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take on Microsoft Technologies. (</a:t>
            </a:r>
            <a:r>
              <a:rPr lang="en-US" smtClean="0"/>
              <a:t>Status 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21" y="1250673"/>
            <a:ext cx="2798646" cy="24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login/register, contacts page.</a:t>
            </a:r>
          </a:p>
          <a:p>
            <a:r>
              <a:rPr lang="en-US" dirty="0" smtClean="0"/>
              <a:t>There’s even a “complaints” page that is linked from the about page.</a:t>
            </a:r>
          </a:p>
          <a:p>
            <a:r>
              <a:rPr lang="en-US" dirty="0" smtClean="0"/>
              <a:t>Customers can book packages with ease.</a:t>
            </a:r>
          </a:p>
          <a:p>
            <a:r>
              <a:rPr lang="en-US" dirty="0" smtClean="0"/>
              <a:t>The site has a nice, tropical design.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4022411"/>
            <a:ext cx="3571783" cy="2679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95" y="4356610"/>
            <a:ext cx="2252817" cy="19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mobile app for customers to set up their vacations through packages.</a:t>
            </a:r>
          </a:p>
          <a:p>
            <a:r>
              <a:rPr lang="en-US" dirty="0" smtClean="0"/>
              <a:t>Building a Mac/”Linux” version for non-Windows workstations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FaceBook’s</a:t>
            </a:r>
            <a:r>
              <a:rPr lang="en-US" dirty="0" smtClean="0"/>
              <a:t> </a:t>
            </a:r>
            <a:r>
              <a:rPr lang="en-US" dirty="0" err="1" smtClean="0"/>
              <a:t>OpenAuth</a:t>
            </a:r>
            <a:r>
              <a:rPr lang="en-US" dirty="0" smtClean="0"/>
              <a:t> to login and register customers.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53" y="3590487"/>
            <a:ext cx="2524125" cy="2806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09" y="3953263"/>
            <a:ext cx="2526417" cy="21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the Microsoft Technologies has proven to be a challenging, yet rewarding experience for the package manager and the website.</a:t>
            </a:r>
          </a:p>
          <a:p>
            <a:r>
              <a:rPr lang="en-US" dirty="0" smtClean="0"/>
              <a:t>We hope to work with building for mobile app development soon.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392268"/>
            <a:ext cx="3526536" cy="251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28" y="0"/>
            <a:ext cx="7924371" cy="68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230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Avian Programmers</vt:lpstr>
      <vt:lpstr>Recap</vt:lpstr>
      <vt:lpstr>Our Products</vt:lpstr>
      <vt:lpstr>Travel Experts Package Manager</vt:lpstr>
      <vt:lpstr>Travel Experts Website</vt:lpstr>
      <vt:lpstr>Future Projects</vt:lpstr>
      <vt:lpstr>In 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Lee Harrold</cp:lastModifiedBy>
  <cp:revision>20</cp:revision>
  <dcterms:created xsi:type="dcterms:W3CDTF">2016-02-03T16:55:56Z</dcterms:created>
  <dcterms:modified xsi:type="dcterms:W3CDTF">2016-02-03T21:36:18Z</dcterms:modified>
</cp:coreProperties>
</file>