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take on Microsoft Technologies.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homepage, packages, about, login/register, contacts page.</a:t>
            </a:r>
          </a:p>
          <a:p>
            <a:r>
              <a:rPr lang="en-US" dirty="0" smtClean="0"/>
              <a:t>There’s even </a:t>
            </a:r>
            <a:r>
              <a:rPr lang="en-US" smtClean="0"/>
              <a:t>a “complaints” </a:t>
            </a:r>
            <a:r>
              <a:rPr lang="en-US" dirty="0" smtClean="0"/>
              <a:t>page that is linked from the </a:t>
            </a:r>
            <a:r>
              <a:rPr lang="en-US" smtClean="0"/>
              <a:t>about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136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Avian Programmers</vt:lpstr>
      <vt:lpstr>Recap</vt:lpstr>
      <vt:lpstr>Our Products</vt:lpstr>
      <vt:lpstr>Travel Experts Package Manager</vt:lpstr>
      <vt:lpstr>Travel Experts Website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Lee Harrold</cp:lastModifiedBy>
  <cp:revision>7</cp:revision>
  <dcterms:created xsi:type="dcterms:W3CDTF">2016-02-03T16:55:56Z</dcterms:created>
  <dcterms:modified xsi:type="dcterms:W3CDTF">2016-02-03T18:00:46Z</dcterms:modified>
</cp:coreProperties>
</file>