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Technologies. (</a:t>
            </a:r>
            <a:r>
              <a:rPr lang="en-US" smtClean="0"/>
              <a:t>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</a:t>
            </a:r>
            <a:r>
              <a:rPr lang="en-US" smtClean="0"/>
              <a:t>a “complaints” </a:t>
            </a:r>
            <a:r>
              <a:rPr lang="en-US" dirty="0" smtClean="0"/>
              <a:t>page that is linked from the </a:t>
            </a:r>
            <a:r>
              <a:rPr lang="en-US" smtClean="0"/>
              <a:t>about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159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11</cp:revision>
  <dcterms:created xsi:type="dcterms:W3CDTF">2016-02-03T16:55:56Z</dcterms:created>
  <dcterms:modified xsi:type="dcterms:W3CDTF">2016-02-03T21:06:11Z</dcterms:modified>
</cp:coreProperties>
</file>