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take on Microsoft Technologies</a:t>
            </a:r>
            <a:r>
              <a:rPr lang="en-US" dirty="0" smtClean="0"/>
              <a:t>. (Status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29" y="1709548"/>
            <a:ext cx="2237423" cy="19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homepage, packages, about, login/register, contacts page.</a:t>
            </a:r>
          </a:p>
          <a:p>
            <a:r>
              <a:rPr lang="en-US" dirty="0" smtClean="0"/>
              <a:t>There’s even a “complaints” page that is linked from the about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Book trips with ease, with nice looking layouts.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24" y="4432249"/>
            <a:ext cx="2704563" cy="2028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09" y="4432249"/>
            <a:ext cx="2420765" cy="20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packages.</a:t>
            </a:r>
          </a:p>
          <a:p>
            <a:r>
              <a:rPr lang="en-US" dirty="0" smtClean="0"/>
              <a:t>Exporting the project to Mac and “Linux” Systems for some of the Non-Windows workstations.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33" y="3625215"/>
            <a:ext cx="2524125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3568703"/>
            <a:ext cx="2075878" cy="17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Microsoft Technologies have proven to be an interesting challenge, yet rewarding with both the package manager and the website.</a:t>
            </a:r>
          </a:p>
          <a:p>
            <a:r>
              <a:rPr lang="en-US" dirty="0" smtClean="0"/>
              <a:t>We hope to build a mobile app version of the web page for ease of use in the future.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022411"/>
            <a:ext cx="3185160" cy="2275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28" y="28648"/>
            <a:ext cx="7882127" cy="68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228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Avian Programmers</vt:lpstr>
      <vt:lpstr>Recap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Lee Harrold</cp:lastModifiedBy>
  <cp:revision>18</cp:revision>
  <dcterms:created xsi:type="dcterms:W3CDTF">2016-02-03T16:55:56Z</dcterms:created>
  <dcterms:modified xsi:type="dcterms:W3CDTF">2016-02-03T20:09:34Z</dcterms:modified>
</cp:coreProperties>
</file>