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 (</a:t>
            </a:r>
            <a:r>
              <a:rPr lang="en-US" smtClean="0"/>
              <a:t>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a Mac/”Linux” version for non-Windows workstations.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186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12</cp:revision>
  <dcterms:created xsi:type="dcterms:W3CDTF">2016-02-03T16:55:56Z</dcterms:created>
  <dcterms:modified xsi:type="dcterms:W3CDTF">2016-02-03T21:09:09Z</dcterms:modified>
</cp:coreProperties>
</file>