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Avian Programmers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Microsoft Prototype (Status Report)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3541776" cy="2529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21" y="1250673"/>
            <a:ext cx="2798646" cy="24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previous presentation, we promised we would build a program using Microsoft Technologies and improve upon the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534" y="2935279"/>
            <a:ext cx="2864115" cy="259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78" y="2935279"/>
            <a:ext cx="3086376" cy="2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7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7_startu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Highlights </a:t>
            </a:r>
            <a:r>
              <a:rPr lang="en-US" dirty="0" smtClean="0"/>
              <a:t>of Microsoft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Technologies cost more. (IIS, SQL Server)</a:t>
            </a:r>
          </a:p>
          <a:p>
            <a:r>
              <a:rPr lang="en-US" dirty="0" smtClean="0"/>
              <a:t>Microsoft offers more source security. (Prevents hackers from changing data more maliciously).</a:t>
            </a:r>
          </a:p>
          <a:p>
            <a:r>
              <a:rPr lang="en-US" dirty="0" smtClean="0"/>
              <a:t>Microsoft has more reusable code. (Less resources, more built around modular design, more professional and saves a handful of time).</a:t>
            </a:r>
          </a:p>
          <a:p>
            <a:r>
              <a:rPr lang="en-US" dirty="0" smtClean="0"/>
              <a:t>Microsoft is less flexible. (Less native support for Mac/Linux).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9" y="2133600"/>
            <a:ext cx="1879514" cy="1626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108" y="4512620"/>
            <a:ext cx="2892804" cy="16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package manager that can be used by the agents. Allows for adding, updating and deleting packages.</a:t>
            </a:r>
          </a:p>
          <a:p>
            <a:r>
              <a:rPr lang="en-US" dirty="0" smtClean="0"/>
              <a:t>A responsive webpage for customers to book trips according to the package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296" y="3410711"/>
            <a:ext cx="2632070" cy="227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86353"/>
            <a:ext cx="28575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76" y="154496"/>
            <a:ext cx="3892552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Package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Agents to add, update and delete packages to the database with ease.</a:t>
            </a:r>
          </a:p>
          <a:p>
            <a:r>
              <a:rPr lang="en-US" dirty="0" smtClean="0"/>
              <a:t>Easy to use interface.</a:t>
            </a:r>
          </a:p>
          <a:p>
            <a:r>
              <a:rPr lang="en-US" dirty="0" smtClean="0"/>
              <a:t>Requires login data for agents; secure.</a:t>
            </a:r>
          </a:p>
          <a:p>
            <a:r>
              <a:rPr lang="en-US" dirty="0" smtClean="0"/>
              <a:t>Splash Screen for agents to adore.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570" y="2843868"/>
            <a:ext cx="3803905" cy="2535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12" y="4346455"/>
            <a:ext cx="2072111" cy="17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 Experts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with </a:t>
            </a:r>
            <a:r>
              <a:rPr lang="en-US" dirty="0" smtClean="0"/>
              <a:t>packages</a:t>
            </a:r>
            <a:r>
              <a:rPr lang="en-US" dirty="0" smtClean="0"/>
              <a:t>, about, </a:t>
            </a:r>
            <a:r>
              <a:rPr lang="en-US" dirty="0" smtClean="0"/>
              <a:t>login/register pages.</a:t>
            </a:r>
            <a:endParaRPr lang="en-US" dirty="0" smtClean="0"/>
          </a:p>
          <a:p>
            <a:r>
              <a:rPr lang="en-US" dirty="0"/>
              <a:t>Graphically rich package browsing page with data 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Multi-stepped registration form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Updateable user profile page with session.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048" y="4022411"/>
            <a:ext cx="3571783" cy="267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795" y="4356610"/>
            <a:ext cx="2252817" cy="1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mobile app for customers to set up their vacations through packages.</a:t>
            </a:r>
          </a:p>
          <a:p>
            <a:r>
              <a:rPr lang="en-US" dirty="0" smtClean="0"/>
              <a:t>Building a Mac/”Linux” version for non-Windows workstations.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FaceBook’s</a:t>
            </a:r>
            <a:r>
              <a:rPr lang="en-US" dirty="0" smtClean="0"/>
              <a:t> OAuth to login and register customers.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53" y="3590487"/>
            <a:ext cx="2524125" cy="2806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09" y="3953263"/>
            <a:ext cx="2526417" cy="21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the Microsoft Technologies has proven to be a challenging, yet beneficial experience for the package manager and the website.</a:t>
            </a:r>
          </a:p>
          <a:p>
            <a:r>
              <a:rPr lang="en-US" dirty="0" smtClean="0"/>
              <a:t>We hope to work with building with mobile app development soon.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392268"/>
            <a:ext cx="3526536" cy="251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29" y="7914"/>
            <a:ext cx="7915227" cy="68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1661</TotalTime>
  <Words>279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Avian Programmers</vt:lpstr>
      <vt:lpstr>Recap</vt:lpstr>
      <vt:lpstr>Highlights of Microsoft Technologies</vt:lpstr>
      <vt:lpstr>Our Products</vt:lpstr>
      <vt:lpstr>Travel Experts Package Manager</vt:lpstr>
      <vt:lpstr>Travel Experts Website</vt:lpstr>
      <vt:lpstr>Future Projects</vt:lpstr>
      <vt:lpstr>In Conclusion…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Harrold</dc:creator>
  <cp:lastModifiedBy>Sheng Liao</cp:lastModifiedBy>
  <cp:revision>30</cp:revision>
  <dcterms:created xsi:type="dcterms:W3CDTF">2016-02-03T16:55:56Z</dcterms:created>
  <dcterms:modified xsi:type="dcterms:W3CDTF">2016-02-05T15:11:37Z</dcterms:modified>
</cp:coreProperties>
</file>