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Microsoft Prototype (Status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Highlights </a:t>
            </a:r>
            <a:r>
              <a:rPr lang="en-US" dirty="0" smtClean="0"/>
              <a:t>of Microsoft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Technologies cost more. (IIS, SQL Server)</a:t>
            </a:r>
          </a:p>
          <a:p>
            <a:r>
              <a:rPr lang="en-US" dirty="0" smtClean="0"/>
              <a:t>Microsoft offers more source security. (Prevents hackers from changing data more maliciously).</a:t>
            </a:r>
          </a:p>
          <a:p>
            <a:r>
              <a:rPr lang="en-US" dirty="0" smtClean="0"/>
              <a:t>Microsoft has more reusable code. (Less resources, more built around modular design, more professional and saves a handful of time).</a:t>
            </a:r>
          </a:p>
          <a:p>
            <a:r>
              <a:rPr lang="en-US" dirty="0" smtClean="0"/>
              <a:t>Microsoft is less flexible. (Less native support for Mac/Linux).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9" y="2133600"/>
            <a:ext cx="1879514" cy="1626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08" y="4512620"/>
            <a:ext cx="2892804" cy="16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a “complaints” page that is linked from the about page.</a:t>
            </a:r>
          </a:p>
          <a:p>
            <a:r>
              <a:rPr lang="en-US" dirty="0" smtClean="0"/>
              <a:t>Customers can book packages with ease.</a:t>
            </a:r>
          </a:p>
          <a:p>
            <a:r>
              <a:rPr lang="en-US" dirty="0" smtClean="0"/>
              <a:t>The site has a nice, tropical design.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4022411"/>
            <a:ext cx="3571783" cy="267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95" y="4356610"/>
            <a:ext cx="2252817" cy="1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852710"/>
            <a:ext cx="8911687" cy="1280890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Graphically appealing</a:t>
            </a:r>
          </a:p>
          <a:p>
            <a:r>
              <a:rPr lang="en-US" dirty="0" smtClean="0"/>
              <a:t>User friendly and Validates information</a:t>
            </a:r>
          </a:p>
          <a:p>
            <a:r>
              <a:rPr lang="en-US" dirty="0" smtClean="0"/>
              <a:t>Easy to navigate as guides </a:t>
            </a:r>
            <a:r>
              <a:rPr lang="en-US" smtClean="0"/>
              <a:t>you through</a:t>
            </a:r>
            <a:endParaRPr lang="en-US" dirty="0" smtClean="0"/>
          </a:p>
          <a:p>
            <a:r>
              <a:rPr lang="en-US" dirty="0" smtClean="0"/>
              <a:t>Browser friendly</a:t>
            </a:r>
          </a:p>
          <a:p>
            <a:r>
              <a:rPr lang="en-US" dirty="0" smtClean="0"/>
              <a:t>Code reusability</a:t>
            </a:r>
          </a:p>
          <a:p>
            <a:r>
              <a:rPr lang="en-US" dirty="0" smtClean="0"/>
              <a:t>Loading speed</a:t>
            </a:r>
          </a:p>
          <a:p>
            <a:r>
              <a:rPr lang="en-US" dirty="0" smtClean="0"/>
              <a:t>Secure and Consistent Layout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489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239" y="1328256"/>
            <a:ext cx="9675812" cy="4325923"/>
          </a:xfrm>
        </p:spPr>
        <p:txBody>
          <a:bodyPr/>
          <a:lstStyle/>
          <a:p>
            <a:r>
              <a:rPr lang="en-US" dirty="0" smtClean="0"/>
              <a:t>App development </a:t>
            </a:r>
            <a:endParaRPr lang="en-US" dirty="0" smtClean="0"/>
          </a:p>
          <a:p>
            <a:r>
              <a:rPr lang="en-US" dirty="0"/>
              <a:t>More semantic</a:t>
            </a:r>
          </a:p>
          <a:p>
            <a:r>
              <a:rPr lang="en-US" dirty="0"/>
              <a:t>Customers reviews and ratings</a:t>
            </a:r>
          </a:p>
          <a:p>
            <a:r>
              <a:rPr lang="en-US" dirty="0"/>
              <a:t>Social media plugins</a:t>
            </a:r>
          </a:p>
          <a:p>
            <a:r>
              <a:rPr lang="en-US" dirty="0"/>
              <a:t>Add vacation dates in your calendars</a:t>
            </a:r>
          </a:p>
          <a:p>
            <a:r>
              <a:rPr lang="en-US" dirty="0"/>
              <a:t>Cross-browser and cross-device support</a:t>
            </a:r>
          </a:p>
          <a:p>
            <a:r>
              <a:rPr lang="en-US" dirty="0"/>
              <a:t>Add accessibility</a:t>
            </a:r>
          </a:p>
          <a:p>
            <a:r>
              <a:rPr lang="en-US" dirty="0"/>
              <a:t>Multi language support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26" y="912711"/>
            <a:ext cx="2524125" cy="2806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46" y="4322379"/>
            <a:ext cx="2526417" cy="21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the Microsoft Technologies has proven to be a challenging, yet beneficial experience for the package manager and the website.</a:t>
            </a:r>
          </a:p>
          <a:p>
            <a:r>
              <a:rPr lang="en-US" dirty="0" smtClean="0"/>
              <a:t>We hope to work with building with mobile app development soon.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92268"/>
            <a:ext cx="3526536" cy="251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29" y="7914"/>
            <a:ext cx="7915227" cy="68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1595</TotalTime>
  <Words>312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Avian Programmers</vt:lpstr>
      <vt:lpstr>Recap</vt:lpstr>
      <vt:lpstr>Highlights of Microsoft Technologies</vt:lpstr>
      <vt:lpstr>Our Products</vt:lpstr>
      <vt:lpstr>Travel Experts Package Manager</vt:lpstr>
      <vt:lpstr>Travel Experts Website</vt:lpstr>
      <vt:lpstr>Wrap up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Qurat ul ain Ali</cp:lastModifiedBy>
  <cp:revision>30</cp:revision>
  <dcterms:created xsi:type="dcterms:W3CDTF">2016-02-03T16:55:56Z</dcterms:created>
  <dcterms:modified xsi:type="dcterms:W3CDTF">2016-02-05T05:18:59Z</dcterms:modified>
</cp:coreProperties>
</file>