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Microsoft Prototype (Status </a:t>
            </a:r>
            <a:r>
              <a:rPr lang="en-US" dirty="0" smtClean="0"/>
              <a:t>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 </a:t>
            </a:r>
            <a:r>
              <a:rPr lang="en-US" dirty="0" smtClean="0"/>
              <a:t>of Microsoft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Technologies cost more. (IIS, SQL Server)</a:t>
            </a:r>
          </a:p>
          <a:p>
            <a:r>
              <a:rPr lang="en-US" dirty="0" smtClean="0"/>
              <a:t>Microsoft offers more source security. (Prevents hackers from changing data more maliciously).</a:t>
            </a:r>
          </a:p>
          <a:p>
            <a:r>
              <a:rPr lang="en-US" dirty="0" smtClean="0"/>
              <a:t>Microsoft has more reusable code. (Less resources, more built around modular design, more professional and saves a handful of time).</a:t>
            </a:r>
          </a:p>
          <a:p>
            <a:r>
              <a:rPr lang="en-US" dirty="0" smtClean="0"/>
              <a:t>Microsoft is less flexible. (Less native support for Mac/Linux).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9" y="2133600"/>
            <a:ext cx="1879514" cy="162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08" y="4512620"/>
            <a:ext cx="2892804" cy="16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</a:p>
          <a:p>
            <a:r>
              <a:rPr lang="en-US" dirty="0" smtClean="0"/>
              <a:t>Building a Mac/”Linux” version for non-Windows workstations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FaceBook’s</a:t>
            </a:r>
            <a:r>
              <a:rPr lang="en-US" dirty="0" smtClean="0"/>
              <a:t> OAuth to login and register customers.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590487"/>
            <a:ext cx="2524125" cy="280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</a:t>
            </a:r>
            <a:r>
              <a:rPr lang="en-US" dirty="0" smtClean="0"/>
              <a:t>beneficial </a:t>
            </a:r>
            <a:r>
              <a:rPr lang="en-US" dirty="0" smtClean="0"/>
              <a:t>experience for the package manager and the website.</a:t>
            </a:r>
          </a:p>
          <a:p>
            <a:r>
              <a:rPr lang="en-US" dirty="0" smtClean="0"/>
              <a:t>We hope to work with building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9" y="7914"/>
            <a:ext cx="7915227" cy="6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1567</TotalTime>
  <Words>294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Avian Programmers</vt:lpstr>
      <vt:lpstr>Recap</vt:lpstr>
      <vt:lpstr>Highlights of Microsoft Technologies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27</cp:revision>
  <dcterms:created xsi:type="dcterms:W3CDTF">2016-02-03T16:55:56Z</dcterms:created>
  <dcterms:modified xsi:type="dcterms:W3CDTF">2016-02-04T21:50:59Z</dcterms:modified>
</cp:coreProperties>
</file>