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handoutMasterIdLst>
    <p:handoutMasterId r:id="rId13"/>
  </p:handoutMasterIdLst>
  <p:sldIdLst>
    <p:sldId id="268" r:id="rId2"/>
    <p:sldId id="322" r:id="rId3"/>
    <p:sldId id="295" r:id="rId4"/>
    <p:sldId id="346" r:id="rId5"/>
    <p:sldId id="336" r:id="rId6"/>
    <p:sldId id="318" r:id="rId7"/>
    <p:sldId id="344" r:id="rId8"/>
    <p:sldId id="304" r:id="rId9"/>
    <p:sldId id="342" r:id="rId10"/>
    <p:sldId id="31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03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3E3D3C"/>
    <a:srgbClr val="6F777D"/>
    <a:srgbClr val="D44500"/>
    <a:srgbClr val="E8EA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88568" autoAdjust="0"/>
  </p:normalViewPr>
  <p:slideViewPr>
    <p:cSldViewPr snapToGrid="0" snapToObjects="1" showGuides="1">
      <p:cViewPr varScale="1">
        <p:scale>
          <a:sx n="76" d="100"/>
          <a:sy n="76" d="100"/>
        </p:scale>
        <p:origin x="1330" y="53"/>
      </p:cViewPr>
      <p:guideLst>
        <p:guide orient="horz" pos="2160"/>
        <p:guide pos="3840"/>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68" d="100"/>
          <a:sy n="168" d="100"/>
        </p:scale>
        <p:origin x="519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4B0E00-9206-3A4E-AD6C-96DEFB21C943}" type="datetimeFigureOut">
              <a:rPr lang="en-US" smtClean="0"/>
              <a:t>4/28/2020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422BF1-4B9E-BC44-AF37-A026AB48E595}" type="slidenum">
              <a:rPr lang="en-US" smtClean="0"/>
              <a:t>‹#›</a:t>
            </a:fld>
            <a:endParaRPr lang="en-US"/>
          </a:p>
        </p:txBody>
      </p:sp>
    </p:spTree>
    <p:extLst>
      <p:ext uri="{BB962C8B-B14F-4D97-AF65-F5344CB8AC3E}">
        <p14:creationId xmlns:p14="http://schemas.microsoft.com/office/powerpoint/2010/main" val="185206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FCD27-4B6F-264E-84EB-01FB92F2B3E8}" type="datetimeFigureOut">
              <a:rPr lang="en-US" smtClean="0"/>
              <a:t>4/28/2020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7AE360-FF46-004C-BFD2-6B36BE4CBC0A}" type="slidenum">
              <a:rPr lang="en-US" smtClean="0"/>
              <a:t>‹#›</a:t>
            </a:fld>
            <a:endParaRPr lang="en-US"/>
          </a:p>
        </p:txBody>
      </p:sp>
    </p:spTree>
    <p:extLst>
      <p:ext uri="{BB962C8B-B14F-4D97-AF65-F5344CB8AC3E}">
        <p14:creationId xmlns:p14="http://schemas.microsoft.com/office/powerpoint/2010/main" val="1517149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7AE360-FF46-004C-BFD2-6B36BE4CBC0A}" type="slidenum">
              <a:rPr lang="en-US" smtClean="0"/>
              <a:t>1</a:t>
            </a:fld>
            <a:endParaRPr lang="en-US"/>
          </a:p>
        </p:txBody>
      </p:sp>
    </p:spTree>
    <p:extLst>
      <p:ext uri="{BB962C8B-B14F-4D97-AF65-F5344CB8AC3E}">
        <p14:creationId xmlns:p14="http://schemas.microsoft.com/office/powerpoint/2010/main" val="2113273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7AE360-FF46-004C-BFD2-6B36BE4CBC0A}" type="slidenum">
              <a:rPr lang="en-US" smtClean="0"/>
              <a:t>2</a:t>
            </a:fld>
            <a:endParaRPr lang="en-US"/>
          </a:p>
        </p:txBody>
      </p:sp>
    </p:spTree>
    <p:extLst>
      <p:ext uri="{BB962C8B-B14F-4D97-AF65-F5344CB8AC3E}">
        <p14:creationId xmlns:p14="http://schemas.microsoft.com/office/powerpoint/2010/main" val="193578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in this figure.</a:t>
            </a:r>
          </a:p>
          <a:p>
            <a:r>
              <a:rPr lang="en-US" dirty="0"/>
              <a:t>The target person is the person in the second row.</a:t>
            </a:r>
          </a:p>
          <a:p>
            <a:r>
              <a:rPr lang="en-US" dirty="0"/>
              <a:t>After the training is completed, we can transfer the pose of the person dancing in the first row to the person in the second row.</a:t>
            </a:r>
          </a:p>
        </p:txBody>
      </p:sp>
      <p:sp>
        <p:nvSpPr>
          <p:cNvPr id="4" name="Slide Number Placeholder 3"/>
          <p:cNvSpPr>
            <a:spLocks noGrp="1"/>
          </p:cNvSpPr>
          <p:nvPr>
            <p:ph type="sldNum" sz="quarter" idx="10"/>
          </p:nvPr>
        </p:nvSpPr>
        <p:spPr/>
        <p:txBody>
          <a:bodyPr/>
          <a:lstStyle/>
          <a:p>
            <a:fld id="{457AE360-FF46-004C-BFD2-6B36BE4CBC0A}" type="slidenum">
              <a:rPr lang="en-US" smtClean="0"/>
              <a:t>3</a:t>
            </a:fld>
            <a:endParaRPr lang="en-US"/>
          </a:p>
        </p:txBody>
      </p:sp>
    </p:spTree>
    <p:extLst>
      <p:ext uri="{BB962C8B-B14F-4D97-AF65-F5344CB8AC3E}">
        <p14:creationId xmlns:p14="http://schemas.microsoft.com/office/powerpoint/2010/main" val="90645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project is inspired by the related work Everybody dance now. It is accepted by ICCV 2019.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basic idea is that it uses P, which is a pose estimator to extract the key points of a source person.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a generator takes the </a:t>
            </a:r>
            <a:r>
              <a:rPr lang="en-US" dirty="0" err="1"/>
              <a:t>keypoint</a:t>
            </a:r>
            <a:r>
              <a:rPr lang="en-US" dirty="0"/>
              <a:t> images as input and recovers the original images with the background and the appearance of the target person during the training.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During the transfer phase, it extracts the </a:t>
            </a:r>
            <a:r>
              <a:rPr lang="en-US" dirty="0" err="1"/>
              <a:t>keypoints</a:t>
            </a:r>
            <a:r>
              <a:rPr lang="en-US" dirty="0"/>
              <a:t> f another source person and synthesize a target person image. </a:t>
            </a:r>
          </a:p>
        </p:txBody>
      </p:sp>
      <p:sp>
        <p:nvSpPr>
          <p:cNvPr id="4" name="Slide Number Placeholder 3"/>
          <p:cNvSpPr>
            <a:spLocks noGrp="1"/>
          </p:cNvSpPr>
          <p:nvPr>
            <p:ph type="sldNum" sz="quarter" idx="10"/>
          </p:nvPr>
        </p:nvSpPr>
        <p:spPr/>
        <p:txBody>
          <a:bodyPr/>
          <a:lstStyle/>
          <a:p>
            <a:fld id="{457AE360-FF46-004C-BFD2-6B36BE4CBC0A}" type="slidenum">
              <a:rPr lang="en-US" smtClean="0"/>
              <a:t>4</a:t>
            </a:fld>
            <a:endParaRPr lang="en-US"/>
          </a:p>
        </p:txBody>
      </p:sp>
    </p:spTree>
    <p:extLst>
      <p:ext uri="{BB962C8B-B14F-4D97-AF65-F5344CB8AC3E}">
        <p14:creationId xmlns:p14="http://schemas.microsoft.com/office/powerpoint/2010/main" val="1312095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Slide Number Placeholder 3"/>
          <p:cNvSpPr>
            <a:spLocks noGrp="1"/>
          </p:cNvSpPr>
          <p:nvPr>
            <p:ph type="sldNum" sz="quarter" idx="10"/>
          </p:nvPr>
        </p:nvSpPr>
        <p:spPr/>
        <p:txBody>
          <a:bodyPr/>
          <a:lstStyle/>
          <a:p>
            <a:fld id="{457AE360-FF46-004C-BFD2-6B36BE4CBC0A}" type="slidenum">
              <a:rPr lang="en-US" smtClean="0"/>
              <a:t>5</a:t>
            </a:fld>
            <a:endParaRPr lang="en-US"/>
          </a:p>
        </p:txBody>
      </p:sp>
    </p:spTree>
    <p:extLst>
      <p:ext uri="{BB962C8B-B14F-4D97-AF65-F5344CB8AC3E}">
        <p14:creationId xmlns:p14="http://schemas.microsoft.com/office/powerpoint/2010/main" val="164345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457AE360-FF46-004C-BFD2-6B36BE4CBC0A}" type="slidenum">
              <a:rPr lang="en-US" smtClean="0"/>
              <a:t>6</a:t>
            </a:fld>
            <a:endParaRPr lang="en-US"/>
          </a:p>
        </p:txBody>
      </p:sp>
    </p:spTree>
    <p:extLst>
      <p:ext uri="{BB962C8B-B14F-4D97-AF65-F5344CB8AC3E}">
        <p14:creationId xmlns:p14="http://schemas.microsoft.com/office/powerpoint/2010/main" val="406281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7AE360-FF46-004C-BFD2-6B36BE4CBC0A}" type="slidenum">
              <a:rPr lang="en-US" smtClean="0"/>
              <a:t>8</a:t>
            </a:fld>
            <a:endParaRPr lang="en-US"/>
          </a:p>
        </p:txBody>
      </p:sp>
    </p:spTree>
    <p:extLst>
      <p:ext uri="{BB962C8B-B14F-4D97-AF65-F5344CB8AC3E}">
        <p14:creationId xmlns:p14="http://schemas.microsoft.com/office/powerpoint/2010/main" val="1196088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a:p>
            <a:endParaRPr lang="en-US" dirty="0"/>
          </a:p>
        </p:txBody>
      </p:sp>
      <p:sp>
        <p:nvSpPr>
          <p:cNvPr id="4" name="Slide Number Placeholder 3"/>
          <p:cNvSpPr>
            <a:spLocks noGrp="1"/>
          </p:cNvSpPr>
          <p:nvPr>
            <p:ph type="sldNum" sz="quarter" idx="10"/>
          </p:nvPr>
        </p:nvSpPr>
        <p:spPr/>
        <p:txBody>
          <a:bodyPr/>
          <a:lstStyle/>
          <a:p>
            <a:fld id="{457AE360-FF46-004C-BFD2-6B36BE4CBC0A}" type="slidenum">
              <a:rPr lang="en-US" smtClean="0"/>
              <a:t>9</a:t>
            </a:fld>
            <a:endParaRPr lang="en-US"/>
          </a:p>
        </p:txBody>
      </p:sp>
    </p:spTree>
    <p:extLst>
      <p:ext uri="{BB962C8B-B14F-4D97-AF65-F5344CB8AC3E}">
        <p14:creationId xmlns:p14="http://schemas.microsoft.com/office/powerpoint/2010/main" val="288095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7AE360-FF46-004C-BFD2-6B36BE4CBC0A}" type="slidenum">
              <a:rPr lang="en-US" smtClean="0"/>
              <a:t>10</a:t>
            </a:fld>
            <a:endParaRPr lang="en-US"/>
          </a:p>
        </p:txBody>
      </p:sp>
    </p:spTree>
    <p:extLst>
      <p:ext uri="{BB962C8B-B14F-4D97-AF65-F5344CB8AC3E}">
        <p14:creationId xmlns:p14="http://schemas.microsoft.com/office/powerpoint/2010/main" val="799934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Orange side strip [design object]"/>
          <p:cNvSpPr/>
          <p:nvPr userDrawn="1"/>
        </p:nvSpPr>
        <p:spPr>
          <a:xfrm>
            <a:off x="0" y="0"/>
            <a:ext cx="457200" cy="6858000"/>
          </a:xfrm>
          <a:prstGeom prst="rect">
            <a:avLst/>
          </a:prstGeom>
          <a:solidFill>
            <a:srgbClr val="D4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cNvSpPr>
            <a:spLocks noGrp="1"/>
          </p:cNvSpPr>
          <p:nvPr>
            <p:ph type="sldNum" sz="quarter" idx="10"/>
          </p:nvPr>
        </p:nvSpPr>
        <p:spPr>
          <a:xfrm>
            <a:off x="11126362" y="6325460"/>
            <a:ext cx="608437" cy="365125"/>
          </a:xfrm>
        </p:spPr>
        <p:txBody>
          <a:bodyPr/>
          <a:lstStyle>
            <a:lvl1pPr>
              <a:defRPr sz="1100" b="0" i="0">
                <a:latin typeface="Sherman Sans Book" charset="0"/>
                <a:ea typeface="Sherman Sans Book" charset="0"/>
                <a:cs typeface="Sherman Sans Book" charset="0"/>
              </a:defRPr>
            </a:lvl1pPr>
          </a:lstStyle>
          <a:p>
            <a:fld id="{F343A32A-436A-8143-8894-653E98457856}" type="slidenum">
              <a:rPr lang="en-US" smtClean="0"/>
              <a:pPr/>
              <a:t>‹#›</a:t>
            </a:fld>
            <a:endParaRPr lang="en-US" dirty="0"/>
          </a:p>
        </p:txBody>
      </p:sp>
      <p:sp>
        <p:nvSpPr>
          <p:cNvPr id="2" name="Presentation Title"/>
          <p:cNvSpPr>
            <a:spLocks noGrp="1"/>
          </p:cNvSpPr>
          <p:nvPr>
            <p:ph type="title" hasCustomPrompt="1"/>
          </p:nvPr>
        </p:nvSpPr>
        <p:spPr>
          <a:xfrm>
            <a:off x="1066800" y="914400"/>
            <a:ext cx="10058400" cy="2444750"/>
          </a:xfrm>
          <a:prstGeom prst="rect">
            <a:avLst/>
          </a:prstGeom>
        </p:spPr>
        <p:txBody>
          <a:bodyPr/>
          <a:lstStyle>
            <a:lvl1pPr>
              <a:lnSpc>
                <a:spcPct val="100000"/>
              </a:lnSpc>
              <a:defRPr sz="7200" b="0" i="0">
                <a:solidFill>
                  <a:srgbClr val="D44500"/>
                </a:solidFill>
                <a:latin typeface="Sherman Serif Book" charset="0"/>
                <a:ea typeface="Sherman Serif Book" charset="0"/>
                <a:cs typeface="Sherman Serif Book" charset="0"/>
              </a:defRPr>
            </a:lvl1pPr>
          </a:lstStyle>
          <a:p>
            <a:r>
              <a:rPr lang="en-US" dirty="0"/>
              <a:t>Click to edit Presentation Title</a:t>
            </a:r>
          </a:p>
        </p:txBody>
      </p:sp>
      <p:sp>
        <p:nvSpPr>
          <p:cNvPr id="13" name="Presenter’s Name"/>
          <p:cNvSpPr>
            <a:spLocks noGrp="1"/>
          </p:cNvSpPr>
          <p:nvPr>
            <p:ph type="body" sz="quarter" idx="12" hasCustomPrompt="1"/>
          </p:nvPr>
        </p:nvSpPr>
        <p:spPr>
          <a:xfrm>
            <a:off x="1066800" y="3424825"/>
            <a:ext cx="10058400" cy="360784"/>
          </a:xfrm>
          <a:prstGeom prst="rect">
            <a:avLst/>
          </a:prstGeom>
        </p:spPr>
        <p:txBody>
          <a:bodyPr/>
          <a:lstStyle>
            <a:lvl1pPr marL="0" indent="0">
              <a:lnSpc>
                <a:spcPct val="100000"/>
              </a:lnSpc>
              <a:spcBef>
                <a:spcPts val="0"/>
              </a:spcBef>
              <a:buNone/>
              <a:defRPr sz="2800" b="0" i="0" baseline="0">
                <a:solidFill>
                  <a:srgbClr val="D44500"/>
                </a:solidFill>
                <a:latin typeface="Sherman Sans Book" charset="0"/>
                <a:ea typeface="Sherman Sans Book" charset="0"/>
                <a:cs typeface="Sherman Sans Book"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Presenter’s Name </a:t>
            </a:r>
          </a:p>
        </p:txBody>
      </p:sp>
      <p:sp>
        <p:nvSpPr>
          <p:cNvPr id="15" name="Presenter’s Title"/>
          <p:cNvSpPr>
            <a:spLocks noGrp="1"/>
          </p:cNvSpPr>
          <p:nvPr>
            <p:ph type="body" sz="quarter" idx="14" hasCustomPrompt="1"/>
          </p:nvPr>
        </p:nvSpPr>
        <p:spPr>
          <a:xfrm>
            <a:off x="1066800" y="3864125"/>
            <a:ext cx="7772400" cy="546510"/>
          </a:xfrm>
          <a:prstGeom prst="rect">
            <a:avLst/>
          </a:prstGeom>
        </p:spPr>
        <p:txBody>
          <a:bodyPr/>
          <a:lstStyle>
            <a:lvl1pPr marL="0" indent="0">
              <a:lnSpc>
                <a:spcPct val="100000"/>
              </a:lnSpc>
              <a:spcBef>
                <a:spcPts val="0"/>
              </a:spcBef>
              <a:buNone/>
              <a:defRPr sz="1800" b="0" i="1" baseline="0">
                <a:solidFill>
                  <a:srgbClr val="6F777D"/>
                </a:solidFill>
                <a:latin typeface="Sherman Sans Book" charset="0"/>
                <a:ea typeface="Sherman Sans Book" charset="0"/>
                <a:cs typeface="Sherman Sans Book"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Presenter’s Title</a:t>
            </a:r>
          </a:p>
        </p:txBody>
      </p:sp>
      <p:pic>
        <p:nvPicPr>
          <p:cNvPr id="9" name="Syracuse University logo" descr="Syracuse University official identity wordmark"/>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3218" y="5719036"/>
            <a:ext cx="2550368" cy="324240"/>
          </a:xfrm>
          <a:prstGeom prst="rect">
            <a:avLst/>
          </a:prstGeom>
        </p:spPr>
      </p:pic>
      <p:sp>
        <p:nvSpPr>
          <p:cNvPr id="7" name="Division Name, if applicable"/>
          <p:cNvSpPr>
            <a:spLocks noGrp="1"/>
          </p:cNvSpPr>
          <p:nvPr>
            <p:ph type="body" sz="quarter" idx="19" hasCustomPrompt="1"/>
          </p:nvPr>
        </p:nvSpPr>
        <p:spPr>
          <a:xfrm>
            <a:off x="1066800" y="6030563"/>
            <a:ext cx="10058400" cy="612214"/>
          </a:xfrm>
          <a:prstGeom prst="rect">
            <a:avLst/>
          </a:prstGeom>
        </p:spPr>
        <p:txBody>
          <a:bodyPr/>
          <a:lstStyle>
            <a:lvl1pPr marL="0" indent="0">
              <a:lnSpc>
                <a:spcPct val="100000"/>
              </a:lnSpc>
              <a:spcBef>
                <a:spcPts val="0"/>
              </a:spcBef>
              <a:buNone/>
              <a:defRPr sz="1600" b="0" i="0">
                <a:solidFill>
                  <a:srgbClr val="6F777D"/>
                </a:solidFill>
                <a:latin typeface="Sherman Sans Book" charset="0"/>
                <a:ea typeface="Sherman Sans Book" charset="0"/>
                <a:cs typeface="Sherman Sans Book"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School, Division, Office or Department Name, if applicable</a:t>
            </a:r>
          </a:p>
        </p:txBody>
      </p:sp>
      <p:sp>
        <p:nvSpPr>
          <p:cNvPr id="16" name="Date"/>
          <p:cNvSpPr>
            <a:spLocks noGrp="1"/>
          </p:cNvSpPr>
          <p:nvPr>
            <p:ph type="body" sz="quarter" idx="17" hasCustomPrompt="1"/>
          </p:nvPr>
        </p:nvSpPr>
        <p:spPr>
          <a:xfrm>
            <a:off x="8839199" y="5771808"/>
            <a:ext cx="2895599" cy="250686"/>
          </a:xfrm>
          <a:prstGeom prst="rect">
            <a:avLst/>
          </a:prstGeom>
        </p:spPr>
        <p:txBody>
          <a:bodyPr/>
          <a:lstStyle>
            <a:lvl1pPr marL="0" indent="0" algn="r">
              <a:lnSpc>
                <a:spcPct val="100000"/>
              </a:lnSpc>
              <a:spcBef>
                <a:spcPts val="0"/>
              </a:spcBef>
              <a:buNone/>
              <a:defRPr sz="1200" b="0" i="0" baseline="0">
                <a:solidFill>
                  <a:srgbClr val="6F777D"/>
                </a:solidFill>
                <a:latin typeface="Sherman Sans Book" charset="0"/>
                <a:ea typeface="Sherman Sans Book" charset="0"/>
                <a:cs typeface="Sherman Sans Book"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a:t>
            </a:r>
          </a:p>
        </p:txBody>
      </p:sp>
      <p:cxnSp>
        <p:nvCxnSpPr>
          <p:cNvPr id="11" name="hairline rule [design object]"/>
          <p:cNvCxnSpPr/>
          <p:nvPr userDrawn="1"/>
        </p:nvCxnSpPr>
        <p:spPr>
          <a:xfrm>
            <a:off x="1066800" y="5450913"/>
            <a:ext cx="10667999" cy="0"/>
          </a:xfrm>
          <a:prstGeom prst="line">
            <a:avLst/>
          </a:prstGeom>
          <a:ln>
            <a:solidFill>
              <a:srgbClr val="D44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49130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ing-Only">
    <p:spTree>
      <p:nvGrpSpPr>
        <p:cNvPr id="1" name=""/>
        <p:cNvGrpSpPr/>
        <p:nvPr/>
      </p:nvGrpSpPr>
      <p:grpSpPr>
        <a:xfrm>
          <a:off x="0" y="0"/>
          <a:ext cx="0" cy="0"/>
          <a:chOff x="0" y="0"/>
          <a:chExt cx="0" cy="0"/>
        </a:xfrm>
      </p:grpSpPr>
      <p:sp>
        <p:nvSpPr>
          <p:cNvPr id="9" name="Orange strip [design object]"/>
          <p:cNvSpPr/>
          <p:nvPr userDrawn="1"/>
        </p:nvSpPr>
        <p:spPr>
          <a:xfrm>
            <a:off x="0" y="0"/>
            <a:ext cx="457200" cy="6858000"/>
          </a:xfrm>
          <a:prstGeom prst="rect">
            <a:avLst/>
          </a:prstGeom>
          <a:solidFill>
            <a:srgbClr val="D4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cNvSpPr>
            <a:spLocks noGrp="1"/>
          </p:cNvSpPr>
          <p:nvPr>
            <p:ph type="sldNum" sz="quarter" idx="10"/>
          </p:nvPr>
        </p:nvSpPr>
        <p:spPr>
          <a:xfrm>
            <a:off x="11126362" y="6337183"/>
            <a:ext cx="608437" cy="368300"/>
          </a:xfrm>
        </p:spPr>
        <p:txBody>
          <a:bodyPr/>
          <a:lstStyle>
            <a:lvl1pPr>
              <a:defRPr sz="1100" b="0" i="0">
                <a:latin typeface="Sherman Sans Book" charset="0"/>
                <a:ea typeface="Sherman Sans Book" charset="0"/>
                <a:cs typeface="Sherman Sans Book" charset="0"/>
              </a:defRPr>
            </a:lvl1pPr>
          </a:lstStyle>
          <a:p>
            <a:fld id="{F343A32A-436A-8143-8894-653E98457856}" type="slidenum">
              <a:rPr lang="en-US" smtClean="0"/>
              <a:pPr/>
              <a:t>‹#›</a:t>
            </a:fld>
            <a:endParaRPr lang="en-US" dirty="0"/>
          </a:p>
        </p:txBody>
      </p:sp>
      <p:cxnSp>
        <p:nvCxnSpPr>
          <p:cNvPr id="10" name="Orange hairline rule header [design object]"/>
          <p:cNvCxnSpPr/>
          <p:nvPr userDrawn="1"/>
        </p:nvCxnSpPr>
        <p:spPr>
          <a:xfrm>
            <a:off x="1066800" y="923514"/>
            <a:ext cx="10667999" cy="0"/>
          </a:xfrm>
          <a:prstGeom prst="line">
            <a:avLst/>
          </a:prstGeom>
          <a:ln w="12700">
            <a:solidFill>
              <a:srgbClr val="D44500"/>
            </a:solidFill>
          </a:ln>
        </p:spPr>
        <p:style>
          <a:lnRef idx="1">
            <a:schemeClr val="accent1"/>
          </a:lnRef>
          <a:fillRef idx="0">
            <a:schemeClr val="accent1"/>
          </a:fillRef>
          <a:effectRef idx="0">
            <a:schemeClr val="accent1"/>
          </a:effectRef>
          <a:fontRef idx="minor">
            <a:schemeClr val="tx1"/>
          </a:fontRef>
        </p:style>
      </p:cxnSp>
      <p:sp>
        <p:nvSpPr>
          <p:cNvPr id="13" name="Slide Title"/>
          <p:cNvSpPr>
            <a:spLocks noGrp="1"/>
          </p:cNvSpPr>
          <p:nvPr>
            <p:ph type="title"/>
          </p:nvPr>
        </p:nvSpPr>
        <p:spPr>
          <a:xfrm>
            <a:off x="1066800" y="253938"/>
            <a:ext cx="10668000" cy="632988"/>
          </a:xfrm>
          <a:prstGeom prst="rect">
            <a:avLst/>
          </a:prstGeom>
        </p:spPr>
        <p:txBody>
          <a:bodyPr/>
          <a:lstStyle>
            <a:lvl1pPr>
              <a:defRPr b="0" i="0">
                <a:solidFill>
                  <a:srgbClr val="D44500"/>
                </a:solidFill>
                <a:latin typeface="Sherman Serif Book" charset="0"/>
                <a:ea typeface="Sherman Serif Book" charset="0"/>
                <a:cs typeface="Sherman Serif Book" charset="0"/>
              </a:defRPr>
            </a:lvl1pPr>
          </a:lstStyle>
          <a:p>
            <a:r>
              <a:rPr lang="en-US"/>
              <a:t>Click to edit Master title style</a:t>
            </a:r>
            <a:endParaRPr lang="en-US" dirty="0"/>
          </a:p>
        </p:txBody>
      </p:sp>
      <p:sp>
        <p:nvSpPr>
          <p:cNvPr id="19" name="Main slide content text"/>
          <p:cNvSpPr>
            <a:spLocks noGrp="1"/>
          </p:cNvSpPr>
          <p:nvPr>
            <p:ph type="body" sz="quarter" idx="20"/>
          </p:nvPr>
        </p:nvSpPr>
        <p:spPr>
          <a:xfrm>
            <a:off x="1066800" y="1876680"/>
            <a:ext cx="10667998" cy="3646487"/>
          </a:xfrm>
          <a:prstGeom prst="rect">
            <a:avLst/>
          </a:prstGeom>
        </p:spPr>
        <p:txBody>
          <a:bodyPr/>
          <a:lstStyle>
            <a:lvl1pPr marL="0" indent="0">
              <a:buNone/>
              <a:defRPr sz="4400" b="0" i="0">
                <a:solidFill>
                  <a:srgbClr val="3E3D3C"/>
                </a:solidFill>
                <a:latin typeface="Sherman Sans Book" charset="0"/>
                <a:ea typeface="Sherman Sans Book" charset="0"/>
                <a:cs typeface="Sherman Sans Book"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4" name="Subtitle, if applicable"/>
          <p:cNvSpPr>
            <a:spLocks noGrp="1"/>
          </p:cNvSpPr>
          <p:nvPr>
            <p:ph sz="quarter" idx="19" hasCustomPrompt="1"/>
          </p:nvPr>
        </p:nvSpPr>
        <p:spPr>
          <a:xfrm>
            <a:off x="1066799" y="1094048"/>
            <a:ext cx="10667999" cy="481659"/>
          </a:xfrm>
          <a:prstGeom prst="rect">
            <a:avLst/>
          </a:prstGeom>
        </p:spPr>
        <p:txBody>
          <a:bodyPr/>
          <a:lstStyle>
            <a:lvl1pPr marL="0" indent="0">
              <a:buNone/>
              <a:defRPr sz="2400" b="0" i="1">
                <a:solidFill>
                  <a:srgbClr val="6F777D"/>
                </a:solidFill>
                <a:latin typeface="Sherman Serif Book" charset="0"/>
                <a:ea typeface="Sherman Serif Book" charset="0"/>
                <a:cs typeface="Sherman Serif Book" charset="0"/>
              </a:defRPr>
            </a:lvl1pPr>
            <a:lvl2pPr marL="457200" indent="0">
              <a:buNone/>
              <a:defRPr>
                <a:latin typeface="Trebuchet MS" charset="0"/>
                <a:ea typeface="Trebuchet MS" charset="0"/>
                <a:cs typeface="Trebuchet MS" charset="0"/>
              </a:defRPr>
            </a:lvl2pPr>
            <a:lvl3pPr marL="914400" indent="0">
              <a:buNone/>
              <a:defRPr>
                <a:latin typeface="Trebuchet MS" charset="0"/>
                <a:ea typeface="Trebuchet MS" charset="0"/>
                <a:cs typeface="Trebuchet MS" charset="0"/>
              </a:defRPr>
            </a:lvl3pPr>
            <a:lvl4pPr marL="1371600" indent="0">
              <a:buNone/>
              <a:defRPr>
                <a:latin typeface="Trebuchet MS" charset="0"/>
                <a:ea typeface="Trebuchet MS" charset="0"/>
                <a:cs typeface="Trebuchet MS" charset="0"/>
              </a:defRPr>
            </a:lvl4pPr>
            <a:lvl5pPr marL="1828800" indent="0">
              <a:buNone/>
              <a:defRPr>
                <a:latin typeface="Trebuchet MS" charset="0"/>
                <a:ea typeface="Trebuchet MS" charset="0"/>
                <a:cs typeface="Trebuchet MS" charset="0"/>
              </a:defRPr>
            </a:lvl5pPr>
          </a:lstStyle>
          <a:p>
            <a:pPr lvl="0"/>
            <a:r>
              <a:rPr lang="en-US" dirty="0"/>
              <a:t>Click to add subtitle, if applicable</a:t>
            </a:r>
          </a:p>
        </p:txBody>
      </p:sp>
      <p:pic>
        <p:nvPicPr>
          <p:cNvPr id="2" name="Syracuse University logo" descr="Syracuse University official identity wordmark"/>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 y="6417231"/>
            <a:ext cx="1363304" cy="173971"/>
          </a:xfrm>
          <a:prstGeom prst="rect">
            <a:avLst/>
          </a:prstGeom>
        </p:spPr>
      </p:pic>
      <p:cxnSp>
        <p:nvCxnSpPr>
          <p:cNvPr id="12" name="Orange hairline rule footer [design object]"/>
          <p:cNvCxnSpPr/>
          <p:nvPr userDrawn="1"/>
        </p:nvCxnSpPr>
        <p:spPr>
          <a:xfrm>
            <a:off x="1066800" y="6196914"/>
            <a:ext cx="10667999" cy="0"/>
          </a:xfrm>
          <a:prstGeom prst="line">
            <a:avLst/>
          </a:prstGeom>
          <a:ln>
            <a:solidFill>
              <a:srgbClr val="D44500"/>
            </a:solidFill>
          </a:ln>
        </p:spPr>
        <p:style>
          <a:lnRef idx="1">
            <a:schemeClr val="accent1"/>
          </a:lnRef>
          <a:fillRef idx="0">
            <a:schemeClr val="accent1"/>
          </a:fillRef>
          <a:effectRef idx="0">
            <a:schemeClr val="accent1"/>
          </a:effectRef>
          <a:fontRef idx="minor">
            <a:schemeClr val="tx1"/>
          </a:fontRef>
        </p:style>
      </p:cxnSp>
      <p:sp>
        <p:nvSpPr>
          <p:cNvPr id="11" name="Division Name, if applicable"/>
          <p:cNvSpPr>
            <a:spLocks noGrp="1"/>
          </p:cNvSpPr>
          <p:nvPr>
            <p:ph type="body" sz="quarter" idx="22" hasCustomPrompt="1"/>
          </p:nvPr>
        </p:nvSpPr>
        <p:spPr>
          <a:xfrm>
            <a:off x="2496966" y="6337183"/>
            <a:ext cx="8629396" cy="368300"/>
          </a:xfrm>
          <a:prstGeom prst="rect">
            <a:avLst/>
          </a:prstGeom>
        </p:spPr>
        <p:txBody>
          <a:bodyPr anchor="ctr"/>
          <a:lstStyle>
            <a:lvl1pPr marL="0" indent="0">
              <a:buNone/>
              <a:defRPr sz="1100" b="0" i="0">
                <a:solidFill>
                  <a:srgbClr val="6F777D"/>
                </a:solidFill>
                <a:latin typeface="Sherman Sans Book" charset="0"/>
                <a:ea typeface="Sherman Sans Book" charset="0"/>
                <a:cs typeface="Sherman Sans Book" charset="0"/>
              </a:defRPr>
            </a:lvl1pPr>
            <a:lvl2pPr marL="457200" indent="0">
              <a:buNone/>
              <a:defRPr sz="1100" b="0" i="0">
                <a:latin typeface="Sherman Sans Book" charset="0"/>
                <a:ea typeface="Sherman Sans Book" charset="0"/>
                <a:cs typeface="Sherman Sans Book" charset="0"/>
              </a:defRPr>
            </a:lvl2pPr>
            <a:lvl3pPr marL="914400" indent="0">
              <a:buNone/>
              <a:defRPr sz="1100" b="0" i="0">
                <a:latin typeface="Sherman Sans Book" charset="0"/>
                <a:ea typeface="Sherman Sans Book" charset="0"/>
                <a:cs typeface="Sherman Sans Book" charset="0"/>
              </a:defRPr>
            </a:lvl3pPr>
            <a:lvl4pPr marL="1371600" indent="0">
              <a:buNone/>
              <a:defRPr sz="1100" b="0" i="0">
                <a:latin typeface="Sherman Sans Book" charset="0"/>
                <a:ea typeface="Sherman Sans Book" charset="0"/>
                <a:cs typeface="Sherman Sans Book" charset="0"/>
              </a:defRPr>
            </a:lvl4pPr>
            <a:lvl5pPr marL="1828800" indent="0">
              <a:buNone/>
              <a:defRPr sz="1100" b="0" i="0">
                <a:latin typeface="Sherman Sans Book" charset="0"/>
                <a:ea typeface="Sherman Sans Book" charset="0"/>
                <a:cs typeface="Sherman Sans Book" charset="0"/>
              </a:defRPr>
            </a:lvl5pPr>
          </a:lstStyle>
          <a:p>
            <a:pPr lvl="0"/>
            <a:r>
              <a:rPr lang="en-US" dirty="0"/>
              <a:t>Click to add Division or Department Name, </a:t>
            </a:r>
            <a:r>
              <a:rPr lang="en-US"/>
              <a:t>if applicable</a:t>
            </a:r>
            <a:endParaRPr lang="en-US" dirty="0"/>
          </a:p>
        </p:txBody>
      </p:sp>
    </p:spTree>
    <p:extLst>
      <p:ext uri="{BB962C8B-B14F-4D97-AF65-F5344CB8AC3E}">
        <p14:creationId xmlns:p14="http://schemas.microsoft.com/office/powerpoint/2010/main" val="200918449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Photo">
    <p:bg>
      <p:bgPr>
        <a:solidFill>
          <a:schemeClr val="bg1"/>
        </a:solidFill>
        <a:effectLst/>
      </p:bgPr>
    </p:bg>
    <p:spTree>
      <p:nvGrpSpPr>
        <p:cNvPr id="1" name=""/>
        <p:cNvGrpSpPr/>
        <p:nvPr/>
      </p:nvGrpSpPr>
      <p:grpSpPr>
        <a:xfrm>
          <a:off x="0" y="0"/>
          <a:ext cx="0" cy="0"/>
          <a:chOff x="0" y="0"/>
          <a:chExt cx="0" cy="0"/>
        </a:xfrm>
      </p:grpSpPr>
      <p:sp>
        <p:nvSpPr>
          <p:cNvPr id="13" name="Slide Number"/>
          <p:cNvSpPr>
            <a:spLocks noGrp="1"/>
          </p:cNvSpPr>
          <p:nvPr>
            <p:ph type="sldNum" sz="quarter" idx="10"/>
          </p:nvPr>
        </p:nvSpPr>
        <p:spPr>
          <a:xfrm>
            <a:off x="11126362" y="6337183"/>
            <a:ext cx="608437" cy="368300"/>
          </a:xfrm>
        </p:spPr>
        <p:txBody>
          <a:bodyPr/>
          <a:lstStyle>
            <a:lvl1pPr>
              <a:defRPr sz="1100" b="0" i="0">
                <a:latin typeface="Sherman Sans Book" charset="0"/>
                <a:ea typeface="Sherman Sans Book" charset="0"/>
                <a:cs typeface="Sherman Sans Book" charset="0"/>
              </a:defRPr>
            </a:lvl1pPr>
          </a:lstStyle>
          <a:p>
            <a:fld id="{F343A32A-436A-8143-8894-653E98457856}" type="slidenum">
              <a:rPr lang="en-US" smtClean="0"/>
              <a:pPr/>
              <a:t>‹#›</a:t>
            </a:fld>
            <a:endParaRPr lang="en-US" dirty="0"/>
          </a:p>
        </p:txBody>
      </p:sp>
      <p:sp>
        <p:nvSpPr>
          <p:cNvPr id="11" name="Orange strip [design object]"/>
          <p:cNvSpPr/>
          <p:nvPr userDrawn="1"/>
        </p:nvSpPr>
        <p:spPr>
          <a:xfrm>
            <a:off x="0" y="0"/>
            <a:ext cx="457200" cy="6858000"/>
          </a:xfrm>
          <a:prstGeom prst="rect">
            <a:avLst/>
          </a:prstGeom>
          <a:solidFill>
            <a:srgbClr val="D4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Title"/>
          <p:cNvSpPr>
            <a:spLocks noGrp="1"/>
          </p:cNvSpPr>
          <p:nvPr>
            <p:ph type="title" hasCustomPrompt="1"/>
          </p:nvPr>
        </p:nvSpPr>
        <p:spPr>
          <a:xfrm>
            <a:off x="1066801" y="2362200"/>
            <a:ext cx="4569012" cy="2819400"/>
          </a:xfrm>
          <a:prstGeom prst="rect">
            <a:avLst/>
          </a:prstGeom>
        </p:spPr>
        <p:txBody>
          <a:bodyPr/>
          <a:lstStyle>
            <a:lvl1pPr>
              <a:lnSpc>
                <a:spcPct val="100000"/>
              </a:lnSpc>
              <a:defRPr sz="4800" b="0" i="0">
                <a:solidFill>
                  <a:srgbClr val="D44500"/>
                </a:solidFill>
                <a:latin typeface="Sherman Serif Book" charset="0"/>
                <a:ea typeface="Sherman Serif Book" charset="0"/>
                <a:cs typeface="Sherman Serif Book" charset="0"/>
              </a:defRPr>
            </a:lvl1pPr>
          </a:lstStyle>
          <a:p>
            <a:r>
              <a:rPr lang="en-US" dirty="0"/>
              <a:t>Click to edit Section Title</a:t>
            </a:r>
          </a:p>
        </p:txBody>
      </p:sp>
      <p:sp>
        <p:nvSpPr>
          <p:cNvPr id="9" name="Picture"/>
          <p:cNvSpPr>
            <a:spLocks noGrp="1"/>
          </p:cNvSpPr>
          <p:nvPr>
            <p:ph type="pic" sz="quarter" idx="14" hasCustomPrompt="1"/>
          </p:nvPr>
        </p:nvSpPr>
        <p:spPr>
          <a:xfrm>
            <a:off x="6096000" y="457202"/>
            <a:ext cx="5638800" cy="5739712"/>
          </a:xfrm>
          <a:prstGeom prst="rect">
            <a:avLst/>
          </a:prstGeom>
        </p:spPr>
        <p:txBody>
          <a:bodyPr/>
          <a:lstStyle>
            <a:lvl1pPr marL="0" indent="0">
              <a:buNone/>
              <a:defRPr sz="1800" b="0" i="0">
                <a:latin typeface="Sherman Sans Book" charset="0"/>
                <a:ea typeface="Sherman Sans Book" charset="0"/>
                <a:cs typeface="Sherman Sans Book" charset="0"/>
              </a:defRPr>
            </a:lvl1pPr>
          </a:lstStyle>
          <a:p>
            <a:r>
              <a:rPr lang="en-US" dirty="0"/>
              <a:t>Drag photo here or click image icon to select a photo</a:t>
            </a:r>
          </a:p>
        </p:txBody>
      </p:sp>
      <p:pic>
        <p:nvPicPr>
          <p:cNvPr id="12" name="Syracuse University logo" descr="Syracuse University official identity wordmark"/>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 y="6417231"/>
            <a:ext cx="1363304" cy="173971"/>
          </a:xfrm>
          <a:prstGeom prst="rect">
            <a:avLst/>
          </a:prstGeom>
        </p:spPr>
      </p:pic>
      <p:sp>
        <p:nvSpPr>
          <p:cNvPr id="14" name="Division, if applicable"/>
          <p:cNvSpPr>
            <a:spLocks noGrp="1"/>
          </p:cNvSpPr>
          <p:nvPr>
            <p:ph type="body" sz="quarter" idx="18" hasCustomPrompt="1"/>
          </p:nvPr>
        </p:nvSpPr>
        <p:spPr>
          <a:xfrm>
            <a:off x="2496966" y="6340358"/>
            <a:ext cx="8629396" cy="365125"/>
          </a:xfrm>
          <a:prstGeom prst="rect">
            <a:avLst/>
          </a:prstGeom>
        </p:spPr>
        <p:txBody>
          <a:bodyPr anchor="ctr"/>
          <a:lstStyle>
            <a:lvl1pPr marL="0" indent="0">
              <a:buNone/>
              <a:defRPr sz="1100" b="0" i="0" baseline="0">
                <a:solidFill>
                  <a:srgbClr val="6F777D"/>
                </a:solidFill>
                <a:latin typeface="Sherman Sans Book" charset="0"/>
                <a:ea typeface="Sherman Sans Book" charset="0"/>
                <a:cs typeface="Sherman Sans Book" charset="0"/>
              </a:defRPr>
            </a:lvl1pPr>
          </a:lstStyle>
          <a:p>
            <a:pPr lvl="0"/>
            <a:r>
              <a:rPr lang="en-US" dirty="0"/>
              <a:t>Click to add Division or Department Name, if applicable</a:t>
            </a:r>
          </a:p>
        </p:txBody>
      </p:sp>
      <p:cxnSp>
        <p:nvCxnSpPr>
          <p:cNvPr id="17" name="Orange hairline rule footer [design object]"/>
          <p:cNvCxnSpPr/>
          <p:nvPr userDrawn="1"/>
        </p:nvCxnSpPr>
        <p:spPr>
          <a:xfrm>
            <a:off x="1066800" y="6196914"/>
            <a:ext cx="10667999" cy="0"/>
          </a:xfrm>
          <a:prstGeom prst="line">
            <a:avLst/>
          </a:prstGeom>
          <a:ln>
            <a:solidFill>
              <a:srgbClr val="D445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no photo)">
    <p:bg>
      <p:bgPr>
        <a:solidFill>
          <a:schemeClr val="bg1"/>
        </a:solidFill>
        <a:effectLst/>
      </p:bgPr>
    </p:bg>
    <p:spTree>
      <p:nvGrpSpPr>
        <p:cNvPr id="1" name=""/>
        <p:cNvGrpSpPr/>
        <p:nvPr/>
      </p:nvGrpSpPr>
      <p:grpSpPr>
        <a:xfrm>
          <a:off x="0" y="0"/>
          <a:ext cx="0" cy="0"/>
          <a:chOff x="0" y="0"/>
          <a:chExt cx="0" cy="0"/>
        </a:xfrm>
      </p:grpSpPr>
      <p:sp>
        <p:nvSpPr>
          <p:cNvPr id="8" name="Slide Number"/>
          <p:cNvSpPr>
            <a:spLocks noGrp="1"/>
          </p:cNvSpPr>
          <p:nvPr>
            <p:ph type="sldNum" sz="quarter" idx="10"/>
          </p:nvPr>
        </p:nvSpPr>
        <p:spPr>
          <a:xfrm>
            <a:off x="11126362" y="6337183"/>
            <a:ext cx="608437" cy="368300"/>
          </a:xfrm>
        </p:spPr>
        <p:txBody>
          <a:bodyPr/>
          <a:lstStyle>
            <a:lvl1pPr>
              <a:defRPr sz="1100" b="0" i="0">
                <a:latin typeface="Sherman Sans Book" charset="0"/>
                <a:ea typeface="Sherman Sans Book" charset="0"/>
                <a:cs typeface="Sherman Sans Book" charset="0"/>
              </a:defRPr>
            </a:lvl1pPr>
          </a:lstStyle>
          <a:p>
            <a:fld id="{F343A32A-436A-8143-8894-653E98457856}" type="slidenum">
              <a:rPr lang="en-US" smtClean="0"/>
              <a:pPr/>
              <a:t>‹#›</a:t>
            </a:fld>
            <a:endParaRPr lang="en-US" dirty="0"/>
          </a:p>
        </p:txBody>
      </p:sp>
      <p:sp>
        <p:nvSpPr>
          <p:cNvPr id="18" name="Orange strip [design object]"/>
          <p:cNvSpPr/>
          <p:nvPr userDrawn="1"/>
        </p:nvSpPr>
        <p:spPr>
          <a:xfrm>
            <a:off x="0" y="0"/>
            <a:ext cx="457200" cy="6858000"/>
          </a:xfrm>
          <a:prstGeom prst="rect">
            <a:avLst/>
          </a:prstGeom>
          <a:solidFill>
            <a:srgbClr val="D4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ction Title"/>
          <p:cNvSpPr>
            <a:spLocks noGrp="1"/>
          </p:cNvSpPr>
          <p:nvPr>
            <p:ph type="title" hasCustomPrompt="1"/>
          </p:nvPr>
        </p:nvSpPr>
        <p:spPr>
          <a:xfrm>
            <a:off x="1066800" y="2362200"/>
            <a:ext cx="10058400" cy="2819400"/>
          </a:xfrm>
          <a:prstGeom prst="rect">
            <a:avLst/>
          </a:prstGeom>
        </p:spPr>
        <p:txBody>
          <a:bodyPr/>
          <a:lstStyle>
            <a:lvl1pPr>
              <a:lnSpc>
                <a:spcPct val="100000"/>
              </a:lnSpc>
              <a:defRPr sz="4800" b="0" i="0">
                <a:solidFill>
                  <a:srgbClr val="D44500"/>
                </a:solidFill>
                <a:latin typeface="Sherman Serif Book" charset="0"/>
                <a:ea typeface="Sherman Serif Book" charset="0"/>
                <a:cs typeface="Sherman Serif Book" charset="0"/>
              </a:defRPr>
            </a:lvl1pPr>
          </a:lstStyle>
          <a:p>
            <a:r>
              <a:rPr lang="en-US" dirty="0"/>
              <a:t>Click to edit Section Title</a:t>
            </a:r>
          </a:p>
        </p:txBody>
      </p:sp>
      <p:pic>
        <p:nvPicPr>
          <p:cNvPr id="15" name="Syracuse University logo" descr="Syracuse University official identity wordmark"/>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 y="6417231"/>
            <a:ext cx="1363304" cy="173971"/>
          </a:xfrm>
          <a:prstGeom prst="rect">
            <a:avLst/>
          </a:prstGeom>
        </p:spPr>
      </p:pic>
      <p:cxnSp>
        <p:nvCxnSpPr>
          <p:cNvPr id="17" name="Orange hairline rule footer [design object]"/>
          <p:cNvCxnSpPr/>
          <p:nvPr userDrawn="1"/>
        </p:nvCxnSpPr>
        <p:spPr>
          <a:xfrm>
            <a:off x="1066800" y="6196914"/>
            <a:ext cx="10667999" cy="0"/>
          </a:xfrm>
          <a:prstGeom prst="line">
            <a:avLst/>
          </a:prstGeom>
          <a:ln>
            <a:solidFill>
              <a:srgbClr val="D44500"/>
            </a:solidFill>
          </a:ln>
        </p:spPr>
        <p:style>
          <a:lnRef idx="1">
            <a:schemeClr val="accent1"/>
          </a:lnRef>
          <a:fillRef idx="0">
            <a:schemeClr val="accent1"/>
          </a:fillRef>
          <a:effectRef idx="0">
            <a:schemeClr val="accent1"/>
          </a:effectRef>
          <a:fontRef idx="minor">
            <a:schemeClr val="tx1"/>
          </a:fontRef>
        </p:style>
      </p:cxnSp>
      <p:sp>
        <p:nvSpPr>
          <p:cNvPr id="9" name="Division, if applicable"/>
          <p:cNvSpPr>
            <a:spLocks noGrp="1"/>
          </p:cNvSpPr>
          <p:nvPr>
            <p:ph type="body" sz="quarter" idx="18" hasCustomPrompt="1"/>
          </p:nvPr>
        </p:nvSpPr>
        <p:spPr>
          <a:xfrm>
            <a:off x="2496966" y="6340358"/>
            <a:ext cx="8629396" cy="365125"/>
          </a:xfrm>
          <a:prstGeom prst="rect">
            <a:avLst/>
          </a:prstGeom>
        </p:spPr>
        <p:txBody>
          <a:bodyPr anchor="ctr"/>
          <a:lstStyle>
            <a:lvl1pPr marL="0" indent="0">
              <a:buNone/>
              <a:defRPr sz="1100" b="0" i="0" baseline="0">
                <a:solidFill>
                  <a:srgbClr val="6F777D"/>
                </a:solidFill>
                <a:latin typeface="Sherman Sans Book" charset="0"/>
                <a:ea typeface="Sherman Sans Book" charset="0"/>
                <a:cs typeface="Sherman Sans Book" charset="0"/>
              </a:defRPr>
            </a:lvl1pPr>
          </a:lstStyle>
          <a:p>
            <a:pPr lvl="0"/>
            <a:r>
              <a:rPr lang="en-US" dirty="0"/>
              <a:t>Click to add Division or Department Name, if applicable</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w/ Bullets + Photo">
    <p:spTree>
      <p:nvGrpSpPr>
        <p:cNvPr id="1" name=""/>
        <p:cNvGrpSpPr/>
        <p:nvPr/>
      </p:nvGrpSpPr>
      <p:grpSpPr>
        <a:xfrm>
          <a:off x="0" y="0"/>
          <a:ext cx="0" cy="0"/>
          <a:chOff x="0" y="0"/>
          <a:chExt cx="0" cy="0"/>
        </a:xfrm>
      </p:grpSpPr>
      <p:sp>
        <p:nvSpPr>
          <p:cNvPr id="12" name="Slide Number"/>
          <p:cNvSpPr>
            <a:spLocks noGrp="1"/>
          </p:cNvSpPr>
          <p:nvPr>
            <p:ph type="sldNum" sz="quarter" idx="10"/>
          </p:nvPr>
        </p:nvSpPr>
        <p:spPr>
          <a:xfrm>
            <a:off x="11126362" y="6337183"/>
            <a:ext cx="608437" cy="368300"/>
          </a:xfrm>
        </p:spPr>
        <p:txBody>
          <a:bodyPr/>
          <a:lstStyle>
            <a:lvl1pPr>
              <a:defRPr sz="1100" b="0" i="0">
                <a:latin typeface="Sherman Sans Book" charset="0"/>
                <a:ea typeface="Sherman Sans Book" charset="0"/>
                <a:cs typeface="Sherman Sans Book" charset="0"/>
              </a:defRPr>
            </a:lvl1pPr>
          </a:lstStyle>
          <a:p>
            <a:fld id="{F343A32A-436A-8143-8894-653E98457856}" type="slidenum">
              <a:rPr lang="en-US" smtClean="0"/>
              <a:pPr/>
              <a:t>‹#›</a:t>
            </a:fld>
            <a:endParaRPr lang="en-US" dirty="0"/>
          </a:p>
        </p:txBody>
      </p:sp>
      <p:sp>
        <p:nvSpPr>
          <p:cNvPr id="15" name="Slide Title"/>
          <p:cNvSpPr>
            <a:spLocks noGrp="1"/>
          </p:cNvSpPr>
          <p:nvPr>
            <p:ph type="title"/>
          </p:nvPr>
        </p:nvSpPr>
        <p:spPr>
          <a:xfrm>
            <a:off x="1066800" y="253938"/>
            <a:ext cx="10668000" cy="632988"/>
          </a:xfrm>
          <a:prstGeom prst="rect">
            <a:avLst/>
          </a:prstGeom>
        </p:spPr>
        <p:txBody>
          <a:bodyPr/>
          <a:lstStyle>
            <a:lvl1pPr>
              <a:defRPr b="0" i="0">
                <a:solidFill>
                  <a:srgbClr val="D44500"/>
                </a:solidFill>
                <a:latin typeface="Sherman Serif Book" charset="0"/>
                <a:ea typeface="Sherman Serif Book" charset="0"/>
                <a:cs typeface="Sherman Serif Book" charset="0"/>
              </a:defRPr>
            </a:lvl1pPr>
          </a:lstStyle>
          <a:p>
            <a:r>
              <a:rPr lang="en-US"/>
              <a:t>Click to edit Master title style</a:t>
            </a:r>
            <a:endParaRPr lang="en-US" dirty="0"/>
          </a:p>
        </p:txBody>
      </p:sp>
      <p:sp>
        <p:nvSpPr>
          <p:cNvPr id="28" name="Subtitle, if applicable"/>
          <p:cNvSpPr>
            <a:spLocks noGrp="1"/>
          </p:cNvSpPr>
          <p:nvPr>
            <p:ph sz="quarter" idx="19" hasCustomPrompt="1"/>
          </p:nvPr>
        </p:nvSpPr>
        <p:spPr>
          <a:xfrm>
            <a:off x="1066799" y="1094048"/>
            <a:ext cx="4567883" cy="808231"/>
          </a:xfrm>
          <a:prstGeom prst="rect">
            <a:avLst/>
          </a:prstGeom>
        </p:spPr>
        <p:txBody>
          <a:bodyPr/>
          <a:lstStyle>
            <a:lvl1pPr marL="0" indent="0">
              <a:buNone/>
              <a:defRPr sz="2400" b="0" i="1">
                <a:solidFill>
                  <a:srgbClr val="6F777D"/>
                </a:solidFill>
                <a:latin typeface="Sherman Serif Book" charset="0"/>
                <a:ea typeface="Sherman Serif Book" charset="0"/>
                <a:cs typeface="Sherman Serif Book" charset="0"/>
              </a:defRPr>
            </a:lvl1pPr>
            <a:lvl2pPr marL="457200" indent="0">
              <a:buNone/>
              <a:defRPr>
                <a:latin typeface="Trebuchet MS" charset="0"/>
                <a:ea typeface="Trebuchet MS" charset="0"/>
                <a:cs typeface="Trebuchet MS" charset="0"/>
              </a:defRPr>
            </a:lvl2pPr>
            <a:lvl3pPr marL="914400" indent="0">
              <a:buNone/>
              <a:defRPr>
                <a:latin typeface="Trebuchet MS" charset="0"/>
                <a:ea typeface="Trebuchet MS" charset="0"/>
                <a:cs typeface="Trebuchet MS" charset="0"/>
              </a:defRPr>
            </a:lvl3pPr>
            <a:lvl4pPr marL="1371600" indent="0">
              <a:buNone/>
              <a:defRPr>
                <a:latin typeface="Trebuchet MS" charset="0"/>
                <a:ea typeface="Trebuchet MS" charset="0"/>
                <a:cs typeface="Trebuchet MS" charset="0"/>
              </a:defRPr>
            </a:lvl4pPr>
            <a:lvl5pPr marL="1828800" indent="0">
              <a:buNone/>
              <a:defRPr>
                <a:latin typeface="Trebuchet MS" charset="0"/>
                <a:ea typeface="Trebuchet MS" charset="0"/>
                <a:cs typeface="Trebuchet MS" charset="0"/>
              </a:defRPr>
            </a:lvl5pPr>
          </a:lstStyle>
          <a:p>
            <a:pPr lvl="0"/>
            <a:r>
              <a:rPr lang="en-US" dirty="0"/>
              <a:t>Click to add subtitle, if applicable</a:t>
            </a:r>
          </a:p>
        </p:txBody>
      </p:sp>
      <p:sp>
        <p:nvSpPr>
          <p:cNvPr id="3" name="Main heading and bullets text"/>
          <p:cNvSpPr>
            <a:spLocks noGrp="1"/>
          </p:cNvSpPr>
          <p:nvPr>
            <p:ph type="body" sz="quarter" idx="21"/>
          </p:nvPr>
        </p:nvSpPr>
        <p:spPr>
          <a:xfrm>
            <a:off x="1066800" y="2122595"/>
            <a:ext cx="4567882" cy="3225693"/>
          </a:xfrm>
          <a:prstGeom prst="rect">
            <a:avLst/>
          </a:prstGeom>
        </p:spPr>
        <p:txBody>
          <a:bodyPr/>
          <a:lstStyle>
            <a:lvl1pPr marL="0" indent="0">
              <a:buSzPct val="60000"/>
              <a:buNone/>
              <a:defRPr b="0" i="0">
                <a:solidFill>
                  <a:srgbClr val="3E3D3C"/>
                </a:solidFill>
                <a:latin typeface="Sherman Sans Book" charset="0"/>
                <a:ea typeface="Sherman Sans Book" charset="0"/>
                <a:cs typeface="Sherman Sans Book" charset="0"/>
              </a:defRPr>
            </a:lvl1pPr>
            <a:lvl2pPr>
              <a:buSzPct val="60000"/>
              <a:defRPr b="0" i="0">
                <a:solidFill>
                  <a:srgbClr val="3E3D3C"/>
                </a:solidFill>
                <a:latin typeface="Sherman Sans Book" charset="0"/>
                <a:ea typeface="Sherman Sans Book" charset="0"/>
                <a:cs typeface="Sherman Sans Book" charset="0"/>
              </a:defRPr>
            </a:lvl2pPr>
            <a:lvl3pPr>
              <a:buSzPct val="60000"/>
              <a:defRPr b="0" i="0">
                <a:solidFill>
                  <a:srgbClr val="3E3D3C"/>
                </a:solidFill>
                <a:latin typeface="Sherman Sans Book" charset="0"/>
                <a:ea typeface="Sherman Sans Book" charset="0"/>
                <a:cs typeface="Sherman Sans Book" charset="0"/>
              </a:defRPr>
            </a:lvl3pPr>
            <a:lvl4pPr>
              <a:buSzPct val="60000"/>
              <a:defRPr b="0" i="0">
                <a:solidFill>
                  <a:srgbClr val="3E3D3C"/>
                </a:solidFill>
                <a:latin typeface="Sherman Sans Book" charset="0"/>
                <a:ea typeface="Sherman Sans Book" charset="0"/>
                <a:cs typeface="Sherman Sans Book" charset="0"/>
              </a:defRPr>
            </a:lvl4pPr>
            <a:lvl5pPr>
              <a:buSzPct val="60000"/>
              <a:defRPr b="0" i="0">
                <a:solidFill>
                  <a:srgbClr val="3E3D3C"/>
                </a:solidFill>
                <a:latin typeface="Sherman Sans Book" charset="0"/>
                <a:ea typeface="Sherman Sans Book" charset="0"/>
                <a:cs typeface="Sherman Sans Book"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6" name="Orange hairline rule header [design object]"/>
          <p:cNvCxnSpPr/>
          <p:nvPr userDrawn="1"/>
        </p:nvCxnSpPr>
        <p:spPr>
          <a:xfrm>
            <a:off x="1066800" y="923514"/>
            <a:ext cx="10667999" cy="0"/>
          </a:xfrm>
          <a:prstGeom prst="line">
            <a:avLst/>
          </a:prstGeom>
          <a:ln w="12700">
            <a:solidFill>
              <a:srgbClr val="D44500"/>
            </a:solidFill>
          </a:ln>
        </p:spPr>
        <p:style>
          <a:lnRef idx="1">
            <a:schemeClr val="accent1"/>
          </a:lnRef>
          <a:fillRef idx="0">
            <a:schemeClr val="accent1"/>
          </a:fillRef>
          <a:effectRef idx="0">
            <a:schemeClr val="accent1"/>
          </a:effectRef>
          <a:fontRef idx="minor">
            <a:schemeClr val="tx1"/>
          </a:fontRef>
        </p:style>
      </p:cxnSp>
      <p:sp>
        <p:nvSpPr>
          <p:cNvPr id="9" name="Picture"/>
          <p:cNvSpPr>
            <a:spLocks noGrp="1"/>
          </p:cNvSpPr>
          <p:nvPr>
            <p:ph type="pic" sz="quarter" idx="14" hasCustomPrompt="1"/>
          </p:nvPr>
        </p:nvSpPr>
        <p:spPr>
          <a:xfrm>
            <a:off x="6096000" y="926689"/>
            <a:ext cx="5638800" cy="5270225"/>
          </a:xfrm>
          <a:prstGeom prst="rect">
            <a:avLst/>
          </a:prstGeom>
        </p:spPr>
        <p:txBody>
          <a:bodyPr/>
          <a:lstStyle>
            <a:lvl1pPr marL="0" indent="0">
              <a:buNone/>
              <a:defRPr sz="1800" b="0" i="0">
                <a:latin typeface="Sherman Sans Book" charset="0"/>
                <a:ea typeface="Sherman Sans Book" charset="0"/>
                <a:cs typeface="Sherman Sans Book" charset="0"/>
              </a:defRPr>
            </a:lvl1pPr>
          </a:lstStyle>
          <a:p>
            <a:r>
              <a:rPr lang="en-US" dirty="0"/>
              <a:t>Drag photo here or click image icon to select a photo</a:t>
            </a:r>
          </a:p>
        </p:txBody>
      </p:sp>
      <p:pic>
        <p:nvPicPr>
          <p:cNvPr id="21" name="Syracuse University logo" descr="Syracuse University official identity wordmark"/>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 y="6417231"/>
            <a:ext cx="1363304" cy="173971"/>
          </a:xfrm>
          <a:prstGeom prst="rect">
            <a:avLst/>
          </a:prstGeom>
        </p:spPr>
      </p:pic>
      <p:cxnSp>
        <p:nvCxnSpPr>
          <p:cNvPr id="23" name="Orange hairline rule footer [design object]"/>
          <p:cNvCxnSpPr/>
          <p:nvPr userDrawn="1"/>
        </p:nvCxnSpPr>
        <p:spPr>
          <a:xfrm>
            <a:off x="1066800" y="6196914"/>
            <a:ext cx="10667999" cy="0"/>
          </a:xfrm>
          <a:prstGeom prst="line">
            <a:avLst/>
          </a:prstGeom>
          <a:ln>
            <a:solidFill>
              <a:srgbClr val="D44500"/>
            </a:solidFill>
          </a:ln>
        </p:spPr>
        <p:style>
          <a:lnRef idx="1">
            <a:schemeClr val="accent1"/>
          </a:lnRef>
          <a:fillRef idx="0">
            <a:schemeClr val="accent1"/>
          </a:fillRef>
          <a:effectRef idx="0">
            <a:schemeClr val="accent1"/>
          </a:effectRef>
          <a:fontRef idx="minor">
            <a:schemeClr val="tx1"/>
          </a:fontRef>
        </p:style>
      </p:cxnSp>
      <p:sp>
        <p:nvSpPr>
          <p:cNvPr id="25" name="Orange strip [design object]"/>
          <p:cNvSpPr/>
          <p:nvPr userDrawn="1"/>
        </p:nvSpPr>
        <p:spPr>
          <a:xfrm>
            <a:off x="0" y="0"/>
            <a:ext cx="457200" cy="6858000"/>
          </a:xfrm>
          <a:prstGeom prst="rect">
            <a:avLst/>
          </a:prstGeom>
          <a:solidFill>
            <a:srgbClr val="D4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ivision Name, if applicable"/>
          <p:cNvSpPr>
            <a:spLocks noGrp="1"/>
          </p:cNvSpPr>
          <p:nvPr>
            <p:ph type="body" sz="quarter" idx="22" hasCustomPrompt="1"/>
          </p:nvPr>
        </p:nvSpPr>
        <p:spPr>
          <a:xfrm>
            <a:off x="2496966" y="6337183"/>
            <a:ext cx="8629396" cy="368300"/>
          </a:xfrm>
          <a:prstGeom prst="rect">
            <a:avLst/>
          </a:prstGeom>
        </p:spPr>
        <p:txBody>
          <a:bodyPr anchor="ctr"/>
          <a:lstStyle>
            <a:lvl1pPr marL="0" indent="0">
              <a:buNone/>
              <a:defRPr sz="1100" b="0" i="0">
                <a:solidFill>
                  <a:srgbClr val="6F777D"/>
                </a:solidFill>
                <a:latin typeface="Sherman Sans Book" charset="0"/>
                <a:ea typeface="Sherman Sans Book" charset="0"/>
                <a:cs typeface="Sherman Sans Book" charset="0"/>
              </a:defRPr>
            </a:lvl1pPr>
            <a:lvl2pPr marL="457200" indent="0">
              <a:buNone/>
              <a:defRPr sz="1100" b="0" i="0">
                <a:latin typeface="Sherman Sans Book" charset="0"/>
                <a:ea typeface="Sherman Sans Book" charset="0"/>
                <a:cs typeface="Sherman Sans Book" charset="0"/>
              </a:defRPr>
            </a:lvl2pPr>
            <a:lvl3pPr marL="914400" indent="0">
              <a:buNone/>
              <a:defRPr sz="1100" b="0" i="0">
                <a:latin typeface="Sherman Sans Book" charset="0"/>
                <a:ea typeface="Sherman Sans Book" charset="0"/>
                <a:cs typeface="Sherman Sans Book" charset="0"/>
              </a:defRPr>
            </a:lvl3pPr>
            <a:lvl4pPr marL="1371600" indent="0">
              <a:buNone/>
              <a:defRPr sz="1100" b="0" i="0">
                <a:latin typeface="Sherman Sans Book" charset="0"/>
                <a:ea typeface="Sherman Sans Book" charset="0"/>
                <a:cs typeface="Sherman Sans Book" charset="0"/>
              </a:defRPr>
            </a:lvl4pPr>
            <a:lvl5pPr marL="1828800" indent="0">
              <a:buNone/>
              <a:defRPr sz="1100" b="0" i="0">
                <a:latin typeface="Sherman Sans Book" charset="0"/>
                <a:ea typeface="Sherman Sans Book" charset="0"/>
                <a:cs typeface="Sherman Sans Book" charset="0"/>
              </a:defRPr>
            </a:lvl5pPr>
          </a:lstStyle>
          <a:p>
            <a:pPr lvl="0"/>
            <a:r>
              <a:rPr lang="en-US" dirty="0"/>
              <a:t>Click to add Division or Department Name, </a:t>
            </a:r>
            <a:r>
              <a:rPr lang="en-US"/>
              <a:t>if applicable</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w/ Bullets (no photo)">
    <p:spTree>
      <p:nvGrpSpPr>
        <p:cNvPr id="1" name=""/>
        <p:cNvGrpSpPr/>
        <p:nvPr/>
      </p:nvGrpSpPr>
      <p:grpSpPr>
        <a:xfrm>
          <a:off x="0" y="0"/>
          <a:ext cx="0" cy="0"/>
          <a:chOff x="0" y="0"/>
          <a:chExt cx="0" cy="0"/>
        </a:xfrm>
      </p:grpSpPr>
      <p:sp>
        <p:nvSpPr>
          <p:cNvPr id="12" name="Slide Number"/>
          <p:cNvSpPr>
            <a:spLocks noGrp="1"/>
          </p:cNvSpPr>
          <p:nvPr>
            <p:ph type="sldNum" sz="quarter" idx="10"/>
          </p:nvPr>
        </p:nvSpPr>
        <p:spPr>
          <a:xfrm>
            <a:off x="11126362" y="6337183"/>
            <a:ext cx="608437" cy="368300"/>
          </a:xfrm>
        </p:spPr>
        <p:txBody>
          <a:bodyPr/>
          <a:lstStyle>
            <a:lvl1pPr>
              <a:defRPr sz="1100" b="0" i="0">
                <a:latin typeface="Sherman Sans Book" charset="0"/>
                <a:ea typeface="Sherman Sans Book" charset="0"/>
                <a:cs typeface="Sherman Sans Book" charset="0"/>
              </a:defRPr>
            </a:lvl1pPr>
          </a:lstStyle>
          <a:p>
            <a:fld id="{F343A32A-436A-8143-8894-653E98457856}" type="slidenum">
              <a:rPr lang="en-US" smtClean="0"/>
              <a:pPr/>
              <a:t>‹#›</a:t>
            </a:fld>
            <a:endParaRPr lang="en-US" dirty="0"/>
          </a:p>
        </p:txBody>
      </p:sp>
      <p:sp>
        <p:nvSpPr>
          <p:cNvPr id="19" name="Slide Title"/>
          <p:cNvSpPr>
            <a:spLocks noGrp="1"/>
          </p:cNvSpPr>
          <p:nvPr>
            <p:ph type="title"/>
          </p:nvPr>
        </p:nvSpPr>
        <p:spPr>
          <a:xfrm>
            <a:off x="1066800" y="253938"/>
            <a:ext cx="10668000" cy="632988"/>
          </a:xfrm>
          <a:prstGeom prst="rect">
            <a:avLst/>
          </a:prstGeom>
        </p:spPr>
        <p:txBody>
          <a:bodyPr/>
          <a:lstStyle>
            <a:lvl1pPr>
              <a:defRPr b="0" i="0">
                <a:solidFill>
                  <a:srgbClr val="D44500"/>
                </a:solidFill>
                <a:latin typeface="Sherman Serif Book" charset="0"/>
                <a:ea typeface="Sherman Serif Book" charset="0"/>
                <a:cs typeface="Sherman Serif Book" charset="0"/>
              </a:defRPr>
            </a:lvl1pPr>
          </a:lstStyle>
          <a:p>
            <a:r>
              <a:rPr lang="en-US"/>
              <a:t>Click to edit Master title style</a:t>
            </a:r>
            <a:endParaRPr lang="en-US" dirty="0"/>
          </a:p>
        </p:txBody>
      </p:sp>
      <p:cxnSp>
        <p:nvCxnSpPr>
          <p:cNvPr id="20" name="Orange hairline rule header [design object]"/>
          <p:cNvCxnSpPr/>
          <p:nvPr userDrawn="1"/>
        </p:nvCxnSpPr>
        <p:spPr>
          <a:xfrm>
            <a:off x="1066800" y="923514"/>
            <a:ext cx="10667999" cy="0"/>
          </a:xfrm>
          <a:prstGeom prst="line">
            <a:avLst/>
          </a:prstGeom>
          <a:ln w="12700">
            <a:solidFill>
              <a:srgbClr val="D44500"/>
            </a:solidFill>
          </a:ln>
        </p:spPr>
        <p:style>
          <a:lnRef idx="1">
            <a:schemeClr val="accent1"/>
          </a:lnRef>
          <a:fillRef idx="0">
            <a:schemeClr val="accent1"/>
          </a:fillRef>
          <a:effectRef idx="0">
            <a:schemeClr val="accent1"/>
          </a:effectRef>
          <a:fontRef idx="minor">
            <a:schemeClr val="tx1"/>
          </a:fontRef>
        </p:style>
      </p:cxnSp>
      <p:sp>
        <p:nvSpPr>
          <p:cNvPr id="14" name="Subtitle, if applicable"/>
          <p:cNvSpPr>
            <a:spLocks noGrp="1"/>
          </p:cNvSpPr>
          <p:nvPr>
            <p:ph sz="quarter" idx="19" hasCustomPrompt="1"/>
          </p:nvPr>
        </p:nvSpPr>
        <p:spPr>
          <a:xfrm>
            <a:off x="1066799" y="1094049"/>
            <a:ext cx="10668000" cy="590332"/>
          </a:xfrm>
          <a:prstGeom prst="rect">
            <a:avLst/>
          </a:prstGeom>
        </p:spPr>
        <p:txBody>
          <a:bodyPr/>
          <a:lstStyle>
            <a:lvl1pPr marL="0" indent="0">
              <a:buNone/>
              <a:defRPr sz="2400" b="0" i="1">
                <a:solidFill>
                  <a:srgbClr val="6F777D"/>
                </a:solidFill>
                <a:latin typeface="Sherman Serif Book" charset="0"/>
                <a:ea typeface="Sherman Serif Book" charset="0"/>
                <a:cs typeface="Sherman Serif Book" charset="0"/>
              </a:defRPr>
            </a:lvl1pPr>
            <a:lvl2pPr marL="457200" indent="0">
              <a:buNone/>
              <a:defRPr>
                <a:latin typeface="Trebuchet MS" charset="0"/>
                <a:ea typeface="Trebuchet MS" charset="0"/>
                <a:cs typeface="Trebuchet MS" charset="0"/>
              </a:defRPr>
            </a:lvl2pPr>
            <a:lvl3pPr marL="914400" indent="0">
              <a:buNone/>
              <a:defRPr>
                <a:latin typeface="Trebuchet MS" charset="0"/>
                <a:ea typeface="Trebuchet MS" charset="0"/>
                <a:cs typeface="Trebuchet MS" charset="0"/>
              </a:defRPr>
            </a:lvl3pPr>
            <a:lvl4pPr marL="1371600" indent="0">
              <a:buNone/>
              <a:defRPr>
                <a:latin typeface="Trebuchet MS" charset="0"/>
                <a:ea typeface="Trebuchet MS" charset="0"/>
                <a:cs typeface="Trebuchet MS" charset="0"/>
              </a:defRPr>
            </a:lvl4pPr>
            <a:lvl5pPr marL="1828800" indent="0">
              <a:buNone/>
              <a:defRPr>
                <a:latin typeface="Trebuchet MS" charset="0"/>
                <a:ea typeface="Trebuchet MS" charset="0"/>
                <a:cs typeface="Trebuchet MS" charset="0"/>
              </a:defRPr>
            </a:lvl5pPr>
          </a:lstStyle>
          <a:p>
            <a:pPr lvl="0"/>
            <a:r>
              <a:rPr lang="en-US" dirty="0"/>
              <a:t>Click to add subtitle, if applicable</a:t>
            </a:r>
          </a:p>
        </p:txBody>
      </p:sp>
      <p:sp>
        <p:nvSpPr>
          <p:cNvPr id="4" name="Main heading and bullets text"/>
          <p:cNvSpPr>
            <a:spLocks noGrp="1"/>
          </p:cNvSpPr>
          <p:nvPr>
            <p:ph type="body" sz="quarter" idx="20"/>
          </p:nvPr>
        </p:nvSpPr>
        <p:spPr>
          <a:xfrm>
            <a:off x="1066800" y="1890713"/>
            <a:ext cx="10668000" cy="3832225"/>
          </a:xfrm>
          <a:prstGeom prst="rect">
            <a:avLst/>
          </a:prstGeom>
        </p:spPr>
        <p:txBody>
          <a:bodyPr/>
          <a:lstStyle>
            <a:lvl1pPr marL="0" indent="0">
              <a:spcAft>
                <a:spcPts val="600"/>
              </a:spcAft>
              <a:buSzPct val="60000"/>
              <a:buNone/>
              <a:defRPr sz="3600" b="0" i="0">
                <a:solidFill>
                  <a:srgbClr val="3E3D3C"/>
                </a:solidFill>
                <a:latin typeface="Sherman Sans Book" charset="0"/>
                <a:ea typeface="Sherman Sans Book" charset="0"/>
                <a:cs typeface="Sherman Sans Book" charset="0"/>
              </a:defRPr>
            </a:lvl1pPr>
            <a:lvl2pPr>
              <a:buSzPct val="60000"/>
              <a:defRPr sz="3200" b="0" i="0">
                <a:solidFill>
                  <a:srgbClr val="3E3D3C"/>
                </a:solidFill>
                <a:latin typeface="Sherman Sans Book" charset="0"/>
                <a:ea typeface="Sherman Sans Book" charset="0"/>
                <a:cs typeface="Sherman Sans Book" charset="0"/>
              </a:defRPr>
            </a:lvl2pPr>
            <a:lvl3pPr>
              <a:buSzPct val="60000"/>
              <a:defRPr sz="2400" b="0" i="0">
                <a:solidFill>
                  <a:srgbClr val="3E3D3C"/>
                </a:solidFill>
                <a:latin typeface="Sherman Sans Book" charset="0"/>
                <a:ea typeface="Sherman Sans Book" charset="0"/>
                <a:cs typeface="Sherman Sans Book" charset="0"/>
              </a:defRPr>
            </a:lvl3pPr>
            <a:lvl4pPr>
              <a:buSzPct val="60000"/>
              <a:defRPr sz="2000" b="0" i="0">
                <a:solidFill>
                  <a:srgbClr val="3E3D3C"/>
                </a:solidFill>
                <a:latin typeface="Sherman Sans Book" charset="0"/>
                <a:ea typeface="Sherman Sans Book" charset="0"/>
                <a:cs typeface="Sherman Sans Book" charset="0"/>
              </a:defRPr>
            </a:lvl4pPr>
            <a:lvl5pPr>
              <a:buSzPct val="60000"/>
              <a:defRPr sz="2000" b="0" i="0">
                <a:solidFill>
                  <a:srgbClr val="3E3D3C"/>
                </a:solidFill>
                <a:latin typeface="Sherman Sans Book" charset="0"/>
                <a:ea typeface="Sherman Sans Book" charset="0"/>
                <a:cs typeface="Sherman Sans Book"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Syracuse University logo" descr="Syracuse University official identity wordmark"/>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 y="6417231"/>
            <a:ext cx="1363304" cy="173971"/>
          </a:xfrm>
          <a:prstGeom prst="rect">
            <a:avLst/>
          </a:prstGeom>
        </p:spPr>
      </p:pic>
      <p:cxnSp>
        <p:nvCxnSpPr>
          <p:cNvPr id="23" name="Orange hairline rule footer [design object]"/>
          <p:cNvCxnSpPr/>
          <p:nvPr userDrawn="1"/>
        </p:nvCxnSpPr>
        <p:spPr>
          <a:xfrm>
            <a:off x="1066800" y="6196914"/>
            <a:ext cx="10667999" cy="0"/>
          </a:xfrm>
          <a:prstGeom prst="line">
            <a:avLst/>
          </a:prstGeom>
          <a:ln>
            <a:solidFill>
              <a:srgbClr val="D44500"/>
            </a:solidFill>
          </a:ln>
        </p:spPr>
        <p:style>
          <a:lnRef idx="1">
            <a:schemeClr val="accent1"/>
          </a:lnRef>
          <a:fillRef idx="0">
            <a:schemeClr val="accent1"/>
          </a:fillRef>
          <a:effectRef idx="0">
            <a:schemeClr val="accent1"/>
          </a:effectRef>
          <a:fontRef idx="minor">
            <a:schemeClr val="tx1"/>
          </a:fontRef>
        </p:style>
      </p:cxnSp>
      <p:sp>
        <p:nvSpPr>
          <p:cNvPr id="24" name="Orange strip [design object]"/>
          <p:cNvSpPr/>
          <p:nvPr userDrawn="1"/>
        </p:nvSpPr>
        <p:spPr>
          <a:xfrm>
            <a:off x="0" y="0"/>
            <a:ext cx="457200" cy="6858000"/>
          </a:xfrm>
          <a:prstGeom prst="rect">
            <a:avLst/>
          </a:prstGeom>
          <a:solidFill>
            <a:srgbClr val="D4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ivision Name, if applicable"/>
          <p:cNvSpPr>
            <a:spLocks noGrp="1"/>
          </p:cNvSpPr>
          <p:nvPr>
            <p:ph type="body" sz="quarter" idx="22" hasCustomPrompt="1"/>
          </p:nvPr>
        </p:nvSpPr>
        <p:spPr>
          <a:xfrm>
            <a:off x="2496966" y="6337183"/>
            <a:ext cx="8629396" cy="368300"/>
          </a:xfrm>
          <a:prstGeom prst="rect">
            <a:avLst/>
          </a:prstGeom>
        </p:spPr>
        <p:txBody>
          <a:bodyPr anchor="ctr"/>
          <a:lstStyle>
            <a:lvl1pPr marL="0" indent="0">
              <a:buNone/>
              <a:defRPr sz="1100" b="0" i="0">
                <a:solidFill>
                  <a:srgbClr val="6F777D"/>
                </a:solidFill>
                <a:latin typeface="Sherman Sans Book" charset="0"/>
                <a:ea typeface="Sherman Sans Book" charset="0"/>
                <a:cs typeface="Sherman Sans Book" charset="0"/>
              </a:defRPr>
            </a:lvl1pPr>
            <a:lvl2pPr marL="457200" indent="0">
              <a:buNone/>
              <a:defRPr sz="1100" b="0" i="0">
                <a:latin typeface="Sherman Sans Book" charset="0"/>
                <a:ea typeface="Sherman Sans Book" charset="0"/>
                <a:cs typeface="Sherman Sans Book" charset="0"/>
              </a:defRPr>
            </a:lvl2pPr>
            <a:lvl3pPr marL="914400" indent="0">
              <a:buNone/>
              <a:defRPr sz="1100" b="0" i="0">
                <a:latin typeface="Sherman Sans Book" charset="0"/>
                <a:ea typeface="Sherman Sans Book" charset="0"/>
                <a:cs typeface="Sherman Sans Book" charset="0"/>
              </a:defRPr>
            </a:lvl3pPr>
            <a:lvl4pPr marL="1371600" indent="0">
              <a:buNone/>
              <a:defRPr sz="1100" b="0" i="0">
                <a:latin typeface="Sherman Sans Book" charset="0"/>
                <a:ea typeface="Sherman Sans Book" charset="0"/>
                <a:cs typeface="Sherman Sans Book" charset="0"/>
              </a:defRPr>
            </a:lvl4pPr>
            <a:lvl5pPr marL="1828800" indent="0">
              <a:buNone/>
              <a:defRPr sz="1100" b="0" i="0">
                <a:latin typeface="Sherman Sans Book" charset="0"/>
                <a:ea typeface="Sherman Sans Book" charset="0"/>
                <a:cs typeface="Sherman Sans Book" charset="0"/>
              </a:defRPr>
            </a:lvl5pPr>
          </a:lstStyle>
          <a:p>
            <a:pPr lvl="0"/>
            <a:r>
              <a:rPr lang="en-US" dirty="0"/>
              <a:t>Click to add Division or Department Name, </a:t>
            </a:r>
            <a:r>
              <a:rPr lang="en-US"/>
              <a:t>if applicable</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arge Photo w/ Sidebar">
    <p:bg>
      <p:bgRef idx="1001">
        <a:schemeClr val="bg1"/>
      </p:bgRef>
    </p:bg>
    <p:spTree>
      <p:nvGrpSpPr>
        <p:cNvPr id="1" name=""/>
        <p:cNvGrpSpPr/>
        <p:nvPr/>
      </p:nvGrpSpPr>
      <p:grpSpPr>
        <a:xfrm>
          <a:off x="0" y="0"/>
          <a:ext cx="0" cy="0"/>
          <a:chOff x="0" y="0"/>
          <a:chExt cx="0" cy="0"/>
        </a:xfrm>
      </p:grpSpPr>
      <p:sp>
        <p:nvSpPr>
          <p:cNvPr id="12" name="Slide Number"/>
          <p:cNvSpPr>
            <a:spLocks noGrp="1"/>
          </p:cNvSpPr>
          <p:nvPr>
            <p:ph type="sldNum" sz="quarter" idx="10"/>
          </p:nvPr>
        </p:nvSpPr>
        <p:spPr>
          <a:xfrm>
            <a:off x="11126362" y="6337183"/>
            <a:ext cx="608437" cy="368300"/>
          </a:xfrm>
        </p:spPr>
        <p:txBody>
          <a:bodyPr/>
          <a:lstStyle>
            <a:lvl1pPr>
              <a:defRPr sz="1100" b="0" i="0">
                <a:latin typeface="Sherman Sans Book" charset="0"/>
                <a:ea typeface="Sherman Sans Book" charset="0"/>
                <a:cs typeface="Sherman Sans Book" charset="0"/>
              </a:defRPr>
            </a:lvl1pPr>
          </a:lstStyle>
          <a:p>
            <a:fld id="{F343A32A-436A-8143-8894-653E98457856}" type="slidenum">
              <a:rPr lang="en-US" smtClean="0"/>
              <a:pPr/>
              <a:t>‹#›</a:t>
            </a:fld>
            <a:endParaRPr lang="en-US" dirty="0"/>
          </a:p>
        </p:txBody>
      </p:sp>
      <p:sp>
        <p:nvSpPr>
          <p:cNvPr id="2" name="Title"/>
          <p:cNvSpPr>
            <a:spLocks noGrp="1"/>
          </p:cNvSpPr>
          <p:nvPr>
            <p:ph type="title" hasCustomPrompt="1"/>
          </p:nvPr>
        </p:nvSpPr>
        <p:spPr>
          <a:xfrm>
            <a:off x="8839201" y="914399"/>
            <a:ext cx="2895598" cy="1120141"/>
          </a:xfrm>
          <a:prstGeom prst="rect">
            <a:avLst/>
          </a:prstGeom>
        </p:spPr>
        <p:txBody>
          <a:bodyPr/>
          <a:lstStyle>
            <a:lvl1pPr>
              <a:lnSpc>
                <a:spcPct val="100000"/>
              </a:lnSpc>
              <a:defRPr sz="2400" b="0" i="0" baseline="0">
                <a:solidFill>
                  <a:srgbClr val="D44500"/>
                </a:solidFill>
                <a:latin typeface="Sherman Serif Book" charset="0"/>
                <a:ea typeface="Sherman Serif Book" charset="0"/>
                <a:cs typeface="Sherman Serif Book" charset="0"/>
              </a:defRPr>
            </a:lvl1pPr>
          </a:lstStyle>
          <a:p>
            <a:r>
              <a:rPr lang="en-US" dirty="0"/>
              <a:t>Click to edit Title</a:t>
            </a:r>
          </a:p>
        </p:txBody>
      </p:sp>
      <p:sp>
        <p:nvSpPr>
          <p:cNvPr id="4" name="Main content or caption text"/>
          <p:cNvSpPr>
            <a:spLocks noGrp="1"/>
          </p:cNvSpPr>
          <p:nvPr>
            <p:ph type="body" sz="quarter" idx="19" hasCustomPrompt="1"/>
          </p:nvPr>
        </p:nvSpPr>
        <p:spPr>
          <a:xfrm>
            <a:off x="8839200" y="2362200"/>
            <a:ext cx="2895600" cy="3467100"/>
          </a:xfrm>
          <a:prstGeom prst="rect">
            <a:avLst/>
          </a:prstGeom>
        </p:spPr>
        <p:txBody>
          <a:bodyPr/>
          <a:lstStyle>
            <a:lvl1pPr marL="0" indent="0">
              <a:buNone/>
              <a:defRPr sz="1600" b="0" i="0" baseline="0">
                <a:solidFill>
                  <a:srgbClr val="D44500"/>
                </a:solidFill>
                <a:latin typeface="Sherman Sans Book" charset="0"/>
                <a:ea typeface="Sherman Sans Book" charset="0"/>
                <a:cs typeface="Sherman Sans Book"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600" dirty="0"/>
              <a:t>Click to add text </a:t>
            </a:r>
            <a:endParaRPr lang="en-US" dirty="0"/>
          </a:p>
        </p:txBody>
      </p:sp>
      <p:sp>
        <p:nvSpPr>
          <p:cNvPr id="9" name="Picture"/>
          <p:cNvSpPr>
            <a:spLocks noGrp="1"/>
          </p:cNvSpPr>
          <p:nvPr>
            <p:ph type="pic" sz="quarter" idx="15" hasCustomPrompt="1"/>
          </p:nvPr>
        </p:nvSpPr>
        <p:spPr>
          <a:xfrm>
            <a:off x="1066799" y="457202"/>
            <a:ext cx="7578503" cy="5739712"/>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0" i="0">
                <a:latin typeface="Sherman Sans Book" charset="0"/>
                <a:ea typeface="Sherman Sans Book" charset="0"/>
                <a:cs typeface="Sherman Sans Book"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Drag photo here or click image icon to select a photo</a:t>
            </a:r>
          </a:p>
        </p:txBody>
      </p:sp>
      <p:pic>
        <p:nvPicPr>
          <p:cNvPr id="17" name="Syracuse University logo" descr="Syracuse University official identity wordmark"/>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 y="6417231"/>
            <a:ext cx="1363304" cy="173971"/>
          </a:xfrm>
          <a:prstGeom prst="rect">
            <a:avLst/>
          </a:prstGeom>
        </p:spPr>
      </p:pic>
      <p:cxnSp>
        <p:nvCxnSpPr>
          <p:cNvPr id="19" name="Orange hairline rule footer [design object]"/>
          <p:cNvCxnSpPr/>
          <p:nvPr userDrawn="1"/>
        </p:nvCxnSpPr>
        <p:spPr>
          <a:xfrm>
            <a:off x="1066800" y="6196914"/>
            <a:ext cx="10667999" cy="0"/>
          </a:xfrm>
          <a:prstGeom prst="line">
            <a:avLst/>
          </a:prstGeom>
          <a:ln>
            <a:solidFill>
              <a:srgbClr val="D44500"/>
            </a:solidFill>
          </a:ln>
        </p:spPr>
        <p:style>
          <a:lnRef idx="1">
            <a:schemeClr val="accent1"/>
          </a:lnRef>
          <a:fillRef idx="0">
            <a:schemeClr val="accent1"/>
          </a:fillRef>
          <a:effectRef idx="0">
            <a:schemeClr val="accent1"/>
          </a:effectRef>
          <a:fontRef idx="minor">
            <a:schemeClr val="tx1"/>
          </a:fontRef>
        </p:style>
      </p:cxnSp>
      <p:sp>
        <p:nvSpPr>
          <p:cNvPr id="20" name="Orange strip [design object]"/>
          <p:cNvSpPr/>
          <p:nvPr userDrawn="1"/>
        </p:nvSpPr>
        <p:spPr>
          <a:xfrm>
            <a:off x="0" y="0"/>
            <a:ext cx="457200" cy="6858000"/>
          </a:xfrm>
          <a:prstGeom prst="rect">
            <a:avLst/>
          </a:prstGeom>
          <a:solidFill>
            <a:srgbClr val="D4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ivision Name, if applicable"/>
          <p:cNvSpPr>
            <a:spLocks noGrp="1"/>
          </p:cNvSpPr>
          <p:nvPr>
            <p:ph type="body" sz="quarter" idx="22" hasCustomPrompt="1"/>
          </p:nvPr>
        </p:nvSpPr>
        <p:spPr>
          <a:xfrm>
            <a:off x="2496966" y="6337183"/>
            <a:ext cx="8629396" cy="368300"/>
          </a:xfrm>
          <a:prstGeom prst="rect">
            <a:avLst/>
          </a:prstGeom>
        </p:spPr>
        <p:txBody>
          <a:bodyPr anchor="ctr"/>
          <a:lstStyle>
            <a:lvl1pPr marL="0" indent="0">
              <a:buNone/>
              <a:defRPr sz="1100" b="0" i="0">
                <a:solidFill>
                  <a:srgbClr val="6F777D"/>
                </a:solidFill>
                <a:latin typeface="Sherman Sans Book" charset="0"/>
                <a:ea typeface="Sherman Sans Book" charset="0"/>
                <a:cs typeface="Sherman Sans Book" charset="0"/>
              </a:defRPr>
            </a:lvl1pPr>
            <a:lvl2pPr marL="457200" indent="0">
              <a:buNone/>
              <a:defRPr sz="1100" b="0" i="0">
                <a:latin typeface="Sherman Sans Book" charset="0"/>
                <a:ea typeface="Sherman Sans Book" charset="0"/>
                <a:cs typeface="Sherman Sans Book" charset="0"/>
              </a:defRPr>
            </a:lvl2pPr>
            <a:lvl3pPr marL="914400" indent="0">
              <a:buNone/>
              <a:defRPr sz="1100" b="0" i="0">
                <a:latin typeface="Sherman Sans Book" charset="0"/>
                <a:ea typeface="Sherman Sans Book" charset="0"/>
                <a:cs typeface="Sherman Sans Book" charset="0"/>
              </a:defRPr>
            </a:lvl3pPr>
            <a:lvl4pPr marL="1371600" indent="0">
              <a:buNone/>
              <a:defRPr sz="1100" b="0" i="0">
                <a:latin typeface="Sherman Sans Book" charset="0"/>
                <a:ea typeface="Sherman Sans Book" charset="0"/>
                <a:cs typeface="Sherman Sans Book" charset="0"/>
              </a:defRPr>
            </a:lvl4pPr>
            <a:lvl5pPr marL="1828800" indent="0">
              <a:buNone/>
              <a:defRPr sz="1100" b="0" i="0">
                <a:latin typeface="Sherman Sans Book" charset="0"/>
                <a:ea typeface="Sherman Sans Book" charset="0"/>
                <a:cs typeface="Sherman Sans Book" charset="0"/>
              </a:defRPr>
            </a:lvl5pPr>
          </a:lstStyle>
          <a:p>
            <a:pPr lvl="0"/>
            <a:r>
              <a:rPr lang="en-US" dirty="0"/>
              <a:t>Click to add Division or Department Name, </a:t>
            </a:r>
            <a:r>
              <a:rPr lang="en-US"/>
              <a:t>if applicable</a:t>
            </a:r>
            <a:endParaRPr lang="en-US"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0" name="Slide Number"/>
          <p:cNvSpPr>
            <a:spLocks noGrp="1"/>
          </p:cNvSpPr>
          <p:nvPr>
            <p:ph type="sldNum" sz="quarter" idx="10"/>
          </p:nvPr>
        </p:nvSpPr>
        <p:spPr>
          <a:xfrm>
            <a:off x="11126362" y="6337183"/>
            <a:ext cx="608437" cy="368300"/>
          </a:xfrm>
        </p:spPr>
        <p:txBody>
          <a:bodyPr/>
          <a:lstStyle>
            <a:lvl1pPr>
              <a:defRPr sz="1100" b="0" i="0">
                <a:latin typeface="Sherman Sans Book" charset="0"/>
                <a:ea typeface="Sherman Sans Book" charset="0"/>
                <a:cs typeface="Sherman Sans Book" charset="0"/>
              </a:defRPr>
            </a:lvl1pPr>
          </a:lstStyle>
          <a:p>
            <a:fld id="{F343A32A-436A-8143-8894-653E98457856}" type="slidenum">
              <a:rPr lang="en-US" smtClean="0"/>
              <a:pPr/>
              <a:t>‹#›</a:t>
            </a:fld>
            <a:endParaRPr lang="en-US" dirty="0"/>
          </a:p>
        </p:txBody>
      </p:sp>
      <p:sp>
        <p:nvSpPr>
          <p:cNvPr id="21" name="Slide Title"/>
          <p:cNvSpPr>
            <a:spLocks noGrp="1"/>
          </p:cNvSpPr>
          <p:nvPr>
            <p:ph type="title"/>
          </p:nvPr>
        </p:nvSpPr>
        <p:spPr>
          <a:xfrm>
            <a:off x="1066800" y="253938"/>
            <a:ext cx="10668000" cy="632988"/>
          </a:xfrm>
          <a:prstGeom prst="rect">
            <a:avLst/>
          </a:prstGeom>
        </p:spPr>
        <p:txBody>
          <a:bodyPr/>
          <a:lstStyle>
            <a:lvl1pPr>
              <a:defRPr b="0" i="0">
                <a:solidFill>
                  <a:srgbClr val="D44500"/>
                </a:solidFill>
                <a:latin typeface="Sherman Serif Book" charset="0"/>
                <a:ea typeface="Sherman Serif Book" charset="0"/>
                <a:cs typeface="Sherman Serif Book" charset="0"/>
              </a:defRPr>
            </a:lvl1pPr>
          </a:lstStyle>
          <a:p>
            <a:r>
              <a:rPr lang="en-US"/>
              <a:t>Click to edit Master title style</a:t>
            </a:r>
            <a:endParaRPr lang="en-US" dirty="0"/>
          </a:p>
        </p:txBody>
      </p:sp>
      <p:cxnSp>
        <p:nvCxnSpPr>
          <p:cNvPr id="12" name="Orange hairline rule header [design object]"/>
          <p:cNvCxnSpPr/>
          <p:nvPr userDrawn="1"/>
        </p:nvCxnSpPr>
        <p:spPr>
          <a:xfrm>
            <a:off x="1066800" y="923514"/>
            <a:ext cx="10667999" cy="0"/>
          </a:xfrm>
          <a:prstGeom prst="line">
            <a:avLst/>
          </a:prstGeom>
          <a:ln w="12700">
            <a:solidFill>
              <a:srgbClr val="D44500"/>
            </a:solidFill>
          </a:ln>
        </p:spPr>
        <p:style>
          <a:lnRef idx="1">
            <a:schemeClr val="accent1"/>
          </a:lnRef>
          <a:fillRef idx="0">
            <a:schemeClr val="accent1"/>
          </a:fillRef>
          <a:effectRef idx="0">
            <a:schemeClr val="accent1"/>
          </a:effectRef>
          <a:fontRef idx="minor">
            <a:schemeClr val="tx1"/>
          </a:fontRef>
        </p:style>
      </p:cxnSp>
      <p:pic>
        <p:nvPicPr>
          <p:cNvPr id="14" name="Syracuse University logo" descr="Syracuse University official identity wordmark"/>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 y="6417231"/>
            <a:ext cx="1363304" cy="173971"/>
          </a:xfrm>
          <a:prstGeom prst="rect">
            <a:avLst/>
          </a:prstGeom>
        </p:spPr>
      </p:pic>
      <p:sp>
        <p:nvSpPr>
          <p:cNvPr id="11" name="Orange strip [design object]"/>
          <p:cNvSpPr/>
          <p:nvPr userDrawn="1"/>
        </p:nvSpPr>
        <p:spPr>
          <a:xfrm>
            <a:off x="0" y="0"/>
            <a:ext cx="457200" cy="6858000"/>
          </a:xfrm>
          <a:prstGeom prst="rect">
            <a:avLst/>
          </a:prstGeom>
          <a:solidFill>
            <a:srgbClr val="D4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Orange hairline rule footer [design object]"/>
          <p:cNvCxnSpPr/>
          <p:nvPr userDrawn="1"/>
        </p:nvCxnSpPr>
        <p:spPr>
          <a:xfrm>
            <a:off x="1066800" y="6196914"/>
            <a:ext cx="10667999" cy="0"/>
          </a:xfrm>
          <a:prstGeom prst="line">
            <a:avLst/>
          </a:prstGeom>
          <a:ln>
            <a:solidFill>
              <a:srgbClr val="D44500"/>
            </a:solidFill>
          </a:ln>
        </p:spPr>
        <p:style>
          <a:lnRef idx="1">
            <a:schemeClr val="accent1"/>
          </a:lnRef>
          <a:fillRef idx="0">
            <a:schemeClr val="accent1"/>
          </a:fillRef>
          <a:effectRef idx="0">
            <a:schemeClr val="accent1"/>
          </a:effectRef>
          <a:fontRef idx="minor">
            <a:schemeClr val="tx1"/>
          </a:fontRef>
        </p:style>
      </p:cxnSp>
      <p:sp>
        <p:nvSpPr>
          <p:cNvPr id="17" name="Table content"/>
          <p:cNvSpPr>
            <a:spLocks noGrp="1"/>
          </p:cNvSpPr>
          <p:nvPr>
            <p:ph type="tbl" sz="quarter" idx="11" hasCustomPrompt="1"/>
          </p:nvPr>
        </p:nvSpPr>
        <p:spPr>
          <a:xfrm>
            <a:off x="1066799" y="1806575"/>
            <a:ext cx="10667999" cy="3858245"/>
          </a:xfrm>
          <a:prstGeom prst="rect">
            <a:avLst/>
          </a:prstGeom>
        </p:spPr>
        <p:txBody>
          <a:bodyPr/>
          <a:lstStyle>
            <a:lvl1pPr marL="0" indent="0">
              <a:buNone/>
              <a:defRPr b="0" i="0">
                <a:latin typeface="Sherman Sans Book" charset="0"/>
                <a:ea typeface="Sherman Sans Book" charset="0"/>
                <a:cs typeface="Sherman Sans Book" charset="0"/>
              </a:defRPr>
            </a:lvl1pPr>
          </a:lstStyle>
          <a:p>
            <a:r>
              <a:rPr lang="en-US" dirty="0"/>
              <a:t>Click to add table</a:t>
            </a:r>
          </a:p>
        </p:txBody>
      </p:sp>
      <p:sp>
        <p:nvSpPr>
          <p:cNvPr id="19" name="Division Name, if applicable"/>
          <p:cNvSpPr>
            <a:spLocks noGrp="1"/>
          </p:cNvSpPr>
          <p:nvPr>
            <p:ph type="body" sz="quarter" idx="22" hasCustomPrompt="1"/>
          </p:nvPr>
        </p:nvSpPr>
        <p:spPr>
          <a:xfrm>
            <a:off x="2496966" y="6337183"/>
            <a:ext cx="8629396" cy="368300"/>
          </a:xfrm>
          <a:prstGeom prst="rect">
            <a:avLst/>
          </a:prstGeom>
        </p:spPr>
        <p:txBody>
          <a:bodyPr anchor="ctr"/>
          <a:lstStyle>
            <a:lvl1pPr marL="0" indent="0">
              <a:buNone/>
              <a:defRPr sz="1100" b="0" i="0">
                <a:solidFill>
                  <a:srgbClr val="6F777D"/>
                </a:solidFill>
                <a:latin typeface="Sherman Sans Book" charset="0"/>
                <a:ea typeface="Sherman Sans Book" charset="0"/>
                <a:cs typeface="Sherman Sans Book" charset="0"/>
              </a:defRPr>
            </a:lvl1pPr>
            <a:lvl2pPr marL="457200" indent="0">
              <a:buNone/>
              <a:defRPr sz="1100" b="0" i="0">
                <a:latin typeface="Sherman Sans Book" charset="0"/>
                <a:ea typeface="Sherman Sans Book" charset="0"/>
                <a:cs typeface="Sherman Sans Book" charset="0"/>
              </a:defRPr>
            </a:lvl2pPr>
            <a:lvl3pPr marL="914400" indent="0">
              <a:buNone/>
              <a:defRPr sz="1100" b="0" i="0">
                <a:latin typeface="Sherman Sans Book" charset="0"/>
                <a:ea typeface="Sherman Sans Book" charset="0"/>
                <a:cs typeface="Sherman Sans Book" charset="0"/>
              </a:defRPr>
            </a:lvl3pPr>
            <a:lvl4pPr marL="1371600" indent="0">
              <a:buNone/>
              <a:defRPr sz="1100" b="0" i="0">
                <a:latin typeface="Sherman Sans Book" charset="0"/>
                <a:ea typeface="Sherman Sans Book" charset="0"/>
                <a:cs typeface="Sherman Sans Book" charset="0"/>
              </a:defRPr>
            </a:lvl4pPr>
            <a:lvl5pPr marL="1828800" indent="0">
              <a:buNone/>
              <a:defRPr sz="1100" b="0" i="0">
                <a:latin typeface="Sherman Sans Book" charset="0"/>
                <a:ea typeface="Sherman Sans Book" charset="0"/>
                <a:cs typeface="Sherman Sans Book" charset="0"/>
              </a:defRPr>
            </a:lvl5pPr>
          </a:lstStyle>
          <a:p>
            <a:pPr lvl="0"/>
            <a:r>
              <a:rPr lang="en-US" dirty="0"/>
              <a:t>Click to add Division or Department Name, </a:t>
            </a:r>
            <a:r>
              <a:rPr lang="en-US"/>
              <a:t>if applicable</a:t>
            </a:r>
            <a:endParaRPr lang="en-US" dirty="0"/>
          </a:p>
        </p:txBody>
      </p:sp>
    </p:spTree>
    <p:extLst>
      <p:ext uri="{BB962C8B-B14F-4D97-AF65-F5344CB8AC3E}">
        <p14:creationId xmlns:p14="http://schemas.microsoft.com/office/powerpoint/2010/main" val="114665595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991600" y="6325460"/>
            <a:ext cx="2743200" cy="365125"/>
          </a:xfrm>
          <a:prstGeom prst="rect">
            <a:avLst/>
          </a:prstGeom>
        </p:spPr>
        <p:txBody>
          <a:bodyPr vert="horz" lIns="91440" tIns="45720" rIns="91440" bIns="45720" rtlCol="0" anchor="ctr"/>
          <a:lstStyle>
            <a:lvl1pPr algn="r">
              <a:defRPr sz="1000" b="1">
                <a:solidFill>
                  <a:srgbClr val="D44500"/>
                </a:solidFill>
                <a:latin typeface="Trebuchet MS" charset="0"/>
                <a:ea typeface="Trebuchet MS" charset="0"/>
                <a:cs typeface="Trebuchet MS" charset="0"/>
              </a:defRPr>
            </a:lvl1pPr>
          </a:lstStyle>
          <a:p>
            <a:fld id="{F343A32A-436A-8143-8894-653E98457856}" type="slidenum">
              <a:rPr lang="en-US" smtClean="0"/>
              <a:pPr/>
              <a:t>‹#›</a:t>
            </a:fld>
            <a:endParaRPr lang="en-US" dirty="0"/>
          </a:p>
        </p:txBody>
      </p:sp>
    </p:spTree>
    <p:extLst>
      <p:ext uri="{BB962C8B-B14F-4D97-AF65-F5344CB8AC3E}">
        <p14:creationId xmlns:p14="http://schemas.microsoft.com/office/powerpoint/2010/main" val="2054839871"/>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58" r:id="rId3"/>
    <p:sldLayoutId id="2147483661" r:id="rId4"/>
    <p:sldLayoutId id="2147483660" r:id="rId5"/>
    <p:sldLayoutId id="2147483662" r:id="rId6"/>
    <p:sldLayoutId id="2147483663" r:id="rId7"/>
    <p:sldLayoutId id="2147483665" r:id="rId8"/>
  </p:sldLayoutIdLst>
  <p:transition>
    <p:fade/>
  </p:transition>
  <p:hf hdr="0" ftr="0" dt="0"/>
  <p:txStyles>
    <p:titleStyle>
      <a:lvl1pPr algn="l" defTabSz="914400" rtl="0" eaLnBrk="1" latinLnBrk="0" hangingPunct="1">
        <a:lnSpc>
          <a:spcPct val="90000"/>
        </a:lnSpc>
        <a:spcBef>
          <a:spcPct val="0"/>
        </a:spcBef>
        <a:buNone/>
        <a:defRPr sz="3600" kern="1200">
          <a:solidFill>
            <a:schemeClr val="bg1"/>
          </a:solidFill>
          <a:latin typeface="Trebuchet MS" charset="0"/>
          <a:ea typeface="Trebuchet MS" charset="0"/>
          <a:cs typeface="Trebuchet MS"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guide id="3" pos="288" userDrawn="1">
          <p15:clr>
            <a:srgbClr val="F26B43"/>
          </p15:clr>
        </p15:guide>
        <p15:guide id="4" pos="7392" userDrawn="1">
          <p15:clr>
            <a:srgbClr val="F26B43"/>
          </p15:clr>
        </p15:guide>
        <p15:guide id="5" orient="horz" pos="2376" userDrawn="1">
          <p15:clr>
            <a:srgbClr val="F26B43"/>
          </p15:clr>
        </p15:guide>
        <p15:guide id="6" orient="horz" pos="3264" userDrawn="1">
          <p15:clr>
            <a:srgbClr val="F26B43"/>
          </p15:clr>
        </p15:guide>
        <p15:guide id="7" orient="horz" pos="1488" userDrawn="1">
          <p15:clr>
            <a:srgbClr val="F26B43"/>
          </p15:clr>
        </p15:guide>
        <p15:guide id="8" orient="horz" pos="4128" userDrawn="1">
          <p15:clr>
            <a:srgbClr val="F26B43"/>
          </p15:clr>
        </p15:guide>
        <p15:guide id="9" orient="horz" pos="576" userDrawn="1">
          <p15:clr>
            <a:srgbClr val="F26B43"/>
          </p15:clr>
        </p15:guide>
        <p15:guide id="10" pos="5568" userDrawn="1">
          <p15:clr>
            <a:srgbClr val="F26B43"/>
          </p15:clr>
        </p15:guide>
        <p15:guide id="11" pos="672" userDrawn="1">
          <p15:clr>
            <a:srgbClr val="F26B43"/>
          </p15:clr>
        </p15:guide>
        <p15:guide id="12" pos="70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1808.0737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abs/1808.0737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resentation Title"/>
          <p:cNvSpPr>
            <a:spLocks noGrp="1"/>
          </p:cNvSpPr>
          <p:nvPr>
            <p:ph type="title"/>
          </p:nvPr>
        </p:nvSpPr>
        <p:spPr/>
        <p:txBody>
          <a:bodyPr/>
          <a:lstStyle/>
          <a:p>
            <a:pPr algn="ctr"/>
            <a:r>
              <a:rPr lang="en-US" altLang="zh-CN" sz="4400" dirty="0"/>
              <a:t>Motion Transfer based on Generative Adversarial Networks</a:t>
            </a:r>
            <a:endParaRPr lang="en-US" sz="2400" dirty="0">
              <a:latin typeface="Arial" panose="020B0604020202020204" pitchFamily="34" charset="0"/>
              <a:cs typeface="Arial" panose="020B0604020202020204" pitchFamily="34" charset="0"/>
            </a:endParaRPr>
          </a:p>
        </p:txBody>
      </p:sp>
      <p:sp>
        <p:nvSpPr>
          <p:cNvPr id="3" name="Presenter’s Name"/>
          <p:cNvSpPr>
            <a:spLocks noGrp="1"/>
          </p:cNvSpPr>
          <p:nvPr>
            <p:ph type="body" sz="quarter" idx="12"/>
          </p:nvPr>
        </p:nvSpPr>
        <p:spPr>
          <a:xfrm>
            <a:off x="2066544" y="3137100"/>
            <a:ext cx="8058912" cy="901489"/>
          </a:xfrm>
        </p:spPr>
        <p:txBody>
          <a:bodyPr/>
          <a:lstStyle/>
          <a:p>
            <a:pPr algn="ctr"/>
            <a:r>
              <a:rPr lang="en-US" sz="2400" dirty="0" err="1">
                <a:latin typeface="Arial" panose="020B0604020202020204" pitchFamily="34" charset="0"/>
                <a:cs typeface="Arial" panose="020B0604020202020204" pitchFamily="34" charset="0"/>
              </a:rPr>
              <a:t>Kun</a:t>
            </a:r>
            <a:r>
              <a:rPr lang="en-US" sz="2400" dirty="0">
                <a:latin typeface="Arial" panose="020B0604020202020204" pitchFamily="34" charset="0"/>
                <a:cs typeface="Arial" panose="020B0604020202020204" pitchFamily="34" charset="0"/>
              </a:rPr>
              <a:t> Wu, Chen Luo</a:t>
            </a:r>
            <a:endParaRPr lang="en-US" sz="2400" baseline="30000" dirty="0">
              <a:latin typeface="Arial" panose="020B0604020202020204" pitchFamily="34" charset="0"/>
              <a:cs typeface="Arial" panose="020B0604020202020204" pitchFamily="34" charset="0"/>
            </a:endParaRPr>
          </a:p>
        </p:txBody>
      </p:sp>
      <p:sp>
        <p:nvSpPr>
          <p:cNvPr id="7" name="Division Name, if applicable"/>
          <p:cNvSpPr>
            <a:spLocks noGrp="1"/>
          </p:cNvSpPr>
          <p:nvPr>
            <p:ph type="body" sz="quarter" idx="19"/>
          </p:nvPr>
        </p:nvSpPr>
        <p:spPr/>
        <p:txBody>
          <a:bodyPr/>
          <a:lstStyle/>
          <a:p>
            <a:r>
              <a:rPr lang="en-US" sz="1200" i="1" baseline="30000" dirty="0">
                <a:latin typeface="Arial" panose="020B0604020202020204" pitchFamily="34" charset="0"/>
                <a:cs typeface="Arial" panose="020B0604020202020204" pitchFamily="34" charset="0"/>
              </a:rPr>
              <a:t>1 </a:t>
            </a:r>
            <a:r>
              <a:rPr lang="en-US" sz="1200" i="1" dirty="0">
                <a:latin typeface="Arial" panose="020B0604020202020204" pitchFamily="34" charset="0"/>
                <a:cs typeface="Arial" panose="020B0604020202020204" pitchFamily="34" charset="0"/>
              </a:rPr>
              <a:t>Department of Electrical Engineering &amp; Computer Science, Syracuse University, Syracuse, NY 13244, USA </a:t>
            </a:r>
          </a:p>
          <a:p>
            <a:endParaRPr lang="en-US" sz="1200" i="1" dirty="0">
              <a:latin typeface="Arial" panose="020B0604020202020204" pitchFamily="34" charset="0"/>
              <a:cs typeface="Arial" panose="020B0604020202020204" pitchFamily="34" charset="0"/>
            </a:endParaRPr>
          </a:p>
        </p:txBody>
      </p:sp>
      <p:sp>
        <p:nvSpPr>
          <p:cNvPr id="6" name="Date"/>
          <p:cNvSpPr>
            <a:spLocks noGrp="1"/>
          </p:cNvSpPr>
          <p:nvPr>
            <p:ph type="body" sz="quarter" idx="17"/>
          </p:nvPr>
        </p:nvSpPr>
        <p:spPr/>
        <p:txBody>
          <a:bodyPr/>
          <a:lstStyle/>
          <a:p>
            <a:r>
              <a:rPr lang="en-US" altLang="zh-CN" dirty="0"/>
              <a:t>April</a:t>
            </a:r>
            <a:r>
              <a:rPr lang="en-US" dirty="0"/>
              <a:t> </a:t>
            </a:r>
            <a:r>
              <a:rPr lang="en-US" altLang="zh-CN" dirty="0"/>
              <a:t>9</a:t>
            </a:r>
            <a:r>
              <a:rPr lang="en-US" dirty="0"/>
              <a:t>, 2020</a:t>
            </a:r>
          </a:p>
        </p:txBody>
      </p:sp>
      <p:pic>
        <p:nvPicPr>
          <p:cNvPr id="9" name="Picture 14" descr="Image result for syracuse university logo">
            <a:extLst>
              <a:ext uri="{FF2B5EF4-FFF2-40B4-BE49-F238E27FC236}">
                <a16:creationId xmlns:a16="http://schemas.microsoft.com/office/drawing/2014/main" id="{A705028F-29AF-0748-81D5-4B2ABA669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2217" y="3981074"/>
            <a:ext cx="1427565" cy="1427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0016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
          <p:cNvSpPr>
            <a:spLocks noGrp="1"/>
          </p:cNvSpPr>
          <p:nvPr>
            <p:ph type="sldNum" sz="quarter" idx="10"/>
          </p:nvPr>
        </p:nvSpPr>
        <p:spPr>
          <a:xfrm>
            <a:off x="11126362" y="6337183"/>
            <a:ext cx="608437" cy="368300"/>
          </a:xfrm>
        </p:spPr>
        <p:txBody>
          <a:bodyPr/>
          <a:lstStyle/>
          <a:p>
            <a:fld id="{F343A32A-436A-8143-8894-653E98457856}" type="slidenum">
              <a:rPr lang="en-US" smtClean="0"/>
              <a:pPr/>
              <a:t>10</a:t>
            </a:fld>
            <a:endParaRPr lang="en-US" dirty="0"/>
          </a:p>
        </p:txBody>
      </p:sp>
      <p:sp>
        <p:nvSpPr>
          <p:cNvPr id="3" name="Slide Title"/>
          <p:cNvSpPr>
            <a:spLocks noGrp="1"/>
          </p:cNvSpPr>
          <p:nvPr>
            <p:ph type="title"/>
          </p:nvPr>
        </p:nvSpPr>
        <p:spPr>
          <a:xfrm>
            <a:off x="1066800" y="253938"/>
            <a:ext cx="10668000" cy="632988"/>
          </a:xfrm>
        </p:spPr>
        <p:txBody>
          <a:bodyPr anchor="ctr"/>
          <a:lstStyle/>
          <a:p>
            <a:r>
              <a:rPr lang="en-US" sz="2800" dirty="0">
                <a:latin typeface="Arial" panose="020B0604020202020204" pitchFamily="34" charset="0"/>
                <a:cs typeface="Arial" panose="020B0604020202020204" pitchFamily="34" charset="0"/>
              </a:rPr>
              <a:t>Q&amp;A</a:t>
            </a:r>
          </a:p>
        </p:txBody>
      </p:sp>
      <p:sp>
        <p:nvSpPr>
          <p:cNvPr id="5" name="Text Placeholder 4">
            <a:extLst>
              <a:ext uri="{FF2B5EF4-FFF2-40B4-BE49-F238E27FC236}">
                <a16:creationId xmlns:a16="http://schemas.microsoft.com/office/drawing/2014/main" id="{5B096E54-C339-CC44-851C-FBFF17ABFBBC}"/>
              </a:ext>
            </a:extLst>
          </p:cNvPr>
          <p:cNvSpPr>
            <a:spLocks noGrp="1"/>
          </p:cNvSpPr>
          <p:nvPr>
            <p:ph type="body" sz="quarter" idx="20"/>
          </p:nvPr>
        </p:nvSpPr>
        <p:spPr/>
        <p:txBody>
          <a:bodyPr anchor="ctr"/>
          <a:lstStyle/>
          <a:p>
            <a:pPr algn="ctr">
              <a:spcBef>
                <a:spcPct val="0"/>
              </a:spcBef>
            </a:pPr>
            <a:r>
              <a:rPr lang="en-US" sz="4800" dirty="0">
                <a:solidFill>
                  <a:srgbClr val="D445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07158164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
          <p:cNvSpPr>
            <a:spLocks noGrp="1"/>
          </p:cNvSpPr>
          <p:nvPr>
            <p:ph type="sldNum" sz="quarter" idx="10"/>
          </p:nvPr>
        </p:nvSpPr>
        <p:spPr/>
        <p:txBody>
          <a:bodyPr/>
          <a:lstStyle/>
          <a:p>
            <a:fld id="{F343A32A-436A-8143-8894-653E98457856}" type="slidenum">
              <a:rPr lang="en-US" smtClean="0"/>
              <a:pPr/>
              <a:t>2</a:t>
            </a:fld>
            <a:endParaRPr lang="en-US" dirty="0"/>
          </a:p>
        </p:txBody>
      </p:sp>
      <p:sp>
        <p:nvSpPr>
          <p:cNvPr id="3" name="Slide Title"/>
          <p:cNvSpPr>
            <a:spLocks noGrp="1"/>
          </p:cNvSpPr>
          <p:nvPr>
            <p:ph type="title"/>
          </p:nvPr>
        </p:nvSpPr>
        <p:spPr/>
        <p:txBody>
          <a:bodyPr anchor="ctr"/>
          <a:lstStyle/>
          <a:p>
            <a:r>
              <a:rPr lang="en-US" sz="2800" dirty="0">
                <a:latin typeface="Arial" panose="020B0604020202020204" pitchFamily="34" charset="0"/>
                <a:cs typeface="Arial" panose="020B0604020202020204" pitchFamily="34" charset="0"/>
              </a:rPr>
              <a:t>Outline</a:t>
            </a:r>
          </a:p>
        </p:txBody>
      </p:sp>
      <p:sp>
        <p:nvSpPr>
          <p:cNvPr id="11" name="Main heading and bullets text">
            <a:extLst>
              <a:ext uri="{FF2B5EF4-FFF2-40B4-BE49-F238E27FC236}">
                <a16:creationId xmlns:a16="http://schemas.microsoft.com/office/drawing/2014/main" id="{FB633AA5-583C-B349-AF21-FF9B85570E2D}"/>
              </a:ext>
            </a:extLst>
          </p:cNvPr>
          <p:cNvSpPr>
            <a:spLocks noGrp="1"/>
          </p:cNvSpPr>
          <p:nvPr>
            <p:ph type="body" sz="quarter" idx="20"/>
          </p:nvPr>
        </p:nvSpPr>
        <p:spPr>
          <a:xfrm>
            <a:off x="1066800" y="1328738"/>
            <a:ext cx="10668000" cy="4674497"/>
          </a:xfrm>
        </p:spPr>
        <p:txBody>
          <a:bodyPr>
            <a:normAutofit/>
          </a:bodyPr>
          <a:lstStyle/>
          <a:p>
            <a:pPr marL="571500" indent="-571500">
              <a:lnSpc>
                <a:spcPct val="120000"/>
              </a:lnSpc>
              <a:buClr>
                <a:schemeClr val="accent2">
                  <a:lumMod val="75000"/>
                </a:schemeClr>
              </a:buClr>
              <a:buSzPct val="86000"/>
              <a:buFont typeface="Trebuchet MS" panose="020B0603020202020204" pitchFamily="34" charset="0"/>
              <a:buChar char="•"/>
            </a:pPr>
            <a:r>
              <a:rPr lang="en-US" sz="2600" dirty="0">
                <a:solidFill>
                  <a:schemeClr val="tx1"/>
                </a:solidFill>
                <a:latin typeface="+mn-lt"/>
                <a:cs typeface="Arial" panose="020B0604020202020204" pitchFamily="34" charset="0"/>
              </a:rPr>
              <a:t>Background</a:t>
            </a:r>
          </a:p>
          <a:p>
            <a:pPr marL="1028700" lvl="1" indent="-571500">
              <a:lnSpc>
                <a:spcPct val="120000"/>
              </a:lnSpc>
              <a:buClr>
                <a:schemeClr val="accent2">
                  <a:lumMod val="75000"/>
                </a:schemeClr>
              </a:buClr>
              <a:buSzPct val="86000"/>
              <a:buFont typeface="Trebuchet MS" panose="020B0603020202020204" pitchFamily="34" charset="0"/>
              <a:buChar char="•"/>
            </a:pPr>
            <a:r>
              <a:rPr lang="en-US" sz="2200" dirty="0">
                <a:cs typeface="Arial" panose="020B0604020202020204" pitchFamily="34" charset="0"/>
              </a:rPr>
              <a:t>Motion Transfer</a:t>
            </a:r>
          </a:p>
          <a:p>
            <a:pPr marL="1028700" lvl="1" indent="-571500">
              <a:lnSpc>
                <a:spcPct val="120000"/>
              </a:lnSpc>
              <a:buClr>
                <a:schemeClr val="accent2">
                  <a:lumMod val="75000"/>
                </a:schemeClr>
              </a:buClr>
              <a:buSzPct val="86000"/>
              <a:buFont typeface="Trebuchet MS" panose="020B0603020202020204" pitchFamily="34" charset="0"/>
              <a:buChar char="•"/>
            </a:pPr>
            <a:r>
              <a:rPr lang="en-US" sz="2200" dirty="0">
                <a:cs typeface="Arial" panose="020B0604020202020204" pitchFamily="34" charset="0"/>
              </a:rPr>
              <a:t>Pix2pix Model</a:t>
            </a:r>
          </a:p>
          <a:p>
            <a:pPr marL="1028700" lvl="1" indent="-571500">
              <a:lnSpc>
                <a:spcPct val="120000"/>
              </a:lnSpc>
              <a:buClr>
                <a:schemeClr val="accent2">
                  <a:lumMod val="75000"/>
                </a:schemeClr>
              </a:buClr>
              <a:buSzPct val="86000"/>
              <a:buFont typeface="Trebuchet MS" panose="020B0603020202020204" pitchFamily="34" charset="0"/>
              <a:buChar char="•"/>
            </a:pPr>
            <a:r>
              <a:rPr lang="en-US" altLang="zh-CN" sz="2200" dirty="0">
                <a:cs typeface="Arial" panose="020B0604020202020204" pitchFamily="34" charset="0"/>
              </a:rPr>
              <a:t>Contribution</a:t>
            </a:r>
            <a:endParaRPr lang="en-US" sz="2200" dirty="0">
              <a:cs typeface="Arial" panose="020B0604020202020204" pitchFamily="34" charset="0"/>
            </a:endParaRPr>
          </a:p>
          <a:p>
            <a:pPr marL="571500" indent="-571500">
              <a:lnSpc>
                <a:spcPct val="130000"/>
              </a:lnSpc>
              <a:buClr>
                <a:schemeClr val="accent2">
                  <a:lumMod val="75000"/>
                </a:schemeClr>
              </a:buClr>
              <a:buSzPct val="86000"/>
              <a:buFont typeface="Trebuchet MS" panose="020B0603020202020204" pitchFamily="34" charset="0"/>
              <a:buChar char="•"/>
            </a:pPr>
            <a:r>
              <a:rPr lang="en-US" altLang="zh-CN" sz="2600" dirty="0">
                <a:solidFill>
                  <a:schemeClr val="tx1"/>
                </a:solidFill>
                <a:latin typeface="+mn-lt"/>
                <a:cs typeface="Arial" panose="020B0604020202020204" pitchFamily="34" charset="0"/>
              </a:rPr>
              <a:t>Experiments</a:t>
            </a:r>
          </a:p>
          <a:p>
            <a:pPr marL="1028700" lvl="1" indent="-571500">
              <a:lnSpc>
                <a:spcPct val="120000"/>
              </a:lnSpc>
              <a:buClr>
                <a:schemeClr val="accent2">
                  <a:lumMod val="75000"/>
                </a:schemeClr>
              </a:buClr>
              <a:buSzPct val="86000"/>
              <a:buFont typeface="Trebuchet MS" panose="020B0603020202020204" pitchFamily="34" charset="0"/>
              <a:buChar char="•"/>
            </a:pPr>
            <a:r>
              <a:rPr lang="en-US" altLang="zh-CN" sz="2200" dirty="0">
                <a:cs typeface="Arial" panose="020B0604020202020204" pitchFamily="34" charset="0"/>
              </a:rPr>
              <a:t>Dataset</a:t>
            </a:r>
          </a:p>
        </p:txBody>
      </p:sp>
    </p:spTree>
    <p:extLst>
      <p:ext uri="{BB962C8B-B14F-4D97-AF65-F5344CB8AC3E}">
        <p14:creationId xmlns:p14="http://schemas.microsoft.com/office/powerpoint/2010/main" val="15516421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
          <p:cNvSpPr>
            <a:spLocks noGrp="1"/>
          </p:cNvSpPr>
          <p:nvPr>
            <p:ph type="sldNum" sz="quarter" idx="10"/>
          </p:nvPr>
        </p:nvSpPr>
        <p:spPr>
          <a:xfrm>
            <a:off x="11126362" y="6337183"/>
            <a:ext cx="608437" cy="368300"/>
          </a:xfrm>
        </p:spPr>
        <p:txBody>
          <a:bodyPr/>
          <a:lstStyle/>
          <a:p>
            <a:fld id="{F343A32A-436A-8143-8894-653E98457856}" type="slidenum">
              <a:rPr lang="en-US" smtClean="0"/>
              <a:pPr/>
              <a:t>3</a:t>
            </a:fld>
            <a:endParaRPr lang="en-US" dirty="0"/>
          </a:p>
        </p:txBody>
      </p:sp>
      <p:sp>
        <p:nvSpPr>
          <p:cNvPr id="3" name="Slide Title"/>
          <p:cNvSpPr>
            <a:spLocks noGrp="1"/>
          </p:cNvSpPr>
          <p:nvPr>
            <p:ph type="title"/>
          </p:nvPr>
        </p:nvSpPr>
        <p:spPr>
          <a:xfrm>
            <a:off x="1066800" y="253938"/>
            <a:ext cx="10668000" cy="632988"/>
          </a:xfrm>
        </p:spPr>
        <p:txBody>
          <a:bodyPr anchor="ctr"/>
          <a:lstStyle/>
          <a:p>
            <a:r>
              <a:rPr lang="en-US" altLang="zh-CN" sz="2800" dirty="0">
                <a:latin typeface="Arial" panose="020B0604020202020204" pitchFamily="34" charset="0"/>
                <a:cs typeface="Arial" panose="020B0604020202020204" pitchFamily="34" charset="0"/>
              </a:rPr>
              <a:t>Background</a:t>
            </a:r>
            <a:endParaRPr lang="en-US" sz="2800" dirty="0">
              <a:latin typeface="Arial" panose="020B0604020202020204" pitchFamily="34" charset="0"/>
              <a:cs typeface="Arial" panose="020B0604020202020204" pitchFamily="34" charset="0"/>
            </a:endParaRPr>
          </a:p>
        </p:txBody>
      </p:sp>
      <p:sp>
        <p:nvSpPr>
          <p:cNvPr id="11" name="Main heading and bullets text">
            <a:extLst>
              <a:ext uri="{FF2B5EF4-FFF2-40B4-BE49-F238E27FC236}">
                <a16:creationId xmlns:a16="http://schemas.microsoft.com/office/drawing/2014/main" id="{FB633AA5-583C-B349-AF21-FF9B85570E2D}"/>
              </a:ext>
            </a:extLst>
          </p:cNvPr>
          <p:cNvSpPr>
            <a:spLocks noGrp="1"/>
          </p:cNvSpPr>
          <p:nvPr>
            <p:ph type="body" sz="quarter" idx="20"/>
          </p:nvPr>
        </p:nvSpPr>
        <p:spPr>
          <a:xfrm>
            <a:off x="1066800" y="1328737"/>
            <a:ext cx="10667999" cy="2349645"/>
          </a:xfrm>
        </p:spPr>
        <p:txBody>
          <a:bodyPr>
            <a:normAutofit/>
          </a:bodyPr>
          <a:lstStyle/>
          <a:p>
            <a:pPr marL="685800" indent="-685800" algn="just">
              <a:lnSpc>
                <a:spcPct val="120000"/>
              </a:lnSpc>
              <a:buClr>
                <a:schemeClr val="accent2">
                  <a:lumMod val="75000"/>
                </a:schemeClr>
              </a:buClr>
              <a:buSzPct val="86000"/>
              <a:buFont typeface="Arial" panose="020B0604020202020204" pitchFamily="34" charset="0"/>
              <a:buChar char="•"/>
            </a:pPr>
            <a:r>
              <a:rPr lang="en-US" altLang="zh-CN" sz="2600" dirty="0">
                <a:latin typeface="+mn-lt"/>
              </a:rPr>
              <a:t>Motion Transfer:</a:t>
            </a:r>
          </a:p>
          <a:p>
            <a:pPr marL="1143000" lvl="1" indent="-685800" algn="just">
              <a:lnSpc>
                <a:spcPct val="120000"/>
              </a:lnSpc>
              <a:buClr>
                <a:schemeClr val="accent2">
                  <a:lumMod val="75000"/>
                </a:schemeClr>
              </a:buClr>
              <a:buSzPct val="86000"/>
              <a:buFont typeface="Arial" panose="020B0604020202020204" pitchFamily="34" charset="0"/>
              <a:buChar char="•"/>
            </a:pPr>
            <a:r>
              <a:rPr lang="en-US" altLang="zh-CN" sz="2200" dirty="0"/>
              <a:t>Given a training set of target person images with different motions or poses, the task aims to train a model that can synthesize novel target person images with arbitrary motions from another source person.</a:t>
            </a:r>
          </a:p>
          <a:p>
            <a:pPr marL="1143000" lvl="1" indent="-685800" algn="just">
              <a:lnSpc>
                <a:spcPct val="120000"/>
              </a:lnSpc>
              <a:buClr>
                <a:schemeClr val="accent2">
                  <a:lumMod val="75000"/>
                </a:schemeClr>
              </a:buClr>
              <a:buSzPct val="86000"/>
              <a:buFont typeface="Arial" panose="020B0604020202020204" pitchFamily="34" charset="0"/>
              <a:buChar char="•"/>
            </a:pPr>
            <a:endParaRPr lang="en-US" altLang="zh-CN" sz="2200" dirty="0"/>
          </a:p>
          <a:p>
            <a:pPr marL="1028700" lvl="1" indent="-571500" algn="just">
              <a:lnSpc>
                <a:spcPct val="120000"/>
              </a:lnSpc>
              <a:buClr>
                <a:schemeClr val="accent2">
                  <a:lumMod val="75000"/>
                </a:schemeClr>
              </a:buClr>
              <a:buSzPct val="86000"/>
              <a:buFont typeface="Trebuchet MS" panose="020B0603020202020204" pitchFamily="34" charset="0"/>
              <a:buChar char="•"/>
            </a:pPr>
            <a:endParaRPr lang="en-US" sz="2900"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FEC1F92C-B5B9-4437-9614-B5470054F80F}"/>
              </a:ext>
            </a:extLst>
          </p:cNvPr>
          <p:cNvPicPr>
            <a:picLocks noChangeAspect="1"/>
          </p:cNvPicPr>
          <p:nvPr/>
        </p:nvPicPr>
        <p:blipFill>
          <a:blip r:embed="rId3"/>
          <a:stretch>
            <a:fillRect/>
          </a:stretch>
        </p:blipFill>
        <p:spPr>
          <a:xfrm>
            <a:off x="2446244" y="3248076"/>
            <a:ext cx="7842386" cy="2714672"/>
          </a:xfrm>
          <a:prstGeom prst="rect">
            <a:avLst/>
          </a:prstGeom>
        </p:spPr>
      </p:pic>
    </p:spTree>
    <p:extLst>
      <p:ext uri="{BB962C8B-B14F-4D97-AF65-F5344CB8AC3E}">
        <p14:creationId xmlns:p14="http://schemas.microsoft.com/office/powerpoint/2010/main" val="26363224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
          <p:cNvSpPr>
            <a:spLocks noGrp="1"/>
          </p:cNvSpPr>
          <p:nvPr>
            <p:ph type="sldNum" sz="quarter" idx="10"/>
          </p:nvPr>
        </p:nvSpPr>
        <p:spPr>
          <a:xfrm>
            <a:off x="11126362" y="6337183"/>
            <a:ext cx="608437" cy="368300"/>
          </a:xfrm>
        </p:spPr>
        <p:txBody>
          <a:bodyPr/>
          <a:lstStyle/>
          <a:p>
            <a:fld id="{F343A32A-436A-8143-8894-653E98457856}" type="slidenum">
              <a:rPr lang="en-US" smtClean="0"/>
              <a:pPr/>
              <a:t>4</a:t>
            </a:fld>
            <a:endParaRPr lang="en-US" dirty="0"/>
          </a:p>
        </p:txBody>
      </p:sp>
      <p:sp>
        <p:nvSpPr>
          <p:cNvPr id="3" name="Slide Title"/>
          <p:cNvSpPr>
            <a:spLocks noGrp="1"/>
          </p:cNvSpPr>
          <p:nvPr>
            <p:ph type="title"/>
          </p:nvPr>
        </p:nvSpPr>
        <p:spPr>
          <a:xfrm>
            <a:off x="1066800" y="253938"/>
            <a:ext cx="10668000" cy="632988"/>
          </a:xfrm>
        </p:spPr>
        <p:txBody>
          <a:bodyPr anchor="ctr"/>
          <a:lstStyle/>
          <a:p>
            <a:r>
              <a:rPr lang="en-US" altLang="zh-CN" sz="2800" dirty="0">
                <a:latin typeface="Arial" panose="020B0604020202020204" pitchFamily="34" charset="0"/>
                <a:cs typeface="Arial" panose="020B0604020202020204" pitchFamily="34" charset="0"/>
              </a:rPr>
              <a:t>Background</a:t>
            </a:r>
            <a:endParaRPr lang="en-US" sz="2800" dirty="0">
              <a:latin typeface="Arial" panose="020B0604020202020204" pitchFamily="34" charset="0"/>
              <a:cs typeface="Arial" panose="020B0604020202020204" pitchFamily="34" charset="0"/>
            </a:endParaRPr>
          </a:p>
        </p:txBody>
      </p:sp>
      <p:sp>
        <p:nvSpPr>
          <p:cNvPr id="11" name="Main heading and bullets text">
            <a:extLst>
              <a:ext uri="{FF2B5EF4-FFF2-40B4-BE49-F238E27FC236}">
                <a16:creationId xmlns:a16="http://schemas.microsoft.com/office/drawing/2014/main" id="{FB633AA5-583C-B349-AF21-FF9B85570E2D}"/>
              </a:ext>
            </a:extLst>
          </p:cNvPr>
          <p:cNvSpPr>
            <a:spLocks noGrp="1"/>
          </p:cNvSpPr>
          <p:nvPr>
            <p:ph type="body" sz="quarter" idx="20"/>
          </p:nvPr>
        </p:nvSpPr>
        <p:spPr>
          <a:xfrm>
            <a:off x="1066802" y="1027401"/>
            <a:ext cx="10527435" cy="632988"/>
          </a:xfrm>
        </p:spPr>
        <p:txBody>
          <a:bodyPr>
            <a:normAutofit/>
          </a:bodyPr>
          <a:lstStyle/>
          <a:p>
            <a:pPr marL="685800" indent="-685800" algn="just">
              <a:lnSpc>
                <a:spcPct val="120000"/>
              </a:lnSpc>
              <a:buClr>
                <a:schemeClr val="accent2">
                  <a:lumMod val="75000"/>
                </a:schemeClr>
              </a:buClr>
              <a:buSzPct val="86000"/>
              <a:buFont typeface="Arial" panose="020B0604020202020204" pitchFamily="34" charset="0"/>
              <a:buChar char="•"/>
            </a:pPr>
            <a:r>
              <a:rPr lang="en-US" sz="2200" dirty="0"/>
              <a:t>Related work: Everybody Dance Now </a:t>
            </a:r>
            <a:r>
              <a:rPr lang="en-US" sz="2200" dirty="0">
                <a:hlinkClick r:id="rId3"/>
              </a:rPr>
              <a:t>https://arxiv.org/abs/1808.07371</a:t>
            </a:r>
            <a:r>
              <a:rPr lang="en-US" sz="2200" dirty="0"/>
              <a:t> ICCV 2019</a:t>
            </a:r>
            <a:endParaRPr lang="en-US" sz="2200" b="1" dirty="0"/>
          </a:p>
          <a:p>
            <a:pPr marL="685800" indent="-685800" algn="just">
              <a:lnSpc>
                <a:spcPct val="120000"/>
              </a:lnSpc>
              <a:buClr>
                <a:schemeClr val="accent2">
                  <a:lumMod val="75000"/>
                </a:schemeClr>
              </a:buClr>
              <a:buSzPct val="86000"/>
              <a:buFont typeface="Arial" panose="020B0604020202020204" pitchFamily="34" charset="0"/>
              <a:buChar char="•"/>
            </a:pPr>
            <a:endParaRPr lang="en-GB" sz="2200" dirty="0">
              <a:latin typeface="+mn-lt"/>
            </a:endParaRPr>
          </a:p>
          <a:p>
            <a:pPr marL="685800" indent="-685800" algn="just">
              <a:lnSpc>
                <a:spcPct val="120000"/>
              </a:lnSpc>
              <a:buClr>
                <a:schemeClr val="accent2">
                  <a:lumMod val="75000"/>
                </a:schemeClr>
              </a:buClr>
              <a:buSzPct val="86000"/>
              <a:buFont typeface="Arial" panose="020B0604020202020204" pitchFamily="34" charset="0"/>
              <a:buChar char="•"/>
            </a:pPr>
            <a:endParaRPr lang="en-US" sz="2200" dirty="0">
              <a:latin typeface="+mn-lt"/>
              <a:cs typeface="Arial" panose="020B0604020202020204" pitchFamily="34" charset="0"/>
            </a:endParaRPr>
          </a:p>
        </p:txBody>
      </p:sp>
      <p:pic>
        <p:nvPicPr>
          <p:cNvPr id="5" name="图片 4">
            <a:extLst>
              <a:ext uri="{FF2B5EF4-FFF2-40B4-BE49-F238E27FC236}">
                <a16:creationId xmlns:a16="http://schemas.microsoft.com/office/drawing/2014/main" id="{8A4B3E64-F476-4977-A406-932672115E0B}"/>
              </a:ext>
            </a:extLst>
          </p:cNvPr>
          <p:cNvPicPr>
            <a:picLocks noChangeAspect="1"/>
          </p:cNvPicPr>
          <p:nvPr/>
        </p:nvPicPr>
        <p:blipFill>
          <a:blip r:embed="rId4"/>
          <a:stretch>
            <a:fillRect/>
          </a:stretch>
        </p:blipFill>
        <p:spPr>
          <a:xfrm>
            <a:off x="1480013" y="1639623"/>
            <a:ext cx="9231974" cy="4190976"/>
          </a:xfrm>
          <a:prstGeom prst="rect">
            <a:avLst/>
          </a:prstGeom>
        </p:spPr>
      </p:pic>
    </p:spTree>
    <p:extLst>
      <p:ext uri="{BB962C8B-B14F-4D97-AF65-F5344CB8AC3E}">
        <p14:creationId xmlns:p14="http://schemas.microsoft.com/office/powerpoint/2010/main" val="20236579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
          <p:cNvSpPr>
            <a:spLocks noGrp="1"/>
          </p:cNvSpPr>
          <p:nvPr>
            <p:ph type="sldNum" sz="quarter" idx="10"/>
          </p:nvPr>
        </p:nvSpPr>
        <p:spPr>
          <a:xfrm>
            <a:off x="11126362" y="6337183"/>
            <a:ext cx="608437" cy="368300"/>
          </a:xfrm>
        </p:spPr>
        <p:txBody>
          <a:bodyPr/>
          <a:lstStyle/>
          <a:p>
            <a:fld id="{F343A32A-436A-8143-8894-653E98457856}" type="slidenum">
              <a:rPr lang="en-US" smtClean="0"/>
              <a:pPr/>
              <a:t>5</a:t>
            </a:fld>
            <a:endParaRPr lang="en-US" dirty="0"/>
          </a:p>
        </p:txBody>
      </p:sp>
      <p:sp>
        <p:nvSpPr>
          <p:cNvPr id="3" name="Slide Title"/>
          <p:cNvSpPr>
            <a:spLocks noGrp="1"/>
          </p:cNvSpPr>
          <p:nvPr>
            <p:ph type="title"/>
          </p:nvPr>
        </p:nvSpPr>
        <p:spPr>
          <a:xfrm>
            <a:off x="1066800" y="253938"/>
            <a:ext cx="10668000" cy="632988"/>
          </a:xfrm>
        </p:spPr>
        <p:txBody>
          <a:bodyPr anchor="ctr"/>
          <a:lstStyle/>
          <a:p>
            <a:r>
              <a:rPr lang="en-US" sz="2800" dirty="0">
                <a:latin typeface="Arial" panose="020B0604020202020204" pitchFamily="34" charset="0"/>
                <a:cs typeface="Arial" panose="020B0604020202020204" pitchFamily="34" charset="0"/>
              </a:rPr>
              <a:t>Background</a:t>
            </a:r>
          </a:p>
        </p:txBody>
      </p:sp>
      <p:sp>
        <p:nvSpPr>
          <p:cNvPr id="4" name="Main heading and bullets text">
            <a:extLst>
              <a:ext uri="{FF2B5EF4-FFF2-40B4-BE49-F238E27FC236}">
                <a16:creationId xmlns:a16="http://schemas.microsoft.com/office/drawing/2014/main" id="{6DD2CD56-13D8-407F-97B6-E5C1D2AA249E}"/>
              </a:ext>
            </a:extLst>
          </p:cNvPr>
          <p:cNvSpPr>
            <a:spLocks noGrp="1"/>
          </p:cNvSpPr>
          <p:nvPr>
            <p:ph type="body" sz="quarter" idx="20"/>
          </p:nvPr>
        </p:nvSpPr>
        <p:spPr>
          <a:xfrm>
            <a:off x="1286860" y="1180639"/>
            <a:ext cx="10447940" cy="3453707"/>
          </a:xfrm>
        </p:spPr>
        <p:txBody>
          <a:bodyPr>
            <a:normAutofit/>
          </a:bodyPr>
          <a:lstStyle/>
          <a:p>
            <a:pPr marL="685800" lvl="1" indent="-685800" algn="just">
              <a:lnSpc>
                <a:spcPct val="110000"/>
              </a:lnSpc>
              <a:spcBef>
                <a:spcPts val="1000"/>
              </a:spcBef>
              <a:buClr>
                <a:schemeClr val="accent2">
                  <a:lumMod val="75000"/>
                </a:schemeClr>
              </a:buClr>
              <a:buSzPct val="86000"/>
              <a:buFont typeface="Arial" panose="020B0604020202020204" pitchFamily="34" charset="0"/>
              <a:buChar char="•"/>
            </a:pPr>
            <a:r>
              <a:rPr lang="en-US" sz="2600" dirty="0">
                <a:cs typeface="Arial" panose="020B0604020202020204" pitchFamily="34" charset="0"/>
              </a:rPr>
              <a:t>Pix2pix Network:</a:t>
            </a:r>
            <a:endParaRPr lang="en-GB" sz="2600" dirty="0"/>
          </a:p>
          <a:p>
            <a:pPr marL="1143000" lvl="2" indent="-685800" algn="just">
              <a:lnSpc>
                <a:spcPct val="110000"/>
              </a:lnSpc>
              <a:spcBef>
                <a:spcPts val="1000"/>
              </a:spcBef>
              <a:buClr>
                <a:schemeClr val="accent2">
                  <a:lumMod val="75000"/>
                </a:schemeClr>
              </a:buClr>
              <a:buSzPct val="86000"/>
              <a:buFont typeface="Arial" panose="020B0604020202020204" pitchFamily="34" charset="0"/>
              <a:buChar char="•"/>
            </a:pPr>
            <a:r>
              <a:rPr lang="en-GB" sz="2200" dirty="0"/>
              <a:t>GANs are generative models that learn a mapping from random noise vector z to output image y, G : z → y . In contrast, conditional GANs learn a mapping from observed image x and random noise vector z, to y, G : {x, z} → y. The generator G is trained to produce outputs that cannot be distinguished from “real” images by an adversarial trained discriminator, D, which is trained to do as well as possible at detecting the generator’s “fakes”.</a:t>
            </a:r>
          </a:p>
          <a:p>
            <a:pPr marL="1143000" lvl="2" indent="-685800" algn="just">
              <a:lnSpc>
                <a:spcPct val="110000"/>
              </a:lnSpc>
              <a:spcBef>
                <a:spcPts val="1000"/>
              </a:spcBef>
              <a:buClr>
                <a:schemeClr val="accent2">
                  <a:lumMod val="75000"/>
                </a:schemeClr>
              </a:buClr>
              <a:buSzPct val="86000"/>
              <a:buFont typeface="Arial" panose="020B0604020202020204" pitchFamily="34" charset="0"/>
              <a:buChar char="•"/>
            </a:pPr>
            <a:r>
              <a:rPr lang="en-GB" altLang="zh-CN" sz="2200" dirty="0"/>
              <a:t>Objective</a:t>
            </a:r>
            <a:r>
              <a:rPr lang="en-US" altLang="zh-CN" sz="2200" dirty="0"/>
              <a:t>:</a:t>
            </a:r>
          </a:p>
        </p:txBody>
      </p:sp>
      <p:pic>
        <p:nvPicPr>
          <p:cNvPr id="5" name="图片 4">
            <a:extLst>
              <a:ext uri="{FF2B5EF4-FFF2-40B4-BE49-F238E27FC236}">
                <a16:creationId xmlns:a16="http://schemas.microsoft.com/office/drawing/2014/main" id="{39D64704-0B83-471D-8D9C-2958C42B32CA}"/>
              </a:ext>
            </a:extLst>
          </p:cNvPr>
          <p:cNvPicPr>
            <a:picLocks noChangeAspect="1"/>
          </p:cNvPicPr>
          <p:nvPr/>
        </p:nvPicPr>
        <p:blipFill>
          <a:blip r:embed="rId3"/>
          <a:stretch>
            <a:fillRect/>
          </a:stretch>
        </p:blipFill>
        <p:spPr>
          <a:xfrm>
            <a:off x="2756519" y="4634346"/>
            <a:ext cx="7288561" cy="1357274"/>
          </a:xfrm>
          <a:prstGeom prst="rect">
            <a:avLst/>
          </a:prstGeom>
        </p:spPr>
      </p:pic>
    </p:spTree>
    <p:extLst>
      <p:ext uri="{BB962C8B-B14F-4D97-AF65-F5344CB8AC3E}">
        <p14:creationId xmlns:p14="http://schemas.microsoft.com/office/powerpoint/2010/main" val="15008913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
          <p:cNvSpPr>
            <a:spLocks noGrp="1"/>
          </p:cNvSpPr>
          <p:nvPr>
            <p:ph type="sldNum" sz="quarter" idx="10"/>
          </p:nvPr>
        </p:nvSpPr>
        <p:spPr>
          <a:xfrm>
            <a:off x="11126362" y="6337183"/>
            <a:ext cx="608437" cy="368300"/>
          </a:xfrm>
        </p:spPr>
        <p:txBody>
          <a:bodyPr/>
          <a:lstStyle/>
          <a:p>
            <a:fld id="{F343A32A-436A-8143-8894-653E98457856}" type="slidenum">
              <a:rPr lang="en-US" smtClean="0"/>
              <a:pPr/>
              <a:t>6</a:t>
            </a:fld>
            <a:endParaRPr lang="en-US" dirty="0"/>
          </a:p>
        </p:txBody>
      </p:sp>
      <p:sp>
        <p:nvSpPr>
          <p:cNvPr id="3" name="Slide Title"/>
          <p:cNvSpPr>
            <a:spLocks noGrp="1"/>
          </p:cNvSpPr>
          <p:nvPr>
            <p:ph type="title"/>
          </p:nvPr>
        </p:nvSpPr>
        <p:spPr>
          <a:xfrm>
            <a:off x="1066800" y="253938"/>
            <a:ext cx="10668000" cy="632988"/>
          </a:xfrm>
        </p:spPr>
        <p:txBody>
          <a:bodyPr anchor="ctr"/>
          <a:lstStyle/>
          <a:p>
            <a:r>
              <a:rPr lang="en-US" altLang="zh-CN" sz="2800" dirty="0">
                <a:latin typeface="Arial" panose="020B0604020202020204" pitchFamily="34" charset="0"/>
                <a:cs typeface="Arial" panose="020B0604020202020204" pitchFamily="34" charset="0"/>
              </a:rPr>
              <a:t>Network Architecture </a:t>
            </a:r>
            <a:endParaRPr lang="en-US" sz="2800" dirty="0">
              <a:latin typeface="Arial" panose="020B0604020202020204" pitchFamily="34" charset="0"/>
              <a:cs typeface="Arial" panose="020B0604020202020204" pitchFamily="34" charset="0"/>
            </a:endParaRPr>
          </a:p>
        </p:txBody>
      </p:sp>
      <p:sp>
        <p:nvSpPr>
          <p:cNvPr id="4" name="Main heading and bullets text">
            <a:extLst>
              <a:ext uri="{FF2B5EF4-FFF2-40B4-BE49-F238E27FC236}">
                <a16:creationId xmlns:a16="http://schemas.microsoft.com/office/drawing/2014/main" id="{6DD2CD56-13D8-407F-97B6-E5C1D2AA249E}"/>
              </a:ext>
            </a:extLst>
          </p:cNvPr>
          <p:cNvSpPr>
            <a:spLocks noGrp="1"/>
          </p:cNvSpPr>
          <p:nvPr>
            <p:ph type="body" sz="quarter" idx="20"/>
          </p:nvPr>
        </p:nvSpPr>
        <p:spPr>
          <a:xfrm>
            <a:off x="1203158" y="3318838"/>
            <a:ext cx="10395284" cy="2568405"/>
          </a:xfrm>
        </p:spPr>
        <p:txBody>
          <a:bodyPr>
            <a:normAutofit/>
          </a:bodyPr>
          <a:lstStyle/>
          <a:p>
            <a:pPr marL="685800" lvl="1" indent="-685800" algn="just">
              <a:lnSpc>
                <a:spcPct val="110000"/>
              </a:lnSpc>
              <a:spcBef>
                <a:spcPts val="1000"/>
              </a:spcBef>
              <a:buClr>
                <a:schemeClr val="accent2">
                  <a:lumMod val="75000"/>
                </a:schemeClr>
              </a:buClr>
              <a:buSzPct val="86000"/>
              <a:buFont typeface="Arial" panose="020B0604020202020204" pitchFamily="34" charset="0"/>
              <a:buChar char="•"/>
            </a:pPr>
            <a:r>
              <a:rPr lang="en-GB" sz="2200" dirty="0"/>
              <a:t>Training a conditional GAN to map </a:t>
            </a:r>
            <a:r>
              <a:rPr lang="en-GB" sz="2200" dirty="0" err="1"/>
              <a:t>edges→photo</a:t>
            </a:r>
            <a:r>
              <a:rPr lang="en-GB" sz="2200" dirty="0"/>
              <a:t>. The discriminator, D, learns to classify between fake (synthesized by the generator) and real {edge, photo} tuples. The generator, G, learns to fool the discriminator. Unlike an unconditional GAN, both the generator and discriminator observe the input edge map.</a:t>
            </a:r>
            <a:endParaRPr lang="en-US" sz="2200" dirty="0"/>
          </a:p>
        </p:txBody>
      </p:sp>
      <p:pic>
        <p:nvPicPr>
          <p:cNvPr id="5" name="图片 4">
            <a:extLst>
              <a:ext uri="{FF2B5EF4-FFF2-40B4-BE49-F238E27FC236}">
                <a16:creationId xmlns:a16="http://schemas.microsoft.com/office/drawing/2014/main" id="{E57342C8-8805-4415-A151-D7F3495C58F6}"/>
              </a:ext>
            </a:extLst>
          </p:cNvPr>
          <p:cNvPicPr>
            <a:picLocks noChangeAspect="1"/>
          </p:cNvPicPr>
          <p:nvPr/>
        </p:nvPicPr>
        <p:blipFill>
          <a:blip r:embed="rId3"/>
          <a:stretch>
            <a:fillRect/>
          </a:stretch>
        </p:blipFill>
        <p:spPr>
          <a:xfrm>
            <a:off x="3038475" y="1099513"/>
            <a:ext cx="6438900" cy="2219325"/>
          </a:xfrm>
          <a:prstGeom prst="rect">
            <a:avLst/>
          </a:prstGeom>
        </p:spPr>
      </p:pic>
    </p:spTree>
    <p:extLst>
      <p:ext uri="{BB962C8B-B14F-4D97-AF65-F5344CB8AC3E}">
        <p14:creationId xmlns:p14="http://schemas.microsoft.com/office/powerpoint/2010/main" val="198679128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39EC2F6-0F3B-41B2-8FE9-9479B4BAFB2E}"/>
              </a:ext>
            </a:extLst>
          </p:cNvPr>
          <p:cNvSpPr>
            <a:spLocks noGrp="1"/>
          </p:cNvSpPr>
          <p:nvPr>
            <p:ph type="sldNum" sz="quarter" idx="10"/>
          </p:nvPr>
        </p:nvSpPr>
        <p:spPr/>
        <p:txBody>
          <a:bodyPr/>
          <a:lstStyle/>
          <a:p>
            <a:fld id="{F343A32A-436A-8143-8894-653E98457856}" type="slidenum">
              <a:rPr lang="en-US" smtClean="0"/>
              <a:pPr/>
              <a:t>7</a:t>
            </a:fld>
            <a:endParaRPr lang="en-US" dirty="0"/>
          </a:p>
        </p:txBody>
      </p:sp>
      <p:sp>
        <p:nvSpPr>
          <p:cNvPr id="3" name="标题 2">
            <a:extLst>
              <a:ext uri="{FF2B5EF4-FFF2-40B4-BE49-F238E27FC236}">
                <a16:creationId xmlns:a16="http://schemas.microsoft.com/office/drawing/2014/main" id="{987C1247-91D4-44C6-8749-5A543EAE12D7}"/>
              </a:ext>
            </a:extLst>
          </p:cNvPr>
          <p:cNvSpPr>
            <a:spLocks noGrp="1"/>
          </p:cNvSpPr>
          <p:nvPr>
            <p:ph type="title"/>
          </p:nvPr>
        </p:nvSpPr>
        <p:spPr/>
        <p:txBody>
          <a:bodyPr/>
          <a:lstStyle/>
          <a:p>
            <a:r>
              <a:rPr lang="en-US" altLang="zh-CN" dirty="0"/>
              <a:t>Pix2pix Result</a:t>
            </a:r>
            <a:endParaRPr lang="en-GB" dirty="0"/>
          </a:p>
        </p:txBody>
      </p:sp>
      <p:sp>
        <p:nvSpPr>
          <p:cNvPr id="6" name="文本占位符 5">
            <a:extLst>
              <a:ext uri="{FF2B5EF4-FFF2-40B4-BE49-F238E27FC236}">
                <a16:creationId xmlns:a16="http://schemas.microsoft.com/office/drawing/2014/main" id="{5CE5CBAC-1445-47ED-9E0F-86338A33EDCF}"/>
              </a:ext>
            </a:extLst>
          </p:cNvPr>
          <p:cNvSpPr>
            <a:spLocks noGrp="1"/>
          </p:cNvSpPr>
          <p:nvPr>
            <p:ph type="body" sz="quarter" idx="22"/>
          </p:nvPr>
        </p:nvSpPr>
        <p:spPr/>
        <p:txBody>
          <a:bodyPr/>
          <a:lstStyle/>
          <a:p>
            <a:endParaRPr lang="en-GB"/>
          </a:p>
        </p:txBody>
      </p:sp>
      <p:pic>
        <p:nvPicPr>
          <p:cNvPr id="7" name="图片 6">
            <a:extLst>
              <a:ext uri="{FF2B5EF4-FFF2-40B4-BE49-F238E27FC236}">
                <a16:creationId xmlns:a16="http://schemas.microsoft.com/office/drawing/2014/main" id="{28A95DD6-9A02-43C0-91DF-A6C45D582039}"/>
              </a:ext>
            </a:extLst>
          </p:cNvPr>
          <p:cNvPicPr>
            <a:picLocks noChangeAspect="1"/>
          </p:cNvPicPr>
          <p:nvPr/>
        </p:nvPicPr>
        <p:blipFill>
          <a:blip r:embed="rId2"/>
          <a:stretch>
            <a:fillRect/>
          </a:stretch>
        </p:blipFill>
        <p:spPr>
          <a:xfrm>
            <a:off x="1484268" y="1093306"/>
            <a:ext cx="9833063" cy="3754180"/>
          </a:xfrm>
          <a:prstGeom prst="rect">
            <a:avLst/>
          </a:prstGeom>
        </p:spPr>
      </p:pic>
    </p:spTree>
    <p:extLst>
      <p:ext uri="{BB962C8B-B14F-4D97-AF65-F5344CB8AC3E}">
        <p14:creationId xmlns:p14="http://schemas.microsoft.com/office/powerpoint/2010/main" val="19688929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in heading and bullets text">
            <a:extLst>
              <a:ext uri="{FF2B5EF4-FFF2-40B4-BE49-F238E27FC236}">
                <a16:creationId xmlns:a16="http://schemas.microsoft.com/office/drawing/2014/main" id="{FB633AA5-583C-B349-AF21-FF9B85570E2D}"/>
              </a:ext>
            </a:extLst>
          </p:cNvPr>
          <p:cNvSpPr>
            <a:spLocks noGrp="1"/>
          </p:cNvSpPr>
          <p:nvPr>
            <p:ph type="body" sz="quarter" idx="20"/>
          </p:nvPr>
        </p:nvSpPr>
        <p:spPr>
          <a:xfrm>
            <a:off x="1066799" y="1328738"/>
            <a:ext cx="10668000" cy="4804331"/>
          </a:xfrm>
        </p:spPr>
        <p:txBody>
          <a:bodyPr>
            <a:normAutofit/>
          </a:bodyPr>
          <a:lstStyle/>
          <a:p>
            <a:pPr marL="685800" indent="-685800" algn="just">
              <a:lnSpc>
                <a:spcPct val="120000"/>
              </a:lnSpc>
              <a:buClr>
                <a:schemeClr val="accent2">
                  <a:lumMod val="75000"/>
                </a:schemeClr>
              </a:buClr>
              <a:buSzPct val="86000"/>
              <a:buFont typeface="Arial" panose="020B0604020202020204" pitchFamily="34" charset="0"/>
              <a:buChar char="•"/>
            </a:pPr>
            <a:r>
              <a:rPr lang="en-US" altLang="zh-CN" sz="2800" dirty="0"/>
              <a:t>Since pix2pix model is a general image to image translation model and the paper does not handle the motion transfer task.</a:t>
            </a:r>
          </a:p>
          <a:p>
            <a:pPr marL="685800" indent="-685800" algn="just">
              <a:lnSpc>
                <a:spcPct val="120000"/>
              </a:lnSpc>
              <a:buClr>
                <a:schemeClr val="accent2">
                  <a:lumMod val="75000"/>
                </a:schemeClr>
              </a:buClr>
              <a:buSzPct val="86000"/>
              <a:buFont typeface="Arial" panose="020B0604020202020204" pitchFamily="34" charset="0"/>
              <a:buChar char="•"/>
            </a:pPr>
            <a:r>
              <a:rPr lang="en-US" altLang="zh-CN" sz="2800" dirty="0"/>
              <a:t>We aim to combine pix2pix with pose estimation technology to do the motion transfer task.</a:t>
            </a:r>
            <a:endParaRPr lang="en-US" altLang="zh-CN" dirty="0"/>
          </a:p>
          <a:p>
            <a:pPr marL="1143000" lvl="1" indent="-685800" algn="just">
              <a:lnSpc>
                <a:spcPct val="120000"/>
              </a:lnSpc>
              <a:buClr>
                <a:schemeClr val="accent2">
                  <a:lumMod val="75000"/>
                </a:schemeClr>
              </a:buClr>
              <a:buSzPct val="860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1143000" lvl="1" indent="-685800" algn="just">
              <a:lnSpc>
                <a:spcPct val="120000"/>
              </a:lnSpc>
              <a:buClr>
                <a:schemeClr val="accent2">
                  <a:lumMod val="75000"/>
                </a:schemeClr>
              </a:buClr>
              <a:buSzPct val="8600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1028700" lvl="1" indent="-571500" algn="just">
              <a:lnSpc>
                <a:spcPct val="120000"/>
              </a:lnSpc>
              <a:buClr>
                <a:schemeClr val="accent2">
                  <a:lumMod val="75000"/>
                </a:schemeClr>
              </a:buClr>
              <a:buSzPct val="86000"/>
              <a:buFont typeface="Trebuchet MS" panose="020B0603020202020204" pitchFamily="34" charset="0"/>
              <a:buChar char="•"/>
            </a:pPr>
            <a:endParaRPr lang="en-US" sz="2900" dirty="0">
              <a:latin typeface="Arial" panose="020B0604020202020204" pitchFamily="34" charset="0"/>
              <a:cs typeface="Arial" panose="020B0604020202020204" pitchFamily="34" charset="0"/>
            </a:endParaRPr>
          </a:p>
        </p:txBody>
      </p:sp>
      <p:sp>
        <p:nvSpPr>
          <p:cNvPr id="2" name="Slide Number "/>
          <p:cNvSpPr>
            <a:spLocks noGrp="1"/>
          </p:cNvSpPr>
          <p:nvPr>
            <p:ph type="sldNum" sz="quarter" idx="10"/>
          </p:nvPr>
        </p:nvSpPr>
        <p:spPr>
          <a:xfrm>
            <a:off x="11126362" y="6337183"/>
            <a:ext cx="608437" cy="368300"/>
          </a:xfrm>
        </p:spPr>
        <p:txBody>
          <a:bodyPr/>
          <a:lstStyle/>
          <a:p>
            <a:fld id="{F343A32A-436A-8143-8894-653E98457856}" type="slidenum">
              <a:rPr lang="en-US" smtClean="0"/>
              <a:pPr/>
              <a:t>8</a:t>
            </a:fld>
            <a:endParaRPr lang="en-US" dirty="0"/>
          </a:p>
        </p:txBody>
      </p:sp>
      <p:sp>
        <p:nvSpPr>
          <p:cNvPr id="3" name="Slide Title"/>
          <p:cNvSpPr>
            <a:spLocks noGrp="1"/>
          </p:cNvSpPr>
          <p:nvPr>
            <p:ph type="title"/>
          </p:nvPr>
        </p:nvSpPr>
        <p:spPr>
          <a:xfrm>
            <a:off x="1066800" y="253938"/>
            <a:ext cx="10668000" cy="632988"/>
          </a:xfrm>
        </p:spPr>
        <p:txBody>
          <a:bodyPr anchor="ctr"/>
          <a:lstStyle/>
          <a:p>
            <a:r>
              <a:rPr lang="en-US" altLang="zh-CN" sz="2800" dirty="0">
                <a:latin typeface="Arial" panose="020B0604020202020204" pitchFamily="34" charset="0"/>
                <a:cs typeface="Arial" panose="020B0604020202020204" pitchFamily="34" charset="0"/>
              </a:rPr>
              <a:t>Contribution</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301142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
          <p:cNvSpPr>
            <a:spLocks noGrp="1"/>
          </p:cNvSpPr>
          <p:nvPr>
            <p:ph type="sldNum" sz="quarter" idx="10"/>
          </p:nvPr>
        </p:nvSpPr>
        <p:spPr>
          <a:xfrm>
            <a:off x="11126362" y="6337183"/>
            <a:ext cx="608437" cy="368300"/>
          </a:xfrm>
        </p:spPr>
        <p:txBody>
          <a:bodyPr/>
          <a:lstStyle/>
          <a:p>
            <a:fld id="{F343A32A-436A-8143-8894-653E98457856}" type="slidenum">
              <a:rPr lang="en-US" smtClean="0"/>
              <a:pPr/>
              <a:t>9</a:t>
            </a:fld>
            <a:endParaRPr lang="en-US" dirty="0"/>
          </a:p>
        </p:txBody>
      </p:sp>
      <p:sp>
        <p:nvSpPr>
          <p:cNvPr id="3" name="Slide Title"/>
          <p:cNvSpPr>
            <a:spLocks noGrp="1"/>
          </p:cNvSpPr>
          <p:nvPr>
            <p:ph type="title"/>
          </p:nvPr>
        </p:nvSpPr>
        <p:spPr>
          <a:xfrm>
            <a:off x="1066800" y="253938"/>
            <a:ext cx="10668000" cy="632988"/>
          </a:xfrm>
        </p:spPr>
        <p:txBody>
          <a:bodyPr anchor="ctr"/>
          <a:lstStyle/>
          <a:p>
            <a:r>
              <a:rPr lang="en-US" altLang="zh-CN" sz="2800" dirty="0">
                <a:latin typeface="Arial" panose="020B0604020202020204" pitchFamily="34" charset="0"/>
                <a:cs typeface="Arial" panose="020B0604020202020204" pitchFamily="34" charset="0"/>
              </a:rPr>
              <a:t>Dataset</a:t>
            </a:r>
            <a:endParaRPr lang="en-US" sz="2800" dirty="0">
              <a:latin typeface="Arial" panose="020B0604020202020204" pitchFamily="34" charset="0"/>
              <a:cs typeface="Arial" panose="020B0604020202020204" pitchFamily="34" charset="0"/>
            </a:endParaRPr>
          </a:p>
        </p:txBody>
      </p:sp>
      <p:sp>
        <p:nvSpPr>
          <p:cNvPr id="7" name="文本占位符 6">
            <a:extLst>
              <a:ext uri="{FF2B5EF4-FFF2-40B4-BE49-F238E27FC236}">
                <a16:creationId xmlns:a16="http://schemas.microsoft.com/office/drawing/2014/main" id="{1EAA29EA-2F6F-4E95-95EC-469EA4E72D88}"/>
              </a:ext>
            </a:extLst>
          </p:cNvPr>
          <p:cNvSpPr>
            <a:spLocks noGrp="1"/>
          </p:cNvSpPr>
          <p:nvPr>
            <p:ph type="body" sz="quarter" idx="20"/>
          </p:nvPr>
        </p:nvSpPr>
        <p:spPr>
          <a:xfrm>
            <a:off x="1066802" y="1011219"/>
            <a:ext cx="10667998" cy="2417781"/>
          </a:xfrm>
        </p:spPr>
        <p:txBody>
          <a:bodyPr/>
          <a:lstStyle/>
          <a:p>
            <a:pPr marL="685800" indent="-685800" algn="just">
              <a:lnSpc>
                <a:spcPct val="120000"/>
              </a:lnSpc>
              <a:buClr>
                <a:srgbClr val="ED7D31">
                  <a:lumMod val="75000"/>
                </a:srgbClr>
              </a:buClr>
              <a:buSzPct val="86000"/>
              <a:buFont typeface="Arial" panose="020B0604020202020204" pitchFamily="34" charset="0"/>
              <a:buChar char="•"/>
            </a:pPr>
            <a:r>
              <a:rPr lang="en-US" altLang="zh-CN" sz="2800" dirty="0"/>
              <a:t>Original  Dataset: 5 different subjects, 10k+ images for each. 1024 * 512. </a:t>
            </a:r>
            <a:r>
              <a:rPr lang="en-US" sz="2800" dirty="0"/>
              <a:t>Everybody Dance Now </a:t>
            </a:r>
            <a:r>
              <a:rPr lang="en-US" sz="2800" dirty="0">
                <a:hlinkClick r:id="rId3"/>
              </a:rPr>
              <a:t>https://arxiv.org/abs/1808.07371</a:t>
            </a:r>
            <a:endParaRPr lang="en-US" altLang="zh-CN" sz="2800" dirty="0"/>
          </a:p>
          <a:p>
            <a:pPr marL="685800" lvl="0" indent="-685800" algn="just">
              <a:lnSpc>
                <a:spcPct val="120000"/>
              </a:lnSpc>
              <a:buClr>
                <a:srgbClr val="ED7D31">
                  <a:lumMod val="75000"/>
                </a:srgbClr>
              </a:buClr>
              <a:buSzPct val="86000"/>
              <a:buFont typeface="Arial" panose="020B0604020202020204" pitchFamily="34" charset="0"/>
              <a:buChar char="•"/>
            </a:pPr>
            <a:r>
              <a:rPr lang="en-US" altLang="zh-CN" sz="2800" dirty="0"/>
              <a:t>Modified Dataset: 5 different subjects, sampled 1000 images for each. </a:t>
            </a:r>
            <a:r>
              <a:rPr lang="en-US" altLang="zh-CN" sz="2800" dirty="0" err="1"/>
              <a:t>Cropp</a:t>
            </a:r>
            <a:r>
              <a:rPr lang="en-US" altLang="zh-CN" sz="2800" dirty="0"/>
              <a:t> and resize to 256 * 256</a:t>
            </a:r>
          </a:p>
          <a:p>
            <a:pPr marL="685800" lvl="0" indent="-685800" algn="just">
              <a:lnSpc>
                <a:spcPct val="120000"/>
              </a:lnSpc>
              <a:buClr>
                <a:srgbClr val="ED7D31">
                  <a:lumMod val="75000"/>
                </a:srgbClr>
              </a:buClr>
              <a:buSzPct val="86000"/>
              <a:buFont typeface="Arial" panose="020B0604020202020204" pitchFamily="34" charset="0"/>
              <a:buChar char="•"/>
            </a:pPr>
            <a:endParaRPr lang="en-US" altLang="zh-CN" sz="2800" dirty="0"/>
          </a:p>
          <a:p>
            <a:pPr marL="685800" lvl="0" indent="-685800" algn="just">
              <a:lnSpc>
                <a:spcPct val="120000"/>
              </a:lnSpc>
              <a:buClr>
                <a:srgbClr val="ED7D31">
                  <a:lumMod val="75000"/>
                </a:srgbClr>
              </a:buClr>
              <a:buSzPct val="86000"/>
              <a:buFont typeface="Arial" panose="020B0604020202020204" pitchFamily="34" charset="0"/>
              <a:buChar char="•"/>
            </a:pPr>
            <a:endParaRPr lang="en-US" altLang="zh-CN" dirty="0"/>
          </a:p>
          <a:p>
            <a:endParaRPr lang="en-GB" dirty="0"/>
          </a:p>
        </p:txBody>
      </p:sp>
      <p:grpSp>
        <p:nvGrpSpPr>
          <p:cNvPr id="6" name="Group 5">
            <a:extLst>
              <a:ext uri="{FF2B5EF4-FFF2-40B4-BE49-F238E27FC236}">
                <a16:creationId xmlns:a16="http://schemas.microsoft.com/office/drawing/2014/main" id="{05F23E7E-C3A4-4C00-BE2A-91353E5BD924}"/>
              </a:ext>
            </a:extLst>
          </p:cNvPr>
          <p:cNvGrpSpPr/>
          <p:nvPr/>
        </p:nvGrpSpPr>
        <p:grpSpPr>
          <a:xfrm>
            <a:off x="3719681" y="3327382"/>
            <a:ext cx="5237930" cy="2613748"/>
            <a:chOff x="2622401" y="3317132"/>
            <a:chExt cx="5237930" cy="2613748"/>
          </a:xfrm>
        </p:grpSpPr>
        <p:pic>
          <p:nvPicPr>
            <p:cNvPr id="4" name="Picture 3">
              <a:extLst>
                <a:ext uri="{FF2B5EF4-FFF2-40B4-BE49-F238E27FC236}">
                  <a16:creationId xmlns:a16="http://schemas.microsoft.com/office/drawing/2014/main" id="{D36924AD-5240-4F73-B4BB-C28003283B76}"/>
                </a:ext>
              </a:extLst>
            </p:cNvPr>
            <p:cNvPicPr>
              <a:picLocks noChangeAspect="1"/>
            </p:cNvPicPr>
            <p:nvPr/>
          </p:nvPicPr>
          <p:blipFill>
            <a:blip r:embed="rId4"/>
            <a:stretch>
              <a:fillRect/>
            </a:stretch>
          </p:blipFill>
          <p:spPr>
            <a:xfrm>
              <a:off x="2622401" y="3327382"/>
              <a:ext cx="2618965" cy="2603498"/>
            </a:xfrm>
            <a:prstGeom prst="rect">
              <a:avLst/>
            </a:prstGeom>
          </p:spPr>
        </p:pic>
        <p:pic>
          <p:nvPicPr>
            <p:cNvPr id="5" name="Picture 4">
              <a:extLst>
                <a:ext uri="{FF2B5EF4-FFF2-40B4-BE49-F238E27FC236}">
                  <a16:creationId xmlns:a16="http://schemas.microsoft.com/office/drawing/2014/main" id="{9AA7221E-A91E-4864-A4BC-9F535732A47D}"/>
                </a:ext>
              </a:extLst>
            </p:cNvPr>
            <p:cNvPicPr>
              <a:picLocks noChangeAspect="1"/>
            </p:cNvPicPr>
            <p:nvPr/>
          </p:nvPicPr>
          <p:blipFill>
            <a:blip r:embed="rId5"/>
            <a:stretch>
              <a:fillRect/>
            </a:stretch>
          </p:blipFill>
          <p:spPr>
            <a:xfrm>
              <a:off x="5241366" y="3317132"/>
              <a:ext cx="2618965" cy="2613748"/>
            </a:xfrm>
            <a:prstGeom prst="rect">
              <a:avLst/>
            </a:prstGeom>
          </p:spPr>
        </p:pic>
      </p:grpSp>
    </p:spTree>
    <p:extLst>
      <p:ext uri="{BB962C8B-B14F-4D97-AF65-F5344CB8AC3E}">
        <p14:creationId xmlns:p14="http://schemas.microsoft.com/office/powerpoint/2010/main" val="3971728408"/>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yracuse_traditional_widescreen_sherman_template_REV" id="{418FABB0-AFA1-3C42-88F0-126E60776543}" vid="{05C513C1-448A-6D45-A0D5-25B6F5ACB4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3716</TotalTime>
  <Words>519</Words>
  <Application>Microsoft Office PowerPoint</Application>
  <PresentationFormat>Widescreen</PresentationFormat>
  <Paragraphs>59</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Sherman Sans Book</vt:lpstr>
      <vt:lpstr>Sherman Serif Book</vt:lpstr>
      <vt:lpstr>Arial</vt:lpstr>
      <vt:lpstr>Calibri</vt:lpstr>
      <vt:lpstr>Trebuchet MS</vt:lpstr>
      <vt:lpstr>Office Theme</vt:lpstr>
      <vt:lpstr>Motion Transfer based on Generative Adversarial Networks</vt:lpstr>
      <vt:lpstr>Outline</vt:lpstr>
      <vt:lpstr>Background</vt:lpstr>
      <vt:lpstr>Background</vt:lpstr>
      <vt:lpstr>Background</vt:lpstr>
      <vt:lpstr>Network Architecture </vt:lpstr>
      <vt:lpstr>Pix2pix Result</vt:lpstr>
      <vt:lpstr>Contribution</vt:lpstr>
      <vt:lpstr>Dataset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Temporal and Spatial Routing for Large Scale Safe and Connected UAS Traffic Management in Urban Areas</dc:title>
  <dc:creator>Microsoft Office User</dc:creator>
  <cp:lastModifiedBy>Wu Kun</cp:lastModifiedBy>
  <cp:revision>352</cp:revision>
  <dcterms:created xsi:type="dcterms:W3CDTF">2019-08-07T03:45:15Z</dcterms:created>
  <dcterms:modified xsi:type="dcterms:W3CDTF">2020-04-28T19:04:42Z</dcterms:modified>
</cp:coreProperties>
</file>