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7" r:id="rId5"/>
    <p:sldId id="266" r:id="rId6"/>
    <p:sldId id="258" r:id="rId7"/>
    <p:sldId id="267" r:id="rId8"/>
    <p:sldId id="263" r:id="rId9"/>
    <p:sldId id="264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1B71-434A-4070-0B51-7A5058EE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654EA-B251-0126-13B5-7ABE8096F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0E8C-E72C-3759-BD25-EC830F86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AF07-97C1-86EC-8E2B-3C08E354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DEEDC-67FC-037B-279C-B816716E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0F1C-3ED4-EBED-FF6A-5C03B217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17A55-A883-8D29-979A-D1BC46149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1376-09EA-E55A-FC69-C52E10C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F960-772E-CDB3-73FC-A4E5022B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ACA97-A12C-4DE7-79EC-D23CEF67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F37A0-2068-4A9D-65F8-E6E7C455E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72E92-98DC-1F6F-1A6D-7C747192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7692-B060-E311-7A3A-6603A7FE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8321-9205-9166-1083-1AD55B9F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222A-2770-3AD0-E36A-3F46D840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A2CF-5CED-B4E6-36EC-319E687A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7C46-2798-C0C3-5281-E660D816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4053-6715-E79D-483E-A630CA5D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F19F-FE66-C059-AB82-A2B8193D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EC3F-B5C8-3A59-C1E3-C56FB7A2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73F7-7E9D-15D5-B408-3F9D6BB0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6E41-A44B-3D6C-6558-DCABB17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595C-A5FC-54D0-B077-D7E69883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395-8215-D542-D882-DAA739E6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BE44-62C4-E231-829A-F6AB43D4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A566-D055-2247-9866-CC1153F0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92F1-81A6-A757-26D3-9141BCAFA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8B2F-B56C-0269-B852-23F46C861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E65D5-63A7-B1B3-DF8C-866366AF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BC4B-F9DE-680D-7027-510CAADC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346C-A9AC-8944-6E5C-C804CE10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E05A-330F-B0CB-ED07-FE2EA582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ED6F-C080-419D-68D2-9BC7A57AD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95BC2-1284-F5C8-7F3C-D56EF9A0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06012-9343-4F72-3CBD-399CA5F7B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BEDB0-169B-F798-3B87-9755547D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EC451-BC60-E0AC-C822-8F2FA0E3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3ACD3-9D48-1BF9-8AF8-26FD9E58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38DE8-807E-383B-5761-A964029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8A10-EB35-FA21-BF8F-0A95E43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9D7DF-E19D-45E6-7D11-71CB06DF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2AC1D-EE75-5441-607C-7F6FCFB4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43CB-2C64-3719-4AD7-774A037F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36068-CB31-3E78-1B5F-7618B4FD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26B4B-A19E-7280-49FB-5AB889E5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326F-4C60-EC13-CF12-D3FCCB3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8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7DDB-D4E7-0B66-1DB7-C9DCAE8E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2980-EEDB-92B4-6C0B-EAEE54BF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03610-8E6F-121A-D5D2-4AC899FF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45CC-91C0-23CC-C3CA-0C1E13A0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BEBB-1C1F-931B-4D85-0CC67FBA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BF47-FFA8-F811-E1F9-4111B0CB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60E0-11DA-6EB4-7DBC-6518CB59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6260B-7DB0-A4C3-90A9-3615E6060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DE69-14B6-52FB-DB60-4ACE07AD2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1585A-7925-1518-CB91-1A81BA6D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FABF-0D90-CD34-EC7F-B691643D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BD3C-F6D0-7EF6-A203-ECC4713B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2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21A5C-D214-AD0A-EDD8-C4672234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3D918-E8CD-C9CB-1E82-D0AD06AC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EFD5D-3A95-E432-F89F-14226B7ED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44CA-0DDF-48A8-BCEE-A162AA1936C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BA19-FEB1-77B0-E4EE-F802794BB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2ADA-F0BB-2D4C-0504-4AFA1BE6D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E743-A801-47BD-91A1-5A65AE3F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5199-4B83-4C02-F60E-54E46F273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ISTA 350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40011-7CA7-03CF-A37E-327872BD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Murder Data Scraping and Visualization</a:t>
            </a:r>
          </a:p>
          <a:p>
            <a:r>
              <a:rPr lang="en-US" dirty="0"/>
              <a:t>By: Arjoneel Dhar</a:t>
            </a:r>
          </a:p>
        </p:txBody>
      </p:sp>
    </p:spTree>
    <p:extLst>
      <p:ext uri="{BB962C8B-B14F-4D97-AF65-F5344CB8AC3E}">
        <p14:creationId xmlns:p14="http://schemas.microsoft.com/office/powerpoint/2010/main" val="305544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DCD9-FBCB-C473-572F-093697F4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4CD8-A9CD-BB97-0542-6427EFFA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B8BDF-39B4-A200-59B1-C027D207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85" y="308339"/>
            <a:ext cx="10265030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7F687-855A-4523-BA1F-170289BE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A535-F35E-B28F-2066-E4C895113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Faculty and Staff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11DFB-FDAC-E054-60CE-A12281B4EE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Dr. Rich Thompson</a:t>
            </a:r>
          </a:p>
          <a:p>
            <a:r>
              <a:rPr lang="en-US" dirty="0"/>
              <a:t>Olivia </a:t>
            </a:r>
            <a:r>
              <a:rPr lang="en-US" dirty="0" err="1"/>
              <a:t>Fernflores</a:t>
            </a:r>
            <a:endParaRPr lang="en-US" dirty="0"/>
          </a:p>
          <a:p>
            <a:r>
              <a:rPr lang="en-US" dirty="0"/>
              <a:t>Sam </a:t>
            </a:r>
            <a:r>
              <a:rPr lang="en-US" dirty="0" err="1"/>
              <a:t>Cassity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CBEAED-F653-53F7-6C49-C5A2C6C20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E30A41-9F6B-2649-0CAC-C199F292F8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Anushka Bande</a:t>
            </a:r>
          </a:p>
          <a:p>
            <a:r>
              <a:rPr lang="en-US" dirty="0"/>
              <a:t>Evan Williams</a:t>
            </a:r>
          </a:p>
          <a:p>
            <a:r>
              <a:rPr lang="en-US" dirty="0" err="1"/>
              <a:t>Taaon</a:t>
            </a:r>
            <a:r>
              <a:rPr lang="en-US" dirty="0"/>
              <a:t> Fraser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3A9A51-65C0-9BAE-FE91-DB4B9544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</a:t>
            </a:r>
            <a:r>
              <a:rPr lang="en-US" dirty="0" err="1"/>
              <a:t>Aknowlegments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66A86-A0BD-CE04-13CF-EF599073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Chase </a:t>
            </a:r>
            <a:r>
              <a:rPr lang="en-US" dirty="0" err="1"/>
              <a:t>Hult</a:t>
            </a:r>
            <a:endParaRPr lang="en-US" dirty="0"/>
          </a:p>
          <a:p>
            <a:r>
              <a:rPr lang="en-US" dirty="0"/>
              <a:t>Ahmad Arshad</a:t>
            </a:r>
          </a:p>
        </p:txBody>
      </p:sp>
    </p:spTree>
    <p:extLst>
      <p:ext uri="{BB962C8B-B14F-4D97-AF65-F5344CB8AC3E}">
        <p14:creationId xmlns:p14="http://schemas.microsoft.com/office/powerpoint/2010/main" val="5283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EFB-C289-278C-686E-71EBACE1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775D-8F25-1445-C077-A2947603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As a young child, I grew up in a small town in the state of Maryland. At the time Maryland was infamous for hosting one of the cities with the highest murder rates in the United States; Baltimore, Maryland. Likewise, I wanted to take this opportunity to view the actual murder statistics within Baltimore (city) and the USA, as well as other murder statistics from within Arizona's jurisdictions.</a:t>
            </a:r>
          </a:p>
        </p:txBody>
      </p:sp>
    </p:spTree>
    <p:extLst>
      <p:ext uri="{BB962C8B-B14F-4D97-AF65-F5344CB8AC3E}">
        <p14:creationId xmlns:p14="http://schemas.microsoft.com/office/powerpoint/2010/main" val="38753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7EE5-8D94-447C-846B-32BF123D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C87D-CDD8-10D8-B436-E693C307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to get html on murder data website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http://www.murderdata.org/p/data-docs.html</a:t>
            </a:r>
          </a:p>
          <a:p>
            <a:r>
              <a:rPr lang="en-US" dirty="0"/>
              <a:t>Sift through the site data using beautiful soup to find link to csv file</a:t>
            </a:r>
          </a:p>
          <a:p>
            <a:r>
              <a:rPr lang="en-US" dirty="0"/>
              <a:t>Transform CSV file into pandas </a:t>
            </a:r>
            <a:r>
              <a:rPr lang="en-US" dirty="0" err="1"/>
              <a:t>dataframe</a:t>
            </a:r>
            <a:r>
              <a:rPr lang="en-US" dirty="0"/>
              <a:t> and series for use </a:t>
            </a:r>
            <a:r>
              <a:rPr lang="en-US"/>
              <a:t>in figures</a:t>
            </a:r>
            <a:endParaRPr lang="en-US" dirty="0"/>
          </a:p>
          <a:p>
            <a:r>
              <a:rPr lang="en-US" dirty="0"/>
              <a:t>Display 3 figures on statistics:</a:t>
            </a:r>
          </a:p>
          <a:p>
            <a:pPr lvl="1"/>
            <a:r>
              <a:rPr lang="en-US" dirty="0"/>
              <a:t>Scatterplot of Number of Murders per Year in the city of Baltimore</a:t>
            </a:r>
          </a:p>
          <a:p>
            <a:pPr lvl="1"/>
            <a:r>
              <a:rPr lang="en-US" dirty="0"/>
              <a:t>Plot of 25 highest murder rate cities in the USA</a:t>
            </a:r>
          </a:p>
          <a:p>
            <a:pPr lvl="1"/>
            <a:r>
              <a:rPr lang="en-US" dirty="0"/>
              <a:t>Plot of murder rates in Arizona. </a:t>
            </a:r>
          </a:p>
        </p:txBody>
      </p:sp>
    </p:spTree>
    <p:extLst>
      <p:ext uri="{BB962C8B-B14F-4D97-AF65-F5344CB8AC3E}">
        <p14:creationId xmlns:p14="http://schemas.microsoft.com/office/powerpoint/2010/main" val="48687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7D1BF-F45F-3145-157E-0F8DD89F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0" y="107093"/>
            <a:ext cx="10582660" cy="58818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70941A1-EC7C-E3B3-C7C1-2DBD6048F6CA}"/>
              </a:ext>
            </a:extLst>
          </p:cNvPr>
          <p:cNvSpPr/>
          <p:nvPr/>
        </p:nvSpPr>
        <p:spPr>
          <a:xfrm>
            <a:off x="5148649" y="4382530"/>
            <a:ext cx="395416" cy="205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6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9C7AB-42C6-B6A1-7DBE-798B1A74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89" y="1697016"/>
            <a:ext cx="421422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2890-A7D1-DA7F-BA52-E54EF91F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BB5C-3B22-43B7-F520-E52C7D58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E8780-6D65-F498-BFE0-FB4F44C3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83" y="251415"/>
            <a:ext cx="8397097" cy="5478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7C015-BDA5-5DF9-08F7-1192BB79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14" y="5861822"/>
            <a:ext cx="9746825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A4BA-DBFA-F295-3A34-CC0F465D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E7D4-6115-08C6-B55A-3CC650A7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8D902-1F89-5B79-BA1C-D67DA5B0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01" y="681037"/>
            <a:ext cx="7597798" cy="1318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E0B6A-3B53-4C5C-EBF7-D59D3F7B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91" y="2677668"/>
            <a:ext cx="8268417" cy="33149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290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3746-5C93-F8B8-85E9-65B9E4BB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CD6B-6B26-014B-8591-6FF9648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C5F4F-C4F2-EA3E-8F86-B0F507957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2" y="248931"/>
            <a:ext cx="10349615" cy="650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C1FD-9B86-F2C6-D5A6-C6506673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0B2F-3808-A122-F497-3C15298D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61EC2-36DE-686F-767F-1EE48DFE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213081"/>
            <a:ext cx="10950889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5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202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ISTA 350 Final Project</vt:lpstr>
      <vt:lpstr>Motivation</vt:lpstr>
      <vt:lpstr>Goals: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 </vt:lpstr>
      <vt:lpstr>Special Aknowlegments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 350 Final Project</dc:title>
  <dc:creator>Arjoneel Dhar</dc:creator>
  <cp:lastModifiedBy>Arjoneel Dhar</cp:lastModifiedBy>
  <cp:revision>7</cp:revision>
  <dcterms:created xsi:type="dcterms:W3CDTF">2023-11-28T18:40:27Z</dcterms:created>
  <dcterms:modified xsi:type="dcterms:W3CDTF">2023-11-28T20:15:05Z</dcterms:modified>
</cp:coreProperties>
</file>