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9F71-B907-457D-BCDB-F2DB921C57FC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2589-4528-4B4B-8C0C-141FAB4E5CE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88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9F71-B907-457D-BCDB-F2DB921C57FC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2589-4528-4B4B-8C0C-141FAB4E5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36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9F71-B907-457D-BCDB-F2DB921C57FC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2589-4528-4B4B-8C0C-141FAB4E5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87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9F71-B907-457D-BCDB-F2DB921C57FC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2589-4528-4B4B-8C0C-141FAB4E5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9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9F71-B907-457D-BCDB-F2DB921C57FC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2589-4528-4B4B-8C0C-141FAB4E5CE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591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9F71-B907-457D-BCDB-F2DB921C57FC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2589-4528-4B4B-8C0C-141FAB4E5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46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9F71-B907-457D-BCDB-F2DB921C57FC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2589-4528-4B4B-8C0C-141FAB4E5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9F71-B907-457D-BCDB-F2DB921C57FC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2589-4528-4B4B-8C0C-141FAB4E5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9F71-B907-457D-BCDB-F2DB921C57FC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2589-4528-4B4B-8C0C-141FAB4E5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9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A649F71-B907-457D-BCDB-F2DB921C57FC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FF2589-4528-4B4B-8C0C-141FAB4E5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28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9F71-B907-457D-BCDB-F2DB921C57FC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2589-4528-4B4B-8C0C-141FAB4E5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8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A649F71-B907-457D-BCDB-F2DB921C57FC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FFF2589-4528-4B4B-8C0C-141FAB4E5CE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09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5161" y="437883"/>
            <a:ext cx="9302839" cy="1365160"/>
          </a:xfrm>
        </p:spPr>
        <p:txBody>
          <a:bodyPr>
            <a:noAutofit/>
          </a:bodyPr>
          <a:lstStyle/>
          <a:p>
            <a:pPr marL="857250" indent="-857250" algn="l">
              <a:buFont typeface="Wingdings" panose="05000000000000000000" pitchFamily="2" charset="2"/>
              <a:buChar char="q"/>
            </a:pPr>
            <a:r>
              <a:rPr lang="en-GB" sz="2800" u="sng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2 </a:t>
            </a:r>
            <a:br>
              <a:rPr lang="en-GB" sz="2800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533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986688"/>
              </p:ext>
            </p:extLst>
          </p:nvPr>
        </p:nvGraphicFramePr>
        <p:xfrm>
          <a:off x="476518" y="140117"/>
          <a:ext cx="9683482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77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05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X+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Creates a new file for read/write. Returns FALSE and an error if file already exists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510957"/>
            <a:ext cx="12192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Read File - </a:t>
            </a:r>
            <a:r>
              <a:rPr lang="en-US" sz="2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fread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fread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 reads from an open file.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parameter of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fread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contains the name of the file to read from and the second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specifies the maximum number of bytes to read.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PHP code reads the "webdictionary.txt" file to the end: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fread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myfile,filesize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("webdictionary.txt"));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Close File - </a:t>
            </a:r>
            <a:r>
              <a:rPr lang="en-US" sz="2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fclose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fclose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 is used to close an open file.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It's a good programming practice to close all files after you have finished with them. You don't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 an open file running around on your server taking up resources!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fclose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requires the name of the file (or a variable that holds the filename) we want to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myfile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fopen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("webdictionary.txt", "r");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some code to be executed....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fclose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myfile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80812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60060"/>
            <a:ext cx="11450782" cy="648710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400" b="1" dirty="0"/>
              <a:t>PHP Read Single Line - </a:t>
            </a:r>
            <a:r>
              <a:rPr lang="en-US" sz="3400" b="1" dirty="0" err="1"/>
              <a:t>fgets</a:t>
            </a:r>
            <a:r>
              <a:rPr lang="en-US" sz="3400" b="1" dirty="0"/>
              <a:t>()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fgets</a:t>
            </a:r>
            <a:r>
              <a:rPr lang="en-US" dirty="0"/>
              <a:t>() function is used to read a single line from a file.</a:t>
            </a:r>
          </a:p>
          <a:p>
            <a:pPr marL="0" indent="0">
              <a:buNone/>
            </a:pPr>
            <a:r>
              <a:rPr lang="en-US" dirty="0"/>
              <a:t>The example below outputs the first line of the "webdictionary.txt" file:</a:t>
            </a:r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myfile</a:t>
            </a:r>
            <a:r>
              <a:rPr lang="en-US" dirty="0"/>
              <a:t> = </a:t>
            </a:r>
            <a:r>
              <a:rPr lang="en-US" dirty="0" err="1"/>
              <a:t>fopen</a:t>
            </a:r>
            <a:r>
              <a:rPr lang="en-US" dirty="0"/>
              <a:t>("webdictionary.txt", "r") or die("Unable to open file!");</a:t>
            </a:r>
          </a:p>
          <a:p>
            <a:pPr marL="0" indent="0">
              <a:buNone/>
            </a:pPr>
            <a:r>
              <a:rPr lang="en-US" dirty="0"/>
              <a:t>echo </a:t>
            </a:r>
            <a:r>
              <a:rPr lang="en-US" dirty="0" err="1"/>
              <a:t>fgets</a:t>
            </a:r>
            <a:r>
              <a:rPr lang="en-US" dirty="0"/>
              <a:t>($</a:t>
            </a:r>
            <a:r>
              <a:rPr lang="en-US" dirty="0" err="1"/>
              <a:t>myfile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fclose</a:t>
            </a:r>
            <a:r>
              <a:rPr lang="en-US" dirty="0"/>
              <a:t>($</a:t>
            </a:r>
            <a:r>
              <a:rPr lang="en-US" dirty="0" err="1"/>
              <a:t>myfile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?&gt;</a:t>
            </a:r>
          </a:p>
          <a:p>
            <a:pPr marL="0" indent="0">
              <a:buNone/>
            </a:pPr>
            <a:r>
              <a:rPr lang="en-US" dirty="0"/>
              <a:t>Note: After a call to the </a:t>
            </a:r>
            <a:r>
              <a:rPr lang="en-US" dirty="0" err="1"/>
              <a:t>fgets</a:t>
            </a:r>
            <a:r>
              <a:rPr lang="en-US" dirty="0"/>
              <a:t>() function, the file pointer has moved to the next line.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800" b="1" dirty="0"/>
              <a:t>PHP Check End-Of-File - </a:t>
            </a:r>
            <a:r>
              <a:rPr lang="en-US" sz="3800" b="1" dirty="0" err="1"/>
              <a:t>feof</a:t>
            </a:r>
            <a:r>
              <a:rPr lang="en-US" sz="3800" b="1" dirty="0"/>
              <a:t>()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feof</a:t>
            </a:r>
            <a:r>
              <a:rPr lang="en-US" dirty="0"/>
              <a:t>() function checks if the "end-of-file" (EOF) has been reached.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feof</a:t>
            </a:r>
            <a:r>
              <a:rPr lang="en-US" dirty="0"/>
              <a:t>() function is useful for looping through data of unknown length.</a:t>
            </a:r>
          </a:p>
          <a:p>
            <a:pPr marL="0" indent="0">
              <a:buNone/>
            </a:pPr>
            <a:r>
              <a:rPr lang="en-US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494564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491" y="703407"/>
            <a:ext cx="10515600" cy="55172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example below reads the "webdictionary.txt" file line by line, until end-of-file is reached:</a:t>
            </a:r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myfile</a:t>
            </a:r>
            <a:r>
              <a:rPr lang="en-US" dirty="0"/>
              <a:t> = </a:t>
            </a:r>
            <a:r>
              <a:rPr lang="en-US" dirty="0" err="1"/>
              <a:t>fopen</a:t>
            </a:r>
            <a:r>
              <a:rPr lang="en-US" dirty="0"/>
              <a:t>("webdictionary.txt", "r") or die("Unable to open file!");</a:t>
            </a:r>
          </a:p>
          <a:p>
            <a:pPr marL="0" indent="0">
              <a:buNone/>
            </a:pPr>
            <a:r>
              <a:rPr lang="en-US" dirty="0"/>
              <a:t>// Output one line until end-of-file</a:t>
            </a:r>
          </a:p>
          <a:p>
            <a:pPr marL="0" indent="0">
              <a:buNone/>
            </a:pPr>
            <a:r>
              <a:rPr lang="en-US" dirty="0"/>
              <a:t>while(!</a:t>
            </a:r>
            <a:r>
              <a:rPr lang="en-US" dirty="0" err="1"/>
              <a:t>feof</a:t>
            </a:r>
            <a:r>
              <a:rPr lang="en-US" dirty="0"/>
              <a:t>($</a:t>
            </a:r>
            <a:r>
              <a:rPr lang="en-US" dirty="0" err="1"/>
              <a:t>myfile</a:t>
            </a:r>
            <a:r>
              <a:rPr lang="en-US" dirty="0"/>
              <a:t>)) {</a:t>
            </a:r>
          </a:p>
          <a:p>
            <a:pPr marL="0" indent="0">
              <a:buNone/>
            </a:pPr>
            <a:r>
              <a:rPr lang="en-US" dirty="0"/>
              <a:t>echo </a:t>
            </a:r>
            <a:r>
              <a:rPr lang="en-US" dirty="0" err="1"/>
              <a:t>fgets</a:t>
            </a:r>
            <a:r>
              <a:rPr lang="en-US" dirty="0"/>
              <a:t>($</a:t>
            </a:r>
            <a:r>
              <a:rPr lang="en-US" dirty="0" err="1"/>
              <a:t>myfile</a:t>
            </a:r>
            <a:r>
              <a:rPr lang="en-US" dirty="0"/>
              <a:t>) . 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fclose</a:t>
            </a:r>
            <a:r>
              <a:rPr lang="en-US" dirty="0"/>
              <a:t>($</a:t>
            </a:r>
            <a:r>
              <a:rPr lang="en-US" dirty="0" err="1"/>
              <a:t>myfile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352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PHP unlink() Function</a:t>
            </a:r>
          </a:p>
          <a:p>
            <a:pPr marL="0" indent="0">
              <a:buNone/>
            </a:pPr>
            <a:r>
              <a:rPr lang="en-US" dirty="0"/>
              <a:t>How to Delete a file in PHP.</a:t>
            </a:r>
          </a:p>
          <a:p>
            <a:pPr marL="0" indent="0">
              <a:buNone/>
            </a:pPr>
            <a:r>
              <a:rPr lang="en-US" dirty="0"/>
              <a:t>The unlink() function is used to delete a file.</a:t>
            </a:r>
          </a:p>
          <a:p>
            <a:pPr marL="0" indent="0">
              <a:buNone/>
            </a:pPr>
            <a:r>
              <a:rPr lang="en-US" dirty="0"/>
              <a:t>unlink() function syntax</a:t>
            </a:r>
          </a:p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unlink(“filename”);</a:t>
            </a:r>
          </a:p>
          <a:p>
            <a:pPr marL="0" indent="0">
              <a:buNone/>
            </a:pPr>
            <a:r>
              <a:rPr lang="en-US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439729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 - Sort Functions For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sort() - sort arrays in ascending order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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- sort arrays in descending order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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- sort associative arrays in ascending order, according to the value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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ksort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- sort associative arrays in ascending order, according to the key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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arsort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- sort associative arrays in descending order, according to the value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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krsort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- sort associative arrays in descending order, according to the key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81093" y="49712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33493" y="51236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85893" y="52760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65172" y="0"/>
            <a:ext cx="46235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u="sng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TASKSHEET 1</a:t>
            </a:r>
            <a:endParaRPr lang="en-US" sz="4000" b="1" u="sng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14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Sort Array in Ascending Order - sort()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example sorts the elements of the $cars array in ascending alphabetical order: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$cars = array("Volvo", "BMW", "Toyota");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sort($cars);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456759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1926" y="659331"/>
            <a:ext cx="11050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Implementation of File Processing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1063" y="1339402"/>
            <a:ext cx="1123037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has several functions for creating, reading, uploading, and editing files.</a:t>
            </a:r>
          </a:p>
          <a:p>
            <a:pPr algn="ctr"/>
            <a:r>
              <a:rPr lang="en-US" sz="19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en-US" sz="19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readfile</a:t>
            </a:r>
            <a:r>
              <a:rPr lang="en-US" sz="19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</a:t>
            </a:r>
          </a:p>
          <a:p>
            <a:pPr algn="ctr"/>
            <a:endParaRPr lang="en-US" sz="19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9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readfile</a:t>
            </a:r>
            <a:r>
              <a:rPr lang="en-US" sz="19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reads a file and writes it to the output buffer.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we have a text file called "webdictionary.txt", stored on the server, that looks like this:</a:t>
            </a:r>
          </a:p>
          <a:p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AJAX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Asynchronous JavaScript and XML</a:t>
            </a:r>
          </a:p>
          <a:p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Cascading Style Sheets</a:t>
            </a:r>
          </a:p>
          <a:p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Hyper Text Markup Language</a:t>
            </a:r>
          </a:p>
          <a:p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PHP Hypertext Preprocessor</a:t>
            </a:r>
          </a:p>
          <a:p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Structured Query Language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PHP code to read the file and write it to the output buffer is as follows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readfile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()function returns the number of bytes read on success):</a:t>
            </a:r>
          </a:p>
          <a:p>
            <a:pPr algn="ctr"/>
            <a:r>
              <a:rPr lang="en-US" sz="19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readfile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("webdictionary.txt");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78814" y="136111"/>
            <a:ext cx="3734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u="sng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TASKSHEET 2</a:t>
            </a:r>
            <a:endParaRPr lang="en-US" sz="3200" b="1" u="sng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157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File Permissions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are having errors when trying to get this code to run, check that you have granted your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file access to write information to the hard drive.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045533"/>
            <a:ext cx="12192000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u="sng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TASKSHEET 3</a:t>
            </a:r>
            <a:endParaRPr lang="en-US" sz="2800" b="1" u="sng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Write to File - </a:t>
            </a:r>
            <a:r>
              <a:rPr lang="en-US" sz="2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fwrite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fwrite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 is used to write to a file.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parameter of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fwrite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contains the name of the file to write to and the second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is the string to be written.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example below writes a couple of names into a new file called "newfile.txt":</a:t>
            </a:r>
          </a:p>
          <a:p>
            <a:r>
              <a:rPr lang="en-US" sz="23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myfile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fopen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("newfile.txt", "w") or die("Unable to open file!");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$txt = "John Doe\n";</a:t>
            </a:r>
          </a:p>
          <a:p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fwrite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myfile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$txt);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$txt = "Jane Doe\n";</a:t>
            </a:r>
          </a:p>
          <a:p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fwrite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myfile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$txt);</a:t>
            </a:r>
          </a:p>
          <a:p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fclose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myfile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209981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43189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Create File - </a:t>
            </a:r>
            <a:r>
              <a:rPr lang="en-US" sz="2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fopen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algn="ctr"/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fopen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is also used to create a file. Maybe a little confusing, but in PHP, a file is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using the same function used to open files.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use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fopen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 file that does not exist, it will create it, given that the file is opened for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(w) or appending (a).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example below creates a new file called "testfile.txt". The file will be created in the same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directory where the PHP code resides: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myfile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fopen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("testfile.txt", "w")</a:t>
            </a:r>
          </a:p>
        </p:txBody>
      </p:sp>
    </p:spTree>
    <p:extLst>
      <p:ext uri="{BB962C8B-B14F-4D97-AF65-F5344CB8AC3E}">
        <p14:creationId xmlns:p14="http://schemas.microsoft.com/office/powerpoint/2010/main" val="2834421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098" y="270963"/>
            <a:ext cx="10058400" cy="1016924"/>
          </a:xfrm>
        </p:spPr>
        <p:txBody>
          <a:bodyPr/>
          <a:lstStyle/>
          <a:p>
            <a:r>
              <a:rPr lang="en-GB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OVERWRITING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7887"/>
            <a:ext cx="10515600" cy="48890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that "newfile.txt" contains some data we can show what happens when we open an existing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for writing. All the existing data will be ERASED and we start with an empty file.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example below we open our existing file "newfile.txt", and write some new data into it:</a:t>
            </a:r>
          </a:p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myfile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fopen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("newfile.txt", "w") or die("Unable to open file!");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$txt = "Mickey Mouse\n";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fwrite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myfile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$txt);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$txt = "Minnie Mouse\n";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fwrite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myfile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$txt);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fclose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myfile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631731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u="sng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TASKSHEET 4</a:t>
            </a:r>
            <a:endParaRPr lang="en-US" sz="3200" u="sng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4699" y="584775"/>
            <a:ext cx="12192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Open File - </a:t>
            </a:r>
            <a:r>
              <a:rPr lang="en-US" sz="2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fopen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better method to open files is with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fopen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function. This function gives you more options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readfile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use the text file, "webdictionary.txt", during the lessons: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Asynchronous JavaScript and XML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Cascading Style Sheets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Hyper Text Markup Language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= PHP Hypertext Preprocessor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Structured Query Language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Scalable Vector Graphics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EXtensible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Markup Language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parameter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fopen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contains the name of the file to be opened and the second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specifies in which mode the file should be opened. The following example also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 a message if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fopen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 is unable to open the specified file:</a:t>
            </a:r>
          </a:p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myfile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fopen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("webdictionary.txt", "r") or die("Unable to open file!");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myfile,filesize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("webdictionary.txt"));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fclose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myfile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622265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Tip: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and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fclose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functions will be explained below.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file may be opened in one of the following modes:</a:t>
            </a:r>
          </a:p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Modes Description</a:t>
            </a:r>
          </a:p>
          <a:p>
            <a:pPr algn="ctr"/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826010"/>
              </p:ext>
            </p:extLst>
          </p:nvPr>
        </p:nvGraphicFramePr>
        <p:xfrm>
          <a:off x="191036" y="1363598"/>
          <a:ext cx="11809927" cy="53205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0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9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0120">
                <a:tc>
                  <a:txBody>
                    <a:bodyPr/>
                    <a:lstStyle/>
                    <a:p>
                      <a:r>
                        <a:rPr lang="en-GB" dirty="0"/>
                        <a:t>Modes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120">
                <a:tc>
                  <a:txBody>
                    <a:bodyPr/>
                    <a:lstStyle/>
                    <a:p>
                      <a:r>
                        <a:rPr lang="en-GB" dirty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a file for read only. File pointer starts at the beginning of the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0014">
                <a:tc>
                  <a:txBody>
                    <a:bodyPr/>
                    <a:lstStyle/>
                    <a:p>
                      <a:r>
                        <a:rPr lang="en-GB" dirty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a file for write only. Erases the contents of the file or creates a new file if it doesn't exist.</a:t>
                      </a:r>
                    </a:p>
                    <a:p>
                      <a:r>
                        <a:rPr lang="en-US" dirty="0"/>
                        <a:t>File pointer starts at the beginning of the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0014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a file for write only. The existing data in file is preserved. File pointer starts at the end of</a:t>
                      </a:r>
                    </a:p>
                    <a:p>
                      <a:r>
                        <a:rPr lang="en-US" dirty="0"/>
                        <a:t>the file. Creates a new file if the file doesn't exist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0120"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Creates a new file for write only. Returns FALSE and an error if file already exists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0120">
                <a:tc>
                  <a:txBody>
                    <a:bodyPr/>
                    <a:lstStyle/>
                    <a:p>
                      <a:r>
                        <a:rPr lang="en-GB" dirty="0"/>
                        <a:t>r+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a file for read/write. File pointer starts at the beginning of the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0014">
                <a:tc>
                  <a:txBody>
                    <a:bodyPr/>
                    <a:lstStyle/>
                    <a:p>
                      <a:r>
                        <a:rPr lang="en-GB" dirty="0"/>
                        <a:t>W+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a file for read/write. Erases the contents of the file or creates a new file if it doesn't exist.</a:t>
                      </a:r>
                    </a:p>
                    <a:p>
                      <a:r>
                        <a:rPr lang="en-US" dirty="0"/>
                        <a:t>File pointer starts at the beginning of the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0014">
                <a:tc>
                  <a:txBody>
                    <a:bodyPr/>
                    <a:lstStyle/>
                    <a:p>
                      <a:r>
                        <a:rPr lang="en-GB" dirty="0"/>
                        <a:t>A+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a file for read/write. The existing data in file is preserved. File pointer starts at the end of</a:t>
                      </a:r>
                    </a:p>
                    <a:p>
                      <a:r>
                        <a:rPr lang="en-US" dirty="0"/>
                        <a:t>the file. Creates a new file if the file doesn't exist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95746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69</TotalTime>
  <Words>1485</Words>
  <Application>Microsoft Office PowerPoint</Application>
  <PresentationFormat>Widescreen</PresentationFormat>
  <Paragraphs>176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Times New Roman</vt:lpstr>
      <vt:lpstr>Wingdings</vt:lpstr>
      <vt:lpstr>Retrospect</vt:lpstr>
      <vt:lpstr>GROUP 2  </vt:lpstr>
      <vt:lpstr>PHP - Sort Functions For Arrays</vt:lpstr>
      <vt:lpstr>Sort Array in Ascending Order - sort()</vt:lpstr>
      <vt:lpstr>PowerPoint Presentation</vt:lpstr>
      <vt:lpstr>PowerPoint Presentation</vt:lpstr>
      <vt:lpstr>PowerPoint Presentation</vt:lpstr>
      <vt:lpstr>PHP OVERWRITING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 MEMBERS</dc:title>
  <dc:creator>mizero</dc:creator>
  <cp:lastModifiedBy>Cyusa Chaste</cp:lastModifiedBy>
  <cp:revision>10</cp:revision>
  <dcterms:created xsi:type="dcterms:W3CDTF">2024-01-16T07:18:45Z</dcterms:created>
  <dcterms:modified xsi:type="dcterms:W3CDTF">2024-01-16T12:22:14Z</dcterms:modified>
</cp:coreProperties>
</file>