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8"/>
  </p:notesMasterIdLst>
  <p:sldIdLst>
    <p:sldId id="256" r:id="rId2"/>
    <p:sldId id="257" r:id="rId3"/>
    <p:sldId id="271" r:id="rId4"/>
    <p:sldId id="272" r:id="rId5"/>
    <p:sldId id="259" r:id="rId6"/>
    <p:sldId id="267" r:id="rId7"/>
    <p:sldId id="277" r:id="rId8"/>
    <p:sldId id="274" r:id="rId9"/>
    <p:sldId id="287" r:id="rId10"/>
    <p:sldId id="288" r:id="rId11"/>
    <p:sldId id="276" r:id="rId12"/>
    <p:sldId id="280" r:id="rId13"/>
    <p:sldId id="281" r:id="rId14"/>
    <p:sldId id="262" r:id="rId15"/>
    <p:sldId id="283" r:id="rId16"/>
    <p:sldId id="278" r:id="rId17"/>
    <p:sldId id="265" r:id="rId18"/>
    <p:sldId id="285" r:id="rId19"/>
    <p:sldId id="270" r:id="rId20"/>
    <p:sldId id="289" r:id="rId21"/>
    <p:sldId id="268" r:id="rId22"/>
    <p:sldId id="269" r:id="rId23"/>
    <p:sldId id="266" r:id="rId24"/>
    <p:sldId id="279" r:id="rId25"/>
    <p:sldId id="290" r:id="rId26"/>
    <p:sldId id="264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9243D-E47E-44D1-A268-779C8B256C91}" v="1152" dt="2024-05-02T15:54:21.888"/>
    <p1510:client id="{2B542E75-913C-40D0-B542-785E41C5C4D6}" v="153" dt="2024-05-02T16:12:34.064"/>
    <p1510:client id="{5A794467-3DD9-47EB-AF18-5DDA0BBC73E8}" v="21" dt="2024-05-02T15:07:48.749"/>
    <p1510:client id="{5E0CAC11-53B5-4852-ABBD-80CB9C5D17D4}" v="134" dt="2024-05-02T21:53:19.120"/>
    <p1510:client id="{828F42CD-494B-4035-A2FC-86756F3789AC}" v="462" dt="2024-05-02T13:07:00.729"/>
    <p1510:client id="{BCB49D03-DEA5-4E34-99E3-AA243C78707C}" v="14" dt="2024-05-02T08:55:04.499"/>
    <p1510:client id="{C91BDB29-0206-4838-A036-4FF1387D974D}" v="580" dt="2024-05-03T08:14:06.378"/>
    <p1510:client id="{D71295C0-1233-463A-B1AD-1918598F799A}" v="60" dt="2024-05-02T21:08:15.333"/>
    <p1510:client id="{F0A8C94D-7C9C-4F17-8C7D-F9FAF65C0FEA}" v="6" dt="2024-05-03T06:28:21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5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Pfaff" userId="22633cb0d6ab42ff" providerId="Windows Live" clId="Web-{828F42CD-494B-4035-A2FC-86756F3789AC}"/>
    <pc:docChg chg="addSld modSld">
      <pc:chgData name="Timo Pfaff" userId="22633cb0d6ab42ff" providerId="Windows Live" clId="Web-{828F42CD-494B-4035-A2FC-86756F3789AC}" dt="2024-05-02T13:07:00.729" v="373"/>
      <pc:docMkLst>
        <pc:docMk/>
      </pc:docMkLst>
      <pc:sldChg chg="addSp delSp modSp">
        <pc:chgData name="Timo Pfaff" userId="22633cb0d6ab42ff" providerId="Windows Live" clId="Web-{828F42CD-494B-4035-A2FC-86756F3789AC}" dt="2024-05-02T12:12:32.838" v="99"/>
        <pc:sldMkLst>
          <pc:docMk/>
          <pc:sldMk cId="3518323125" sldId="274"/>
        </pc:sldMkLst>
        <pc:spChg chg="mod">
          <ac:chgData name="Timo Pfaff" userId="22633cb0d6ab42ff" providerId="Windows Live" clId="Web-{828F42CD-494B-4035-A2FC-86756F3789AC}" dt="2024-05-02T12:09:30.535" v="80" actId="1076"/>
          <ac:spMkLst>
            <pc:docMk/>
            <pc:sldMk cId="3518323125" sldId="274"/>
            <ac:spMk id="2" creationId="{A7FDE171-EF11-B628-024E-E8C858C85D2A}"/>
          </ac:spMkLst>
        </pc:spChg>
        <pc:spChg chg="mod">
          <ac:chgData name="Timo Pfaff" userId="22633cb0d6ab42ff" providerId="Windows Live" clId="Web-{828F42CD-494B-4035-A2FC-86756F3789AC}" dt="2024-05-02T12:10:01.614" v="85"/>
          <ac:spMkLst>
            <pc:docMk/>
            <pc:sldMk cId="3518323125" sldId="274"/>
            <ac:spMk id="3" creationId="{9FB13201-AA58-4594-508B-77450DFA4349}"/>
          </ac:spMkLst>
        </pc:spChg>
        <pc:spChg chg="add del mod">
          <ac:chgData name="Timo Pfaff" userId="22633cb0d6ab42ff" providerId="Windows Live" clId="Web-{828F42CD-494B-4035-A2FC-86756F3789AC}" dt="2024-05-02T12:12:32.838" v="99"/>
          <ac:spMkLst>
            <pc:docMk/>
            <pc:sldMk cId="3518323125" sldId="274"/>
            <ac:spMk id="6" creationId="{00C8CF87-1557-E976-17A2-091C21CBDC36}"/>
          </ac:spMkLst>
        </pc:spChg>
        <pc:picChg chg="mod">
          <ac:chgData name="Timo Pfaff" userId="22633cb0d6ab42ff" providerId="Windows Live" clId="Web-{828F42CD-494B-4035-A2FC-86756F3789AC}" dt="2024-05-02T12:10:02.254" v="86" actId="14100"/>
          <ac:picMkLst>
            <pc:docMk/>
            <pc:sldMk cId="3518323125" sldId="274"/>
            <ac:picMk id="5" creationId="{9ED1703E-ECFA-A23B-108E-10E3F9CA8BA8}"/>
          </ac:picMkLst>
        </pc:picChg>
        <pc:cxnChg chg="add del mod">
          <ac:chgData name="Timo Pfaff" userId="22633cb0d6ab42ff" providerId="Windows Live" clId="Web-{828F42CD-494B-4035-A2FC-86756F3789AC}" dt="2024-05-02T12:11:43.586" v="92"/>
          <ac:cxnSpMkLst>
            <pc:docMk/>
            <pc:sldMk cId="3518323125" sldId="274"/>
            <ac:cxnSpMk id="4" creationId="{3467E07C-0611-5612-32A4-4F51EE9007C8}"/>
          </ac:cxnSpMkLst>
        </pc:cxnChg>
      </pc:sldChg>
      <pc:sldChg chg="addSp delSp modSp">
        <pc:chgData name="Timo Pfaff" userId="22633cb0d6ab42ff" providerId="Windows Live" clId="Web-{828F42CD-494B-4035-A2FC-86756F3789AC}" dt="2024-05-02T12:55:06.377" v="360" actId="20577"/>
        <pc:sldMkLst>
          <pc:docMk/>
          <pc:sldMk cId="2143339058" sldId="280"/>
        </pc:sldMkLst>
        <pc:spChg chg="mod">
          <ac:chgData name="Timo Pfaff" userId="22633cb0d6ab42ff" providerId="Windows Live" clId="Web-{828F42CD-494B-4035-A2FC-86756F3789AC}" dt="2024-05-02T12:14:09.794" v="106" actId="1076"/>
          <ac:spMkLst>
            <pc:docMk/>
            <pc:sldMk cId="2143339058" sldId="280"/>
            <ac:spMk id="2" creationId="{B98C9061-0A00-C37B-AB67-4D08D003FA93}"/>
          </ac:spMkLst>
        </pc:spChg>
        <pc:spChg chg="add del mod">
          <ac:chgData name="Timo Pfaff" userId="22633cb0d6ab42ff" providerId="Windows Live" clId="Web-{828F42CD-494B-4035-A2FC-86756F3789AC}" dt="2024-05-02T12:55:06.377" v="360" actId="20577"/>
          <ac:spMkLst>
            <pc:docMk/>
            <pc:sldMk cId="2143339058" sldId="280"/>
            <ac:spMk id="5" creationId="{24A68875-21A0-3361-24E9-979FBEFC6E85}"/>
          </ac:spMkLst>
        </pc:spChg>
        <pc:picChg chg="mod">
          <ac:chgData name="Timo Pfaff" userId="22633cb0d6ab42ff" providerId="Windows Live" clId="Web-{828F42CD-494B-4035-A2FC-86756F3789AC}" dt="2024-05-02T12:14:18.435" v="108" actId="1076"/>
          <ac:picMkLst>
            <pc:docMk/>
            <pc:sldMk cId="2143339058" sldId="280"/>
            <ac:picMk id="4" creationId="{F7209601-6F0F-FCB7-76C6-5A04F69CBB5F}"/>
          </ac:picMkLst>
        </pc:picChg>
        <pc:picChg chg="del">
          <ac:chgData name="Timo Pfaff" userId="22633cb0d6ab42ff" providerId="Windows Live" clId="Web-{828F42CD-494B-4035-A2FC-86756F3789AC}" dt="2024-05-02T12:05:10.291" v="1"/>
          <ac:picMkLst>
            <pc:docMk/>
            <pc:sldMk cId="2143339058" sldId="280"/>
            <ac:picMk id="7" creationId="{FF86865F-035D-3872-B3CF-CA3D8FAA7AFB}"/>
          </ac:picMkLst>
        </pc:picChg>
      </pc:sldChg>
      <pc:sldChg chg="modSp">
        <pc:chgData name="Timo Pfaff" userId="22633cb0d6ab42ff" providerId="Windows Live" clId="Web-{828F42CD-494B-4035-A2FC-86756F3789AC}" dt="2024-05-02T12:18:56.960" v="171" actId="20577"/>
        <pc:sldMkLst>
          <pc:docMk/>
          <pc:sldMk cId="432461169" sldId="281"/>
        </pc:sldMkLst>
        <pc:spChg chg="mod">
          <ac:chgData name="Timo Pfaff" userId="22633cb0d6ab42ff" providerId="Windows Live" clId="Web-{828F42CD-494B-4035-A2FC-86756F3789AC}" dt="2024-05-02T12:18:56.960" v="171" actId="20577"/>
          <ac:spMkLst>
            <pc:docMk/>
            <pc:sldMk cId="432461169" sldId="281"/>
            <ac:spMk id="5" creationId="{A939D872-A248-6E5B-C4DC-6A84413ABD3C}"/>
          </ac:spMkLst>
        </pc:spChg>
      </pc:sldChg>
      <pc:sldChg chg="addSp delSp modSp">
        <pc:chgData name="Timo Pfaff" userId="22633cb0d6ab42ff" providerId="Windows Live" clId="Web-{828F42CD-494B-4035-A2FC-86756F3789AC}" dt="2024-05-02T13:07:00.729" v="373"/>
        <pc:sldMkLst>
          <pc:docMk/>
          <pc:sldMk cId="4095498636" sldId="287"/>
        </pc:sldMkLst>
        <pc:spChg chg="mod">
          <ac:chgData name="Timo Pfaff" userId="22633cb0d6ab42ff" providerId="Windows Live" clId="Web-{828F42CD-494B-4035-A2FC-86756F3789AC}" dt="2024-05-02T12:31:56.205" v="184" actId="1076"/>
          <ac:spMkLst>
            <pc:docMk/>
            <pc:sldMk cId="4095498636" sldId="287"/>
            <ac:spMk id="2" creationId="{320B0512-B9BE-532E-BB28-95D5066C779D}"/>
          </ac:spMkLst>
        </pc:spChg>
        <pc:spChg chg="add del mod">
          <ac:chgData name="Timo Pfaff" userId="22633cb0d6ab42ff" providerId="Windows Live" clId="Web-{828F42CD-494B-4035-A2FC-86756F3789AC}" dt="2024-05-02T12:28:40.198" v="173"/>
          <ac:spMkLst>
            <pc:docMk/>
            <pc:sldMk cId="4095498636" sldId="287"/>
            <ac:spMk id="5" creationId="{BA272D4A-E7FF-5E4C-3D83-CF575696947A}"/>
          </ac:spMkLst>
        </pc:spChg>
        <pc:spChg chg="add mod">
          <ac:chgData name="Timo Pfaff" userId="22633cb0d6ab42ff" providerId="Windows Live" clId="Web-{828F42CD-494B-4035-A2FC-86756F3789AC}" dt="2024-05-02T12:32:40.425" v="193"/>
          <ac:spMkLst>
            <pc:docMk/>
            <pc:sldMk cId="4095498636" sldId="287"/>
            <ac:spMk id="9" creationId="{325FADE7-231A-33D6-303D-11E0446B0E68}"/>
          </ac:spMkLst>
        </pc:spChg>
        <pc:spChg chg="add mod">
          <ac:chgData name="Timo Pfaff" userId="22633cb0d6ab42ff" providerId="Windows Live" clId="Web-{828F42CD-494B-4035-A2FC-86756F3789AC}" dt="2024-05-02T12:35:17.368" v="221" actId="1076"/>
          <ac:spMkLst>
            <pc:docMk/>
            <pc:sldMk cId="4095498636" sldId="287"/>
            <ac:spMk id="14" creationId="{3EBED6E1-BB23-9823-EBAA-14AB100C2F35}"/>
          </ac:spMkLst>
        </pc:spChg>
        <pc:spChg chg="add mod">
          <ac:chgData name="Timo Pfaff" userId="22633cb0d6ab42ff" providerId="Windows Live" clId="Web-{828F42CD-494B-4035-A2FC-86756F3789AC}" dt="2024-05-02T12:38:13.702" v="252" actId="1076"/>
          <ac:spMkLst>
            <pc:docMk/>
            <pc:sldMk cId="4095498636" sldId="287"/>
            <ac:spMk id="23" creationId="{E8608FCF-CA94-1B12-C1BC-9F21FBB20894}"/>
          </ac:spMkLst>
        </pc:spChg>
        <pc:spChg chg="add mod">
          <ac:chgData name="Timo Pfaff" userId="22633cb0d6ab42ff" providerId="Windows Live" clId="Web-{828F42CD-494B-4035-A2FC-86756F3789AC}" dt="2024-05-02T12:39:14.126" v="266" actId="14100"/>
          <ac:spMkLst>
            <pc:docMk/>
            <pc:sldMk cId="4095498636" sldId="287"/>
            <ac:spMk id="24" creationId="{9842D913-F21F-CBF2-526B-ED8AC585A1FB}"/>
          </ac:spMkLst>
        </pc:spChg>
        <pc:spChg chg="add mod">
          <ac:chgData name="Timo Pfaff" userId="22633cb0d6ab42ff" providerId="Windows Live" clId="Web-{828F42CD-494B-4035-A2FC-86756F3789AC}" dt="2024-05-02T12:39:31.970" v="270" actId="1076"/>
          <ac:spMkLst>
            <pc:docMk/>
            <pc:sldMk cId="4095498636" sldId="287"/>
            <ac:spMk id="25" creationId="{D4A06730-413D-8D1A-C028-B0B9CAD57E2D}"/>
          </ac:spMkLst>
        </pc:spChg>
        <pc:spChg chg="add mod">
          <ac:chgData name="Timo Pfaff" userId="22633cb0d6ab42ff" providerId="Windows Live" clId="Web-{828F42CD-494B-4035-A2FC-86756F3789AC}" dt="2024-05-02T12:40:59.442" v="287" actId="14100"/>
          <ac:spMkLst>
            <pc:docMk/>
            <pc:sldMk cId="4095498636" sldId="287"/>
            <ac:spMk id="30" creationId="{72F0547A-3A36-C2F6-CFB6-C32DA9987B73}"/>
          </ac:spMkLst>
        </pc:spChg>
        <pc:spChg chg="add mod">
          <ac:chgData name="Timo Pfaff" userId="22633cb0d6ab42ff" providerId="Windows Live" clId="Web-{828F42CD-494B-4035-A2FC-86756F3789AC}" dt="2024-05-02T12:41:16.333" v="292" actId="14100"/>
          <ac:spMkLst>
            <pc:docMk/>
            <pc:sldMk cId="4095498636" sldId="287"/>
            <ac:spMk id="31" creationId="{3A005C25-FCE6-99A8-728B-38E2D09043F5}"/>
          </ac:spMkLst>
        </pc:spChg>
        <pc:spChg chg="add mod">
          <ac:chgData name="Timo Pfaff" userId="22633cb0d6ab42ff" providerId="Windows Live" clId="Web-{828F42CD-494B-4035-A2FC-86756F3789AC}" dt="2024-05-02T12:41:53.897" v="299" actId="1076"/>
          <ac:spMkLst>
            <pc:docMk/>
            <pc:sldMk cId="4095498636" sldId="287"/>
            <ac:spMk id="32" creationId="{4E781AC1-4021-503F-68DE-04434AF1D6A2}"/>
          </ac:spMkLst>
        </pc:spChg>
        <pc:spChg chg="add mod">
          <ac:chgData name="Timo Pfaff" userId="22633cb0d6ab42ff" providerId="Windows Live" clId="Web-{828F42CD-494B-4035-A2FC-86756F3789AC}" dt="2024-05-02T12:42:07.585" v="303" actId="1076"/>
          <ac:spMkLst>
            <pc:docMk/>
            <pc:sldMk cId="4095498636" sldId="287"/>
            <ac:spMk id="33" creationId="{D12CA626-FAC8-9BF9-F8D2-C59278ADF059}"/>
          </ac:spMkLst>
        </pc:spChg>
        <pc:spChg chg="add mod">
          <ac:chgData name="Timo Pfaff" userId="22633cb0d6ab42ff" providerId="Windows Live" clId="Web-{828F42CD-494B-4035-A2FC-86756F3789AC}" dt="2024-05-02T12:42:18.992" v="305" actId="1076"/>
          <ac:spMkLst>
            <pc:docMk/>
            <pc:sldMk cId="4095498636" sldId="287"/>
            <ac:spMk id="34" creationId="{6312F865-01A6-E45A-E447-4831560E17C0}"/>
          </ac:spMkLst>
        </pc:spChg>
        <pc:spChg chg="add mod">
          <ac:chgData name="Timo Pfaff" userId="22633cb0d6ab42ff" providerId="Windows Live" clId="Web-{828F42CD-494B-4035-A2FC-86756F3789AC}" dt="2024-05-02T12:42:33.977" v="311" actId="1076"/>
          <ac:spMkLst>
            <pc:docMk/>
            <pc:sldMk cId="4095498636" sldId="287"/>
            <ac:spMk id="35" creationId="{5A60260C-DBB0-62E4-E153-328BF32B32A7}"/>
          </ac:spMkLst>
        </pc:spChg>
        <pc:spChg chg="add mod">
          <ac:chgData name="Timo Pfaff" userId="22633cb0d6ab42ff" providerId="Windows Live" clId="Web-{828F42CD-494B-4035-A2FC-86756F3789AC}" dt="2024-05-02T12:43:07.134" v="320" actId="1076"/>
          <ac:spMkLst>
            <pc:docMk/>
            <pc:sldMk cId="4095498636" sldId="287"/>
            <ac:spMk id="36" creationId="{80DDE5E7-445C-FE3B-A411-FE182656E648}"/>
          </ac:spMkLst>
        </pc:spChg>
        <pc:spChg chg="add mod">
          <ac:chgData name="Timo Pfaff" userId="22633cb0d6ab42ff" providerId="Windows Live" clId="Web-{828F42CD-494B-4035-A2FC-86756F3789AC}" dt="2024-05-02T12:42:52.040" v="316" actId="1076"/>
          <ac:spMkLst>
            <pc:docMk/>
            <pc:sldMk cId="4095498636" sldId="287"/>
            <ac:spMk id="37" creationId="{9D65772F-61BA-B11F-3090-B4214915F0AA}"/>
          </ac:spMkLst>
        </pc:spChg>
        <pc:spChg chg="add del">
          <ac:chgData name="Timo Pfaff" userId="22633cb0d6ab42ff" providerId="Windows Live" clId="Web-{828F42CD-494B-4035-A2FC-86756F3789AC}" dt="2024-05-02T13:07:00.729" v="373"/>
          <ac:spMkLst>
            <pc:docMk/>
            <pc:sldMk cId="4095498636" sldId="287"/>
            <ac:spMk id="39" creationId="{04E400CF-61D0-ED1A-0C90-D1A61538A60B}"/>
          </ac:spMkLst>
        </pc:spChg>
        <pc:picChg chg="del mod">
          <ac:chgData name="Timo Pfaff" userId="22633cb0d6ab42ff" providerId="Windows Live" clId="Web-{828F42CD-494B-4035-A2FC-86756F3789AC}" dt="2024-05-02T12:28:36.542" v="172"/>
          <ac:picMkLst>
            <pc:docMk/>
            <pc:sldMk cId="4095498636" sldId="287"/>
            <ac:picMk id="4" creationId="{C0FD3ABC-CD08-3A99-8346-73564E542FA9}"/>
          </ac:picMkLst>
        </pc:picChg>
        <pc:picChg chg="add mod ord">
          <ac:chgData name="Timo Pfaff" userId="22633cb0d6ab42ff" providerId="Windows Live" clId="Web-{828F42CD-494B-4035-A2FC-86756F3789AC}" dt="2024-05-02T12:41:33.287" v="294" actId="1076"/>
          <ac:picMkLst>
            <pc:docMk/>
            <pc:sldMk cId="4095498636" sldId="287"/>
            <ac:picMk id="6" creationId="{F86B6C17-2A70-C02A-73AC-DA82020DFF1F}"/>
          </ac:picMkLst>
        </pc:picChg>
        <pc:picChg chg="add mod">
          <ac:chgData name="Timo Pfaff" userId="22633cb0d6ab42ff" providerId="Windows Live" clId="Web-{828F42CD-494B-4035-A2FC-86756F3789AC}" dt="2024-05-02T12:32:19.487" v="191" actId="14100"/>
          <ac:picMkLst>
            <pc:docMk/>
            <pc:sldMk cId="4095498636" sldId="287"/>
            <ac:picMk id="7" creationId="{44ED0F48-5ACC-5991-653C-174F716FA87A}"/>
          </ac:picMkLst>
        </pc:picChg>
        <pc:picChg chg="add mod">
          <ac:chgData name="Timo Pfaff" userId="22633cb0d6ab42ff" providerId="Windows Live" clId="Web-{828F42CD-494B-4035-A2FC-86756F3789AC}" dt="2024-05-02T12:33:47.334" v="207" actId="1076"/>
          <ac:picMkLst>
            <pc:docMk/>
            <pc:sldMk cId="4095498636" sldId="287"/>
            <ac:picMk id="8" creationId="{CF9E8E48-2FC5-6F9F-7847-D91198BF79C4}"/>
          </ac:picMkLst>
        </pc:picChg>
        <pc:picChg chg="add mod">
          <ac:chgData name="Timo Pfaff" userId="22633cb0d6ab42ff" providerId="Windows Live" clId="Web-{828F42CD-494B-4035-A2FC-86756F3789AC}" dt="2024-05-02T12:33:47.334" v="208" actId="1076"/>
          <ac:picMkLst>
            <pc:docMk/>
            <pc:sldMk cId="4095498636" sldId="287"/>
            <ac:picMk id="10" creationId="{8DB92CA7-90E3-9485-6DB9-8E89A6008EF0}"/>
          </ac:picMkLst>
        </pc:picChg>
        <pc:picChg chg="add mod">
          <ac:chgData name="Timo Pfaff" userId="22633cb0d6ab42ff" providerId="Windows Live" clId="Web-{828F42CD-494B-4035-A2FC-86756F3789AC}" dt="2024-05-02T12:33:47.349" v="209" actId="1076"/>
          <ac:picMkLst>
            <pc:docMk/>
            <pc:sldMk cId="4095498636" sldId="287"/>
            <ac:picMk id="11" creationId="{C7F4876E-7742-E3AE-174F-1781A611ED08}"/>
          </ac:picMkLst>
        </pc:picChg>
        <pc:picChg chg="add mod">
          <ac:chgData name="Timo Pfaff" userId="22633cb0d6ab42ff" providerId="Windows Live" clId="Web-{828F42CD-494B-4035-A2FC-86756F3789AC}" dt="2024-05-02T12:33:47.349" v="210" actId="1076"/>
          <ac:picMkLst>
            <pc:docMk/>
            <pc:sldMk cId="4095498636" sldId="287"/>
            <ac:picMk id="12" creationId="{38D9F737-9FD8-43B2-AC1B-81F011D0C831}"/>
          </ac:picMkLst>
        </pc:picChg>
        <pc:picChg chg="add mod">
          <ac:chgData name="Timo Pfaff" userId="22633cb0d6ab42ff" providerId="Windows Live" clId="Web-{828F42CD-494B-4035-A2FC-86756F3789AC}" dt="2024-05-02T12:35:08.493" v="218" actId="1076"/>
          <ac:picMkLst>
            <pc:docMk/>
            <pc:sldMk cId="4095498636" sldId="287"/>
            <ac:picMk id="13" creationId="{E7DEA984-FEC0-3C78-856E-28002E3DE209}"/>
          </ac:picMkLst>
        </pc:picChg>
        <pc:picChg chg="add mod">
          <ac:chgData name="Timo Pfaff" userId="22633cb0d6ab42ff" providerId="Windows Live" clId="Web-{828F42CD-494B-4035-A2FC-86756F3789AC}" dt="2024-05-02T12:35:28.447" v="223" actId="1076"/>
          <ac:picMkLst>
            <pc:docMk/>
            <pc:sldMk cId="4095498636" sldId="287"/>
            <ac:picMk id="15" creationId="{A1D69507-3E02-5CBA-1706-721CC5CAC0B2}"/>
          </ac:picMkLst>
        </pc:picChg>
        <pc:picChg chg="add del">
          <ac:chgData name="Timo Pfaff" userId="22633cb0d6ab42ff" providerId="Windows Live" clId="Web-{828F42CD-494B-4035-A2FC-86756F3789AC}" dt="2024-05-02T12:35:31.228" v="225"/>
          <ac:picMkLst>
            <pc:docMk/>
            <pc:sldMk cId="4095498636" sldId="287"/>
            <ac:picMk id="16" creationId="{0BB8ECE9-9C61-8ED7-974B-22FE3716CF44}"/>
          </ac:picMkLst>
        </pc:picChg>
        <pc:picChg chg="add">
          <ac:chgData name="Timo Pfaff" userId="22633cb0d6ab42ff" providerId="Windows Live" clId="Web-{828F42CD-494B-4035-A2FC-86756F3789AC}" dt="2024-05-02T12:35:33.665" v="226"/>
          <ac:picMkLst>
            <pc:docMk/>
            <pc:sldMk cId="4095498636" sldId="287"/>
            <ac:picMk id="17" creationId="{1CF7F6C3-73E7-FD8F-77FA-3063C65DDBE0}"/>
          </ac:picMkLst>
        </pc:picChg>
        <pc:picChg chg="add">
          <ac:chgData name="Timo Pfaff" userId="22633cb0d6ab42ff" providerId="Windows Live" clId="Web-{828F42CD-494B-4035-A2FC-86756F3789AC}" dt="2024-05-02T12:35:36.181" v="227"/>
          <ac:picMkLst>
            <pc:docMk/>
            <pc:sldMk cId="4095498636" sldId="287"/>
            <ac:picMk id="18" creationId="{A82625AA-2013-17AA-F1D1-8338CE130521}"/>
          </ac:picMkLst>
        </pc:picChg>
        <pc:picChg chg="add">
          <ac:chgData name="Timo Pfaff" userId="22633cb0d6ab42ff" providerId="Windows Live" clId="Web-{828F42CD-494B-4035-A2FC-86756F3789AC}" dt="2024-05-02T12:35:36.494" v="228"/>
          <ac:picMkLst>
            <pc:docMk/>
            <pc:sldMk cId="4095498636" sldId="287"/>
            <ac:picMk id="19" creationId="{9175C076-4BDC-3895-9FEE-A5618073DE1B}"/>
          </ac:picMkLst>
        </pc:picChg>
        <pc:picChg chg="add mod">
          <ac:chgData name="Timo Pfaff" userId="22633cb0d6ab42ff" providerId="Windows Live" clId="Web-{828F42CD-494B-4035-A2FC-86756F3789AC}" dt="2024-05-02T12:39:22.079" v="267" actId="1076"/>
          <ac:picMkLst>
            <pc:docMk/>
            <pc:sldMk cId="4095498636" sldId="287"/>
            <ac:picMk id="20" creationId="{96CBD72E-2068-CD99-7E5A-B97F0E92A61D}"/>
          </ac:picMkLst>
        </pc:picChg>
        <pc:picChg chg="add mod">
          <ac:chgData name="Timo Pfaff" userId="22633cb0d6ab42ff" providerId="Windows Live" clId="Web-{828F42CD-494B-4035-A2FC-86756F3789AC}" dt="2024-05-02T12:38:08.264" v="249" actId="1076"/>
          <ac:picMkLst>
            <pc:docMk/>
            <pc:sldMk cId="4095498636" sldId="287"/>
            <ac:picMk id="21" creationId="{AB673D30-1F83-ACCC-8352-D4ABF71CC837}"/>
          </ac:picMkLst>
        </pc:picChg>
        <pc:picChg chg="add mod">
          <ac:chgData name="Timo Pfaff" userId="22633cb0d6ab42ff" providerId="Windows Live" clId="Web-{828F42CD-494B-4035-A2FC-86756F3789AC}" dt="2024-05-02T12:38:16.421" v="253" actId="1076"/>
          <ac:picMkLst>
            <pc:docMk/>
            <pc:sldMk cId="4095498636" sldId="287"/>
            <ac:picMk id="22" creationId="{D8C3B59F-2DC7-205C-D0FB-74CC85E070C3}"/>
          </ac:picMkLst>
        </pc:picChg>
        <pc:picChg chg="add mod">
          <ac:chgData name="Timo Pfaff" userId="22633cb0d6ab42ff" providerId="Windows Live" clId="Web-{828F42CD-494B-4035-A2FC-86756F3789AC}" dt="2024-05-02T12:39:54.909" v="273" actId="1076"/>
          <ac:picMkLst>
            <pc:docMk/>
            <pc:sldMk cId="4095498636" sldId="287"/>
            <ac:picMk id="26" creationId="{45E4F8EE-9518-A241-684C-3DE4FBE8C647}"/>
          </ac:picMkLst>
        </pc:picChg>
        <pc:picChg chg="add mod">
          <ac:chgData name="Timo Pfaff" userId="22633cb0d6ab42ff" providerId="Windows Live" clId="Web-{828F42CD-494B-4035-A2FC-86756F3789AC}" dt="2024-05-02T12:40:17.613" v="278" actId="1076"/>
          <ac:picMkLst>
            <pc:docMk/>
            <pc:sldMk cId="4095498636" sldId="287"/>
            <ac:picMk id="27" creationId="{B3DFE0E3-D48C-7F17-F89F-310269CFFD7C}"/>
          </ac:picMkLst>
        </pc:picChg>
        <pc:picChg chg="add mod">
          <ac:chgData name="Timo Pfaff" userId="22633cb0d6ab42ff" providerId="Windows Live" clId="Web-{828F42CD-494B-4035-A2FC-86756F3789AC}" dt="2024-05-02T12:40:15.706" v="277" actId="1076"/>
          <ac:picMkLst>
            <pc:docMk/>
            <pc:sldMk cId="4095498636" sldId="287"/>
            <ac:picMk id="28" creationId="{F1EE4EBC-57EA-3F80-DF39-557B1C2808FC}"/>
          </ac:picMkLst>
        </pc:picChg>
        <pc:picChg chg="add mod">
          <ac:chgData name="Timo Pfaff" userId="22633cb0d6ab42ff" providerId="Windows Live" clId="Web-{828F42CD-494B-4035-A2FC-86756F3789AC}" dt="2024-05-02T12:40:27.488" v="281" actId="1076"/>
          <ac:picMkLst>
            <pc:docMk/>
            <pc:sldMk cId="4095498636" sldId="287"/>
            <ac:picMk id="29" creationId="{0FD67E5E-1A70-5A97-BCF7-8CAFD5B7A330}"/>
          </ac:picMkLst>
        </pc:picChg>
        <pc:picChg chg="add del mod">
          <ac:chgData name="Timo Pfaff" userId="22633cb0d6ab42ff" providerId="Windows Live" clId="Web-{828F42CD-494B-4035-A2FC-86756F3789AC}" dt="2024-05-02T13:02:08.751" v="371"/>
          <ac:picMkLst>
            <pc:docMk/>
            <pc:sldMk cId="4095498636" sldId="287"/>
            <ac:picMk id="38" creationId="{289F7B3A-F7C0-B06A-56E9-3610AF6F106D}"/>
          </ac:picMkLst>
        </pc:picChg>
      </pc:sldChg>
      <pc:sldChg chg="addSp delSp modSp add replId">
        <pc:chgData name="Timo Pfaff" userId="22633cb0d6ab42ff" providerId="Windows Live" clId="Web-{828F42CD-494B-4035-A2FC-86756F3789AC}" dt="2024-05-02T13:00:59.623" v="366" actId="20577"/>
        <pc:sldMkLst>
          <pc:docMk/>
          <pc:sldMk cId="3123706786" sldId="288"/>
        </pc:sldMkLst>
        <pc:spChg chg="mod">
          <ac:chgData name="Timo Pfaff" userId="22633cb0d6ab42ff" providerId="Windows Live" clId="Web-{828F42CD-494B-4035-A2FC-86756F3789AC}" dt="2024-05-02T13:00:59.623" v="366" actId="20577"/>
          <ac:spMkLst>
            <pc:docMk/>
            <pc:sldMk cId="3123706786" sldId="288"/>
            <ac:spMk id="2" creationId="{320B0512-B9BE-532E-BB28-95D5066C779D}"/>
          </ac:spMkLst>
        </pc:spChg>
        <pc:spChg chg="add mod">
          <ac:chgData name="Timo Pfaff" userId="22633cb0d6ab42ff" providerId="Windows Live" clId="Web-{828F42CD-494B-4035-A2FC-86756F3789AC}" dt="2024-05-02T12:47:23.658" v="340" actId="1076"/>
          <ac:spMkLst>
            <pc:docMk/>
            <pc:sldMk cId="3123706786" sldId="288"/>
            <ac:spMk id="4" creationId="{E68722E0-1D2B-D6A2-B6AD-73B02F4CCE34}"/>
          </ac:spMkLst>
        </pc:spChg>
        <pc:spChg chg="del">
          <ac:chgData name="Timo Pfaff" userId="22633cb0d6ab42ff" providerId="Windows Live" clId="Web-{828F42CD-494B-4035-A2FC-86756F3789AC}" dt="2024-05-02T12:46:45.204" v="331"/>
          <ac:spMkLst>
            <pc:docMk/>
            <pc:sldMk cId="3123706786" sldId="288"/>
            <ac:spMk id="23" creationId="{E8608FCF-CA94-1B12-C1BC-9F21FBB20894}"/>
          </ac:spMkLst>
        </pc:spChg>
        <pc:spChg chg="del">
          <ac:chgData name="Timo Pfaff" userId="22633cb0d6ab42ff" providerId="Windows Live" clId="Web-{828F42CD-494B-4035-A2FC-86756F3789AC}" dt="2024-05-02T12:46:48.673" v="333"/>
          <ac:spMkLst>
            <pc:docMk/>
            <pc:sldMk cId="3123706786" sldId="288"/>
            <ac:spMk id="24" creationId="{9842D913-F21F-CBF2-526B-ED8AC585A1FB}"/>
          </ac:spMkLst>
        </pc:spChg>
        <pc:spChg chg="del">
          <ac:chgData name="Timo Pfaff" userId="22633cb0d6ab42ff" providerId="Windows Live" clId="Web-{828F42CD-494B-4035-A2FC-86756F3789AC}" dt="2024-05-02T12:46:52.110" v="334"/>
          <ac:spMkLst>
            <pc:docMk/>
            <pc:sldMk cId="3123706786" sldId="288"/>
            <ac:spMk id="25" creationId="{D4A06730-413D-8D1A-C028-B0B9CAD57E2D}"/>
          </ac:spMkLst>
        </pc:spChg>
        <pc:spChg chg="del">
          <ac:chgData name="Timo Pfaff" userId="22633cb0d6ab42ff" providerId="Windows Live" clId="Web-{828F42CD-494B-4035-A2FC-86756F3789AC}" dt="2024-05-02T12:46:41.547" v="329"/>
          <ac:spMkLst>
            <pc:docMk/>
            <pc:sldMk cId="3123706786" sldId="288"/>
            <ac:spMk id="30" creationId="{72F0547A-3A36-C2F6-CFB6-C32DA9987B73}"/>
          </ac:spMkLst>
        </pc:spChg>
        <pc:spChg chg="del">
          <ac:chgData name="Timo Pfaff" userId="22633cb0d6ab42ff" providerId="Windows Live" clId="Web-{828F42CD-494B-4035-A2FC-86756F3789AC}" dt="2024-05-02T12:46:39.704" v="328"/>
          <ac:spMkLst>
            <pc:docMk/>
            <pc:sldMk cId="3123706786" sldId="288"/>
            <ac:spMk id="31" creationId="{3A005C25-FCE6-99A8-728B-38E2D09043F5}"/>
          </ac:spMkLst>
        </pc:spChg>
        <pc:picChg chg="add mod">
          <ac:chgData name="Timo Pfaff" userId="22633cb0d6ab42ff" providerId="Windows Live" clId="Web-{828F42CD-494B-4035-A2FC-86756F3789AC}" dt="2024-05-02T12:46:22.344" v="324" actId="1076"/>
          <ac:picMkLst>
            <pc:docMk/>
            <pc:sldMk cId="3123706786" sldId="288"/>
            <ac:picMk id="3" creationId="{78C99894-BC67-4AAE-F906-986A11918CFC}"/>
          </ac:picMkLst>
        </pc:picChg>
        <pc:picChg chg="del">
          <ac:chgData name="Timo Pfaff" userId="22633cb0d6ab42ff" providerId="Windows Live" clId="Web-{828F42CD-494B-4035-A2FC-86756F3789AC}" dt="2024-05-02T12:46:52.110" v="335"/>
          <ac:picMkLst>
            <pc:docMk/>
            <pc:sldMk cId="3123706786" sldId="288"/>
            <ac:picMk id="20" creationId="{96CBD72E-2068-CD99-7E5A-B97F0E92A61D}"/>
          </ac:picMkLst>
        </pc:picChg>
        <pc:picChg chg="del">
          <ac:chgData name="Timo Pfaff" userId="22633cb0d6ab42ff" providerId="Windows Live" clId="Web-{828F42CD-494B-4035-A2FC-86756F3789AC}" dt="2024-05-02T12:46:46.798" v="332"/>
          <ac:picMkLst>
            <pc:docMk/>
            <pc:sldMk cId="3123706786" sldId="288"/>
            <ac:picMk id="21" creationId="{AB673D30-1F83-ACCC-8352-D4ABF71CC837}"/>
          </ac:picMkLst>
        </pc:picChg>
        <pc:picChg chg="del">
          <ac:chgData name="Timo Pfaff" userId="22633cb0d6ab42ff" providerId="Windows Live" clId="Web-{828F42CD-494B-4035-A2FC-86756F3789AC}" dt="2024-05-02T12:46:43.438" v="330"/>
          <ac:picMkLst>
            <pc:docMk/>
            <pc:sldMk cId="3123706786" sldId="288"/>
            <ac:picMk id="22" creationId="{D8C3B59F-2DC7-205C-D0FB-74CC85E070C3}"/>
          </ac:picMkLst>
        </pc:picChg>
        <pc:picChg chg="del">
          <ac:chgData name="Timo Pfaff" userId="22633cb0d6ab42ff" providerId="Windows Live" clId="Web-{828F42CD-494B-4035-A2FC-86756F3789AC}" dt="2024-05-02T12:46:16.937" v="322"/>
          <ac:picMkLst>
            <pc:docMk/>
            <pc:sldMk cId="3123706786" sldId="288"/>
            <ac:picMk id="28" creationId="{F1EE4EBC-57EA-3F80-DF39-557B1C2808FC}"/>
          </ac:picMkLst>
        </pc:picChg>
      </pc:sldChg>
    </pc:docChg>
  </pc:docChgLst>
  <pc:docChgLst>
    <pc:chgData name="Marcel Treptow" userId="f52ab63df98812a4" providerId="LiveId" clId="{0929243D-E47E-44D1-A268-779C8B256C91}"/>
    <pc:docChg chg="undo custSel addSld delSld modSld sldOrd">
      <pc:chgData name="Marcel Treptow" userId="f52ab63df98812a4" providerId="LiveId" clId="{0929243D-E47E-44D1-A268-779C8B256C91}" dt="2024-05-02T15:54:21.888" v="1189" actId="20577"/>
      <pc:docMkLst>
        <pc:docMk/>
      </pc:docMkLst>
      <pc:sldChg chg="modSp mod modNotesTx">
        <pc:chgData name="Marcel Treptow" userId="f52ab63df98812a4" providerId="LiveId" clId="{0929243D-E47E-44D1-A268-779C8B256C91}" dt="2024-05-01T21:00:46.747" v="973" actId="20577"/>
        <pc:sldMkLst>
          <pc:docMk/>
          <pc:sldMk cId="729220531" sldId="257"/>
        </pc:sldMkLst>
        <pc:spChg chg="mod">
          <ac:chgData name="Marcel Treptow" userId="f52ab63df98812a4" providerId="LiveId" clId="{0929243D-E47E-44D1-A268-779C8B256C91}" dt="2024-05-01T19:16:36.188" v="4" actId="2711"/>
          <ac:spMkLst>
            <pc:docMk/>
            <pc:sldMk cId="729220531" sldId="257"/>
            <ac:spMk id="3" creationId="{C876E20E-74C1-DB19-0296-B965AB9344B7}"/>
          </ac:spMkLst>
        </pc:spChg>
      </pc:sldChg>
      <pc:sldChg chg="del">
        <pc:chgData name="Marcel Treptow" userId="f52ab63df98812a4" providerId="LiveId" clId="{0929243D-E47E-44D1-A268-779C8B256C91}" dt="2024-05-01T20:16:53.925" v="912" actId="2696"/>
        <pc:sldMkLst>
          <pc:docMk/>
          <pc:sldMk cId="4285364110" sldId="258"/>
        </pc:sldMkLst>
      </pc:sldChg>
      <pc:sldChg chg="modSp mod ord modNotesTx">
        <pc:chgData name="Marcel Treptow" userId="f52ab63df98812a4" providerId="LiveId" clId="{0929243D-E47E-44D1-A268-779C8B256C91}" dt="2024-05-02T15:54:21.888" v="1189" actId="20577"/>
        <pc:sldMkLst>
          <pc:docMk/>
          <pc:sldMk cId="471089146" sldId="259"/>
        </pc:sldMkLst>
        <pc:spChg chg="mod">
          <ac:chgData name="Marcel Treptow" userId="f52ab63df98812a4" providerId="LiveId" clId="{0929243D-E47E-44D1-A268-779C8B256C91}" dt="2024-05-01T19:35:06.198" v="414" actId="20577"/>
          <ac:spMkLst>
            <pc:docMk/>
            <pc:sldMk cId="471089146" sldId="259"/>
            <ac:spMk id="3" creationId="{F3BD0146-278B-4159-55E7-8BB502D3E0E8}"/>
          </ac:spMkLst>
        </pc:spChg>
      </pc:sldChg>
      <pc:sldChg chg="del">
        <pc:chgData name="Marcel Treptow" userId="f52ab63df98812a4" providerId="LiveId" clId="{0929243D-E47E-44D1-A268-779C8B256C91}" dt="2024-05-01T19:50:02.778" v="779" actId="2696"/>
        <pc:sldMkLst>
          <pc:docMk/>
          <pc:sldMk cId="3703786447" sldId="260"/>
        </pc:sldMkLst>
      </pc:sldChg>
      <pc:sldChg chg="add del">
        <pc:chgData name="Marcel Treptow" userId="f52ab63df98812a4" providerId="LiveId" clId="{0929243D-E47E-44D1-A268-779C8B256C91}" dt="2024-05-01T19:49:59.438" v="778" actId="2696"/>
        <pc:sldMkLst>
          <pc:docMk/>
          <pc:sldMk cId="3947473817" sldId="261"/>
        </pc:sldMkLst>
      </pc:sldChg>
      <pc:sldChg chg="modSp mod">
        <pc:chgData name="Marcel Treptow" userId="f52ab63df98812a4" providerId="LiveId" clId="{0929243D-E47E-44D1-A268-779C8B256C91}" dt="2024-05-01T19:49:38.621" v="772" actId="14100"/>
        <pc:sldMkLst>
          <pc:docMk/>
          <pc:sldMk cId="1782800650" sldId="262"/>
        </pc:sldMkLst>
        <pc:picChg chg="mod">
          <ac:chgData name="Marcel Treptow" userId="f52ab63df98812a4" providerId="LiveId" clId="{0929243D-E47E-44D1-A268-779C8B256C91}" dt="2024-05-01T19:49:38.621" v="772" actId="14100"/>
          <ac:picMkLst>
            <pc:docMk/>
            <pc:sldMk cId="1782800650" sldId="262"/>
            <ac:picMk id="7" creationId="{2312A8C9-AB70-11E2-1BEE-845E017E432B}"/>
          </ac:picMkLst>
        </pc:picChg>
      </pc:sldChg>
      <pc:sldChg chg="add del">
        <pc:chgData name="Marcel Treptow" userId="f52ab63df98812a4" providerId="LiveId" clId="{0929243D-E47E-44D1-A268-779C8B256C91}" dt="2024-05-01T19:49:56.888" v="777" actId="2696"/>
        <pc:sldMkLst>
          <pc:docMk/>
          <pc:sldMk cId="3352332609" sldId="263"/>
        </pc:sldMkLst>
      </pc:sldChg>
      <pc:sldChg chg="setBg">
        <pc:chgData name="Marcel Treptow" userId="f52ab63df98812a4" providerId="LiveId" clId="{0929243D-E47E-44D1-A268-779C8B256C91}" dt="2024-05-01T19:51:18.598" v="782"/>
        <pc:sldMkLst>
          <pc:docMk/>
          <pc:sldMk cId="2309720644" sldId="264"/>
        </pc:sldMkLst>
      </pc:sldChg>
      <pc:sldChg chg="ord">
        <pc:chgData name="Marcel Treptow" userId="f52ab63df98812a4" providerId="LiveId" clId="{0929243D-E47E-44D1-A268-779C8B256C91}" dt="2024-05-01T19:19:31.410" v="76"/>
        <pc:sldMkLst>
          <pc:docMk/>
          <pc:sldMk cId="1358742611" sldId="266"/>
        </pc:sldMkLst>
      </pc:sldChg>
      <pc:sldChg chg="addSp delSp modSp mod">
        <pc:chgData name="Marcel Treptow" userId="f52ab63df98812a4" providerId="LiveId" clId="{0929243D-E47E-44D1-A268-779C8B256C91}" dt="2024-05-01T20:20:20.878" v="918" actId="20577"/>
        <pc:sldMkLst>
          <pc:docMk/>
          <pc:sldMk cId="2913781392" sldId="267"/>
        </pc:sldMkLst>
        <pc:graphicFrameChg chg="del mod">
          <ac:chgData name="Marcel Treptow" userId="f52ab63df98812a4" providerId="LiveId" clId="{0929243D-E47E-44D1-A268-779C8B256C91}" dt="2024-05-01T19:40:14.901" v="578" actId="478"/>
          <ac:graphicFrameMkLst>
            <pc:docMk/>
            <pc:sldMk cId="2913781392" sldId="267"/>
            <ac:graphicFrameMk id="3" creationId="{60E8716A-AD1B-3A51-F049-B32B85244C5B}"/>
          </ac:graphicFrameMkLst>
        </pc:graphicFrameChg>
        <pc:graphicFrameChg chg="add del">
          <ac:chgData name="Marcel Treptow" userId="f52ab63df98812a4" providerId="LiveId" clId="{0929243D-E47E-44D1-A268-779C8B256C91}" dt="2024-05-01T19:40:31.890" v="580" actId="478"/>
          <ac:graphicFrameMkLst>
            <pc:docMk/>
            <pc:sldMk cId="2913781392" sldId="267"/>
            <ac:graphicFrameMk id="4" creationId="{9EBD5284-7645-181D-0D3E-1919323D64D6}"/>
          </ac:graphicFrameMkLst>
        </pc:graphicFrameChg>
        <pc:graphicFrameChg chg="add mod ord modGraphic">
          <ac:chgData name="Marcel Treptow" userId="f52ab63df98812a4" providerId="LiveId" clId="{0929243D-E47E-44D1-A268-779C8B256C91}" dt="2024-05-01T20:20:20.878" v="918" actId="20577"/>
          <ac:graphicFrameMkLst>
            <pc:docMk/>
            <pc:sldMk cId="2913781392" sldId="267"/>
            <ac:graphicFrameMk id="6" creationId="{1DC29113-BFB4-384D-728C-32897AF97C7C}"/>
          </ac:graphicFrameMkLst>
        </pc:graphicFrameChg>
        <pc:picChg chg="mod">
          <ac:chgData name="Marcel Treptow" userId="f52ab63df98812a4" providerId="LiveId" clId="{0929243D-E47E-44D1-A268-779C8B256C91}" dt="2024-05-01T19:42:06.455" v="601" actId="1076"/>
          <ac:picMkLst>
            <pc:docMk/>
            <pc:sldMk cId="2913781392" sldId="267"/>
            <ac:picMk id="5" creationId="{410FE8DE-6DB5-CB9E-E5EE-F4DE8F6B8D98}"/>
          </ac:picMkLst>
        </pc:picChg>
        <pc:picChg chg="mod">
          <ac:chgData name="Marcel Treptow" userId="f52ab63df98812a4" providerId="LiveId" clId="{0929243D-E47E-44D1-A268-779C8B256C91}" dt="2024-05-01T19:42:01.098" v="598" actId="1076"/>
          <ac:picMkLst>
            <pc:docMk/>
            <pc:sldMk cId="2913781392" sldId="267"/>
            <ac:picMk id="7" creationId="{4CF50599-A509-3780-5352-BE85474C767C}"/>
          </ac:picMkLst>
        </pc:picChg>
        <pc:picChg chg="mod">
          <ac:chgData name="Marcel Treptow" userId="f52ab63df98812a4" providerId="LiveId" clId="{0929243D-E47E-44D1-A268-779C8B256C91}" dt="2024-05-01T19:42:11.106" v="603" actId="1076"/>
          <ac:picMkLst>
            <pc:docMk/>
            <pc:sldMk cId="2913781392" sldId="267"/>
            <ac:picMk id="8" creationId="{8BACF1D0-0D67-CD26-94ED-A379F28BB585}"/>
          </ac:picMkLst>
        </pc:picChg>
        <pc:picChg chg="mod">
          <ac:chgData name="Marcel Treptow" userId="f52ab63df98812a4" providerId="LiveId" clId="{0929243D-E47E-44D1-A268-779C8B256C91}" dt="2024-05-01T19:42:08.928" v="602" actId="1076"/>
          <ac:picMkLst>
            <pc:docMk/>
            <pc:sldMk cId="2913781392" sldId="267"/>
            <ac:picMk id="11" creationId="{2770DF64-9111-DA51-25D8-C20670376C16}"/>
          </ac:picMkLst>
        </pc:picChg>
        <pc:picChg chg="mod">
          <ac:chgData name="Marcel Treptow" userId="f52ab63df98812a4" providerId="LiveId" clId="{0929243D-E47E-44D1-A268-779C8B256C91}" dt="2024-05-01T19:41:48.236" v="593" actId="1076"/>
          <ac:picMkLst>
            <pc:docMk/>
            <pc:sldMk cId="2913781392" sldId="267"/>
            <ac:picMk id="13" creationId="{C210F3DB-ECB2-A00D-1A94-FF50EC4A9F8E}"/>
          </ac:picMkLst>
        </pc:picChg>
        <pc:picChg chg="mod">
          <ac:chgData name="Marcel Treptow" userId="f52ab63df98812a4" providerId="LiveId" clId="{0929243D-E47E-44D1-A268-779C8B256C91}" dt="2024-05-01T19:41:39.832" v="591" actId="1076"/>
          <ac:picMkLst>
            <pc:docMk/>
            <pc:sldMk cId="2913781392" sldId="267"/>
            <ac:picMk id="15" creationId="{7E58F2B8-4D77-77F1-E8E5-CE32B6CBDD3A}"/>
          </ac:picMkLst>
        </pc:picChg>
        <pc:picChg chg="mod">
          <ac:chgData name="Marcel Treptow" userId="f52ab63df98812a4" providerId="LiveId" clId="{0929243D-E47E-44D1-A268-779C8B256C91}" dt="2024-05-01T19:41:19.880" v="588" actId="1076"/>
          <ac:picMkLst>
            <pc:docMk/>
            <pc:sldMk cId="2913781392" sldId="267"/>
            <ac:picMk id="23" creationId="{DE5FA04B-5F5F-1B79-50A9-7D073EDD4ACA}"/>
          </ac:picMkLst>
        </pc:picChg>
      </pc:sldChg>
      <pc:sldChg chg="addSp delSp modSp">
        <pc:chgData name="Marcel Treptow" userId="f52ab63df98812a4" providerId="LiveId" clId="{0929243D-E47E-44D1-A268-779C8B256C91}" dt="2024-05-01T19:57:33.133" v="788" actId="931"/>
        <pc:sldMkLst>
          <pc:docMk/>
          <pc:sldMk cId="3399305213" sldId="270"/>
        </pc:sldMkLst>
        <pc:spChg chg="del">
          <ac:chgData name="Marcel Treptow" userId="f52ab63df98812a4" providerId="LiveId" clId="{0929243D-E47E-44D1-A268-779C8B256C91}" dt="2024-05-01T19:57:33.133" v="788" actId="931"/>
          <ac:spMkLst>
            <pc:docMk/>
            <pc:sldMk cId="3399305213" sldId="270"/>
            <ac:spMk id="3" creationId="{D9D88788-9EF8-BE41-74B5-D51861126A29}"/>
          </ac:spMkLst>
        </pc:spChg>
        <pc:picChg chg="add mod">
          <ac:chgData name="Marcel Treptow" userId="f52ab63df98812a4" providerId="LiveId" clId="{0929243D-E47E-44D1-A268-779C8B256C91}" dt="2024-05-01T19:57:33.133" v="788" actId="931"/>
          <ac:picMkLst>
            <pc:docMk/>
            <pc:sldMk cId="3399305213" sldId="270"/>
            <ac:picMk id="5" creationId="{94FF1608-5008-B64B-0521-11D2A07F51A2}"/>
          </ac:picMkLst>
        </pc:picChg>
      </pc:sldChg>
      <pc:sldChg chg="modSp mod modNotesTx">
        <pc:chgData name="Marcel Treptow" userId="f52ab63df98812a4" providerId="LiveId" clId="{0929243D-E47E-44D1-A268-779C8B256C91}" dt="2024-05-01T19:25:41.098" v="393" actId="27636"/>
        <pc:sldMkLst>
          <pc:docMk/>
          <pc:sldMk cId="2237178740" sldId="271"/>
        </pc:sldMkLst>
        <pc:spChg chg="mod">
          <ac:chgData name="Marcel Treptow" userId="f52ab63df98812a4" providerId="LiveId" clId="{0929243D-E47E-44D1-A268-779C8B256C91}" dt="2024-05-01T19:25:41.098" v="393" actId="27636"/>
          <ac:spMkLst>
            <pc:docMk/>
            <pc:sldMk cId="2237178740" sldId="271"/>
            <ac:spMk id="3" creationId="{91D64F7E-76E9-42C7-7C69-9A749AF4F1D1}"/>
          </ac:spMkLst>
        </pc:spChg>
      </pc:sldChg>
      <pc:sldChg chg="modNotesTx">
        <pc:chgData name="Marcel Treptow" userId="f52ab63df98812a4" providerId="LiveId" clId="{0929243D-E47E-44D1-A268-779C8B256C91}" dt="2024-05-01T19:37:14.815" v="577" actId="20577"/>
        <pc:sldMkLst>
          <pc:docMk/>
          <pc:sldMk cId="400588133" sldId="272"/>
        </pc:sldMkLst>
      </pc:sldChg>
      <pc:sldChg chg="addSp delSp modSp mod">
        <pc:chgData name="Marcel Treptow" userId="f52ab63df98812a4" providerId="LiveId" clId="{0929243D-E47E-44D1-A268-779C8B256C91}" dt="2024-05-01T19:48:23.117" v="764" actId="1076"/>
        <pc:sldMkLst>
          <pc:docMk/>
          <pc:sldMk cId="4231798749" sldId="277"/>
        </pc:sldMkLst>
        <pc:spChg chg="mod">
          <ac:chgData name="Marcel Treptow" userId="f52ab63df98812a4" providerId="LiveId" clId="{0929243D-E47E-44D1-A268-779C8B256C91}" dt="2024-05-01T19:47:29.965" v="750" actId="26606"/>
          <ac:spMkLst>
            <pc:docMk/>
            <pc:sldMk cId="4231798749" sldId="277"/>
            <ac:spMk id="2" creationId="{081B2963-CB1B-DD8C-DFC9-16537E2B9752}"/>
          </ac:spMkLst>
        </pc:spChg>
        <pc:spChg chg="mod">
          <ac:chgData name="Marcel Treptow" userId="f52ab63df98812a4" providerId="LiveId" clId="{0929243D-E47E-44D1-A268-779C8B256C91}" dt="2024-05-01T19:47:29.965" v="750" actId="26606"/>
          <ac:spMkLst>
            <pc:docMk/>
            <pc:sldMk cId="4231798749" sldId="277"/>
            <ac:spMk id="3" creationId="{1F2966C4-22F4-D087-FC39-F5B0DEBED35C}"/>
          </ac:spMkLst>
        </pc:spChg>
        <pc:spChg chg="del">
          <ac:chgData name="Marcel Treptow" userId="f52ab63df98812a4" providerId="LiveId" clId="{0929243D-E47E-44D1-A268-779C8B256C91}" dt="2024-05-01T19:47:29.965" v="750" actId="26606"/>
          <ac:spMkLst>
            <pc:docMk/>
            <pc:sldMk cId="4231798749" sldId="277"/>
            <ac:spMk id="18" creationId="{06E29850-FF8C-4A70-A54F-29A8CFCF99CA}"/>
          </ac:spMkLst>
        </pc:spChg>
        <pc:spChg chg="del">
          <ac:chgData name="Marcel Treptow" userId="f52ab63df98812a4" providerId="LiveId" clId="{0929243D-E47E-44D1-A268-779C8B256C91}" dt="2024-05-01T19:47:29.965" v="750" actId="26606"/>
          <ac:spMkLst>
            <pc:docMk/>
            <pc:sldMk cId="4231798749" sldId="277"/>
            <ac:spMk id="26" creationId="{32B2619C-2C88-4DD6-96FE-CF708FF6A8F7}"/>
          </ac:spMkLst>
        </pc:spChg>
        <pc:spChg chg="del">
          <ac:chgData name="Marcel Treptow" userId="f52ab63df98812a4" providerId="LiveId" clId="{0929243D-E47E-44D1-A268-779C8B256C91}" dt="2024-05-01T19:47:29.965" v="750" actId="26606"/>
          <ac:spMkLst>
            <pc:docMk/>
            <pc:sldMk cId="4231798749" sldId="277"/>
            <ac:spMk id="28" creationId="{AE3A44A7-098D-4DB2-9081-4499626D1909}"/>
          </ac:spMkLst>
        </pc:spChg>
        <pc:spChg chg="del">
          <ac:chgData name="Marcel Treptow" userId="f52ab63df98812a4" providerId="LiveId" clId="{0929243D-E47E-44D1-A268-779C8B256C91}" dt="2024-05-01T19:47:29.965" v="750" actId="26606"/>
          <ac:spMkLst>
            <pc:docMk/>
            <pc:sldMk cId="4231798749" sldId="277"/>
            <ac:spMk id="30" creationId="{4F1CB7E3-24EA-46FC-AFBA-DD5B72918A37}"/>
          </ac:spMkLst>
        </pc:spChg>
        <pc:spChg chg="add">
          <ac:chgData name="Marcel Treptow" userId="f52ab63df98812a4" providerId="LiveId" clId="{0929243D-E47E-44D1-A268-779C8B256C91}" dt="2024-05-01T19:47:29.965" v="750" actId="26606"/>
          <ac:spMkLst>
            <pc:docMk/>
            <pc:sldMk cId="4231798749" sldId="277"/>
            <ac:spMk id="35" creationId="{283C872A-EADA-4C8E-AD63-84540F6ECA94}"/>
          </ac:spMkLst>
        </pc:spChg>
        <pc:grpChg chg="del">
          <ac:chgData name="Marcel Treptow" userId="f52ab63df98812a4" providerId="LiveId" clId="{0929243D-E47E-44D1-A268-779C8B256C91}" dt="2024-05-01T19:47:29.965" v="750" actId="26606"/>
          <ac:grpSpMkLst>
            <pc:docMk/>
            <pc:sldMk cId="4231798749" sldId="277"/>
            <ac:grpSpMk id="20" creationId="{179E390A-405A-41FF-B91F-F5FAA0E594C8}"/>
          </ac:grpSpMkLst>
        </pc:grpChg>
        <pc:grpChg chg="add">
          <ac:chgData name="Marcel Treptow" userId="f52ab63df98812a4" providerId="LiveId" clId="{0929243D-E47E-44D1-A268-779C8B256C91}" dt="2024-05-01T19:47:29.965" v="750" actId="26606"/>
          <ac:grpSpMkLst>
            <pc:docMk/>
            <pc:sldMk cId="4231798749" sldId="277"/>
            <ac:grpSpMk id="37" creationId="{CFB05BBE-7040-483A-9363-F258D0795F15}"/>
          </ac:grpSpMkLst>
        </pc:grpChg>
        <pc:picChg chg="add mod">
          <ac:chgData name="Marcel Treptow" userId="f52ab63df98812a4" providerId="LiveId" clId="{0929243D-E47E-44D1-A268-779C8B256C91}" dt="2024-05-01T19:48:23.117" v="764" actId="1076"/>
          <ac:picMkLst>
            <pc:docMk/>
            <pc:sldMk cId="4231798749" sldId="277"/>
            <ac:picMk id="4" creationId="{D1D5452D-561B-5435-E50D-D226CCA41697}"/>
          </ac:picMkLst>
        </pc:picChg>
        <pc:picChg chg="del mod">
          <ac:chgData name="Marcel Treptow" userId="f52ab63df98812a4" providerId="LiveId" clId="{0929243D-E47E-44D1-A268-779C8B256C91}" dt="2024-05-01T19:47:27.937" v="749" actId="478"/>
          <ac:picMkLst>
            <pc:docMk/>
            <pc:sldMk cId="4231798749" sldId="277"/>
            <ac:picMk id="5" creationId="{D4D18876-9182-675D-5B58-39E6C1B20515}"/>
          </ac:picMkLst>
        </pc:picChg>
        <pc:picChg chg="add mod">
          <ac:chgData name="Marcel Treptow" userId="f52ab63df98812a4" providerId="LiveId" clId="{0929243D-E47E-44D1-A268-779C8B256C91}" dt="2024-05-01T19:48:14.984" v="762" actId="1076"/>
          <ac:picMkLst>
            <pc:docMk/>
            <pc:sldMk cId="4231798749" sldId="277"/>
            <ac:picMk id="6" creationId="{7947888E-2724-4330-B9E5-E5301D14BC32}"/>
          </ac:picMkLst>
        </pc:picChg>
        <pc:picChg chg="add mod">
          <ac:chgData name="Marcel Treptow" userId="f52ab63df98812a4" providerId="LiveId" clId="{0929243D-E47E-44D1-A268-779C8B256C91}" dt="2024-05-01T19:48:01.159" v="758" actId="1076"/>
          <ac:picMkLst>
            <pc:docMk/>
            <pc:sldMk cId="4231798749" sldId="277"/>
            <ac:picMk id="7" creationId="{8C435F2D-DCFD-A2B4-AD23-A57F715976C3}"/>
          </ac:picMkLst>
        </pc:picChg>
        <pc:picChg chg="add mod">
          <ac:chgData name="Marcel Treptow" userId="f52ab63df98812a4" providerId="LiveId" clId="{0929243D-E47E-44D1-A268-779C8B256C91}" dt="2024-05-01T19:48:04.919" v="759" actId="1076"/>
          <ac:picMkLst>
            <pc:docMk/>
            <pc:sldMk cId="4231798749" sldId="277"/>
            <ac:picMk id="8" creationId="{1740F65D-98B7-57BF-9227-A90F24715A21}"/>
          </ac:picMkLst>
        </pc:picChg>
        <pc:picChg chg="del mod">
          <ac:chgData name="Marcel Treptow" userId="f52ab63df98812a4" providerId="LiveId" clId="{0929243D-E47E-44D1-A268-779C8B256C91}" dt="2024-05-01T19:47:27.937" v="749" actId="478"/>
          <ac:picMkLst>
            <pc:docMk/>
            <pc:sldMk cId="4231798749" sldId="277"/>
            <ac:picMk id="9" creationId="{7DA54819-EA5D-59E1-7A4C-39E08E61F454}"/>
          </ac:picMkLst>
        </pc:picChg>
        <pc:picChg chg="add mod">
          <ac:chgData name="Marcel Treptow" userId="f52ab63df98812a4" providerId="LiveId" clId="{0929243D-E47E-44D1-A268-779C8B256C91}" dt="2024-05-01T19:48:07.428" v="760" actId="1076"/>
          <ac:picMkLst>
            <pc:docMk/>
            <pc:sldMk cId="4231798749" sldId="277"/>
            <ac:picMk id="10" creationId="{7981BD7D-560E-3737-91E9-3BDE0023C6CF}"/>
          </ac:picMkLst>
        </pc:picChg>
        <pc:picChg chg="del mod">
          <ac:chgData name="Marcel Treptow" userId="f52ab63df98812a4" providerId="LiveId" clId="{0929243D-E47E-44D1-A268-779C8B256C91}" dt="2024-05-01T19:47:27.937" v="749" actId="478"/>
          <ac:picMkLst>
            <pc:docMk/>
            <pc:sldMk cId="4231798749" sldId="277"/>
            <ac:picMk id="11" creationId="{65CDF593-D2CC-66CD-C270-EF8EE135BE01}"/>
          </ac:picMkLst>
        </pc:picChg>
        <pc:picChg chg="del mod">
          <ac:chgData name="Marcel Treptow" userId="f52ab63df98812a4" providerId="LiveId" clId="{0929243D-E47E-44D1-A268-779C8B256C91}" dt="2024-05-01T19:47:27.937" v="749" actId="478"/>
          <ac:picMkLst>
            <pc:docMk/>
            <pc:sldMk cId="4231798749" sldId="277"/>
            <ac:picMk id="13" creationId="{C003463C-49B7-ADD5-0865-5A7DE9031371}"/>
          </ac:picMkLst>
        </pc:picChg>
        <pc:picChg chg="add del mod">
          <ac:chgData name="Marcel Treptow" userId="f52ab63df98812a4" providerId="LiveId" clId="{0929243D-E47E-44D1-A268-779C8B256C91}" dt="2024-05-01T19:47:27.937" v="749" actId="478"/>
          <ac:picMkLst>
            <pc:docMk/>
            <pc:sldMk cId="4231798749" sldId="277"/>
            <ac:picMk id="25" creationId="{A78B9A0D-BB4F-305B-138E-F3DFC400BFEC}"/>
          </ac:picMkLst>
        </pc:picChg>
      </pc:sldChg>
      <pc:sldChg chg="modSp mod">
        <pc:chgData name="Marcel Treptow" userId="f52ab63df98812a4" providerId="LiveId" clId="{0929243D-E47E-44D1-A268-779C8B256C91}" dt="2024-05-01T19:55:37.624" v="787" actId="207"/>
        <pc:sldMkLst>
          <pc:docMk/>
          <pc:sldMk cId="574873367" sldId="278"/>
        </pc:sldMkLst>
        <pc:spChg chg="mod">
          <ac:chgData name="Marcel Treptow" userId="f52ab63df98812a4" providerId="LiveId" clId="{0929243D-E47E-44D1-A268-779C8B256C91}" dt="2024-05-01T19:55:37.624" v="787" actId="207"/>
          <ac:spMkLst>
            <pc:docMk/>
            <pc:sldMk cId="574873367" sldId="278"/>
            <ac:spMk id="3" creationId="{857FB43C-739B-7B43-7244-118ED99AB94D}"/>
          </ac:spMkLst>
        </pc:spChg>
        <pc:spChg chg="mod">
          <ac:chgData name="Marcel Treptow" userId="f52ab63df98812a4" providerId="LiveId" clId="{0929243D-E47E-44D1-A268-779C8B256C91}" dt="2024-05-01T19:55:33.169" v="786" actId="207"/>
          <ac:spMkLst>
            <pc:docMk/>
            <pc:sldMk cId="574873367" sldId="278"/>
            <ac:spMk id="16" creationId="{7FC19016-F01C-9DBF-E853-E5F69189C3AC}"/>
          </ac:spMkLst>
        </pc:spChg>
      </pc:sldChg>
      <pc:sldChg chg="addSp delSp modSp mod ord">
        <pc:chgData name="Marcel Treptow" userId="f52ab63df98812a4" providerId="LiveId" clId="{0929243D-E47E-44D1-A268-779C8B256C91}" dt="2024-05-01T20:04:25.095" v="910" actId="20577"/>
        <pc:sldMkLst>
          <pc:docMk/>
          <pc:sldMk cId="3959011703" sldId="279"/>
        </pc:sldMkLst>
        <pc:spChg chg="add mod">
          <ac:chgData name="Marcel Treptow" userId="f52ab63df98812a4" providerId="LiveId" clId="{0929243D-E47E-44D1-A268-779C8B256C91}" dt="2024-05-01T19:59:17.685" v="789" actId="478"/>
          <ac:spMkLst>
            <pc:docMk/>
            <pc:sldMk cId="3959011703" sldId="279"/>
            <ac:spMk id="5" creationId="{51517D94-DEE6-0734-9D0D-A5129532361E}"/>
          </ac:spMkLst>
        </pc:spChg>
        <pc:graphicFrameChg chg="del mod">
          <ac:chgData name="Marcel Treptow" userId="f52ab63df98812a4" providerId="LiveId" clId="{0929243D-E47E-44D1-A268-779C8B256C91}" dt="2024-05-01T20:04:25.095" v="910" actId="20577"/>
          <ac:graphicFrameMkLst>
            <pc:docMk/>
            <pc:sldMk cId="3959011703" sldId="279"/>
            <ac:graphicFrameMk id="4" creationId="{03F7BE4C-780F-AF3E-FE0A-6CC6CFC69639}"/>
          </ac:graphicFrameMkLst>
        </pc:graphicFrameChg>
      </pc:sldChg>
      <pc:sldChg chg="modSp mod">
        <pc:chgData name="Marcel Treptow" userId="f52ab63df98812a4" providerId="LiveId" clId="{0929243D-E47E-44D1-A268-779C8B256C91}" dt="2024-05-01T19:52:24.407" v="783" actId="14100"/>
        <pc:sldMkLst>
          <pc:docMk/>
          <pc:sldMk cId="3579827455" sldId="283"/>
        </pc:sldMkLst>
        <pc:spChg chg="mod">
          <ac:chgData name="Marcel Treptow" userId="f52ab63df98812a4" providerId="LiveId" clId="{0929243D-E47E-44D1-A268-779C8B256C91}" dt="2024-05-01T19:52:24.407" v="783" actId="14100"/>
          <ac:spMkLst>
            <pc:docMk/>
            <pc:sldMk cId="3579827455" sldId="283"/>
            <ac:spMk id="3" creationId="{E653AB6F-89E2-4529-C9DC-FA1C40C287E9}"/>
          </ac:spMkLst>
        </pc:spChg>
      </pc:sldChg>
      <pc:sldChg chg="del">
        <pc:chgData name="Marcel Treptow" userId="f52ab63df98812a4" providerId="LiveId" clId="{0929243D-E47E-44D1-A268-779C8B256C91}" dt="2024-05-01T20:04:39.185" v="911" actId="2696"/>
        <pc:sldMkLst>
          <pc:docMk/>
          <pc:sldMk cId="699037970" sldId="284"/>
        </pc:sldMkLst>
      </pc:sldChg>
      <pc:sldChg chg="addSp delSp modSp new mod">
        <pc:chgData name="Marcel Treptow" userId="f52ab63df98812a4" providerId="LiveId" clId="{0929243D-E47E-44D1-A268-779C8B256C91}" dt="2024-05-01T20:58:58.760" v="972" actId="20577"/>
        <pc:sldMkLst>
          <pc:docMk/>
          <pc:sldMk cId="2033295937" sldId="284"/>
        </pc:sldMkLst>
        <pc:spChg chg="mod">
          <ac:chgData name="Marcel Treptow" userId="f52ab63df98812a4" providerId="LiveId" clId="{0929243D-E47E-44D1-A268-779C8B256C91}" dt="2024-05-01T20:58:00.790" v="948" actId="20577"/>
          <ac:spMkLst>
            <pc:docMk/>
            <pc:sldMk cId="2033295937" sldId="284"/>
            <ac:spMk id="2" creationId="{9A2F4E23-960A-C0CE-3C10-2875FA7DF285}"/>
          </ac:spMkLst>
        </pc:spChg>
        <pc:spChg chg="del">
          <ac:chgData name="Marcel Treptow" userId="f52ab63df98812a4" providerId="LiveId" clId="{0929243D-E47E-44D1-A268-779C8B256C91}" dt="2024-05-01T20:58:16.926" v="949" actId="1032"/>
          <ac:spMkLst>
            <pc:docMk/>
            <pc:sldMk cId="2033295937" sldId="284"/>
            <ac:spMk id="3" creationId="{DBF06B1B-168D-933C-8EE6-AFF24A2765AF}"/>
          </ac:spMkLst>
        </pc:spChg>
        <pc:spChg chg="add mod">
          <ac:chgData name="Marcel Treptow" userId="f52ab63df98812a4" providerId="LiveId" clId="{0929243D-E47E-44D1-A268-779C8B256C91}" dt="2024-05-01T20:58:58.760" v="972" actId="20577"/>
          <ac:spMkLst>
            <pc:docMk/>
            <pc:sldMk cId="2033295937" sldId="284"/>
            <ac:spMk id="6" creationId="{1A4802FB-0764-7110-416B-77A4D15E280E}"/>
          </ac:spMkLst>
        </pc:spChg>
        <pc:graphicFrameChg chg="add del mod modGraphic">
          <ac:chgData name="Marcel Treptow" userId="f52ab63df98812a4" providerId="LiveId" clId="{0929243D-E47E-44D1-A268-779C8B256C91}" dt="2024-05-01T20:58:55.551" v="968" actId="478"/>
          <ac:graphicFrameMkLst>
            <pc:docMk/>
            <pc:sldMk cId="2033295937" sldId="284"/>
            <ac:graphicFrameMk id="4" creationId="{C8F7840E-2F46-FE2D-DCED-E7B752635EF7}"/>
          </ac:graphicFrameMkLst>
        </pc:graphicFrameChg>
      </pc:sldChg>
    </pc:docChg>
  </pc:docChgLst>
  <pc:docChgLst>
    <pc:chgData name="Malte Lanz" userId="5d53f26310dea33d" providerId="Windows Live" clId="Web-{2B542E75-913C-40D0-B542-785E41C5C4D6}"/>
    <pc:docChg chg="modSld sldOrd">
      <pc:chgData name="Malte Lanz" userId="5d53f26310dea33d" providerId="Windows Live" clId="Web-{2B542E75-913C-40D0-B542-785E41C5C4D6}" dt="2024-05-02T16:12:34.064" v="150"/>
      <pc:docMkLst>
        <pc:docMk/>
      </pc:docMkLst>
      <pc:sldChg chg="modSp">
        <pc:chgData name="Malte Lanz" userId="5d53f26310dea33d" providerId="Windows Live" clId="Web-{2B542E75-913C-40D0-B542-785E41C5C4D6}" dt="2024-05-02T15:31:16.095" v="149" actId="20577"/>
        <pc:sldMkLst>
          <pc:docMk/>
          <pc:sldMk cId="1782800650" sldId="262"/>
        </pc:sldMkLst>
        <pc:spChg chg="mod">
          <ac:chgData name="Malte Lanz" userId="5d53f26310dea33d" providerId="Windows Live" clId="Web-{2B542E75-913C-40D0-B542-785E41C5C4D6}" dt="2024-05-02T15:31:16.095" v="149" actId="20577"/>
          <ac:spMkLst>
            <pc:docMk/>
            <pc:sldMk cId="1782800650" sldId="262"/>
            <ac:spMk id="2" creationId="{07AB96D7-92AF-DC75-6527-DEB205C3516F}"/>
          </ac:spMkLst>
        </pc:spChg>
        <pc:spChg chg="mod">
          <ac:chgData name="Malte Lanz" userId="5d53f26310dea33d" providerId="Windows Live" clId="Web-{2B542E75-913C-40D0-B542-785E41C5C4D6}" dt="2024-05-02T15:18:42.832" v="118" actId="20577"/>
          <ac:spMkLst>
            <pc:docMk/>
            <pc:sldMk cId="1782800650" sldId="262"/>
            <ac:spMk id="8" creationId="{E9755269-BD0B-C025-EE46-E313E6FA6EE4}"/>
          </ac:spMkLst>
        </pc:spChg>
      </pc:sldChg>
      <pc:sldChg chg="modSp ord">
        <pc:chgData name="Malte Lanz" userId="5d53f26310dea33d" providerId="Windows Live" clId="Web-{2B542E75-913C-40D0-B542-785E41C5C4D6}" dt="2024-05-02T16:12:34.064" v="150"/>
        <pc:sldMkLst>
          <pc:docMk/>
          <pc:sldMk cId="3518323125" sldId="274"/>
        </pc:sldMkLst>
        <pc:spChg chg="mod">
          <ac:chgData name="Malte Lanz" userId="5d53f26310dea33d" providerId="Windows Live" clId="Web-{2B542E75-913C-40D0-B542-785E41C5C4D6}" dt="2024-05-02T15:20:11.258" v="132" actId="20577"/>
          <ac:spMkLst>
            <pc:docMk/>
            <pc:sldMk cId="3518323125" sldId="274"/>
            <ac:spMk id="3" creationId="{9FB13201-AA58-4594-508B-77450DFA4349}"/>
          </ac:spMkLst>
        </pc:spChg>
      </pc:sldChg>
    </pc:docChg>
  </pc:docChgLst>
  <pc:docChgLst>
    <pc:chgData name="Niklas Paul" userId="ec7688d358edc553" providerId="Windows Live" clId="Web-{0E83F2F7-255F-4682-9D1F-F88123BB336B}"/>
    <pc:docChg chg="modSld sldOrd">
      <pc:chgData name="Niklas Paul" userId="ec7688d358edc553" providerId="Windows Live" clId="Web-{0E83F2F7-255F-4682-9D1F-F88123BB336B}" dt="2024-05-01T19:57:59.188" v="741" actId="20577"/>
      <pc:docMkLst>
        <pc:docMk/>
      </pc:docMkLst>
      <pc:sldChg chg="modSp">
        <pc:chgData name="Niklas Paul" userId="ec7688d358edc553" providerId="Windows Live" clId="Web-{0E83F2F7-255F-4682-9D1F-F88123BB336B}" dt="2024-05-01T19:15:36.912" v="6" actId="20577"/>
        <pc:sldMkLst>
          <pc:docMk/>
          <pc:sldMk cId="2328344630" sldId="256"/>
        </pc:sldMkLst>
        <pc:spChg chg="mod">
          <ac:chgData name="Niklas Paul" userId="ec7688d358edc553" providerId="Windows Live" clId="Web-{0E83F2F7-255F-4682-9D1F-F88123BB336B}" dt="2024-05-01T19:15:36.912" v="6" actId="20577"/>
          <ac:spMkLst>
            <pc:docMk/>
            <pc:sldMk cId="2328344630" sldId="256"/>
            <ac:spMk id="3" creationId="{6A39D992-1C9E-1B93-AF2E-6D520477DE9D}"/>
          </ac:spMkLst>
        </pc:spChg>
        <pc:picChg chg="mod">
          <ac:chgData name="Niklas Paul" userId="ec7688d358edc553" providerId="Windows Live" clId="Web-{0E83F2F7-255F-4682-9D1F-F88123BB336B}" dt="2024-05-01T19:15:25.599" v="5" actId="1076"/>
          <ac:picMkLst>
            <pc:docMk/>
            <pc:sldMk cId="2328344630" sldId="256"/>
            <ac:picMk id="4" creationId="{987D4CFB-F855-B958-B374-CB7B4C3F4D69}"/>
          </ac:picMkLst>
        </pc:picChg>
      </pc:sldChg>
      <pc:sldChg chg="modSp">
        <pc:chgData name="Niklas Paul" userId="ec7688d358edc553" providerId="Windows Live" clId="Web-{0E83F2F7-255F-4682-9D1F-F88123BB336B}" dt="2024-05-01T19:16:42.727" v="9" actId="20577"/>
        <pc:sldMkLst>
          <pc:docMk/>
          <pc:sldMk cId="729220531" sldId="257"/>
        </pc:sldMkLst>
        <pc:spChg chg="mod">
          <ac:chgData name="Niklas Paul" userId="ec7688d358edc553" providerId="Windows Live" clId="Web-{0E83F2F7-255F-4682-9D1F-F88123BB336B}" dt="2024-05-01T19:16:42.727" v="9" actId="20577"/>
          <ac:spMkLst>
            <pc:docMk/>
            <pc:sldMk cId="729220531" sldId="257"/>
            <ac:spMk id="3" creationId="{C876E20E-74C1-DB19-0296-B965AB9344B7}"/>
          </ac:spMkLst>
        </pc:spChg>
      </pc:sldChg>
      <pc:sldChg chg="modSp modNotes">
        <pc:chgData name="Niklas Paul" userId="ec7688d358edc553" providerId="Windows Live" clId="Web-{0E83F2F7-255F-4682-9D1F-F88123BB336B}" dt="2024-05-01T19:35:46.579" v="294"/>
        <pc:sldMkLst>
          <pc:docMk/>
          <pc:sldMk cId="471089146" sldId="259"/>
        </pc:sldMkLst>
        <pc:spChg chg="mod">
          <ac:chgData name="Niklas Paul" userId="ec7688d358edc553" providerId="Windows Live" clId="Web-{0E83F2F7-255F-4682-9D1F-F88123BB336B}" dt="2024-05-01T19:35:24.875" v="287" actId="20577"/>
          <ac:spMkLst>
            <pc:docMk/>
            <pc:sldMk cId="471089146" sldId="259"/>
            <ac:spMk id="3" creationId="{F3BD0146-278B-4159-55E7-8BB502D3E0E8}"/>
          </ac:spMkLst>
        </pc:spChg>
      </pc:sldChg>
      <pc:sldChg chg="mod modShow">
        <pc:chgData name="Niklas Paul" userId="ec7688d358edc553" providerId="Windows Live" clId="Web-{0E83F2F7-255F-4682-9D1F-F88123BB336B}" dt="2024-05-01T19:49:37.483" v="678"/>
        <pc:sldMkLst>
          <pc:docMk/>
          <pc:sldMk cId="3352332609" sldId="263"/>
        </pc:sldMkLst>
      </pc:sldChg>
      <pc:sldChg chg="modSp">
        <pc:chgData name="Niklas Paul" userId="ec7688d358edc553" providerId="Windows Live" clId="Web-{0E83F2F7-255F-4682-9D1F-F88123BB336B}" dt="2024-05-01T19:38:30.007" v="302" actId="1076"/>
        <pc:sldMkLst>
          <pc:docMk/>
          <pc:sldMk cId="2913781392" sldId="267"/>
        </pc:sldMkLst>
        <pc:picChg chg="mod">
          <ac:chgData name="Niklas Paul" userId="ec7688d358edc553" providerId="Windows Live" clId="Web-{0E83F2F7-255F-4682-9D1F-F88123BB336B}" dt="2024-05-01T19:38:30.007" v="302" actId="1076"/>
          <ac:picMkLst>
            <pc:docMk/>
            <pc:sldMk cId="2913781392" sldId="267"/>
            <ac:picMk id="8" creationId="{8BACF1D0-0D67-CD26-94ED-A379F28BB585}"/>
          </ac:picMkLst>
        </pc:picChg>
        <pc:picChg chg="mod">
          <ac:chgData name="Niklas Paul" userId="ec7688d358edc553" providerId="Windows Live" clId="Web-{0E83F2F7-255F-4682-9D1F-F88123BB336B}" dt="2024-05-01T19:38:01.428" v="299" actId="1076"/>
          <ac:picMkLst>
            <pc:docMk/>
            <pc:sldMk cId="2913781392" sldId="267"/>
            <ac:picMk id="13" creationId="{C210F3DB-ECB2-A00D-1A94-FF50EC4A9F8E}"/>
          </ac:picMkLst>
        </pc:picChg>
        <pc:picChg chg="mod">
          <ac:chgData name="Niklas Paul" userId="ec7688d358edc553" providerId="Windows Live" clId="Web-{0E83F2F7-255F-4682-9D1F-F88123BB336B}" dt="2024-05-01T19:38:03.022" v="300" actId="1076"/>
          <ac:picMkLst>
            <pc:docMk/>
            <pc:sldMk cId="2913781392" sldId="267"/>
            <ac:picMk id="15" creationId="{7E58F2B8-4D77-77F1-E8E5-CE32B6CBDD3A}"/>
          </ac:picMkLst>
        </pc:picChg>
      </pc:sldChg>
      <pc:sldChg chg="modSp">
        <pc:chgData name="Niklas Paul" userId="ec7688d358edc553" providerId="Windows Live" clId="Web-{0E83F2F7-255F-4682-9D1F-F88123BB336B}" dt="2024-05-01T19:57:59.188" v="741" actId="20577"/>
        <pc:sldMkLst>
          <pc:docMk/>
          <pc:sldMk cId="3116391620" sldId="268"/>
        </pc:sldMkLst>
        <pc:spChg chg="mod">
          <ac:chgData name="Niklas Paul" userId="ec7688d358edc553" providerId="Windows Live" clId="Web-{0E83F2F7-255F-4682-9D1F-F88123BB336B}" dt="2024-05-01T19:57:59.188" v="741" actId="20577"/>
          <ac:spMkLst>
            <pc:docMk/>
            <pc:sldMk cId="3116391620" sldId="268"/>
            <ac:spMk id="3" creationId="{9693C93C-66CC-43FC-9CC2-1430E74F645B}"/>
          </ac:spMkLst>
        </pc:spChg>
      </pc:sldChg>
      <pc:sldChg chg="modSp ord">
        <pc:chgData name="Niklas Paul" userId="ec7688d358edc553" providerId="Windows Live" clId="Web-{0E83F2F7-255F-4682-9D1F-F88123BB336B}" dt="2024-05-01T19:26:02.496" v="68" actId="20577"/>
        <pc:sldMkLst>
          <pc:docMk/>
          <pc:sldMk cId="2237178740" sldId="271"/>
        </pc:sldMkLst>
        <pc:spChg chg="mod">
          <ac:chgData name="Niklas Paul" userId="ec7688d358edc553" providerId="Windows Live" clId="Web-{0E83F2F7-255F-4682-9D1F-F88123BB336B}" dt="2024-05-01T19:26:02.496" v="68" actId="20577"/>
          <ac:spMkLst>
            <pc:docMk/>
            <pc:sldMk cId="2237178740" sldId="271"/>
            <ac:spMk id="3" creationId="{91D64F7E-76E9-42C7-7C69-9A749AF4F1D1}"/>
          </ac:spMkLst>
        </pc:spChg>
      </pc:sldChg>
      <pc:sldChg chg="modSp ord modNotes">
        <pc:chgData name="Niklas Paul" userId="ec7688d358edc553" providerId="Windows Live" clId="Web-{0E83F2F7-255F-4682-9D1F-F88123BB336B}" dt="2024-05-01T19:37:22.239" v="296"/>
        <pc:sldMkLst>
          <pc:docMk/>
          <pc:sldMk cId="400588133" sldId="272"/>
        </pc:sldMkLst>
        <pc:spChg chg="mod">
          <ac:chgData name="Niklas Paul" userId="ec7688d358edc553" providerId="Windows Live" clId="Web-{0E83F2F7-255F-4682-9D1F-F88123BB336B}" dt="2024-05-01T19:26:42.467" v="70" actId="20577"/>
          <ac:spMkLst>
            <pc:docMk/>
            <pc:sldMk cId="400588133" sldId="272"/>
            <ac:spMk id="3" creationId="{91D64F7E-76E9-42C7-7C69-9A749AF4F1D1}"/>
          </ac:spMkLst>
        </pc:spChg>
      </pc:sldChg>
      <pc:sldChg chg="modSp">
        <pc:chgData name="Niklas Paul" userId="ec7688d358edc553" providerId="Windows Live" clId="Web-{0E83F2F7-255F-4682-9D1F-F88123BB336B}" dt="2024-05-01T19:43:24.564" v="363" actId="20577"/>
        <pc:sldMkLst>
          <pc:docMk/>
          <pc:sldMk cId="3518323125" sldId="274"/>
        </pc:sldMkLst>
        <pc:spChg chg="mod">
          <ac:chgData name="Niklas Paul" userId="ec7688d358edc553" providerId="Windows Live" clId="Web-{0E83F2F7-255F-4682-9D1F-F88123BB336B}" dt="2024-05-01T19:43:24.564" v="363" actId="20577"/>
          <ac:spMkLst>
            <pc:docMk/>
            <pc:sldMk cId="3518323125" sldId="274"/>
            <ac:spMk id="3" creationId="{9FB13201-AA58-4594-508B-77450DFA4349}"/>
          </ac:spMkLst>
        </pc:spChg>
      </pc:sldChg>
      <pc:sldChg chg="modSp">
        <pc:chgData name="Niklas Paul" userId="ec7688d358edc553" providerId="Windows Live" clId="Web-{0E83F2F7-255F-4682-9D1F-F88123BB336B}" dt="2024-05-01T19:14:35.238" v="3" actId="20577"/>
        <pc:sldMkLst>
          <pc:docMk/>
          <pc:sldMk cId="1059234151" sldId="276"/>
        </pc:sldMkLst>
        <pc:spChg chg="mod">
          <ac:chgData name="Niklas Paul" userId="ec7688d358edc553" providerId="Windows Live" clId="Web-{0E83F2F7-255F-4682-9D1F-F88123BB336B}" dt="2024-05-01T19:14:35.238" v="3" actId="20577"/>
          <ac:spMkLst>
            <pc:docMk/>
            <pc:sldMk cId="1059234151" sldId="276"/>
            <ac:spMk id="3" creationId="{1F2966C4-22F4-D087-FC39-F5B0DEBED35C}"/>
          </ac:spMkLst>
        </pc:spChg>
      </pc:sldChg>
      <pc:sldChg chg="modSp modNotes">
        <pc:chgData name="Niklas Paul" userId="ec7688d358edc553" providerId="Windows Live" clId="Web-{0E83F2F7-255F-4682-9D1F-F88123BB336B}" dt="2024-05-01T19:48:36.653" v="677" actId="1076"/>
        <pc:sldMkLst>
          <pc:docMk/>
          <pc:sldMk cId="4231798749" sldId="277"/>
        </pc:sldMkLst>
        <pc:spChg chg="mod">
          <ac:chgData name="Niklas Paul" userId="ec7688d358edc553" providerId="Windows Live" clId="Web-{0E83F2F7-255F-4682-9D1F-F88123BB336B}" dt="2024-05-01T19:48:19.559" v="675" actId="1076"/>
          <ac:spMkLst>
            <pc:docMk/>
            <pc:sldMk cId="4231798749" sldId="277"/>
            <ac:spMk id="3" creationId="{1F2966C4-22F4-D087-FC39-F5B0DEBED35C}"/>
          </ac:spMkLst>
        </pc:spChg>
        <pc:picChg chg="mod">
          <ac:chgData name="Niklas Paul" userId="ec7688d358edc553" providerId="Windows Live" clId="Web-{0E83F2F7-255F-4682-9D1F-F88123BB336B}" dt="2024-05-01T19:48:36.653" v="677" actId="1076"/>
          <ac:picMkLst>
            <pc:docMk/>
            <pc:sldMk cId="4231798749" sldId="277"/>
            <ac:picMk id="6" creationId="{7947888E-2724-4330-B9E5-E5301D14BC32}"/>
          </ac:picMkLst>
        </pc:picChg>
        <pc:picChg chg="mod">
          <ac:chgData name="Niklas Paul" userId="ec7688d358edc553" providerId="Windows Live" clId="Web-{0E83F2F7-255F-4682-9D1F-F88123BB336B}" dt="2024-05-01T19:48:28.387" v="676" actId="1076"/>
          <ac:picMkLst>
            <pc:docMk/>
            <pc:sldMk cId="4231798749" sldId="277"/>
            <ac:picMk id="10" creationId="{7981BD7D-560E-3737-91E9-3BDE0023C6CF}"/>
          </ac:picMkLst>
        </pc:picChg>
      </pc:sldChg>
      <pc:sldChg chg="addSp modSp">
        <pc:chgData name="Niklas Paul" userId="ec7688d358edc553" providerId="Windows Live" clId="Web-{0E83F2F7-255F-4682-9D1F-F88123BB336B}" dt="2024-05-01T19:54:52.869" v="738" actId="1076"/>
        <pc:sldMkLst>
          <pc:docMk/>
          <pc:sldMk cId="574873367" sldId="278"/>
        </pc:sldMkLst>
        <pc:spChg chg="add mod">
          <ac:chgData name="Niklas Paul" userId="ec7688d358edc553" providerId="Windows Live" clId="Web-{0E83F2F7-255F-4682-9D1F-F88123BB336B}" dt="2024-05-01T19:54:52.869" v="738" actId="1076"/>
          <ac:spMkLst>
            <pc:docMk/>
            <pc:sldMk cId="574873367" sldId="278"/>
            <ac:spMk id="3" creationId="{857FB43C-739B-7B43-7244-118ED99AB94D}"/>
          </ac:spMkLst>
        </pc:spChg>
      </pc:sldChg>
      <pc:sldChg chg="modSp">
        <pc:chgData name="Niklas Paul" userId="ec7688d358edc553" providerId="Windows Live" clId="Web-{0E83F2F7-255F-4682-9D1F-F88123BB336B}" dt="2024-05-01T19:40:24.870" v="305" actId="20577"/>
        <pc:sldMkLst>
          <pc:docMk/>
          <pc:sldMk cId="432461169" sldId="281"/>
        </pc:sldMkLst>
        <pc:spChg chg="mod">
          <ac:chgData name="Niklas Paul" userId="ec7688d358edc553" providerId="Windows Live" clId="Web-{0E83F2F7-255F-4682-9D1F-F88123BB336B}" dt="2024-05-01T19:40:24.870" v="305" actId="20577"/>
          <ac:spMkLst>
            <pc:docMk/>
            <pc:sldMk cId="432461169" sldId="281"/>
            <ac:spMk id="5" creationId="{A939D872-A248-6E5B-C4DC-6A84413ABD3C}"/>
          </ac:spMkLst>
        </pc:spChg>
      </pc:sldChg>
      <pc:sldChg chg="modSp">
        <pc:chgData name="Niklas Paul" userId="ec7688d358edc553" providerId="Windows Live" clId="Web-{0E83F2F7-255F-4682-9D1F-F88123BB336B}" dt="2024-05-01T19:53:16.038" v="734" actId="20577"/>
        <pc:sldMkLst>
          <pc:docMk/>
          <pc:sldMk cId="3579827455" sldId="283"/>
        </pc:sldMkLst>
        <pc:spChg chg="mod">
          <ac:chgData name="Niklas Paul" userId="ec7688d358edc553" providerId="Windows Live" clId="Web-{0E83F2F7-255F-4682-9D1F-F88123BB336B}" dt="2024-05-01T19:53:16.038" v="734" actId="20577"/>
          <ac:spMkLst>
            <pc:docMk/>
            <pc:sldMk cId="3579827455" sldId="283"/>
            <ac:spMk id="3" creationId="{E653AB6F-89E2-4529-C9DC-FA1C40C287E9}"/>
          </ac:spMkLst>
        </pc:spChg>
      </pc:sldChg>
    </pc:docChg>
  </pc:docChgLst>
  <pc:docChgLst>
    <pc:chgData name="Malte Lanz" userId="5d53f26310dea33d" providerId="Windows Live" clId="Web-{8002E5E2-2126-472C-A309-693AFAE2E57E}"/>
    <pc:docChg chg="addSld delSld modSld">
      <pc:chgData name="Malte Lanz" userId="5d53f26310dea33d" providerId="Windows Live" clId="Web-{8002E5E2-2126-472C-A309-693AFAE2E57E}" dt="2024-05-01T20:04:26.277" v="806" actId="20577"/>
      <pc:docMkLst>
        <pc:docMk/>
      </pc:docMkLst>
      <pc:sldChg chg="modSp">
        <pc:chgData name="Malte Lanz" userId="5d53f26310dea33d" providerId="Windows Live" clId="Web-{8002E5E2-2126-472C-A309-693AFAE2E57E}" dt="2024-05-01T19:32:00.054" v="649" actId="20577"/>
        <pc:sldMkLst>
          <pc:docMk/>
          <pc:sldMk cId="471089146" sldId="259"/>
        </pc:sldMkLst>
        <pc:spChg chg="mod">
          <ac:chgData name="Malte Lanz" userId="5d53f26310dea33d" providerId="Windows Live" clId="Web-{8002E5E2-2126-472C-A309-693AFAE2E57E}" dt="2024-05-01T19:32:00.054" v="649" actId="20577"/>
          <ac:spMkLst>
            <pc:docMk/>
            <pc:sldMk cId="471089146" sldId="259"/>
            <ac:spMk id="3" creationId="{F3BD0146-278B-4159-55E7-8BB502D3E0E8}"/>
          </ac:spMkLst>
        </pc:spChg>
      </pc:sldChg>
      <pc:sldChg chg="addSp delSp modSp mod setBg">
        <pc:chgData name="Malte Lanz" userId="5d53f26310dea33d" providerId="Windows Live" clId="Web-{8002E5E2-2126-472C-A309-693AFAE2E57E}" dt="2024-05-01T18:15:40.940" v="295" actId="1076"/>
        <pc:sldMkLst>
          <pc:docMk/>
          <pc:sldMk cId="2309720644" sldId="264"/>
        </pc:sldMkLst>
        <pc:spChg chg="mod">
          <ac:chgData name="Malte Lanz" userId="5d53f26310dea33d" providerId="Windows Live" clId="Web-{8002E5E2-2126-472C-A309-693AFAE2E57E}" dt="2024-05-01T17:36:11.245" v="221"/>
          <ac:spMkLst>
            <pc:docMk/>
            <pc:sldMk cId="2309720644" sldId="264"/>
            <ac:spMk id="2" creationId="{B4691DD9-2445-1591-7DED-7BCC483B29E3}"/>
          </ac:spMkLst>
        </pc:spChg>
        <pc:spChg chg="mod">
          <ac:chgData name="Malte Lanz" userId="5d53f26310dea33d" providerId="Windows Live" clId="Web-{8002E5E2-2126-472C-A309-693AFAE2E57E}" dt="2024-05-01T18:15:28.846" v="292" actId="20577"/>
          <ac:spMkLst>
            <pc:docMk/>
            <pc:sldMk cId="2309720644" sldId="264"/>
            <ac:spMk id="3" creationId="{E653AB6F-89E2-4529-C9DC-FA1C40C287E9}"/>
          </ac:spMkLst>
        </pc:spChg>
        <pc:spChg chg="add del">
          <ac:chgData name="Malte Lanz" userId="5d53f26310dea33d" providerId="Windows Live" clId="Web-{8002E5E2-2126-472C-A309-693AFAE2E57E}" dt="2024-05-01T17:25:37.574" v="217"/>
          <ac:spMkLst>
            <pc:docMk/>
            <pc:sldMk cId="2309720644" sldId="264"/>
            <ac:spMk id="9" creationId="{06E29850-FF8C-4A70-A54F-29A8CFCF99CA}"/>
          </ac:spMkLst>
        </pc:spChg>
        <pc:spChg chg="add del">
          <ac:chgData name="Malte Lanz" userId="5d53f26310dea33d" providerId="Windows Live" clId="Web-{8002E5E2-2126-472C-A309-693AFAE2E57E}" dt="2024-05-01T17:25:41.558" v="219"/>
          <ac:spMkLst>
            <pc:docMk/>
            <pc:sldMk cId="2309720644" sldId="264"/>
            <ac:spMk id="13" creationId="{E937A4B0-1638-4AFA-91A5-60F8BB498C88}"/>
          </ac:spMkLst>
        </pc:spChg>
        <pc:spChg chg="add del">
          <ac:chgData name="Malte Lanz" userId="5d53f26310dea33d" providerId="Windows Live" clId="Web-{8002E5E2-2126-472C-A309-693AFAE2E57E}" dt="2024-05-01T17:25:41.558" v="219"/>
          <ac:spMkLst>
            <pc:docMk/>
            <pc:sldMk cId="2309720644" sldId="264"/>
            <ac:spMk id="15" creationId="{60376AD7-5814-4A2B-B3FC-395355E39461}"/>
          </ac:spMkLst>
        </pc:spChg>
        <pc:spChg chg="add del">
          <ac:chgData name="Malte Lanz" userId="5d53f26310dea33d" providerId="Windows Live" clId="Web-{8002E5E2-2126-472C-A309-693AFAE2E57E}" dt="2024-05-01T17:25:37.574" v="217"/>
          <ac:spMkLst>
            <pc:docMk/>
            <pc:sldMk cId="2309720644" sldId="264"/>
            <ac:spMk id="17" creationId="{32B2619C-2C88-4DD6-96FE-CF708FF6A8F7}"/>
          </ac:spMkLst>
        </pc:spChg>
        <pc:spChg chg="add del">
          <ac:chgData name="Malte Lanz" userId="5d53f26310dea33d" providerId="Windows Live" clId="Web-{8002E5E2-2126-472C-A309-693AFAE2E57E}" dt="2024-05-01T17:25:37.574" v="217"/>
          <ac:spMkLst>
            <pc:docMk/>
            <pc:sldMk cId="2309720644" sldId="264"/>
            <ac:spMk id="19" creationId="{AE3A44A7-098D-4DB2-9081-4499626D1909}"/>
          </ac:spMkLst>
        </pc:spChg>
        <pc:spChg chg="add del">
          <ac:chgData name="Malte Lanz" userId="5d53f26310dea33d" providerId="Windows Live" clId="Web-{8002E5E2-2126-472C-A309-693AFAE2E57E}" dt="2024-05-01T17:25:37.574" v="217"/>
          <ac:spMkLst>
            <pc:docMk/>
            <pc:sldMk cId="2309720644" sldId="264"/>
            <ac:spMk id="21" creationId="{4F1CB7E3-24EA-46FC-AFBA-DD5B72918A37}"/>
          </ac:spMkLst>
        </pc:spChg>
        <pc:spChg chg="add del">
          <ac:chgData name="Malte Lanz" userId="5d53f26310dea33d" providerId="Windows Live" clId="Web-{8002E5E2-2126-472C-A309-693AFAE2E57E}" dt="2024-05-01T17:25:41.558" v="219"/>
          <ac:spMkLst>
            <pc:docMk/>
            <pc:sldMk cId="2309720644" sldId="264"/>
            <ac:spMk id="23" creationId="{1B7C4707-9C68-44ED-A6DE-88FF7A50F452}"/>
          </ac:spMkLst>
        </pc:spChg>
        <pc:spChg chg="add del">
          <ac:chgData name="Malte Lanz" userId="5d53f26310dea33d" providerId="Windows Live" clId="Web-{8002E5E2-2126-472C-A309-693AFAE2E57E}" dt="2024-05-01T17:25:41.558" v="219"/>
          <ac:spMkLst>
            <pc:docMk/>
            <pc:sldMk cId="2309720644" sldId="264"/>
            <ac:spMk id="24" creationId="{B69060A4-9EDF-4FB5-87A8-A9FC83E446DE}"/>
          </ac:spMkLst>
        </pc:spChg>
        <pc:spChg chg="add del">
          <ac:chgData name="Malte Lanz" userId="5d53f26310dea33d" providerId="Windows Live" clId="Web-{8002E5E2-2126-472C-A309-693AFAE2E57E}" dt="2024-05-01T17:36:11.245" v="221"/>
          <ac:spMkLst>
            <pc:docMk/>
            <pc:sldMk cId="2309720644" sldId="264"/>
            <ac:spMk id="29" creationId="{06E29850-FF8C-4A70-A54F-29A8CFCF99CA}"/>
          </ac:spMkLst>
        </pc:spChg>
        <pc:spChg chg="add del">
          <ac:chgData name="Malte Lanz" userId="5d53f26310dea33d" providerId="Windows Live" clId="Web-{8002E5E2-2126-472C-A309-693AFAE2E57E}" dt="2024-05-01T17:36:11.245" v="221"/>
          <ac:spMkLst>
            <pc:docMk/>
            <pc:sldMk cId="2309720644" sldId="264"/>
            <ac:spMk id="33" creationId="{32B2619C-2C88-4DD6-96FE-CF708FF6A8F7}"/>
          </ac:spMkLst>
        </pc:spChg>
        <pc:spChg chg="add del">
          <ac:chgData name="Malte Lanz" userId="5d53f26310dea33d" providerId="Windows Live" clId="Web-{8002E5E2-2126-472C-A309-693AFAE2E57E}" dt="2024-05-01T17:36:11.245" v="221"/>
          <ac:spMkLst>
            <pc:docMk/>
            <pc:sldMk cId="2309720644" sldId="264"/>
            <ac:spMk id="34" creationId="{AE3A44A7-098D-4DB2-9081-4499626D1909}"/>
          </ac:spMkLst>
        </pc:spChg>
        <pc:spChg chg="add del">
          <ac:chgData name="Malte Lanz" userId="5d53f26310dea33d" providerId="Windows Live" clId="Web-{8002E5E2-2126-472C-A309-693AFAE2E57E}" dt="2024-05-01T17:36:11.245" v="221"/>
          <ac:spMkLst>
            <pc:docMk/>
            <pc:sldMk cId="2309720644" sldId="264"/>
            <ac:spMk id="35" creationId="{4F1CB7E3-24EA-46FC-AFBA-DD5B72918A37}"/>
          </ac:spMkLst>
        </pc:spChg>
        <pc:grpChg chg="add del">
          <ac:chgData name="Malte Lanz" userId="5d53f26310dea33d" providerId="Windows Live" clId="Web-{8002E5E2-2126-472C-A309-693AFAE2E57E}" dt="2024-05-01T17:25:37.574" v="217"/>
          <ac:grpSpMkLst>
            <pc:docMk/>
            <pc:sldMk cId="2309720644" sldId="264"/>
            <ac:grpSpMk id="11" creationId="{179E390A-405A-41FF-B91F-F5FAA0E594C8}"/>
          </ac:grpSpMkLst>
        </pc:grpChg>
        <pc:grpChg chg="add del">
          <ac:chgData name="Malte Lanz" userId="5d53f26310dea33d" providerId="Windows Live" clId="Web-{8002E5E2-2126-472C-A309-693AFAE2E57E}" dt="2024-05-01T17:25:41.558" v="219"/>
          <ac:grpSpMkLst>
            <pc:docMk/>
            <pc:sldMk cId="2309720644" sldId="264"/>
            <ac:grpSpMk id="25" creationId="{D2D2835C-DDE9-4332-9476-94B711F05374}"/>
          </ac:grpSpMkLst>
        </pc:grpChg>
        <pc:grpChg chg="add del">
          <ac:chgData name="Malte Lanz" userId="5d53f26310dea33d" providerId="Windows Live" clId="Web-{8002E5E2-2126-472C-A309-693AFAE2E57E}" dt="2024-05-01T17:36:11.245" v="221"/>
          <ac:grpSpMkLst>
            <pc:docMk/>
            <pc:sldMk cId="2309720644" sldId="264"/>
            <ac:grpSpMk id="30" creationId="{179E390A-405A-41FF-B91F-F5FAA0E594C8}"/>
          </ac:grpSpMkLst>
        </pc:grpChg>
        <pc:picChg chg="add del mod ord">
          <ac:chgData name="Malte Lanz" userId="5d53f26310dea33d" providerId="Windows Live" clId="Web-{8002E5E2-2126-472C-A309-693AFAE2E57E}" dt="2024-05-01T17:36:13.136" v="224"/>
          <ac:picMkLst>
            <pc:docMk/>
            <pc:sldMk cId="2309720644" sldId="264"/>
            <ac:picMk id="4" creationId="{6C77E199-F1DD-C1EE-861A-6ECDC5F3D224}"/>
          </ac:picMkLst>
        </pc:picChg>
        <pc:picChg chg="add mod">
          <ac:chgData name="Malte Lanz" userId="5d53f26310dea33d" providerId="Windows Live" clId="Web-{8002E5E2-2126-472C-A309-693AFAE2E57E}" dt="2024-05-01T18:15:40.940" v="295" actId="1076"/>
          <ac:picMkLst>
            <pc:docMk/>
            <pc:sldMk cId="2309720644" sldId="264"/>
            <ac:picMk id="4" creationId="{D78A23B0-B601-B1D0-0B08-31FF921076CE}"/>
          </ac:picMkLst>
        </pc:picChg>
      </pc:sldChg>
      <pc:sldChg chg="modSp">
        <pc:chgData name="Malte Lanz" userId="5d53f26310dea33d" providerId="Windows Live" clId="Web-{8002E5E2-2126-472C-A309-693AFAE2E57E}" dt="2024-05-01T18:34:56.217" v="387" actId="20577"/>
        <pc:sldMkLst>
          <pc:docMk/>
          <pc:sldMk cId="1669485129" sldId="265"/>
        </pc:sldMkLst>
        <pc:spChg chg="mod">
          <ac:chgData name="Malte Lanz" userId="5d53f26310dea33d" providerId="Windows Live" clId="Web-{8002E5E2-2126-472C-A309-693AFAE2E57E}" dt="2024-05-01T18:34:56.217" v="387" actId="20577"/>
          <ac:spMkLst>
            <pc:docMk/>
            <pc:sldMk cId="1669485129" sldId="265"/>
            <ac:spMk id="3" creationId="{5D59BCCC-EBBF-3571-AC6A-87A3D37D055C}"/>
          </ac:spMkLst>
        </pc:spChg>
      </pc:sldChg>
      <pc:sldChg chg="modSp">
        <pc:chgData name="Malte Lanz" userId="5d53f26310dea33d" providerId="Windows Live" clId="Web-{8002E5E2-2126-472C-A309-693AFAE2E57E}" dt="2024-05-01T19:09:01.163" v="611" actId="20577"/>
        <pc:sldMkLst>
          <pc:docMk/>
          <pc:sldMk cId="3116391620" sldId="268"/>
        </pc:sldMkLst>
        <pc:spChg chg="mod">
          <ac:chgData name="Malte Lanz" userId="5d53f26310dea33d" providerId="Windows Live" clId="Web-{8002E5E2-2126-472C-A309-693AFAE2E57E}" dt="2024-05-01T19:09:01.163" v="611" actId="20577"/>
          <ac:spMkLst>
            <pc:docMk/>
            <pc:sldMk cId="3116391620" sldId="268"/>
            <ac:spMk id="3" creationId="{9693C93C-66CC-43FC-9CC2-1430E74F645B}"/>
          </ac:spMkLst>
        </pc:spChg>
      </pc:sldChg>
      <pc:sldChg chg="addSp modSp">
        <pc:chgData name="Malte Lanz" userId="5d53f26310dea33d" providerId="Windows Live" clId="Web-{8002E5E2-2126-472C-A309-693AFAE2E57E}" dt="2024-05-01T19:46:54.569" v="651" actId="1076"/>
        <pc:sldMkLst>
          <pc:docMk/>
          <pc:sldMk cId="4231798749" sldId="277"/>
        </pc:sldMkLst>
        <pc:picChg chg="add mod">
          <ac:chgData name="Malte Lanz" userId="5d53f26310dea33d" providerId="Windows Live" clId="Web-{8002E5E2-2126-472C-A309-693AFAE2E57E}" dt="2024-05-01T19:46:54.569" v="651" actId="1076"/>
          <ac:picMkLst>
            <pc:docMk/>
            <pc:sldMk cId="4231798749" sldId="277"/>
            <ac:picMk id="4" creationId="{21110E8F-343E-2BA4-B42A-D10C99A4F5D8}"/>
          </ac:picMkLst>
        </pc:picChg>
      </pc:sldChg>
      <pc:sldChg chg="addSp delSp modSp">
        <pc:chgData name="Malte Lanz" userId="5d53f26310dea33d" providerId="Windows Live" clId="Web-{8002E5E2-2126-472C-A309-693AFAE2E57E}" dt="2024-05-01T18:42:37.530" v="549"/>
        <pc:sldMkLst>
          <pc:docMk/>
          <pc:sldMk cId="574873367" sldId="278"/>
        </pc:sldMkLst>
        <pc:spChg chg="del mod">
          <ac:chgData name="Malte Lanz" userId="5d53f26310dea33d" providerId="Windows Live" clId="Web-{8002E5E2-2126-472C-A309-693AFAE2E57E}" dt="2024-05-01T18:37:28.113" v="458"/>
          <ac:spMkLst>
            <pc:docMk/>
            <pc:sldMk cId="574873367" sldId="278"/>
            <ac:spMk id="3" creationId="{E3851219-8867-3C27-2AC7-722DB658F836}"/>
          </ac:spMkLst>
        </pc:spChg>
        <pc:spChg chg="add del mod">
          <ac:chgData name="Malte Lanz" userId="5d53f26310dea33d" providerId="Windows Live" clId="Web-{8002E5E2-2126-472C-A309-693AFAE2E57E}" dt="2024-05-01T18:38:28.052" v="478"/>
          <ac:spMkLst>
            <pc:docMk/>
            <pc:sldMk cId="574873367" sldId="278"/>
            <ac:spMk id="5" creationId="{30C6FDC1-C922-A14B-0E01-15815B7313A4}"/>
          </ac:spMkLst>
        </pc:spChg>
        <pc:spChg chg="add del mod">
          <ac:chgData name="Malte Lanz" userId="5d53f26310dea33d" providerId="Windows Live" clId="Web-{8002E5E2-2126-472C-A309-693AFAE2E57E}" dt="2024-05-01T18:38:50.006" v="493"/>
          <ac:spMkLst>
            <pc:docMk/>
            <pc:sldMk cId="574873367" sldId="278"/>
            <ac:spMk id="6" creationId="{F9358C7C-C96A-828D-D613-F7D8811D7C3C}"/>
          </ac:spMkLst>
        </pc:spChg>
        <pc:spChg chg="add del mod">
          <ac:chgData name="Malte Lanz" userId="5d53f26310dea33d" providerId="Windows Live" clId="Web-{8002E5E2-2126-472C-A309-693AFAE2E57E}" dt="2024-05-01T18:38:45.303" v="491"/>
          <ac:spMkLst>
            <pc:docMk/>
            <pc:sldMk cId="574873367" sldId="278"/>
            <ac:spMk id="7" creationId="{6709AB90-A059-BF17-BDFB-70C0AA087965}"/>
          </ac:spMkLst>
        </pc:spChg>
        <pc:spChg chg="add del mod">
          <ac:chgData name="Malte Lanz" userId="5d53f26310dea33d" providerId="Windows Live" clId="Web-{8002E5E2-2126-472C-A309-693AFAE2E57E}" dt="2024-05-01T18:37:34.707" v="459"/>
          <ac:spMkLst>
            <pc:docMk/>
            <pc:sldMk cId="574873367" sldId="278"/>
            <ac:spMk id="9" creationId="{507ACFC4-97AB-12C8-9D76-D2C7388C3B44}"/>
          </ac:spMkLst>
        </pc:spChg>
        <pc:spChg chg="add mod">
          <ac:chgData name="Malte Lanz" userId="5d53f26310dea33d" providerId="Windows Live" clId="Web-{8002E5E2-2126-472C-A309-693AFAE2E57E}" dt="2024-05-01T18:42:15.108" v="545" actId="1076"/>
          <ac:spMkLst>
            <pc:docMk/>
            <pc:sldMk cId="574873367" sldId="278"/>
            <ac:spMk id="10" creationId="{A90819A5-8B58-812B-48BC-8666AB406FE8}"/>
          </ac:spMkLst>
        </pc:spChg>
        <pc:spChg chg="add mod">
          <ac:chgData name="Malte Lanz" userId="5d53f26310dea33d" providerId="Windows Live" clId="Web-{8002E5E2-2126-472C-A309-693AFAE2E57E}" dt="2024-05-01T18:42:11.139" v="543" actId="1076"/>
          <ac:spMkLst>
            <pc:docMk/>
            <pc:sldMk cId="574873367" sldId="278"/>
            <ac:spMk id="11" creationId="{5140642A-9E7D-6DC2-C19B-1470B1CDAC5B}"/>
          </ac:spMkLst>
        </pc:spChg>
        <pc:spChg chg="add mod">
          <ac:chgData name="Malte Lanz" userId="5d53f26310dea33d" providerId="Windows Live" clId="Web-{8002E5E2-2126-472C-A309-693AFAE2E57E}" dt="2024-05-01T18:42:13.076" v="544" actId="1076"/>
          <ac:spMkLst>
            <pc:docMk/>
            <pc:sldMk cId="574873367" sldId="278"/>
            <ac:spMk id="12" creationId="{90E030FC-CA59-B58A-2D44-B02C4E696F40}"/>
          </ac:spMkLst>
        </pc:spChg>
        <pc:spChg chg="add mod">
          <ac:chgData name="Malte Lanz" userId="5d53f26310dea33d" providerId="Windows Live" clId="Web-{8002E5E2-2126-472C-A309-693AFAE2E57E}" dt="2024-05-01T18:42:37.530" v="549"/>
          <ac:spMkLst>
            <pc:docMk/>
            <pc:sldMk cId="574873367" sldId="278"/>
            <ac:spMk id="16" creationId="{7FC19016-F01C-9DBF-E853-E5F69189C3AC}"/>
          </ac:spMkLst>
        </pc:spChg>
        <pc:picChg chg="add del mod">
          <ac:chgData name="Malte Lanz" userId="5d53f26310dea33d" providerId="Windows Live" clId="Web-{8002E5E2-2126-472C-A309-693AFAE2E57E}" dt="2024-05-01T18:11:11.555" v="277"/>
          <ac:picMkLst>
            <pc:docMk/>
            <pc:sldMk cId="574873367" sldId="278"/>
            <ac:picMk id="4" creationId="{B708E319-F94B-CFFC-E905-D6B3CCE5C0E2}"/>
          </ac:picMkLst>
        </pc:picChg>
        <pc:cxnChg chg="add del mod">
          <ac:chgData name="Malte Lanz" userId="5d53f26310dea33d" providerId="Windows Live" clId="Web-{8002E5E2-2126-472C-A309-693AFAE2E57E}" dt="2024-05-01T18:42:00.873" v="539"/>
          <ac:cxnSpMkLst>
            <pc:docMk/>
            <pc:sldMk cId="574873367" sldId="278"/>
            <ac:cxnSpMk id="13" creationId="{DE1085FF-6076-C67D-6DE1-C3196E0AF2A8}"/>
          </ac:cxnSpMkLst>
        </pc:cxnChg>
        <pc:cxnChg chg="add del mod">
          <ac:chgData name="Malte Lanz" userId="5d53f26310dea33d" providerId="Windows Live" clId="Web-{8002E5E2-2126-472C-A309-693AFAE2E57E}" dt="2024-05-01T18:42:05.451" v="541"/>
          <ac:cxnSpMkLst>
            <pc:docMk/>
            <pc:sldMk cId="574873367" sldId="278"/>
            <ac:cxnSpMk id="14" creationId="{4AAA5091-144A-7327-285E-595FB03EDA73}"/>
          </ac:cxnSpMkLst>
        </pc:cxnChg>
        <pc:cxnChg chg="add del mod">
          <ac:chgData name="Malte Lanz" userId="5d53f26310dea33d" providerId="Windows Live" clId="Web-{8002E5E2-2126-472C-A309-693AFAE2E57E}" dt="2024-05-01T18:42:03.357" v="540"/>
          <ac:cxnSpMkLst>
            <pc:docMk/>
            <pc:sldMk cId="574873367" sldId="278"/>
            <ac:cxnSpMk id="15" creationId="{ED1DCFA3-7C79-A1E7-BA24-6A77A280F156}"/>
          </ac:cxnSpMkLst>
        </pc:cxnChg>
      </pc:sldChg>
      <pc:sldChg chg="modSp">
        <pc:chgData name="Malte Lanz" userId="5d53f26310dea33d" providerId="Windows Live" clId="Web-{8002E5E2-2126-472C-A309-693AFAE2E57E}" dt="2024-05-01T20:04:26.277" v="806" actId="20577"/>
        <pc:sldMkLst>
          <pc:docMk/>
          <pc:sldMk cId="3959011703" sldId="279"/>
        </pc:sldMkLst>
        <pc:graphicFrameChg chg="modGraphic">
          <ac:chgData name="Malte Lanz" userId="5d53f26310dea33d" providerId="Windows Live" clId="Web-{8002E5E2-2126-472C-A309-693AFAE2E57E}" dt="2024-05-01T20:04:26.277" v="806" actId="20577"/>
          <ac:graphicFrameMkLst>
            <pc:docMk/>
            <pc:sldMk cId="3959011703" sldId="279"/>
            <ac:graphicFrameMk id="4" creationId="{03F7BE4C-780F-AF3E-FE0A-6CC6CFC69639}"/>
          </ac:graphicFrameMkLst>
        </pc:graphicFrameChg>
      </pc:sldChg>
      <pc:sldChg chg="delSp modSp new del">
        <pc:chgData name="Malte Lanz" userId="5d53f26310dea33d" providerId="Windows Live" clId="Web-{8002E5E2-2126-472C-A309-693AFAE2E57E}" dt="2024-05-01T18:30:30.551" v="315"/>
        <pc:sldMkLst>
          <pc:docMk/>
          <pc:sldMk cId="211771166" sldId="282"/>
        </pc:sldMkLst>
        <pc:spChg chg="mod">
          <ac:chgData name="Malte Lanz" userId="5d53f26310dea33d" providerId="Windows Live" clId="Web-{8002E5E2-2126-472C-A309-693AFAE2E57E}" dt="2024-05-01T17:49:17.327" v="274" actId="20577"/>
          <ac:spMkLst>
            <pc:docMk/>
            <pc:sldMk cId="211771166" sldId="282"/>
            <ac:spMk id="2" creationId="{EF577DB1-423A-F8C8-4D8B-59170C6204C2}"/>
          </ac:spMkLst>
        </pc:spChg>
        <pc:spChg chg="del">
          <ac:chgData name="Malte Lanz" userId="5d53f26310dea33d" providerId="Windows Live" clId="Web-{8002E5E2-2126-472C-A309-693AFAE2E57E}" dt="2024-05-01T17:49:20.967" v="275"/>
          <ac:spMkLst>
            <pc:docMk/>
            <pc:sldMk cId="211771166" sldId="282"/>
            <ac:spMk id="3" creationId="{601A0B4D-6DE4-D895-C697-A9F38D8DED3D}"/>
          </ac:spMkLst>
        </pc:spChg>
      </pc:sldChg>
      <pc:sldChg chg="addSp delSp modSp add replId">
        <pc:chgData name="Malte Lanz" userId="5d53f26310dea33d" providerId="Windows Live" clId="Web-{8002E5E2-2126-472C-A309-693AFAE2E57E}" dt="2024-05-01T18:30:25.050" v="314"/>
        <pc:sldMkLst>
          <pc:docMk/>
          <pc:sldMk cId="3579827455" sldId="283"/>
        </pc:sldMkLst>
        <pc:spChg chg="mod">
          <ac:chgData name="Malte Lanz" userId="5d53f26310dea33d" providerId="Windows Live" clId="Web-{8002E5E2-2126-472C-A309-693AFAE2E57E}" dt="2024-05-01T18:15:22.627" v="290" actId="20577"/>
          <ac:spMkLst>
            <pc:docMk/>
            <pc:sldMk cId="3579827455" sldId="283"/>
            <ac:spMk id="3" creationId="{E653AB6F-89E2-4529-C9DC-FA1C40C287E9}"/>
          </ac:spMkLst>
        </pc:spChg>
        <pc:spChg chg="add mod">
          <ac:chgData name="Malte Lanz" userId="5d53f26310dea33d" providerId="Windows Live" clId="Web-{8002E5E2-2126-472C-A309-693AFAE2E57E}" dt="2024-05-01T18:17:02.881" v="304" actId="14100"/>
          <ac:spMkLst>
            <pc:docMk/>
            <pc:sldMk cId="3579827455" sldId="283"/>
            <ac:spMk id="6" creationId="{B7498BA3-02C2-E5B0-B3AD-92EA74765774}"/>
          </ac:spMkLst>
        </pc:spChg>
        <pc:spChg chg="add mod">
          <ac:chgData name="Malte Lanz" userId="5d53f26310dea33d" providerId="Windows Live" clId="Web-{8002E5E2-2126-472C-A309-693AFAE2E57E}" dt="2024-05-01T18:30:25.050" v="314"/>
          <ac:spMkLst>
            <pc:docMk/>
            <pc:sldMk cId="3579827455" sldId="283"/>
            <ac:spMk id="7" creationId="{C23C4D01-F96E-B577-C44B-C62D8ED2322B}"/>
          </ac:spMkLst>
        </pc:spChg>
        <pc:spChg chg="add del mod">
          <ac:chgData name="Malte Lanz" userId="5d53f26310dea33d" providerId="Windows Live" clId="Web-{8002E5E2-2126-472C-A309-693AFAE2E57E}" dt="2024-05-01T18:17:35.085" v="312"/>
          <ac:spMkLst>
            <pc:docMk/>
            <pc:sldMk cId="3579827455" sldId="283"/>
            <ac:spMk id="8" creationId="{14A4F888-DA43-8268-7B3D-0C479A01F3E2}"/>
          </ac:spMkLst>
        </pc:spChg>
        <pc:picChg chg="del">
          <ac:chgData name="Malte Lanz" userId="5d53f26310dea33d" providerId="Windows Live" clId="Web-{8002E5E2-2126-472C-A309-693AFAE2E57E}" dt="2024-05-01T18:15:09.798" v="284"/>
          <ac:picMkLst>
            <pc:docMk/>
            <pc:sldMk cId="3579827455" sldId="283"/>
            <ac:picMk id="4" creationId="{D78A23B0-B601-B1D0-0B08-31FF921076CE}"/>
          </ac:picMkLst>
        </pc:picChg>
        <pc:picChg chg="add mod">
          <ac:chgData name="Malte Lanz" userId="5d53f26310dea33d" providerId="Windows Live" clId="Web-{8002E5E2-2126-472C-A309-693AFAE2E57E}" dt="2024-05-01T18:16:25.551" v="298" actId="1076"/>
          <ac:picMkLst>
            <pc:docMk/>
            <pc:sldMk cId="3579827455" sldId="283"/>
            <ac:picMk id="5" creationId="{E3BCB41D-6842-894C-D13C-22439C2B6438}"/>
          </ac:picMkLst>
        </pc:picChg>
      </pc:sldChg>
    </pc:docChg>
  </pc:docChgLst>
  <pc:docChgLst>
    <pc:chgData name="Niklas Paul" userId="ec7688d358edc553" providerId="Windows Live" clId="Web-{46C245FA-28E5-4E19-B9CE-2E9C7904EC67}"/>
    <pc:docChg chg="addSld modSld">
      <pc:chgData name="Niklas Paul" userId="ec7688d358edc553" providerId="Windows Live" clId="Web-{46C245FA-28E5-4E19-B9CE-2E9C7904EC67}" dt="2024-05-01T21:48:16.468" v="733" actId="1076"/>
      <pc:docMkLst>
        <pc:docMk/>
      </pc:docMkLst>
      <pc:sldChg chg="addSp delSp modSp mod setBg">
        <pc:chgData name="Niklas Paul" userId="ec7688d358edc553" providerId="Windows Live" clId="Web-{46C245FA-28E5-4E19-B9CE-2E9C7904EC67}" dt="2024-05-01T21:22:37.386" v="11"/>
        <pc:sldMkLst>
          <pc:docMk/>
          <pc:sldMk cId="2309720644" sldId="264"/>
        </pc:sldMkLst>
        <pc:picChg chg="del">
          <ac:chgData name="Niklas Paul" userId="ec7688d358edc553" providerId="Windows Live" clId="Web-{46C245FA-28E5-4E19-B9CE-2E9C7904EC67}" dt="2024-05-01T21:22:05.652" v="8"/>
          <ac:picMkLst>
            <pc:docMk/>
            <pc:sldMk cId="2309720644" sldId="264"/>
            <ac:picMk id="4" creationId="{D78A23B0-B601-B1D0-0B08-31FF921076CE}"/>
          </ac:picMkLst>
        </pc:picChg>
        <pc:picChg chg="add mod">
          <ac:chgData name="Niklas Paul" userId="ec7688d358edc553" providerId="Windows Live" clId="Web-{46C245FA-28E5-4E19-B9CE-2E9C7904EC67}" dt="2024-05-01T21:22:08.916" v="9" actId="1076"/>
          <ac:picMkLst>
            <pc:docMk/>
            <pc:sldMk cId="2309720644" sldId="264"/>
            <ac:picMk id="5" creationId="{6337D10D-3C82-B971-5B62-092BFCB0CA58}"/>
          </ac:picMkLst>
        </pc:picChg>
      </pc:sldChg>
      <pc:sldChg chg="addSp delSp modSp mod setBg">
        <pc:chgData name="Niklas Paul" userId="ec7688d358edc553" providerId="Windows Live" clId="Web-{46C245FA-28E5-4E19-B9CE-2E9C7904EC67}" dt="2024-05-01T21:45:59.182" v="712" actId="1076"/>
        <pc:sldMkLst>
          <pc:docMk/>
          <pc:sldMk cId="3399305213" sldId="270"/>
        </pc:sldMkLst>
        <pc:spChg chg="mod">
          <ac:chgData name="Niklas Paul" userId="ec7688d358edc553" providerId="Windows Live" clId="Web-{46C245FA-28E5-4E19-B9CE-2E9C7904EC67}" dt="2024-05-01T21:23:05.809" v="12"/>
          <ac:spMkLst>
            <pc:docMk/>
            <pc:sldMk cId="3399305213" sldId="270"/>
            <ac:spMk id="2" creationId="{5FAB5E25-4D54-673C-CE73-271122EFE50D}"/>
          </ac:spMkLst>
        </pc:spChg>
        <pc:spChg chg="add del">
          <ac:chgData name="Niklas Paul" userId="ec7688d358edc553" providerId="Windows Live" clId="Web-{46C245FA-28E5-4E19-B9CE-2E9C7904EC67}" dt="2024-05-01T21:25:32.736" v="20"/>
          <ac:spMkLst>
            <pc:docMk/>
            <pc:sldMk cId="3399305213" sldId="270"/>
            <ac:spMk id="9" creationId="{15B4A669-47FD-FE55-0C3E-C2E26A98FA93}"/>
          </ac:spMkLst>
        </pc:spChg>
        <pc:spChg chg="add del mod">
          <ac:chgData name="Niklas Paul" userId="ec7688d358edc553" providerId="Windows Live" clId="Web-{46C245FA-28E5-4E19-B9CE-2E9C7904EC67}" dt="2024-05-01T21:28:54.320" v="40"/>
          <ac:spMkLst>
            <pc:docMk/>
            <pc:sldMk cId="3399305213" sldId="270"/>
            <ac:spMk id="11" creationId="{E4B1D50D-F777-3CBB-3074-7A88BE9DDC30}"/>
          </ac:spMkLst>
        </pc:spChg>
        <pc:spChg chg="add">
          <ac:chgData name="Niklas Paul" userId="ec7688d358edc553" providerId="Windows Live" clId="Web-{46C245FA-28E5-4E19-B9CE-2E9C7904EC67}" dt="2024-05-01T21:23:05.809" v="12"/>
          <ac:spMkLst>
            <pc:docMk/>
            <pc:sldMk cId="3399305213" sldId="270"/>
            <ac:spMk id="12" creationId="{46AD51EB-971C-4722-9A98-42EB5ABCADA3}"/>
          </ac:spMkLst>
        </pc:spChg>
        <pc:spChg chg="add mod">
          <ac:chgData name="Niklas Paul" userId="ec7688d358edc553" providerId="Windows Live" clId="Web-{46C245FA-28E5-4E19-B9CE-2E9C7904EC67}" dt="2024-05-01T21:31:36.091" v="98" actId="1076"/>
          <ac:spMkLst>
            <pc:docMk/>
            <pc:sldMk cId="3399305213" sldId="270"/>
            <ac:spMk id="19" creationId="{C12103B9-81F8-F236-507C-89C6CF9741CB}"/>
          </ac:spMkLst>
        </pc:spChg>
        <pc:spChg chg="add mod">
          <ac:chgData name="Niklas Paul" userId="ec7688d358edc553" providerId="Windows Live" clId="Web-{46C245FA-28E5-4E19-B9CE-2E9C7904EC67}" dt="2024-05-01T21:31:19.763" v="96" actId="1076"/>
          <ac:spMkLst>
            <pc:docMk/>
            <pc:sldMk cId="3399305213" sldId="270"/>
            <ac:spMk id="20" creationId="{559FF695-0634-16A4-1340-52739FB9FDD6}"/>
          </ac:spMkLst>
        </pc:spChg>
        <pc:spChg chg="add mod">
          <ac:chgData name="Niklas Paul" userId="ec7688d358edc553" providerId="Windows Live" clId="Web-{46C245FA-28E5-4E19-B9CE-2E9C7904EC67}" dt="2024-05-01T21:31:25.888" v="97" actId="1076"/>
          <ac:spMkLst>
            <pc:docMk/>
            <pc:sldMk cId="3399305213" sldId="270"/>
            <ac:spMk id="21" creationId="{E2BE1A66-DDC0-76B3-FD50-72AF5E09B0DB}"/>
          </ac:spMkLst>
        </pc:spChg>
        <pc:spChg chg="add mod">
          <ac:chgData name="Niklas Paul" userId="ec7688d358edc553" providerId="Windows Live" clId="Web-{46C245FA-28E5-4E19-B9CE-2E9C7904EC67}" dt="2024-05-01T21:45:59.182" v="712" actId="1076"/>
          <ac:spMkLst>
            <pc:docMk/>
            <pc:sldMk cId="3399305213" sldId="270"/>
            <ac:spMk id="22" creationId="{A18616C7-7D27-DA6A-D811-4D3B56C6EEA6}"/>
          </ac:spMkLst>
        </pc:spChg>
        <pc:grpChg chg="add">
          <ac:chgData name="Niklas Paul" userId="ec7688d358edc553" providerId="Windows Live" clId="Web-{46C245FA-28E5-4E19-B9CE-2E9C7904EC67}" dt="2024-05-01T21:23:05.809" v="12"/>
          <ac:grpSpMkLst>
            <pc:docMk/>
            <pc:sldMk cId="3399305213" sldId="270"/>
            <ac:grpSpMk id="14" creationId="{87CA202E-E4CC-44A4-B897-14497D76E860}"/>
          </ac:grpSpMkLst>
        </pc:grpChg>
        <pc:picChg chg="add del mod ord">
          <ac:chgData name="Niklas Paul" userId="ec7688d358edc553" providerId="Windows Live" clId="Web-{46C245FA-28E5-4E19-B9CE-2E9C7904EC67}" dt="2024-05-01T21:25:04.032" v="16"/>
          <ac:picMkLst>
            <pc:docMk/>
            <pc:sldMk cId="3399305213" sldId="270"/>
            <ac:picMk id="3" creationId="{5FF6B620-B7B1-B1B6-2EE0-B672D116513C}"/>
          </ac:picMkLst>
        </pc:picChg>
        <pc:picChg chg="add del mod ord">
          <ac:chgData name="Niklas Paul" userId="ec7688d358edc553" providerId="Windows Live" clId="Web-{46C245FA-28E5-4E19-B9CE-2E9C7904EC67}" dt="2024-05-01T21:25:19.595" v="18"/>
          <ac:picMkLst>
            <pc:docMk/>
            <pc:sldMk cId="3399305213" sldId="270"/>
            <ac:picMk id="4" creationId="{E963E3E9-70B8-75BB-B256-667C39B37676}"/>
          </ac:picMkLst>
        </pc:picChg>
        <pc:picChg chg="del mod">
          <ac:chgData name="Niklas Paul" userId="ec7688d358edc553" providerId="Windows Live" clId="Web-{46C245FA-28E5-4E19-B9CE-2E9C7904EC67}" dt="2024-05-01T21:25:23.985" v="19"/>
          <ac:picMkLst>
            <pc:docMk/>
            <pc:sldMk cId="3399305213" sldId="270"/>
            <ac:picMk id="5" creationId="{94FF1608-5008-B64B-0521-11D2A07F51A2}"/>
          </ac:picMkLst>
        </pc:picChg>
        <pc:picChg chg="add del mod ord">
          <ac:chgData name="Niklas Paul" userId="ec7688d358edc553" providerId="Windows Live" clId="Web-{46C245FA-28E5-4E19-B9CE-2E9C7904EC67}" dt="2024-05-01T21:28:45.851" v="39"/>
          <ac:picMkLst>
            <pc:docMk/>
            <pc:sldMk cId="3399305213" sldId="270"/>
            <ac:picMk id="6" creationId="{CA2918F5-CB12-B8F4-04FA-87AA3EEC657A}"/>
          </ac:picMkLst>
        </pc:picChg>
        <pc:picChg chg="add mod">
          <ac:chgData name="Niklas Paul" userId="ec7688d358edc553" providerId="Windows Live" clId="Web-{46C245FA-28E5-4E19-B9CE-2E9C7904EC67}" dt="2024-05-01T21:29:42.291" v="48" actId="1076"/>
          <ac:picMkLst>
            <pc:docMk/>
            <pc:sldMk cId="3399305213" sldId="270"/>
            <ac:picMk id="7" creationId="{B377A371-F955-FCA6-8C36-344771A123C5}"/>
          </ac:picMkLst>
        </pc:picChg>
        <pc:picChg chg="add mod">
          <ac:chgData name="Niklas Paul" userId="ec7688d358edc553" providerId="Windows Live" clId="Web-{46C245FA-28E5-4E19-B9CE-2E9C7904EC67}" dt="2024-05-01T21:43:17.302" v="486" actId="1076"/>
          <ac:picMkLst>
            <pc:docMk/>
            <pc:sldMk cId="3399305213" sldId="270"/>
            <ac:picMk id="8" creationId="{23393C1C-55A7-06C1-C61A-094BBECD245A}"/>
          </ac:picMkLst>
        </pc:picChg>
        <pc:picChg chg="add mod ord">
          <ac:chgData name="Niklas Paul" userId="ec7688d358edc553" providerId="Windows Live" clId="Web-{46C245FA-28E5-4E19-B9CE-2E9C7904EC67}" dt="2024-05-01T21:29:30.618" v="45" actId="1076"/>
          <ac:picMkLst>
            <pc:docMk/>
            <pc:sldMk cId="3399305213" sldId="270"/>
            <ac:picMk id="13" creationId="{D8089A02-F9AD-F621-6AC8-307CC7771B17}"/>
          </ac:picMkLst>
        </pc:picChg>
      </pc:sldChg>
      <pc:sldChg chg="addSp modSp new modNotes">
        <pc:chgData name="Niklas Paul" userId="ec7688d358edc553" providerId="Windows Live" clId="Web-{46C245FA-28E5-4E19-B9CE-2E9C7904EC67}" dt="2024-05-01T21:43:23.146" v="616"/>
        <pc:sldMkLst>
          <pc:docMk/>
          <pc:sldMk cId="3906900915" sldId="285"/>
        </pc:sldMkLst>
        <pc:spChg chg="mod">
          <ac:chgData name="Niklas Paul" userId="ec7688d358edc553" providerId="Windows Live" clId="Web-{46C245FA-28E5-4E19-B9CE-2E9C7904EC67}" dt="2024-05-01T21:35:29.693" v="219" actId="20577"/>
          <ac:spMkLst>
            <pc:docMk/>
            <pc:sldMk cId="3906900915" sldId="285"/>
            <ac:spMk id="2" creationId="{48E25BDD-D7F5-61B0-391B-8E4A1BE73622}"/>
          </ac:spMkLst>
        </pc:spChg>
        <pc:spChg chg="mod">
          <ac:chgData name="Niklas Paul" userId="ec7688d358edc553" providerId="Windows Live" clId="Web-{46C245FA-28E5-4E19-B9CE-2E9C7904EC67}" dt="2024-05-01T21:41:26.423" v="419" actId="20577"/>
          <ac:spMkLst>
            <pc:docMk/>
            <pc:sldMk cId="3906900915" sldId="285"/>
            <ac:spMk id="3" creationId="{C66DA8F3-4BE6-B943-59AE-B4EBF13843CE}"/>
          </ac:spMkLst>
        </pc:spChg>
        <pc:picChg chg="add mod">
          <ac:chgData name="Niklas Paul" userId="ec7688d358edc553" providerId="Windows Live" clId="Web-{46C245FA-28E5-4E19-B9CE-2E9C7904EC67}" dt="2024-05-01T21:39:05.778" v="221" actId="1076"/>
          <ac:picMkLst>
            <pc:docMk/>
            <pc:sldMk cId="3906900915" sldId="285"/>
            <ac:picMk id="4" creationId="{A17DB431-4129-C091-9E85-16F9AF9620E6}"/>
          </ac:picMkLst>
        </pc:picChg>
      </pc:sldChg>
      <pc:sldChg chg="addSp delSp modSp new">
        <pc:chgData name="Niklas Paul" userId="ec7688d358edc553" providerId="Windows Live" clId="Web-{46C245FA-28E5-4E19-B9CE-2E9C7904EC67}" dt="2024-05-01T21:48:16.468" v="733" actId="1076"/>
        <pc:sldMkLst>
          <pc:docMk/>
          <pc:sldMk cId="148230685" sldId="286"/>
        </pc:sldMkLst>
        <pc:spChg chg="del">
          <ac:chgData name="Niklas Paul" userId="ec7688d358edc553" providerId="Windows Live" clId="Web-{46C245FA-28E5-4E19-B9CE-2E9C7904EC67}" dt="2024-05-01T21:46:51.106" v="715"/>
          <ac:spMkLst>
            <pc:docMk/>
            <pc:sldMk cId="148230685" sldId="286"/>
            <ac:spMk id="2" creationId="{4B7C86B2-9394-2425-F169-C954A6C0EC24}"/>
          </ac:spMkLst>
        </pc:spChg>
        <pc:spChg chg="del">
          <ac:chgData name="Niklas Paul" userId="ec7688d358edc553" providerId="Windows Live" clId="Web-{46C245FA-28E5-4E19-B9CE-2E9C7904EC67}" dt="2024-05-01T21:46:44.496" v="714"/>
          <ac:spMkLst>
            <pc:docMk/>
            <pc:sldMk cId="148230685" sldId="286"/>
            <ac:spMk id="3" creationId="{4057CC83-6BE5-9AC2-8A5A-BE23365A3B68}"/>
          </ac:spMkLst>
        </pc:spChg>
        <pc:picChg chg="add mod ord">
          <ac:chgData name="Niklas Paul" userId="ec7688d358edc553" providerId="Windows Live" clId="Web-{46C245FA-28E5-4E19-B9CE-2E9C7904EC67}" dt="2024-05-01T21:48:16.468" v="733" actId="1076"/>
          <ac:picMkLst>
            <pc:docMk/>
            <pc:sldMk cId="148230685" sldId="286"/>
            <ac:picMk id="4" creationId="{65696C84-FEBE-AD8E-AB3E-EEF648AC7C54}"/>
          </ac:picMkLst>
        </pc:picChg>
      </pc:sldChg>
    </pc:docChg>
  </pc:docChgLst>
  <pc:docChgLst>
    <pc:chgData name="Niklas Paul" userId="ec7688d358edc553" providerId="Windows Live" clId="Web-{BCB49D03-DEA5-4E34-99E3-AA243C78707C}"/>
    <pc:docChg chg="modSld sldOrd">
      <pc:chgData name="Niklas Paul" userId="ec7688d358edc553" providerId="Windows Live" clId="Web-{BCB49D03-DEA5-4E34-99E3-AA243C78707C}" dt="2024-05-02T08:55:04.499" v="12"/>
      <pc:docMkLst>
        <pc:docMk/>
      </pc:docMkLst>
      <pc:sldChg chg="modSp">
        <pc:chgData name="Niklas Paul" userId="ec7688d358edc553" providerId="Windows Live" clId="Web-{BCB49D03-DEA5-4E34-99E3-AA243C78707C}" dt="2024-05-02T08:21:52.840" v="1" actId="1076"/>
        <pc:sldMkLst>
          <pc:docMk/>
          <pc:sldMk cId="2328344630" sldId="256"/>
        </pc:sldMkLst>
        <pc:picChg chg="mod">
          <ac:chgData name="Niklas Paul" userId="ec7688d358edc553" providerId="Windows Live" clId="Web-{BCB49D03-DEA5-4E34-99E3-AA243C78707C}" dt="2024-05-02T08:21:52.840" v="1" actId="1076"/>
          <ac:picMkLst>
            <pc:docMk/>
            <pc:sldMk cId="2328344630" sldId="256"/>
            <ac:picMk id="4" creationId="{987D4CFB-F855-B958-B374-CB7B4C3F4D69}"/>
          </ac:picMkLst>
        </pc:picChg>
      </pc:sldChg>
      <pc:sldChg chg="modSp">
        <pc:chgData name="Niklas Paul" userId="ec7688d358edc553" providerId="Windows Live" clId="Web-{BCB49D03-DEA5-4E34-99E3-AA243C78707C}" dt="2024-05-02T08:45:52.340" v="11" actId="1076"/>
        <pc:sldMkLst>
          <pc:docMk/>
          <pc:sldMk cId="4231798749" sldId="277"/>
        </pc:sldMkLst>
        <pc:picChg chg="mod">
          <ac:chgData name="Niklas Paul" userId="ec7688d358edc553" providerId="Windows Live" clId="Web-{BCB49D03-DEA5-4E34-99E3-AA243C78707C}" dt="2024-05-02T08:45:29.433" v="6" actId="1076"/>
          <ac:picMkLst>
            <pc:docMk/>
            <pc:sldMk cId="4231798749" sldId="277"/>
            <ac:picMk id="4" creationId="{D1D5452D-561B-5435-E50D-D226CCA41697}"/>
          </ac:picMkLst>
        </pc:picChg>
        <pc:picChg chg="mod">
          <ac:chgData name="Niklas Paul" userId="ec7688d358edc553" providerId="Windows Live" clId="Web-{BCB49D03-DEA5-4E34-99E3-AA243C78707C}" dt="2024-05-02T08:45:52.340" v="11" actId="1076"/>
          <ac:picMkLst>
            <pc:docMk/>
            <pc:sldMk cId="4231798749" sldId="277"/>
            <ac:picMk id="6" creationId="{7947888E-2724-4330-B9E5-E5301D14BC32}"/>
          </ac:picMkLst>
        </pc:picChg>
        <pc:picChg chg="mod">
          <ac:chgData name="Niklas Paul" userId="ec7688d358edc553" providerId="Windows Live" clId="Web-{BCB49D03-DEA5-4E34-99E3-AA243C78707C}" dt="2024-05-02T08:45:47.543" v="10" actId="1076"/>
          <ac:picMkLst>
            <pc:docMk/>
            <pc:sldMk cId="4231798749" sldId="277"/>
            <ac:picMk id="7" creationId="{8C435F2D-DCFD-A2B4-AD23-A57F715976C3}"/>
          </ac:picMkLst>
        </pc:picChg>
        <pc:picChg chg="mod">
          <ac:chgData name="Niklas Paul" userId="ec7688d358edc553" providerId="Windows Live" clId="Web-{BCB49D03-DEA5-4E34-99E3-AA243C78707C}" dt="2024-05-02T08:45:37.105" v="8" actId="1076"/>
          <ac:picMkLst>
            <pc:docMk/>
            <pc:sldMk cId="4231798749" sldId="277"/>
            <ac:picMk id="8" creationId="{1740F65D-98B7-57BF-9227-A90F24715A21}"/>
          </ac:picMkLst>
        </pc:picChg>
      </pc:sldChg>
      <pc:sldChg chg="ord">
        <pc:chgData name="Niklas Paul" userId="ec7688d358edc553" providerId="Windows Live" clId="Web-{BCB49D03-DEA5-4E34-99E3-AA243C78707C}" dt="2024-05-02T08:55:04.499" v="12"/>
        <pc:sldMkLst>
          <pc:docMk/>
          <pc:sldMk cId="3579827455" sldId="283"/>
        </pc:sldMkLst>
      </pc:sldChg>
      <pc:sldChg chg="modSp ord">
        <pc:chgData name="Niklas Paul" userId="ec7688d358edc553" providerId="Windows Live" clId="Web-{BCB49D03-DEA5-4E34-99E3-AA243C78707C}" dt="2024-05-02T08:45:11.011" v="3" actId="20577"/>
        <pc:sldMkLst>
          <pc:docMk/>
          <pc:sldMk cId="4095498636" sldId="287"/>
        </pc:sldMkLst>
        <pc:spChg chg="mod">
          <ac:chgData name="Niklas Paul" userId="ec7688d358edc553" providerId="Windows Live" clId="Web-{BCB49D03-DEA5-4E34-99E3-AA243C78707C}" dt="2024-05-02T08:45:11.011" v="3" actId="20577"/>
          <ac:spMkLst>
            <pc:docMk/>
            <pc:sldMk cId="4095498636" sldId="287"/>
            <ac:spMk id="2" creationId="{320B0512-B9BE-532E-BB28-95D5066C779D}"/>
          </ac:spMkLst>
        </pc:spChg>
      </pc:sldChg>
    </pc:docChg>
  </pc:docChgLst>
  <pc:docChgLst>
    <pc:chgData name="Gastbenutzer" providerId="Windows Live" clId="Web-{68D880D4-4502-4F4A-BD4A-021CD89F74F6}"/>
    <pc:docChg chg="addSld modSld">
      <pc:chgData name="Gastbenutzer" userId="" providerId="Windows Live" clId="Web-{68D880D4-4502-4F4A-BD4A-021CD89F74F6}" dt="2024-05-01T18:40:43.357" v="304" actId="20577"/>
      <pc:docMkLst>
        <pc:docMk/>
      </pc:docMkLst>
      <pc:sldChg chg="modSp">
        <pc:chgData name="Gastbenutzer" userId="" providerId="Windows Live" clId="Web-{68D880D4-4502-4F4A-BD4A-021CD89F74F6}" dt="2024-05-01T18:40:43.357" v="304" actId="20577"/>
        <pc:sldMkLst>
          <pc:docMk/>
          <pc:sldMk cId="471089146" sldId="259"/>
        </pc:sldMkLst>
        <pc:spChg chg="mod">
          <ac:chgData name="Gastbenutzer" userId="" providerId="Windows Live" clId="Web-{68D880D4-4502-4F4A-BD4A-021CD89F74F6}" dt="2024-05-01T18:40:43.357" v="304" actId="20577"/>
          <ac:spMkLst>
            <pc:docMk/>
            <pc:sldMk cId="471089146" sldId="259"/>
            <ac:spMk id="3" creationId="{F3BD0146-278B-4159-55E7-8BB502D3E0E8}"/>
          </ac:spMkLst>
        </pc:spChg>
      </pc:sldChg>
      <pc:sldChg chg="addSp delSp modSp new">
        <pc:chgData name="Gastbenutzer" userId="" providerId="Windows Live" clId="Web-{68D880D4-4502-4F4A-BD4A-021CD89F74F6}" dt="2024-05-01T13:39:50.418" v="239" actId="14100"/>
        <pc:sldMkLst>
          <pc:docMk/>
          <pc:sldMk cId="2143339058" sldId="280"/>
        </pc:sldMkLst>
        <pc:spChg chg="mod">
          <ac:chgData name="Gastbenutzer" userId="" providerId="Windows Live" clId="Web-{68D880D4-4502-4F4A-BD4A-021CD89F74F6}" dt="2024-05-01T13:25:32.514" v="7" actId="20577"/>
          <ac:spMkLst>
            <pc:docMk/>
            <pc:sldMk cId="2143339058" sldId="280"/>
            <ac:spMk id="2" creationId="{B98C9061-0A00-C37B-AB67-4D08D003FA93}"/>
          </ac:spMkLst>
        </pc:spChg>
        <pc:spChg chg="del">
          <ac:chgData name="Gastbenutzer" userId="" providerId="Windows Live" clId="Web-{68D880D4-4502-4F4A-BD4A-021CD89F74F6}" dt="2024-05-01T13:27:18.471" v="8"/>
          <ac:spMkLst>
            <pc:docMk/>
            <pc:sldMk cId="2143339058" sldId="280"/>
            <ac:spMk id="3" creationId="{5E39359D-E684-DBF6-37EF-4139FC33BE34}"/>
          </ac:spMkLst>
        </pc:spChg>
        <pc:spChg chg="add mod">
          <ac:chgData name="Gastbenutzer" userId="" providerId="Windows Live" clId="Web-{68D880D4-4502-4F4A-BD4A-021CD89F74F6}" dt="2024-05-01T13:37:49.211" v="233" actId="20577"/>
          <ac:spMkLst>
            <pc:docMk/>
            <pc:sldMk cId="2143339058" sldId="280"/>
            <ac:spMk id="5" creationId="{24A68875-21A0-3361-24E9-979FBEFC6E85}"/>
          </ac:spMkLst>
        </pc:spChg>
        <pc:picChg chg="add mod ord">
          <ac:chgData name="Gastbenutzer" userId="" providerId="Windows Live" clId="Web-{68D880D4-4502-4F4A-BD4A-021CD89F74F6}" dt="2024-05-01T13:39:50.418" v="239" actId="14100"/>
          <ac:picMkLst>
            <pc:docMk/>
            <pc:sldMk cId="2143339058" sldId="280"/>
            <ac:picMk id="4" creationId="{F7209601-6F0F-FCB7-76C6-5A04F69CBB5F}"/>
          </ac:picMkLst>
        </pc:picChg>
        <pc:picChg chg="add del mod modCrop">
          <ac:chgData name="Gastbenutzer" userId="" providerId="Windows Live" clId="Web-{68D880D4-4502-4F4A-BD4A-021CD89F74F6}" dt="2024-05-01T13:36:37.318" v="204"/>
          <ac:picMkLst>
            <pc:docMk/>
            <pc:sldMk cId="2143339058" sldId="280"/>
            <ac:picMk id="6" creationId="{149C44E8-F1C9-B0C8-6F07-E09D71F2AD11}"/>
          </ac:picMkLst>
        </pc:picChg>
        <pc:picChg chg="add mod">
          <ac:chgData name="Gastbenutzer" userId="" providerId="Windows Live" clId="Web-{68D880D4-4502-4F4A-BD4A-021CD89F74F6}" dt="2024-05-01T13:37:49.914" v="234" actId="1076"/>
          <ac:picMkLst>
            <pc:docMk/>
            <pc:sldMk cId="2143339058" sldId="280"/>
            <ac:picMk id="7" creationId="{FF86865F-035D-3872-B3CF-CA3D8FAA7AFB}"/>
          </ac:picMkLst>
        </pc:picChg>
      </pc:sldChg>
      <pc:sldChg chg="addSp delSp modSp new">
        <pc:chgData name="Gastbenutzer" userId="" providerId="Windows Live" clId="Web-{68D880D4-4502-4F4A-BD4A-021CD89F74F6}" dt="2024-05-01T13:38:06.196" v="238" actId="20577"/>
        <pc:sldMkLst>
          <pc:docMk/>
          <pc:sldMk cId="432461169" sldId="281"/>
        </pc:sldMkLst>
        <pc:spChg chg="mod">
          <ac:chgData name="Gastbenutzer" userId="" providerId="Windows Live" clId="Web-{68D880D4-4502-4F4A-BD4A-021CD89F74F6}" dt="2024-05-01T13:31:23.401" v="104" actId="20577"/>
          <ac:spMkLst>
            <pc:docMk/>
            <pc:sldMk cId="432461169" sldId="281"/>
            <ac:spMk id="2" creationId="{650946B3-9BEF-6504-50FF-F73BEEACCBCE}"/>
          </ac:spMkLst>
        </pc:spChg>
        <pc:spChg chg="del">
          <ac:chgData name="Gastbenutzer" userId="" providerId="Windows Live" clId="Web-{68D880D4-4502-4F4A-BD4A-021CD89F74F6}" dt="2024-05-01T13:32:00.230" v="105"/>
          <ac:spMkLst>
            <pc:docMk/>
            <pc:sldMk cId="432461169" sldId="281"/>
            <ac:spMk id="3" creationId="{9BCC2632-6822-7367-7BDD-D08E974706DD}"/>
          </ac:spMkLst>
        </pc:spChg>
        <pc:spChg chg="add mod">
          <ac:chgData name="Gastbenutzer" userId="" providerId="Windows Live" clId="Web-{68D880D4-4502-4F4A-BD4A-021CD89F74F6}" dt="2024-05-01T13:38:06.196" v="238" actId="20577"/>
          <ac:spMkLst>
            <pc:docMk/>
            <pc:sldMk cId="432461169" sldId="281"/>
            <ac:spMk id="5" creationId="{A939D872-A248-6E5B-C4DC-6A84413ABD3C}"/>
          </ac:spMkLst>
        </pc:spChg>
        <pc:picChg chg="add mod ord">
          <ac:chgData name="Gastbenutzer" userId="" providerId="Windows Live" clId="Web-{68D880D4-4502-4F4A-BD4A-021CD89F74F6}" dt="2024-05-01T13:32:06.168" v="106" actId="1076"/>
          <ac:picMkLst>
            <pc:docMk/>
            <pc:sldMk cId="432461169" sldId="281"/>
            <ac:picMk id="4" creationId="{373E5634-326C-A973-BEC6-DFDF8C7A4270}"/>
          </ac:picMkLst>
        </pc:picChg>
      </pc:sldChg>
    </pc:docChg>
  </pc:docChgLst>
  <pc:docChgLst>
    <pc:chgData name="Niklas Paul" userId="ec7688d358edc553" providerId="Windows Live" clId="Web-{D71295C0-1233-463A-B1AD-1918598F799A}"/>
    <pc:docChg chg="modSld">
      <pc:chgData name="Niklas Paul" userId="ec7688d358edc553" providerId="Windows Live" clId="Web-{D71295C0-1233-463A-B1AD-1918598F799A}" dt="2024-05-02T21:08:15.052" v="299"/>
      <pc:docMkLst>
        <pc:docMk/>
      </pc:docMkLst>
      <pc:sldChg chg="modSp">
        <pc:chgData name="Niklas Paul" userId="ec7688d358edc553" providerId="Windows Live" clId="Web-{D71295C0-1233-463A-B1AD-1918598F799A}" dt="2024-05-02T21:03:36.121" v="57" actId="20577"/>
        <pc:sldMkLst>
          <pc:docMk/>
          <pc:sldMk cId="3116391620" sldId="268"/>
        </pc:sldMkLst>
        <pc:spChg chg="mod">
          <ac:chgData name="Niklas Paul" userId="ec7688d358edc553" providerId="Windows Live" clId="Web-{D71295C0-1233-463A-B1AD-1918598F799A}" dt="2024-05-02T21:03:36.121" v="57" actId="20577"/>
          <ac:spMkLst>
            <pc:docMk/>
            <pc:sldMk cId="3116391620" sldId="268"/>
            <ac:spMk id="3" creationId="{9693C93C-66CC-43FC-9CC2-1430E74F645B}"/>
          </ac:spMkLst>
        </pc:spChg>
      </pc:sldChg>
      <pc:sldChg chg="modSp modNotes">
        <pc:chgData name="Niklas Paul" userId="ec7688d358edc553" providerId="Windows Live" clId="Web-{D71295C0-1233-463A-B1AD-1918598F799A}" dt="2024-05-02T21:08:15.052" v="299"/>
        <pc:sldMkLst>
          <pc:docMk/>
          <pc:sldMk cId="3906900915" sldId="285"/>
        </pc:sldMkLst>
        <pc:spChg chg="mod">
          <ac:chgData name="Niklas Paul" userId="ec7688d358edc553" providerId="Windows Live" clId="Web-{D71295C0-1233-463A-B1AD-1918598F799A}" dt="2024-05-02T20:52:22.599" v="51" actId="20577"/>
          <ac:spMkLst>
            <pc:docMk/>
            <pc:sldMk cId="3906900915" sldId="285"/>
            <ac:spMk id="3" creationId="{C66DA8F3-4BE6-B943-59AE-B4EBF13843CE}"/>
          </ac:spMkLst>
        </pc:spChg>
      </pc:sldChg>
    </pc:docChg>
  </pc:docChgLst>
  <pc:docChgLst>
    <pc:chgData name="Marcel Treptow" userId="f52ab63df98812a4" providerId="LiveId" clId="{C91BDB29-0206-4838-A036-4FF1387D974D}"/>
    <pc:docChg chg="undo custSel addSld delSld modSld sldOrd">
      <pc:chgData name="Marcel Treptow" userId="f52ab63df98812a4" providerId="LiveId" clId="{C91BDB29-0206-4838-A036-4FF1387D974D}" dt="2024-05-03T08:17:22.325" v="1866" actId="20577"/>
      <pc:docMkLst>
        <pc:docMk/>
      </pc:docMkLst>
      <pc:sldChg chg="modSp mod">
        <pc:chgData name="Marcel Treptow" userId="f52ab63df98812a4" providerId="LiveId" clId="{C91BDB29-0206-4838-A036-4FF1387D974D}" dt="2024-05-03T08:06:20.323" v="1817" actId="14"/>
        <pc:sldMkLst>
          <pc:docMk/>
          <pc:sldMk cId="729220531" sldId="257"/>
        </pc:sldMkLst>
        <pc:spChg chg="mod">
          <ac:chgData name="Marcel Treptow" userId="f52ab63df98812a4" providerId="LiveId" clId="{C91BDB29-0206-4838-A036-4FF1387D974D}" dt="2024-05-03T08:06:20.323" v="1817" actId="14"/>
          <ac:spMkLst>
            <pc:docMk/>
            <pc:sldMk cId="729220531" sldId="257"/>
            <ac:spMk id="3" creationId="{C876E20E-74C1-DB19-0296-B965AB9344B7}"/>
          </ac:spMkLst>
        </pc:spChg>
      </pc:sldChg>
      <pc:sldChg chg="modSp mod modNotesTx">
        <pc:chgData name="Marcel Treptow" userId="f52ab63df98812a4" providerId="LiveId" clId="{C91BDB29-0206-4838-A036-4FF1387D974D}" dt="2024-05-02T08:37:32.241" v="1770" actId="20577"/>
        <pc:sldMkLst>
          <pc:docMk/>
          <pc:sldMk cId="471089146" sldId="259"/>
        </pc:sldMkLst>
        <pc:spChg chg="mod">
          <ac:chgData name="Marcel Treptow" userId="f52ab63df98812a4" providerId="LiveId" clId="{C91BDB29-0206-4838-A036-4FF1387D974D}" dt="2024-05-02T08:37:32.241" v="1770" actId="20577"/>
          <ac:spMkLst>
            <pc:docMk/>
            <pc:sldMk cId="471089146" sldId="259"/>
            <ac:spMk id="3" creationId="{F3BD0146-278B-4159-55E7-8BB502D3E0E8}"/>
          </ac:spMkLst>
        </pc:spChg>
      </pc:sldChg>
      <pc:sldChg chg="mod ord modShow">
        <pc:chgData name="Marcel Treptow" userId="f52ab63df98812a4" providerId="LiveId" clId="{C91BDB29-0206-4838-A036-4FF1387D974D}" dt="2024-05-02T09:55:43.261" v="1811"/>
        <pc:sldMkLst>
          <pc:docMk/>
          <pc:sldMk cId="2309720644" sldId="264"/>
        </pc:sldMkLst>
      </pc:sldChg>
      <pc:sldChg chg="modSp mod">
        <pc:chgData name="Marcel Treptow" userId="f52ab63df98812a4" providerId="LiveId" clId="{C91BDB29-0206-4838-A036-4FF1387D974D}" dt="2024-05-02T09:52:59.171" v="1800" actId="20577"/>
        <pc:sldMkLst>
          <pc:docMk/>
          <pc:sldMk cId="1669485129" sldId="265"/>
        </pc:sldMkLst>
        <pc:spChg chg="mod">
          <ac:chgData name="Marcel Treptow" userId="f52ab63df98812a4" providerId="LiveId" clId="{C91BDB29-0206-4838-A036-4FF1387D974D}" dt="2024-05-02T09:52:59.171" v="1800" actId="20577"/>
          <ac:spMkLst>
            <pc:docMk/>
            <pc:sldMk cId="1669485129" sldId="265"/>
            <ac:spMk id="2" creationId="{D26DCC6C-33F5-D319-E3CF-4B272950651F}"/>
          </ac:spMkLst>
        </pc:spChg>
        <pc:spChg chg="mod">
          <ac:chgData name="Marcel Treptow" userId="f52ab63df98812a4" providerId="LiveId" clId="{C91BDB29-0206-4838-A036-4FF1387D974D}" dt="2024-05-02T09:51:26.765" v="1786" actId="20577"/>
          <ac:spMkLst>
            <pc:docMk/>
            <pc:sldMk cId="1669485129" sldId="265"/>
            <ac:spMk id="3" creationId="{5D59BCCC-EBBF-3571-AC6A-87A3D37D055C}"/>
          </ac:spMkLst>
        </pc:spChg>
      </pc:sldChg>
      <pc:sldChg chg="modSp mod ord modNotesTx">
        <pc:chgData name="Marcel Treptow" userId="f52ab63df98812a4" providerId="LiveId" clId="{C91BDB29-0206-4838-A036-4FF1387D974D}" dt="2024-04-30T13:01:37.733" v="593" actId="20577"/>
        <pc:sldMkLst>
          <pc:docMk/>
          <pc:sldMk cId="1358742611" sldId="266"/>
        </pc:sldMkLst>
        <pc:spChg chg="mod">
          <ac:chgData name="Marcel Treptow" userId="f52ab63df98812a4" providerId="LiveId" clId="{C91BDB29-0206-4838-A036-4FF1387D974D}" dt="2024-04-30T12:54:44.218" v="60" actId="20577"/>
          <ac:spMkLst>
            <pc:docMk/>
            <pc:sldMk cId="1358742611" sldId="266"/>
            <ac:spMk id="2" creationId="{D0155580-2D57-A20D-C74D-2D7048FE0318}"/>
          </ac:spMkLst>
        </pc:spChg>
        <pc:spChg chg="mod">
          <ac:chgData name="Marcel Treptow" userId="f52ab63df98812a4" providerId="LiveId" clId="{C91BDB29-0206-4838-A036-4FF1387D974D}" dt="2024-04-30T13:01:37.733" v="593" actId="20577"/>
          <ac:spMkLst>
            <pc:docMk/>
            <pc:sldMk cId="1358742611" sldId="266"/>
            <ac:spMk id="3" creationId="{9707AAE8-2214-9353-AA68-0F9DC212FF0C}"/>
          </ac:spMkLst>
        </pc:spChg>
      </pc:sldChg>
      <pc:sldChg chg="addSp delSp modSp mod">
        <pc:chgData name="Marcel Treptow" userId="f52ab63df98812a4" providerId="LiveId" clId="{C91BDB29-0206-4838-A036-4FF1387D974D}" dt="2024-04-30T14:01:32.735" v="1185" actId="1076"/>
        <pc:sldMkLst>
          <pc:docMk/>
          <pc:sldMk cId="2913781392" sldId="267"/>
        </pc:sldMkLst>
        <pc:graphicFrameChg chg="add mod ord modGraphic">
          <ac:chgData name="Marcel Treptow" userId="f52ab63df98812a4" providerId="LiveId" clId="{C91BDB29-0206-4838-A036-4FF1387D974D}" dt="2024-04-30T13:58:44.232" v="1169" actId="171"/>
          <ac:graphicFrameMkLst>
            <pc:docMk/>
            <pc:sldMk cId="2913781392" sldId="267"/>
            <ac:graphicFrameMk id="3" creationId="{60E8716A-AD1B-3A51-F049-B32B85244C5B}"/>
          </ac:graphicFrameMkLst>
        </pc:graphicFrameChg>
        <pc:graphicFrameChg chg="del ord">
          <ac:chgData name="Marcel Treptow" userId="f52ab63df98812a4" providerId="LiveId" clId="{C91BDB29-0206-4838-A036-4FF1387D974D}" dt="2024-04-30T13:56:59.487" v="1154" actId="478"/>
          <ac:graphicFrameMkLst>
            <pc:docMk/>
            <pc:sldMk cId="2913781392" sldId="267"/>
            <ac:graphicFrameMk id="4" creationId="{D474FD21-64E5-5F7C-5DD4-49C135D4B561}"/>
          </ac:graphicFrameMkLst>
        </pc:graphicFrameChg>
        <pc:picChg chg="mod">
          <ac:chgData name="Marcel Treptow" userId="f52ab63df98812a4" providerId="LiveId" clId="{C91BDB29-0206-4838-A036-4FF1387D974D}" dt="2024-04-30T14:00:47.305" v="1184" actId="1076"/>
          <ac:picMkLst>
            <pc:docMk/>
            <pc:sldMk cId="2913781392" sldId="267"/>
            <ac:picMk id="5" creationId="{410FE8DE-6DB5-CB9E-E5EE-F4DE8F6B8D98}"/>
          </ac:picMkLst>
        </pc:picChg>
        <pc:picChg chg="mod">
          <ac:chgData name="Marcel Treptow" userId="f52ab63df98812a4" providerId="LiveId" clId="{C91BDB29-0206-4838-A036-4FF1387D974D}" dt="2024-04-30T13:59:11.760" v="1172" actId="1076"/>
          <ac:picMkLst>
            <pc:docMk/>
            <pc:sldMk cId="2913781392" sldId="267"/>
            <ac:picMk id="7" creationId="{4CF50599-A509-3780-5352-BE85474C767C}"/>
          </ac:picMkLst>
        </pc:picChg>
        <pc:picChg chg="add mod">
          <ac:chgData name="Marcel Treptow" userId="f52ab63df98812a4" providerId="LiveId" clId="{C91BDB29-0206-4838-A036-4FF1387D974D}" dt="2024-04-30T14:00:27.543" v="1182" actId="1076"/>
          <ac:picMkLst>
            <pc:docMk/>
            <pc:sldMk cId="2913781392" sldId="267"/>
            <ac:picMk id="8" creationId="{8BACF1D0-0D67-CD26-94ED-A379F28BB585}"/>
          </ac:picMkLst>
        </pc:picChg>
        <pc:picChg chg="mod">
          <ac:chgData name="Marcel Treptow" userId="f52ab63df98812a4" providerId="LiveId" clId="{C91BDB29-0206-4838-A036-4FF1387D974D}" dt="2024-04-30T14:00:33.483" v="1183" actId="1076"/>
          <ac:picMkLst>
            <pc:docMk/>
            <pc:sldMk cId="2913781392" sldId="267"/>
            <ac:picMk id="11" creationId="{2770DF64-9111-DA51-25D8-C20670376C16}"/>
          </ac:picMkLst>
        </pc:picChg>
        <pc:picChg chg="mod">
          <ac:chgData name="Marcel Treptow" userId="f52ab63df98812a4" providerId="LiveId" clId="{C91BDB29-0206-4838-A036-4FF1387D974D}" dt="2024-04-30T13:59:01.044" v="1170" actId="1076"/>
          <ac:picMkLst>
            <pc:docMk/>
            <pc:sldMk cId="2913781392" sldId="267"/>
            <ac:picMk id="13" creationId="{C210F3DB-ECB2-A00D-1A94-FF50EC4A9F8E}"/>
          </ac:picMkLst>
        </pc:picChg>
        <pc:picChg chg="mod">
          <ac:chgData name="Marcel Treptow" userId="f52ab63df98812a4" providerId="LiveId" clId="{C91BDB29-0206-4838-A036-4FF1387D974D}" dt="2024-04-30T13:58:35.039" v="1168" actId="1076"/>
          <ac:picMkLst>
            <pc:docMk/>
            <pc:sldMk cId="2913781392" sldId="267"/>
            <ac:picMk id="15" creationId="{7E58F2B8-4D77-77F1-E8E5-CE32B6CBDD3A}"/>
          </ac:picMkLst>
        </pc:picChg>
        <pc:picChg chg="mod">
          <ac:chgData name="Marcel Treptow" userId="f52ab63df98812a4" providerId="LiveId" clId="{C91BDB29-0206-4838-A036-4FF1387D974D}" dt="2024-04-30T14:01:32.735" v="1185" actId="1076"/>
          <ac:picMkLst>
            <pc:docMk/>
            <pc:sldMk cId="2913781392" sldId="267"/>
            <ac:picMk id="23" creationId="{DE5FA04B-5F5F-1B79-50A9-7D073EDD4ACA}"/>
          </ac:picMkLst>
        </pc:picChg>
      </pc:sldChg>
      <pc:sldChg chg="modNotesTx">
        <pc:chgData name="Marcel Treptow" userId="f52ab63df98812a4" providerId="LiveId" clId="{C91BDB29-0206-4838-A036-4FF1387D974D}" dt="2024-05-02T08:35:35.178" v="1559" actId="20577"/>
        <pc:sldMkLst>
          <pc:docMk/>
          <pc:sldMk cId="2237178740" sldId="271"/>
        </pc:sldMkLst>
      </pc:sldChg>
      <pc:sldChg chg="modNotesTx">
        <pc:chgData name="Marcel Treptow" userId="f52ab63df98812a4" providerId="LiveId" clId="{C91BDB29-0206-4838-A036-4FF1387D974D}" dt="2024-05-02T08:36:24.897" v="1670" actId="113"/>
        <pc:sldMkLst>
          <pc:docMk/>
          <pc:sldMk cId="400588133" sldId="272"/>
        </pc:sldMkLst>
      </pc:sldChg>
      <pc:sldChg chg="mod ord modShow">
        <pc:chgData name="Marcel Treptow" userId="f52ab63df98812a4" providerId="LiveId" clId="{C91BDB29-0206-4838-A036-4FF1387D974D}" dt="2024-05-02T09:56:17.831" v="1813"/>
        <pc:sldMkLst>
          <pc:docMk/>
          <pc:sldMk cId="1059234151" sldId="276"/>
        </pc:sldMkLst>
      </pc:sldChg>
      <pc:sldChg chg="modSp mod ord modShow">
        <pc:chgData name="Marcel Treptow" userId="f52ab63df98812a4" providerId="LiveId" clId="{C91BDB29-0206-4838-A036-4FF1387D974D}" dt="2024-05-02T09:45:11.708" v="1785"/>
        <pc:sldMkLst>
          <pc:docMk/>
          <pc:sldMk cId="4231798749" sldId="277"/>
        </pc:sldMkLst>
        <pc:picChg chg="mod">
          <ac:chgData name="Marcel Treptow" userId="f52ab63df98812a4" providerId="LiveId" clId="{C91BDB29-0206-4838-A036-4FF1387D974D}" dt="2024-05-02T08:46:53.994" v="1777" actId="1076"/>
          <ac:picMkLst>
            <pc:docMk/>
            <pc:sldMk cId="4231798749" sldId="277"/>
            <ac:picMk id="4" creationId="{D1D5452D-561B-5435-E50D-D226CCA41697}"/>
          </ac:picMkLst>
        </pc:picChg>
        <pc:picChg chg="mod">
          <ac:chgData name="Marcel Treptow" userId="f52ab63df98812a4" providerId="LiveId" clId="{C91BDB29-0206-4838-A036-4FF1387D974D}" dt="2024-05-02T08:47:58.832" v="1779" actId="1076"/>
          <ac:picMkLst>
            <pc:docMk/>
            <pc:sldMk cId="4231798749" sldId="277"/>
            <ac:picMk id="6" creationId="{7947888E-2724-4330-B9E5-E5301D14BC32}"/>
          </ac:picMkLst>
        </pc:picChg>
        <pc:picChg chg="mod">
          <ac:chgData name="Marcel Treptow" userId="f52ab63df98812a4" providerId="LiveId" clId="{C91BDB29-0206-4838-A036-4FF1387D974D}" dt="2024-05-02T08:46:45.660" v="1775" actId="1076"/>
          <ac:picMkLst>
            <pc:docMk/>
            <pc:sldMk cId="4231798749" sldId="277"/>
            <ac:picMk id="7" creationId="{8C435F2D-DCFD-A2B4-AD23-A57F715976C3}"/>
          </ac:picMkLst>
        </pc:picChg>
        <pc:picChg chg="mod">
          <ac:chgData name="Marcel Treptow" userId="f52ab63df98812a4" providerId="LiveId" clId="{C91BDB29-0206-4838-A036-4FF1387D974D}" dt="2024-05-02T08:46:24.410" v="1772" actId="1076"/>
          <ac:picMkLst>
            <pc:docMk/>
            <pc:sldMk cId="4231798749" sldId="277"/>
            <ac:picMk id="8" creationId="{1740F65D-98B7-57BF-9227-A90F24715A21}"/>
          </ac:picMkLst>
        </pc:picChg>
        <pc:picChg chg="mod">
          <ac:chgData name="Marcel Treptow" userId="f52ab63df98812a4" providerId="LiveId" clId="{C91BDB29-0206-4838-A036-4FF1387D974D}" dt="2024-05-02T08:48:04.467" v="1780" actId="1076"/>
          <ac:picMkLst>
            <pc:docMk/>
            <pc:sldMk cId="4231798749" sldId="277"/>
            <ac:picMk id="10" creationId="{7981BD7D-560E-3737-91E9-3BDE0023C6CF}"/>
          </ac:picMkLst>
        </pc:picChg>
      </pc:sldChg>
      <pc:sldChg chg="addSp delSp modSp new mod">
        <pc:chgData name="Marcel Treptow" userId="f52ab63df98812a4" providerId="LiveId" clId="{C91BDB29-0206-4838-A036-4FF1387D974D}" dt="2024-04-30T13:27:44.829" v="1152" actId="20577"/>
        <pc:sldMkLst>
          <pc:docMk/>
          <pc:sldMk cId="3959011703" sldId="279"/>
        </pc:sldMkLst>
        <pc:spChg chg="mod">
          <ac:chgData name="Marcel Treptow" userId="f52ab63df98812a4" providerId="LiveId" clId="{C91BDB29-0206-4838-A036-4FF1387D974D}" dt="2024-04-30T13:02:22.003" v="638" actId="20577"/>
          <ac:spMkLst>
            <pc:docMk/>
            <pc:sldMk cId="3959011703" sldId="279"/>
            <ac:spMk id="2" creationId="{34D42ADF-5CC5-74BE-58C1-03DA6229D186}"/>
          </ac:spMkLst>
        </pc:spChg>
        <pc:spChg chg="del mod">
          <ac:chgData name="Marcel Treptow" userId="f52ab63df98812a4" providerId="LiveId" clId="{C91BDB29-0206-4838-A036-4FF1387D974D}" dt="2024-04-30T13:02:46.475" v="662" actId="1032"/>
          <ac:spMkLst>
            <pc:docMk/>
            <pc:sldMk cId="3959011703" sldId="279"/>
            <ac:spMk id="3" creationId="{A342B722-23CB-8FA9-36C6-4E8F4DAA9F48}"/>
          </ac:spMkLst>
        </pc:spChg>
        <pc:graphicFrameChg chg="add mod modGraphic">
          <ac:chgData name="Marcel Treptow" userId="f52ab63df98812a4" providerId="LiveId" clId="{C91BDB29-0206-4838-A036-4FF1387D974D}" dt="2024-04-30T13:27:44.829" v="1152" actId="20577"/>
          <ac:graphicFrameMkLst>
            <pc:docMk/>
            <pc:sldMk cId="3959011703" sldId="279"/>
            <ac:graphicFrameMk id="4" creationId="{03F7BE4C-780F-AF3E-FE0A-6CC6CFC69639}"/>
          </ac:graphicFrameMkLst>
        </pc:graphicFrameChg>
      </pc:sldChg>
      <pc:sldChg chg="modSp mod">
        <pc:chgData name="Marcel Treptow" userId="f52ab63df98812a4" providerId="LiveId" clId="{C91BDB29-0206-4838-A036-4FF1387D974D}" dt="2024-05-02T09:55:29.072" v="1809" actId="12"/>
        <pc:sldMkLst>
          <pc:docMk/>
          <pc:sldMk cId="3579827455" sldId="283"/>
        </pc:sldMkLst>
        <pc:spChg chg="mod">
          <ac:chgData name="Marcel Treptow" userId="f52ab63df98812a4" providerId="LiveId" clId="{C91BDB29-0206-4838-A036-4FF1387D974D}" dt="2024-05-02T09:55:29.072" v="1809" actId="12"/>
          <ac:spMkLst>
            <pc:docMk/>
            <pc:sldMk cId="3579827455" sldId="283"/>
            <ac:spMk id="3" creationId="{E653AB6F-89E2-4529-C9DC-FA1C40C287E9}"/>
          </ac:spMkLst>
        </pc:spChg>
      </pc:sldChg>
      <pc:sldChg chg="del">
        <pc:chgData name="Marcel Treptow" userId="f52ab63df98812a4" providerId="LiveId" clId="{C91BDB29-0206-4838-A036-4FF1387D974D}" dt="2024-05-02T09:06:07.335" v="1781" actId="2696"/>
        <pc:sldMkLst>
          <pc:docMk/>
          <pc:sldMk cId="2033295937" sldId="284"/>
        </pc:sldMkLst>
      </pc:sldChg>
      <pc:sldChg chg="ord">
        <pc:chgData name="Marcel Treptow" userId="f52ab63df98812a4" providerId="LiveId" clId="{C91BDB29-0206-4838-A036-4FF1387D974D}" dt="2024-05-02T09:45:11.708" v="1785"/>
        <pc:sldMkLst>
          <pc:docMk/>
          <pc:sldMk cId="4095498636" sldId="287"/>
        </pc:sldMkLst>
      </pc:sldChg>
      <pc:sldChg chg="addSp delSp modSp new mod setBg">
        <pc:chgData name="Marcel Treptow" userId="f52ab63df98812a4" providerId="LiveId" clId="{C91BDB29-0206-4838-A036-4FF1387D974D}" dt="2024-05-03T08:17:22.325" v="1866" actId="20577"/>
        <pc:sldMkLst>
          <pc:docMk/>
          <pc:sldMk cId="2989627279" sldId="290"/>
        </pc:sldMkLst>
        <pc:spChg chg="mod">
          <ac:chgData name="Marcel Treptow" userId="f52ab63df98812a4" providerId="LiveId" clId="{C91BDB29-0206-4838-A036-4FF1387D974D}" dt="2024-05-03T08:17:22.325" v="1866" actId="20577"/>
          <ac:spMkLst>
            <pc:docMk/>
            <pc:sldMk cId="2989627279" sldId="290"/>
            <ac:spMk id="2" creationId="{6164129C-914A-71F6-32B0-726D81FD1483}"/>
          </ac:spMkLst>
        </pc:spChg>
        <pc:spChg chg="del">
          <ac:chgData name="Marcel Treptow" userId="f52ab63df98812a4" providerId="LiveId" clId="{C91BDB29-0206-4838-A036-4FF1387D974D}" dt="2024-05-03T08:14:06.377" v="1858"/>
          <ac:spMkLst>
            <pc:docMk/>
            <pc:sldMk cId="2989627279" sldId="290"/>
            <ac:spMk id="3" creationId="{606C0FD7-DC4B-F3A3-545B-06015DAC4748}"/>
          </ac:spMkLst>
        </pc:spChg>
        <pc:spChg chg="add mod">
          <ac:chgData name="Marcel Treptow" userId="f52ab63df98812a4" providerId="LiveId" clId="{C91BDB29-0206-4838-A036-4FF1387D974D}" dt="2024-05-03T08:16:49.585" v="1865" actId="478"/>
          <ac:spMkLst>
            <pc:docMk/>
            <pc:sldMk cId="2989627279" sldId="290"/>
            <ac:spMk id="7" creationId="{1EDEDD50-047D-0032-93B7-1AD3938D6E44}"/>
          </ac:spMkLst>
        </pc:spChg>
        <pc:picChg chg="add del mod">
          <ac:chgData name="Marcel Treptow" userId="f52ab63df98812a4" providerId="LiveId" clId="{C91BDB29-0206-4838-A036-4FF1387D974D}" dt="2024-05-03T08:16:49.585" v="1865" actId="478"/>
          <ac:picMkLst>
            <pc:docMk/>
            <pc:sldMk cId="2989627279" sldId="290"/>
            <ac:picMk id="5" creationId="{550F0105-2EDF-FC6E-8BC4-D018A636E9DC}"/>
          </ac:picMkLst>
        </pc:picChg>
      </pc:sldChg>
    </pc:docChg>
  </pc:docChgLst>
  <pc:docChgLst>
    <pc:chgData name="Niklas Paul" userId="ec7688d358edc553" providerId="Windows Live" clId="Web-{F0A8C94D-7C9C-4F17-8C7D-F9FAF65C0FEA}"/>
    <pc:docChg chg="addSld delSld modSld">
      <pc:chgData name="Niklas Paul" userId="ec7688d358edc553" providerId="Windows Live" clId="Web-{F0A8C94D-7C9C-4F17-8C7D-F9FAF65C0FEA}" dt="2024-05-03T06:28:21.593" v="4"/>
      <pc:docMkLst>
        <pc:docMk/>
      </pc:docMkLst>
      <pc:sldChg chg="del">
        <pc:chgData name="Niklas Paul" userId="ec7688d358edc553" providerId="Windows Live" clId="Web-{F0A8C94D-7C9C-4F17-8C7D-F9FAF65C0FEA}" dt="2024-05-03T06:28:21.593" v="4"/>
        <pc:sldMkLst>
          <pc:docMk/>
          <pc:sldMk cId="148230685" sldId="286"/>
        </pc:sldMkLst>
      </pc:sldChg>
      <pc:sldChg chg="addSp delSp modSp new">
        <pc:chgData name="Niklas Paul" userId="ec7688d358edc553" providerId="Windows Live" clId="Web-{F0A8C94D-7C9C-4F17-8C7D-F9FAF65C0FEA}" dt="2024-05-03T06:28:04.108" v="3"/>
        <pc:sldMkLst>
          <pc:docMk/>
          <pc:sldMk cId="2488635464" sldId="289"/>
        </pc:sldMkLst>
        <pc:spChg chg="del">
          <ac:chgData name="Niklas Paul" userId="ec7688d358edc553" providerId="Windows Live" clId="Web-{F0A8C94D-7C9C-4F17-8C7D-F9FAF65C0FEA}" dt="2024-05-03T06:27:59.436" v="1"/>
          <ac:spMkLst>
            <pc:docMk/>
            <pc:sldMk cId="2488635464" sldId="289"/>
            <ac:spMk id="2" creationId="{8F64FBA3-91A0-9712-94C4-BD563FE4C171}"/>
          </ac:spMkLst>
        </pc:spChg>
        <pc:spChg chg="del">
          <ac:chgData name="Niklas Paul" userId="ec7688d358edc553" providerId="Windows Live" clId="Web-{F0A8C94D-7C9C-4F17-8C7D-F9FAF65C0FEA}" dt="2024-05-03T06:28:01.483" v="2"/>
          <ac:spMkLst>
            <pc:docMk/>
            <pc:sldMk cId="2488635464" sldId="289"/>
            <ac:spMk id="3" creationId="{4C1848BD-F69A-4687-A76C-1F01E5AD2588}"/>
          </ac:spMkLst>
        </pc:spChg>
        <pc:picChg chg="add mod">
          <ac:chgData name="Niklas Paul" userId="ec7688d358edc553" providerId="Windows Live" clId="Web-{F0A8C94D-7C9C-4F17-8C7D-F9FAF65C0FEA}" dt="2024-05-03T06:28:04.108" v="3"/>
          <ac:picMkLst>
            <pc:docMk/>
            <pc:sldMk cId="2488635464" sldId="289"/>
            <ac:picMk id="4" creationId="{E453935C-4ABC-5611-26D0-BD565BA93B6A}"/>
          </ac:picMkLst>
        </pc:picChg>
      </pc:sldChg>
    </pc:docChg>
  </pc:docChgLst>
  <pc:docChgLst>
    <pc:chgData name="Timo Pfaff" userId="22633cb0d6ab42ff" providerId="Windows Live" clId="Web-{B1049D09-CACF-49B5-A86C-8EE449D4DF89}"/>
    <pc:docChg chg="modSld">
      <pc:chgData name="Timo Pfaff" userId="22633cb0d6ab42ff" providerId="Windows Live" clId="Web-{B1049D09-CACF-49B5-A86C-8EE449D4DF89}" dt="2024-05-01T20:04:29.534" v="123" actId="20577"/>
      <pc:docMkLst>
        <pc:docMk/>
      </pc:docMkLst>
      <pc:sldChg chg="delSp modSp">
        <pc:chgData name="Timo Pfaff" userId="22633cb0d6ab42ff" providerId="Windows Live" clId="Web-{B1049D09-CACF-49B5-A86C-8EE449D4DF89}" dt="2024-05-01T19:46:55.472" v="37"/>
        <pc:sldMkLst>
          <pc:docMk/>
          <pc:sldMk cId="4231798749" sldId="277"/>
        </pc:sldMkLst>
        <pc:picChg chg="del">
          <ac:chgData name="Timo Pfaff" userId="22633cb0d6ab42ff" providerId="Windows Live" clId="Web-{B1049D09-CACF-49B5-A86C-8EE449D4DF89}" dt="2024-05-01T19:46:55.472" v="37"/>
          <ac:picMkLst>
            <pc:docMk/>
            <pc:sldMk cId="4231798749" sldId="277"/>
            <ac:picMk id="4" creationId="{21110E8F-343E-2BA4-B42A-D10C99A4F5D8}"/>
          </ac:picMkLst>
        </pc:picChg>
        <pc:picChg chg="mod">
          <ac:chgData name="Timo Pfaff" userId="22633cb0d6ab42ff" providerId="Windows Live" clId="Web-{B1049D09-CACF-49B5-A86C-8EE449D4DF89}" dt="2024-05-01T19:46:24.095" v="36" actId="1076"/>
          <ac:picMkLst>
            <pc:docMk/>
            <pc:sldMk cId="4231798749" sldId="277"/>
            <ac:picMk id="5" creationId="{D4D18876-9182-675D-5B58-39E6C1B20515}"/>
          </ac:picMkLst>
        </pc:picChg>
        <pc:picChg chg="mod">
          <ac:chgData name="Timo Pfaff" userId="22633cb0d6ab42ff" providerId="Windows Live" clId="Web-{B1049D09-CACF-49B5-A86C-8EE449D4DF89}" dt="2024-05-01T19:46:10.969" v="30" actId="14100"/>
          <ac:picMkLst>
            <pc:docMk/>
            <pc:sldMk cId="4231798749" sldId="277"/>
            <ac:picMk id="9" creationId="{7DA54819-EA5D-59E1-7A4C-39E08E61F454}"/>
          </ac:picMkLst>
        </pc:picChg>
        <pc:picChg chg="mod">
          <ac:chgData name="Timo Pfaff" userId="22633cb0d6ab42ff" providerId="Windows Live" clId="Web-{B1049D09-CACF-49B5-A86C-8EE449D4DF89}" dt="2024-05-01T19:46:14.641" v="34" actId="1076"/>
          <ac:picMkLst>
            <pc:docMk/>
            <pc:sldMk cId="4231798749" sldId="277"/>
            <ac:picMk id="11" creationId="{65CDF593-D2CC-66CD-C270-EF8EE135BE01}"/>
          </ac:picMkLst>
        </pc:picChg>
        <pc:picChg chg="mod">
          <ac:chgData name="Timo Pfaff" userId="22633cb0d6ab42ff" providerId="Windows Live" clId="Web-{B1049D09-CACF-49B5-A86C-8EE449D4DF89}" dt="2024-05-01T19:46:13.469" v="33" actId="1076"/>
          <ac:picMkLst>
            <pc:docMk/>
            <pc:sldMk cId="4231798749" sldId="277"/>
            <ac:picMk id="13" creationId="{C003463C-49B7-ADD5-0865-5A7DE9031371}"/>
          </ac:picMkLst>
        </pc:picChg>
        <pc:picChg chg="mod">
          <ac:chgData name="Timo Pfaff" userId="22633cb0d6ab42ff" providerId="Windows Live" clId="Web-{B1049D09-CACF-49B5-A86C-8EE449D4DF89}" dt="2024-05-01T19:45:41.686" v="21" actId="1076"/>
          <ac:picMkLst>
            <pc:docMk/>
            <pc:sldMk cId="4231798749" sldId="277"/>
            <ac:picMk id="25" creationId="{A78B9A0D-BB4F-305B-138E-F3DFC400BFEC}"/>
          </ac:picMkLst>
        </pc:picChg>
      </pc:sldChg>
      <pc:sldChg chg="modSp">
        <pc:chgData name="Timo Pfaff" userId="22633cb0d6ab42ff" providerId="Windows Live" clId="Web-{B1049D09-CACF-49B5-A86C-8EE449D4DF89}" dt="2024-05-01T20:04:29.534" v="123" actId="20577"/>
        <pc:sldMkLst>
          <pc:docMk/>
          <pc:sldMk cId="3959011703" sldId="279"/>
        </pc:sldMkLst>
        <pc:graphicFrameChg chg="modGraphic">
          <ac:chgData name="Timo Pfaff" userId="22633cb0d6ab42ff" providerId="Windows Live" clId="Web-{B1049D09-CACF-49B5-A86C-8EE449D4DF89}" dt="2024-05-01T20:04:29.534" v="123" actId="20577"/>
          <ac:graphicFrameMkLst>
            <pc:docMk/>
            <pc:sldMk cId="3959011703" sldId="279"/>
            <ac:graphicFrameMk id="4" creationId="{03F7BE4C-780F-AF3E-FE0A-6CC6CFC69639}"/>
          </ac:graphicFrameMkLst>
        </pc:graphicFrameChg>
      </pc:sldChg>
    </pc:docChg>
  </pc:docChgLst>
  <pc:docChgLst>
    <pc:chgData name="Timo Pfaff" userId="22633cb0d6ab42ff" providerId="Windows Live" clId="Web-{5A794467-3DD9-47EB-AF18-5DDA0BBC73E8}"/>
    <pc:docChg chg="modSld">
      <pc:chgData name="Timo Pfaff" userId="22633cb0d6ab42ff" providerId="Windows Live" clId="Web-{5A794467-3DD9-47EB-AF18-5DDA0BBC73E8}" dt="2024-05-02T15:07:48.452" v="19" actId="20577"/>
      <pc:docMkLst>
        <pc:docMk/>
      </pc:docMkLst>
      <pc:sldChg chg="modSp">
        <pc:chgData name="Timo Pfaff" userId="22633cb0d6ab42ff" providerId="Windows Live" clId="Web-{5A794467-3DD9-47EB-AF18-5DDA0BBC73E8}" dt="2024-05-02T15:07:48.452" v="19" actId="20577"/>
        <pc:sldMkLst>
          <pc:docMk/>
          <pc:sldMk cId="3518323125" sldId="274"/>
        </pc:sldMkLst>
        <pc:spChg chg="mod">
          <ac:chgData name="Timo Pfaff" userId="22633cb0d6ab42ff" providerId="Windows Live" clId="Web-{5A794467-3DD9-47EB-AF18-5DDA0BBC73E8}" dt="2024-05-02T15:07:48.452" v="19" actId="20577"/>
          <ac:spMkLst>
            <pc:docMk/>
            <pc:sldMk cId="3518323125" sldId="274"/>
            <ac:spMk id="3" creationId="{9FB13201-AA58-4594-508B-77450DFA4349}"/>
          </ac:spMkLst>
        </pc:spChg>
      </pc:sldChg>
    </pc:docChg>
  </pc:docChgLst>
  <pc:docChgLst>
    <pc:chgData name="Niklas Paul" userId="ec7688d358edc553" providerId="Windows Live" clId="Web-{20231A85-A656-4A75-867F-1BFF25E95DE6}"/>
    <pc:docChg chg="addSld modSld">
      <pc:chgData name="Niklas Paul" userId="ec7688d358edc553" providerId="Windows Live" clId="Web-{20231A85-A656-4A75-867F-1BFF25E95DE6}" dt="2024-05-01T22:10:39.459" v="363" actId="1076"/>
      <pc:docMkLst>
        <pc:docMk/>
      </pc:docMkLst>
      <pc:sldChg chg="addSp modSp">
        <pc:chgData name="Niklas Paul" userId="ec7688d358edc553" providerId="Windows Live" clId="Web-{20231A85-A656-4A75-867F-1BFF25E95DE6}" dt="2024-05-01T22:10:39.459" v="363" actId="1076"/>
        <pc:sldMkLst>
          <pc:docMk/>
          <pc:sldMk cId="3116391620" sldId="268"/>
        </pc:sldMkLst>
        <pc:picChg chg="add mod">
          <ac:chgData name="Niklas Paul" userId="ec7688d358edc553" providerId="Windows Live" clId="Web-{20231A85-A656-4A75-867F-1BFF25E95DE6}" dt="2024-05-01T22:10:39.459" v="363" actId="1076"/>
          <ac:picMkLst>
            <pc:docMk/>
            <pc:sldMk cId="3116391620" sldId="268"/>
            <ac:picMk id="4" creationId="{C8D1C1FB-B0BD-D385-C471-CFF1E8839DEF}"/>
          </ac:picMkLst>
        </pc:picChg>
      </pc:sldChg>
      <pc:sldChg chg="modSp">
        <pc:chgData name="Niklas Paul" userId="ec7688d358edc553" providerId="Windows Live" clId="Web-{20231A85-A656-4A75-867F-1BFF25E95DE6}" dt="2024-05-01T21:52:51.838" v="129" actId="20577"/>
        <pc:sldMkLst>
          <pc:docMk/>
          <pc:sldMk cId="811785180" sldId="269"/>
        </pc:sldMkLst>
        <pc:spChg chg="mod">
          <ac:chgData name="Niklas Paul" userId="ec7688d358edc553" providerId="Windows Live" clId="Web-{20231A85-A656-4A75-867F-1BFF25E95DE6}" dt="2024-05-01T21:52:51.838" v="129" actId="20577"/>
          <ac:spMkLst>
            <pc:docMk/>
            <pc:sldMk cId="811785180" sldId="269"/>
            <ac:spMk id="3" creationId="{CC321DEC-C0EA-5000-EAD0-899CEF4ED9BC}"/>
          </ac:spMkLst>
        </pc:spChg>
      </pc:sldChg>
      <pc:sldChg chg="modSp">
        <pc:chgData name="Niklas Paul" userId="ec7688d358edc553" providerId="Windows Live" clId="Web-{20231A85-A656-4A75-867F-1BFF25E95DE6}" dt="2024-05-01T22:06:32.292" v="357" actId="20577"/>
        <pc:sldMkLst>
          <pc:docMk/>
          <pc:sldMk cId="3399305213" sldId="270"/>
        </pc:sldMkLst>
        <pc:spChg chg="mod">
          <ac:chgData name="Niklas Paul" userId="ec7688d358edc553" providerId="Windows Live" clId="Web-{20231A85-A656-4A75-867F-1BFF25E95DE6}" dt="2024-05-01T22:06:32.292" v="357" actId="20577"/>
          <ac:spMkLst>
            <pc:docMk/>
            <pc:sldMk cId="3399305213" sldId="270"/>
            <ac:spMk id="22" creationId="{A18616C7-7D27-DA6A-D811-4D3B56C6EEA6}"/>
          </ac:spMkLst>
        </pc:spChg>
      </pc:sldChg>
      <pc:sldChg chg="modSp">
        <pc:chgData name="Niklas Paul" userId="ec7688d358edc553" providerId="Windows Live" clId="Web-{20231A85-A656-4A75-867F-1BFF25E95DE6}" dt="2024-05-01T22:04:51.867" v="349" actId="20577"/>
        <pc:sldMkLst>
          <pc:docMk/>
          <pc:sldMk cId="3959011703" sldId="279"/>
        </pc:sldMkLst>
        <pc:graphicFrameChg chg="modGraphic">
          <ac:chgData name="Niklas Paul" userId="ec7688d358edc553" providerId="Windows Live" clId="Web-{20231A85-A656-4A75-867F-1BFF25E95DE6}" dt="2024-05-01T22:04:51.867" v="349" actId="20577"/>
          <ac:graphicFrameMkLst>
            <pc:docMk/>
            <pc:sldMk cId="3959011703" sldId="279"/>
            <ac:graphicFrameMk id="4" creationId="{03F7BE4C-780F-AF3E-FE0A-6CC6CFC69639}"/>
          </ac:graphicFrameMkLst>
        </pc:graphicFrameChg>
      </pc:sldChg>
      <pc:sldChg chg="modNotes">
        <pc:chgData name="Niklas Paul" userId="ec7688d358edc553" providerId="Windows Live" clId="Web-{20231A85-A656-4A75-867F-1BFF25E95DE6}" dt="2024-05-01T21:50:42.239" v="18"/>
        <pc:sldMkLst>
          <pc:docMk/>
          <pc:sldMk cId="148230685" sldId="286"/>
        </pc:sldMkLst>
      </pc:sldChg>
      <pc:sldChg chg="addSp delSp modSp new">
        <pc:chgData name="Niklas Paul" userId="ec7688d358edc553" providerId="Windows Live" clId="Web-{20231A85-A656-4A75-867F-1BFF25E95DE6}" dt="2024-05-01T21:55:01.312" v="159" actId="1076"/>
        <pc:sldMkLst>
          <pc:docMk/>
          <pc:sldMk cId="4095498636" sldId="287"/>
        </pc:sldMkLst>
        <pc:spChg chg="mod">
          <ac:chgData name="Niklas Paul" userId="ec7688d358edc553" providerId="Windows Live" clId="Web-{20231A85-A656-4A75-867F-1BFF25E95DE6}" dt="2024-05-01T21:54:20.154" v="152" actId="20577"/>
          <ac:spMkLst>
            <pc:docMk/>
            <pc:sldMk cId="4095498636" sldId="287"/>
            <ac:spMk id="2" creationId="{320B0512-B9BE-532E-BB28-95D5066C779D}"/>
          </ac:spMkLst>
        </pc:spChg>
        <pc:spChg chg="del">
          <ac:chgData name="Niklas Paul" userId="ec7688d358edc553" providerId="Windows Live" clId="Web-{20231A85-A656-4A75-867F-1BFF25E95DE6}" dt="2024-05-01T21:54:22.248" v="153"/>
          <ac:spMkLst>
            <pc:docMk/>
            <pc:sldMk cId="4095498636" sldId="287"/>
            <ac:spMk id="3" creationId="{AD22B48B-DC5F-E3A5-6FB0-35B580428666}"/>
          </ac:spMkLst>
        </pc:spChg>
        <pc:picChg chg="add mod ord">
          <ac:chgData name="Niklas Paul" userId="ec7688d358edc553" providerId="Windows Live" clId="Web-{20231A85-A656-4A75-867F-1BFF25E95DE6}" dt="2024-05-01T21:55:01.312" v="159" actId="1076"/>
          <ac:picMkLst>
            <pc:docMk/>
            <pc:sldMk cId="4095498636" sldId="287"/>
            <ac:picMk id="4" creationId="{C0FD3ABC-CD08-3A99-8346-73564E542FA9}"/>
          </ac:picMkLst>
        </pc:picChg>
      </pc:sldChg>
    </pc:docChg>
  </pc:docChgLst>
  <pc:docChgLst>
    <pc:chgData name="Niklas Paul" userId="ec7688d358edc553" providerId="Windows Live" clId="Web-{5E0CAC11-53B5-4852-ABBD-80CB9C5D17D4}"/>
    <pc:docChg chg="modSld">
      <pc:chgData name="Niklas Paul" userId="ec7688d358edc553" providerId="Windows Live" clId="Web-{5E0CAC11-53B5-4852-ABBD-80CB9C5D17D4}" dt="2024-05-02T21:52:57.448" v="126" actId="20577"/>
      <pc:docMkLst>
        <pc:docMk/>
      </pc:docMkLst>
      <pc:sldChg chg="delSp modSp">
        <pc:chgData name="Niklas Paul" userId="ec7688d358edc553" providerId="Windows Live" clId="Web-{5E0CAC11-53B5-4852-ABBD-80CB9C5D17D4}" dt="2024-05-02T21:51:54.305" v="106" actId="20577"/>
        <pc:sldMkLst>
          <pc:docMk/>
          <pc:sldMk cId="3116391620" sldId="268"/>
        </pc:sldMkLst>
        <pc:spChg chg="mod">
          <ac:chgData name="Niklas Paul" userId="ec7688d358edc553" providerId="Windows Live" clId="Web-{5E0CAC11-53B5-4852-ABBD-80CB9C5D17D4}" dt="2024-05-02T21:51:54.305" v="106" actId="20577"/>
          <ac:spMkLst>
            <pc:docMk/>
            <pc:sldMk cId="3116391620" sldId="268"/>
            <ac:spMk id="3" creationId="{9693C93C-66CC-43FC-9CC2-1430E74F645B}"/>
          </ac:spMkLst>
        </pc:spChg>
        <pc:picChg chg="del">
          <ac:chgData name="Niklas Paul" userId="ec7688d358edc553" providerId="Windows Live" clId="Web-{5E0CAC11-53B5-4852-ABBD-80CB9C5D17D4}" dt="2024-05-02T21:32:25.415" v="49"/>
          <ac:picMkLst>
            <pc:docMk/>
            <pc:sldMk cId="3116391620" sldId="268"/>
            <ac:picMk id="4" creationId="{C8D1C1FB-B0BD-D385-C471-CFF1E8839DEF}"/>
          </ac:picMkLst>
        </pc:picChg>
      </pc:sldChg>
      <pc:sldChg chg="addSp modSp">
        <pc:chgData name="Niklas Paul" userId="ec7688d358edc553" providerId="Windows Live" clId="Web-{5E0CAC11-53B5-4852-ABBD-80CB9C5D17D4}" dt="2024-05-02T21:32:39.057" v="53" actId="1076"/>
        <pc:sldMkLst>
          <pc:docMk/>
          <pc:sldMk cId="811785180" sldId="269"/>
        </pc:sldMkLst>
        <pc:spChg chg="mod">
          <ac:chgData name="Niklas Paul" userId="ec7688d358edc553" providerId="Windows Live" clId="Web-{5E0CAC11-53B5-4852-ABBD-80CB9C5D17D4}" dt="2024-05-02T21:32:21.071" v="48" actId="20577"/>
          <ac:spMkLst>
            <pc:docMk/>
            <pc:sldMk cId="811785180" sldId="269"/>
            <ac:spMk id="3" creationId="{CC321DEC-C0EA-5000-EAD0-899CEF4ED9BC}"/>
          </ac:spMkLst>
        </pc:spChg>
        <pc:picChg chg="add mod">
          <ac:chgData name="Niklas Paul" userId="ec7688d358edc553" providerId="Windows Live" clId="Web-{5E0CAC11-53B5-4852-ABBD-80CB9C5D17D4}" dt="2024-05-02T21:32:39.057" v="53" actId="1076"/>
          <ac:picMkLst>
            <pc:docMk/>
            <pc:sldMk cId="811785180" sldId="269"/>
            <ac:picMk id="4" creationId="{FCB22B80-E011-682A-283A-A5657A3CA834}"/>
          </ac:picMkLst>
        </pc:picChg>
      </pc:sldChg>
      <pc:sldChg chg="modSp">
        <pc:chgData name="Niklas Paul" userId="ec7688d358edc553" providerId="Windows Live" clId="Web-{5E0CAC11-53B5-4852-ABBD-80CB9C5D17D4}" dt="2024-05-02T21:52:57.448" v="126" actId="20577"/>
        <pc:sldMkLst>
          <pc:docMk/>
          <pc:sldMk cId="3906900915" sldId="285"/>
        </pc:sldMkLst>
        <pc:spChg chg="mod">
          <ac:chgData name="Niklas Paul" userId="ec7688d358edc553" providerId="Windows Live" clId="Web-{5E0CAC11-53B5-4852-ABBD-80CB9C5D17D4}" dt="2024-05-02T21:52:57.448" v="126" actId="20577"/>
          <ac:spMkLst>
            <pc:docMk/>
            <pc:sldMk cId="3906900915" sldId="285"/>
            <ac:spMk id="3" creationId="{C66DA8F3-4BE6-B943-59AE-B4EBF13843C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3BB96A-27D6-449A-8DE6-D553C529C1AB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A3F341E-9C72-4D52-BA7D-85C476ACA6DA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Marcel Treptow</a:t>
          </a:r>
        </a:p>
      </dgm:t>
    </dgm:pt>
    <dgm:pt modelId="{DDD1F2E6-47D8-451E-8232-DDED75A4C0DF}" type="parTrans" cxnId="{5E703082-B4C6-4E8D-A9B9-E400ACB18222}">
      <dgm:prSet/>
      <dgm:spPr/>
      <dgm:t>
        <a:bodyPr/>
        <a:lstStyle/>
        <a:p>
          <a:endParaRPr lang="de-DE"/>
        </a:p>
      </dgm:t>
    </dgm:pt>
    <dgm:pt modelId="{83EAF16E-8915-43CB-8796-82DE7B2C9699}" type="sibTrans" cxnId="{5E703082-B4C6-4E8D-A9B9-E400ACB18222}">
      <dgm:prSet/>
      <dgm:spPr/>
      <dgm:t>
        <a:bodyPr/>
        <a:lstStyle/>
        <a:p>
          <a:endParaRPr lang="de-DE"/>
        </a:p>
      </dgm:t>
    </dgm:pt>
    <dgm:pt modelId="{96EDAB36-241A-4BE4-BCF7-3FC5F5984E6D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Rolle: </a:t>
          </a:r>
          <a:r>
            <a:rPr lang="de-DE" err="1">
              <a:solidFill>
                <a:schemeClr val="tx1"/>
              </a:solidFill>
            </a:rPr>
            <a:t>Product</a:t>
          </a:r>
          <a:r>
            <a:rPr lang="de-DE">
              <a:solidFill>
                <a:schemeClr val="tx1"/>
              </a:solidFill>
            </a:rPr>
            <a:t> </a:t>
          </a:r>
          <a:r>
            <a:rPr lang="de-DE" err="1">
              <a:solidFill>
                <a:schemeClr val="tx1"/>
              </a:solidFill>
            </a:rPr>
            <a:t>Owner</a:t>
          </a:r>
          <a:r>
            <a:rPr lang="de-DE">
              <a:solidFill>
                <a:schemeClr val="tx1"/>
              </a:solidFill>
            </a:rPr>
            <a:t> -&gt; </a:t>
          </a:r>
          <a:r>
            <a:rPr lang="de-DE" err="1">
              <a:solidFill>
                <a:schemeClr val="tx1"/>
              </a:solidFill>
            </a:rPr>
            <a:t>Scrum</a:t>
          </a:r>
          <a:r>
            <a:rPr lang="de-DE">
              <a:solidFill>
                <a:schemeClr val="tx1"/>
              </a:solidFill>
            </a:rPr>
            <a:t> Master</a:t>
          </a:r>
        </a:p>
      </dgm:t>
    </dgm:pt>
    <dgm:pt modelId="{7C26B137-9411-48D4-8BFC-88D6F4932A82}" type="parTrans" cxnId="{3A9627A0-2771-41E1-9095-1230C3C6C408}">
      <dgm:prSet/>
      <dgm:spPr/>
      <dgm:t>
        <a:bodyPr/>
        <a:lstStyle/>
        <a:p>
          <a:endParaRPr lang="de-DE"/>
        </a:p>
      </dgm:t>
    </dgm:pt>
    <dgm:pt modelId="{1C35A1E4-E214-4137-8359-1E7D7AF2293D}" type="sibTrans" cxnId="{3A9627A0-2771-41E1-9095-1230C3C6C408}">
      <dgm:prSet/>
      <dgm:spPr/>
      <dgm:t>
        <a:bodyPr/>
        <a:lstStyle/>
        <a:p>
          <a:endParaRPr lang="de-DE"/>
        </a:p>
      </dgm:t>
    </dgm:pt>
    <dgm:pt modelId="{5D10D6B9-BA89-48AC-BE0E-A284DE23874F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Aufgaben: Organisation, Simulationsumgebung</a:t>
          </a:r>
        </a:p>
      </dgm:t>
    </dgm:pt>
    <dgm:pt modelId="{0C66E6F4-F951-4956-9953-396D70B1E301}" type="parTrans" cxnId="{6B491620-DC81-4B25-A4B1-EC6582CB31DC}">
      <dgm:prSet/>
      <dgm:spPr/>
      <dgm:t>
        <a:bodyPr/>
        <a:lstStyle/>
        <a:p>
          <a:endParaRPr lang="de-DE"/>
        </a:p>
      </dgm:t>
    </dgm:pt>
    <dgm:pt modelId="{CCEC2D0C-DE0B-4E90-893C-B90CD3EA7C53}" type="sibTrans" cxnId="{6B491620-DC81-4B25-A4B1-EC6582CB31DC}">
      <dgm:prSet/>
      <dgm:spPr/>
      <dgm:t>
        <a:bodyPr/>
        <a:lstStyle/>
        <a:p>
          <a:endParaRPr lang="de-DE"/>
        </a:p>
      </dgm:t>
    </dgm:pt>
    <dgm:pt modelId="{D0C29EB8-69C1-4635-96B2-300822884A01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Niklas Paul</a:t>
          </a:r>
        </a:p>
      </dgm:t>
    </dgm:pt>
    <dgm:pt modelId="{69722FD5-335F-4AEE-BC91-34D8BFA8329F}" type="parTrans" cxnId="{B235B2E4-4022-48D7-9409-7168E42315D7}">
      <dgm:prSet/>
      <dgm:spPr/>
      <dgm:t>
        <a:bodyPr/>
        <a:lstStyle/>
        <a:p>
          <a:endParaRPr lang="de-DE"/>
        </a:p>
      </dgm:t>
    </dgm:pt>
    <dgm:pt modelId="{7243AEF4-89CE-45FF-9024-5DC5761516A5}" type="sibTrans" cxnId="{B235B2E4-4022-48D7-9409-7168E42315D7}">
      <dgm:prSet/>
      <dgm:spPr/>
      <dgm:t>
        <a:bodyPr/>
        <a:lstStyle/>
        <a:p>
          <a:endParaRPr lang="de-DE"/>
        </a:p>
      </dgm:t>
    </dgm:pt>
    <dgm:pt modelId="{F9D2C400-AF9C-4167-A24D-C76FE17AA2F0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Rolle: </a:t>
          </a:r>
          <a:r>
            <a:rPr lang="de-DE" err="1">
              <a:solidFill>
                <a:schemeClr val="tx1"/>
              </a:solidFill>
            </a:rPr>
            <a:t>Scrum</a:t>
          </a:r>
          <a:r>
            <a:rPr lang="de-DE">
              <a:solidFill>
                <a:schemeClr val="tx1"/>
              </a:solidFill>
            </a:rPr>
            <a:t> Master -&gt; </a:t>
          </a:r>
          <a:r>
            <a:rPr lang="de-DE" err="1">
              <a:solidFill>
                <a:schemeClr val="tx1"/>
              </a:solidFill>
            </a:rPr>
            <a:t>Product</a:t>
          </a:r>
          <a:r>
            <a:rPr lang="de-DE">
              <a:solidFill>
                <a:schemeClr val="tx1"/>
              </a:solidFill>
            </a:rPr>
            <a:t> </a:t>
          </a:r>
          <a:r>
            <a:rPr lang="de-DE" err="1">
              <a:solidFill>
                <a:schemeClr val="tx1"/>
              </a:solidFill>
            </a:rPr>
            <a:t>Owner</a:t>
          </a:r>
          <a:endParaRPr lang="de-DE">
            <a:solidFill>
              <a:schemeClr val="tx1"/>
            </a:solidFill>
          </a:endParaRPr>
        </a:p>
      </dgm:t>
    </dgm:pt>
    <dgm:pt modelId="{7009741D-D697-4D8C-80B9-6A08FEB38A12}" type="parTrans" cxnId="{2FAC39B5-F558-4357-BE24-468A6B128640}">
      <dgm:prSet/>
      <dgm:spPr/>
      <dgm:t>
        <a:bodyPr/>
        <a:lstStyle/>
        <a:p>
          <a:endParaRPr lang="de-DE"/>
        </a:p>
      </dgm:t>
    </dgm:pt>
    <dgm:pt modelId="{4E1B7707-8653-463B-8EF1-C3FAA12AE38D}" type="sibTrans" cxnId="{2FAC39B5-F558-4357-BE24-468A6B128640}">
      <dgm:prSet/>
      <dgm:spPr/>
      <dgm:t>
        <a:bodyPr/>
        <a:lstStyle/>
        <a:p>
          <a:endParaRPr lang="de-DE"/>
        </a:p>
      </dgm:t>
    </dgm:pt>
    <dgm:pt modelId="{1688DF15-8BA6-436F-A32A-F9C4A345D6F3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Malte </a:t>
          </a:r>
          <a:r>
            <a:rPr lang="de-DE">
              <a:solidFill>
                <a:schemeClr val="tx1"/>
              </a:solidFill>
              <a:latin typeface="Consolas (Textkörper)"/>
            </a:rPr>
            <a:t>Lanz</a:t>
          </a:r>
        </a:p>
      </dgm:t>
    </dgm:pt>
    <dgm:pt modelId="{33F413C9-B5AF-4178-AF4A-E1ABAD1A3752}" type="parTrans" cxnId="{E97419E5-4C65-45EA-9FCF-A7BCD106DB7D}">
      <dgm:prSet/>
      <dgm:spPr/>
      <dgm:t>
        <a:bodyPr/>
        <a:lstStyle/>
        <a:p>
          <a:endParaRPr lang="de-DE"/>
        </a:p>
      </dgm:t>
    </dgm:pt>
    <dgm:pt modelId="{F6FD991D-7C9B-45A8-9CEE-47CD873A679E}" type="sibTrans" cxnId="{E97419E5-4C65-45EA-9FCF-A7BCD106DB7D}">
      <dgm:prSet/>
      <dgm:spPr/>
      <dgm:t>
        <a:bodyPr/>
        <a:lstStyle/>
        <a:p>
          <a:endParaRPr lang="de-DE"/>
        </a:p>
      </dgm:t>
    </dgm:pt>
    <dgm:pt modelId="{CF4CFC2F-C9A9-4636-BA07-09D71D742877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Rolle: Entwickler</a:t>
          </a:r>
        </a:p>
      </dgm:t>
    </dgm:pt>
    <dgm:pt modelId="{021A37FF-F8F2-4DE4-9EAE-FA4C589A40A2}" type="parTrans" cxnId="{AF58180F-4E2B-4B62-AB4C-B5A2F7451A01}">
      <dgm:prSet/>
      <dgm:spPr/>
      <dgm:t>
        <a:bodyPr/>
        <a:lstStyle/>
        <a:p>
          <a:endParaRPr lang="de-DE"/>
        </a:p>
      </dgm:t>
    </dgm:pt>
    <dgm:pt modelId="{8FA4621C-6E3F-4245-9483-3D49F5131D1E}" type="sibTrans" cxnId="{AF58180F-4E2B-4B62-AB4C-B5A2F7451A01}">
      <dgm:prSet/>
      <dgm:spPr/>
      <dgm:t>
        <a:bodyPr/>
        <a:lstStyle/>
        <a:p>
          <a:endParaRPr lang="de-DE"/>
        </a:p>
      </dgm:t>
    </dgm:pt>
    <dgm:pt modelId="{E3721D6F-C7FA-4D12-A13B-2E91445B43E1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pPr rtl="0"/>
          <a:r>
            <a:rPr lang="de-DE">
              <a:solidFill>
                <a:schemeClr val="tx1"/>
              </a:solidFill>
            </a:rPr>
            <a:t>Aufgaben:</a:t>
          </a:r>
          <a:r>
            <a:rPr lang="de-DE">
              <a:solidFill>
                <a:schemeClr val="tx1"/>
              </a:solidFill>
              <a:latin typeface="Franklin Gothic Heavy"/>
            </a:rPr>
            <a:t> </a:t>
          </a:r>
          <a:r>
            <a:rPr lang="de-DE">
              <a:solidFill>
                <a:schemeClr val="tx1"/>
              </a:solidFill>
              <a:latin typeface="Consolas"/>
            </a:rPr>
            <a:t>KI-Entwicklung, Simulationsumgebung</a:t>
          </a:r>
          <a:endParaRPr lang="de-DE">
            <a:solidFill>
              <a:schemeClr val="tx1"/>
            </a:solidFill>
            <a:latin typeface="Mystical Woods Rough Script"/>
          </a:endParaRPr>
        </a:p>
      </dgm:t>
    </dgm:pt>
    <dgm:pt modelId="{40A76243-C51F-4C9E-AAF8-E16A4DFB9937}" type="parTrans" cxnId="{DE0E49C2-C5BE-4EC4-A3BA-7E9B5BCEDBEF}">
      <dgm:prSet/>
      <dgm:spPr/>
      <dgm:t>
        <a:bodyPr/>
        <a:lstStyle/>
        <a:p>
          <a:endParaRPr lang="de-DE"/>
        </a:p>
      </dgm:t>
    </dgm:pt>
    <dgm:pt modelId="{AB8AC646-0902-4326-A29D-564EEA3AD5E9}" type="sibTrans" cxnId="{DE0E49C2-C5BE-4EC4-A3BA-7E9B5BCEDBEF}">
      <dgm:prSet/>
      <dgm:spPr/>
      <dgm:t>
        <a:bodyPr/>
        <a:lstStyle/>
        <a:p>
          <a:endParaRPr lang="de-DE"/>
        </a:p>
      </dgm:t>
    </dgm:pt>
    <dgm:pt modelId="{70BBDD9D-ECD3-4A37-82E3-3F6358251C93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Timo Pfaff</a:t>
          </a:r>
        </a:p>
      </dgm:t>
    </dgm:pt>
    <dgm:pt modelId="{A40F2447-E609-4C53-9453-F36BC76E386F}" type="parTrans" cxnId="{5D69B1FA-09DE-4287-841C-378D18499CAA}">
      <dgm:prSet/>
      <dgm:spPr/>
      <dgm:t>
        <a:bodyPr/>
        <a:lstStyle/>
        <a:p>
          <a:endParaRPr lang="de-DE"/>
        </a:p>
      </dgm:t>
    </dgm:pt>
    <dgm:pt modelId="{9EE84A93-B32C-4167-8EE1-33B465451668}" type="sibTrans" cxnId="{5D69B1FA-09DE-4287-841C-378D18499CAA}">
      <dgm:prSet/>
      <dgm:spPr/>
      <dgm:t>
        <a:bodyPr/>
        <a:lstStyle/>
        <a:p>
          <a:endParaRPr lang="de-DE"/>
        </a:p>
      </dgm:t>
    </dgm:pt>
    <dgm:pt modelId="{05D2AEEA-0A81-4637-8EB8-A6CF6A1DFBFB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Rolle: Entwickler</a:t>
          </a:r>
        </a:p>
      </dgm:t>
    </dgm:pt>
    <dgm:pt modelId="{AD2D415F-065E-4995-B992-3D626854E6CD}" type="parTrans" cxnId="{84C20502-0A67-4A5B-8C35-AE4E4AF12B98}">
      <dgm:prSet/>
      <dgm:spPr/>
      <dgm:t>
        <a:bodyPr/>
        <a:lstStyle/>
        <a:p>
          <a:endParaRPr lang="de-DE"/>
        </a:p>
      </dgm:t>
    </dgm:pt>
    <dgm:pt modelId="{9B8A43F6-A07A-4ADA-91F1-A547D96FCC88}" type="sibTrans" cxnId="{84C20502-0A67-4A5B-8C35-AE4E4AF12B98}">
      <dgm:prSet/>
      <dgm:spPr/>
      <dgm:t>
        <a:bodyPr/>
        <a:lstStyle/>
        <a:p>
          <a:endParaRPr lang="de-DE"/>
        </a:p>
      </dgm:t>
    </dgm:pt>
    <dgm:pt modelId="{14AF3089-9114-406B-8CDC-EB3C5F816744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pPr rtl="0"/>
          <a:r>
            <a:rPr lang="de-DE">
              <a:solidFill>
                <a:schemeClr val="tx1"/>
              </a:solidFill>
            </a:rPr>
            <a:t>Aufgabe</a:t>
          </a:r>
          <a:r>
            <a:rPr lang="de-DE">
              <a:solidFill>
                <a:schemeClr val="tx1"/>
              </a:solidFill>
              <a:latin typeface="Consolas (Textkörper)"/>
            </a:rPr>
            <a:t>: </a:t>
          </a:r>
          <a:r>
            <a:rPr lang="de-DE" b="0">
              <a:solidFill>
                <a:schemeClr val="tx1"/>
              </a:solidFill>
              <a:latin typeface="Consolas (Textkörper)"/>
            </a:rPr>
            <a:t>S</a:t>
          </a:r>
          <a:r>
            <a:rPr lang="de-DE" b="0">
              <a:solidFill>
                <a:schemeClr val="tx1"/>
              </a:solidFill>
              <a:latin typeface="Consolas"/>
            </a:rPr>
            <a:t>imulationsumgebung, ML </a:t>
          </a:r>
          <a:r>
            <a:rPr lang="de-DE" b="0" err="1">
              <a:solidFill>
                <a:schemeClr val="tx1"/>
              </a:solidFill>
              <a:latin typeface="Consolas"/>
            </a:rPr>
            <a:t>Agents</a:t>
          </a:r>
          <a:r>
            <a:rPr lang="de-DE" b="0">
              <a:solidFill>
                <a:schemeClr val="tx1"/>
              </a:solidFill>
              <a:latin typeface="Consolas"/>
            </a:rPr>
            <a:t> Toolkit</a:t>
          </a:r>
        </a:p>
      </dgm:t>
    </dgm:pt>
    <dgm:pt modelId="{B8B9B3DC-D556-4DE5-B521-5BD116B728D8}" type="parTrans" cxnId="{2F5CA004-38A5-46FC-8BB9-B628B92AF767}">
      <dgm:prSet/>
      <dgm:spPr/>
      <dgm:t>
        <a:bodyPr/>
        <a:lstStyle/>
        <a:p>
          <a:endParaRPr lang="de-DE"/>
        </a:p>
      </dgm:t>
    </dgm:pt>
    <dgm:pt modelId="{99795A10-B569-41CC-AC5F-07DC6A4448BA}" type="sibTrans" cxnId="{2F5CA004-38A5-46FC-8BB9-B628B92AF767}">
      <dgm:prSet/>
      <dgm:spPr/>
      <dgm:t>
        <a:bodyPr/>
        <a:lstStyle/>
        <a:p>
          <a:endParaRPr lang="de-DE"/>
        </a:p>
      </dgm:t>
    </dgm:pt>
    <dgm:pt modelId="{55E1E313-0F61-4DA0-B33D-2E2C43B1C683}">
      <dgm:prSet phldr="0"/>
      <dgm:spPr/>
      <dgm:t>
        <a:bodyPr/>
        <a:lstStyle/>
        <a:p>
          <a:pPr rtl="0"/>
          <a:r>
            <a:rPr lang="de-DE">
              <a:solidFill>
                <a:schemeClr val="tx1"/>
              </a:solidFill>
              <a:latin typeface="Consolas"/>
            </a:rPr>
            <a:t>Aufgaben: Integration ML </a:t>
          </a:r>
          <a:r>
            <a:rPr lang="de-DE" err="1">
              <a:solidFill>
                <a:schemeClr val="tx1"/>
              </a:solidFill>
              <a:latin typeface="Consolas"/>
            </a:rPr>
            <a:t>Agents</a:t>
          </a:r>
          <a:r>
            <a:rPr lang="de-DE">
              <a:solidFill>
                <a:schemeClr val="tx1"/>
              </a:solidFill>
              <a:latin typeface="Consolas"/>
            </a:rPr>
            <a:t>, Versuchsplanung und -durchführung</a:t>
          </a:r>
        </a:p>
      </dgm:t>
    </dgm:pt>
    <dgm:pt modelId="{DC80D5AF-C103-46BA-BC07-3E1EE9793802}" type="parTrans" cxnId="{9375884A-B67E-4418-9FF0-1E69747742B0}">
      <dgm:prSet/>
      <dgm:spPr/>
    </dgm:pt>
    <dgm:pt modelId="{7A9E0786-E375-4E91-B066-AD909332E5C1}" type="sibTrans" cxnId="{9375884A-B67E-4418-9FF0-1E69747742B0}">
      <dgm:prSet/>
      <dgm:spPr/>
    </dgm:pt>
    <dgm:pt modelId="{BF5ED871-909B-4659-B829-4D0F47816303}" type="pres">
      <dgm:prSet presAssocID="{FD3BB96A-27D6-449A-8DE6-D553C529C1AB}" presName="linear" presStyleCnt="0">
        <dgm:presLayoutVars>
          <dgm:dir/>
          <dgm:resizeHandles val="exact"/>
        </dgm:presLayoutVars>
      </dgm:prSet>
      <dgm:spPr/>
    </dgm:pt>
    <dgm:pt modelId="{92A255C7-41CB-41EA-ACA8-4B643DC01BC5}" type="pres">
      <dgm:prSet presAssocID="{8A3F341E-9C72-4D52-BA7D-85C476ACA6DA}" presName="comp" presStyleCnt="0"/>
      <dgm:spPr/>
    </dgm:pt>
    <dgm:pt modelId="{D3F70F61-8E1C-4A5F-8B41-EC45019BE5C3}" type="pres">
      <dgm:prSet presAssocID="{8A3F341E-9C72-4D52-BA7D-85C476ACA6DA}" presName="box" presStyleLbl="node1" presStyleIdx="0" presStyleCnt="4"/>
      <dgm:spPr/>
    </dgm:pt>
    <dgm:pt modelId="{9AC0B261-D2C5-41AC-9BA7-1341AB5F1B38}" type="pres">
      <dgm:prSet presAssocID="{8A3F341E-9C72-4D52-BA7D-85C476ACA6DA}" presName="img" presStyleLbl="fgImgPlace1" presStyleIdx="0" presStyleCnt="4" custScaleX="43072"/>
      <dgm:spPr>
        <a:noFill/>
      </dgm:spPr>
    </dgm:pt>
    <dgm:pt modelId="{806ED6FE-0818-43F2-BDD7-4B4B85A98F36}" type="pres">
      <dgm:prSet presAssocID="{8A3F341E-9C72-4D52-BA7D-85C476ACA6DA}" presName="text" presStyleLbl="node1" presStyleIdx="0" presStyleCnt="4">
        <dgm:presLayoutVars>
          <dgm:bulletEnabled val="1"/>
        </dgm:presLayoutVars>
      </dgm:prSet>
      <dgm:spPr/>
    </dgm:pt>
    <dgm:pt modelId="{A1C0CB90-6485-4082-83E1-DC0D6BF7DFBE}" type="pres">
      <dgm:prSet presAssocID="{83EAF16E-8915-43CB-8796-82DE7B2C9699}" presName="spacer" presStyleCnt="0"/>
      <dgm:spPr/>
    </dgm:pt>
    <dgm:pt modelId="{EFCC4800-2104-47ED-8ACE-EDF0E1974789}" type="pres">
      <dgm:prSet presAssocID="{D0C29EB8-69C1-4635-96B2-300822884A01}" presName="comp" presStyleCnt="0"/>
      <dgm:spPr/>
    </dgm:pt>
    <dgm:pt modelId="{5F9596E6-40DE-4E97-9E44-C560F1F57699}" type="pres">
      <dgm:prSet presAssocID="{D0C29EB8-69C1-4635-96B2-300822884A01}" presName="box" presStyleLbl="node1" presStyleIdx="1" presStyleCnt="4"/>
      <dgm:spPr/>
    </dgm:pt>
    <dgm:pt modelId="{070514EF-E662-4FBC-AA87-BAFBFED6C192}" type="pres">
      <dgm:prSet presAssocID="{D0C29EB8-69C1-4635-96B2-300822884A01}" presName="img" presStyleLbl="fgImgPlace1" presStyleIdx="1" presStyleCnt="4" custScaleX="43072"/>
      <dgm:spPr>
        <a:noFill/>
      </dgm:spPr>
    </dgm:pt>
    <dgm:pt modelId="{0797F533-8E36-4A4D-9B4C-F4EA0F04B556}" type="pres">
      <dgm:prSet presAssocID="{D0C29EB8-69C1-4635-96B2-300822884A01}" presName="text" presStyleLbl="node1" presStyleIdx="1" presStyleCnt="4">
        <dgm:presLayoutVars>
          <dgm:bulletEnabled val="1"/>
        </dgm:presLayoutVars>
      </dgm:prSet>
      <dgm:spPr/>
    </dgm:pt>
    <dgm:pt modelId="{7B65FBDD-875B-4303-9BFD-F122760991F6}" type="pres">
      <dgm:prSet presAssocID="{7243AEF4-89CE-45FF-9024-5DC5761516A5}" presName="spacer" presStyleCnt="0"/>
      <dgm:spPr/>
    </dgm:pt>
    <dgm:pt modelId="{F8A1CC37-0200-4DA3-950A-97B8AAED9301}" type="pres">
      <dgm:prSet presAssocID="{1688DF15-8BA6-436F-A32A-F9C4A345D6F3}" presName="comp" presStyleCnt="0"/>
      <dgm:spPr/>
    </dgm:pt>
    <dgm:pt modelId="{0884969D-73AC-4E02-B2D0-FB75855297B0}" type="pres">
      <dgm:prSet presAssocID="{1688DF15-8BA6-436F-A32A-F9C4A345D6F3}" presName="box" presStyleLbl="node1" presStyleIdx="2" presStyleCnt="4"/>
      <dgm:spPr/>
    </dgm:pt>
    <dgm:pt modelId="{BF5BFF76-46EA-44D4-9399-B6D127522242}" type="pres">
      <dgm:prSet presAssocID="{1688DF15-8BA6-436F-A32A-F9C4A345D6F3}" presName="img" presStyleLbl="fgImgPlace1" presStyleIdx="2" presStyleCnt="4" custScaleX="43072"/>
      <dgm:spPr>
        <a:noFill/>
      </dgm:spPr>
    </dgm:pt>
    <dgm:pt modelId="{B066F586-44C1-44A4-A67E-614ED695355B}" type="pres">
      <dgm:prSet presAssocID="{1688DF15-8BA6-436F-A32A-F9C4A345D6F3}" presName="text" presStyleLbl="node1" presStyleIdx="2" presStyleCnt="4">
        <dgm:presLayoutVars>
          <dgm:bulletEnabled val="1"/>
        </dgm:presLayoutVars>
      </dgm:prSet>
      <dgm:spPr/>
    </dgm:pt>
    <dgm:pt modelId="{3F693080-3F55-4A2D-B8CB-670D5FDAD56B}" type="pres">
      <dgm:prSet presAssocID="{F6FD991D-7C9B-45A8-9CEE-47CD873A679E}" presName="spacer" presStyleCnt="0"/>
      <dgm:spPr/>
    </dgm:pt>
    <dgm:pt modelId="{BFB3CCBF-FB51-4B13-807E-B61F825AB384}" type="pres">
      <dgm:prSet presAssocID="{70BBDD9D-ECD3-4A37-82E3-3F6358251C93}" presName="comp" presStyleCnt="0"/>
      <dgm:spPr/>
    </dgm:pt>
    <dgm:pt modelId="{FEAB08F5-5B44-455C-B657-A9E7F7850F9D}" type="pres">
      <dgm:prSet presAssocID="{70BBDD9D-ECD3-4A37-82E3-3F6358251C93}" presName="box" presStyleLbl="node1" presStyleIdx="3" presStyleCnt="4"/>
      <dgm:spPr/>
    </dgm:pt>
    <dgm:pt modelId="{7107A21D-F201-41BE-8413-E250E7FF9B8C}" type="pres">
      <dgm:prSet presAssocID="{70BBDD9D-ECD3-4A37-82E3-3F6358251C93}" presName="img" presStyleLbl="fgImgPlace1" presStyleIdx="3" presStyleCnt="4" custScaleX="43072"/>
      <dgm:spPr>
        <a:noFill/>
      </dgm:spPr>
    </dgm:pt>
    <dgm:pt modelId="{E9DF0DC4-7444-4C85-A673-5CB9BC61E4E4}" type="pres">
      <dgm:prSet presAssocID="{70BBDD9D-ECD3-4A37-82E3-3F6358251C93}" presName="text" presStyleLbl="node1" presStyleIdx="3" presStyleCnt="4">
        <dgm:presLayoutVars>
          <dgm:bulletEnabled val="1"/>
        </dgm:presLayoutVars>
      </dgm:prSet>
      <dgm:spPr/>
    </dgm:pt>
  </dgm:ptLst>
  <dgm:cxnLst>
    <dgm:cxn modelId="{84C20502-0A67-4A5B-8C35-AE4E4AF12B98}" srcId="{70BBDD9D-ECD3-4A37-82E3-3F6358251C93}" destId="{05D2AEEA-0A81-4637-8EB8-A6CF6A1DFBFB}" srcOrd="0" destOrd="0" parTransId="{AD2D415F-065E-4995-B992-3D626854E6CD}" sibTransId="{9B8A43F6-A07A-4ADA-91F1-A547D96FCC88}"/>
    <dgm:cxn modelId="{2F5CA004-38A5-46FC-8BB9-B628B92AF767}" srcId="{70BBDD9D-ECD3-4A37-82E3-3F6358251C93}" destId="{14AF3089-9114-406B-8CDC-EB3C5F816744}" srcOrd="1" destOrd="0" parTransId="{B8B9B3DC-D556-4DE5-B521-5BD116B728D8}" sibTransId="{99795A10-B569-41CC-AC5F-07DC6A4448BA}"/>
    <dgm:cxn modelId="{AF58180F-4E2B-4B62-AB4C-B5A2F7451A01}" srcId="{1688DF15-8BA6-436F-A32A-F9C4A345D6F3}" destId="{CF4CFC2F-C9A9-4636-BA07-09D71D742877}" srcOrd="0" destOrd="0" parTransId="{021A37FF-F8F2-4DE4-9EAE-FA4C589A40A2}" sibTransId="{8FA4621C-6E3F-4245-9483-3D49F5131D1E}"/>
    <dgm:cxn modelId="{7DEF0919-45FB-4A5D-A419-03465436EF7E}" type="presOf" srcId="{8A3F341E-9C72-4D52-BA7D-85C476ACA6DA}" destId="{D3F70F61-8E1C-4A5F-8B41-EC45019BE5C3}" srcOrd="0" destOrd="0" presId="urn:microsoft.com/office/officeart/2005/8/layout/vList4"/>
    <dgm:cxn modelId="{6B491620-DC81-4B25-A4B1-EC6582CB31DC}" srcId="{8A3F341E-9C72-4D52-BA7D-85C476ACA6DA}" destId="{5D10D6B9-BA89-48AC-BE0E-A284DE23874F}" srcOrd="1" destOrd="0" parTransId="{0C66E6F4-F951-4956-9953-396D70B1E301}" sibTransId="{CCEC2D0C-DE0B-4E90-893C-B90CD3EA7C53}"/>
    <dgm:cxn modelId="{4CF42E21-E0A6-4806-98C7-32216C1463DC}" type="presOf" srcId="{CF4CFC2F-C9A9-4636-BA07-09D71D742877}" destId="{0884969D-73AC-4E02-B2D0-FB75855297B0}" srcOrd="0" destOrd="1" presId="urn:microsoft.com/office/officeart/2005/8/layout/vList4"/>
    <dgm:cxn modelId="{C4EE3325-0F5C-484E-B982-7C5DFF1C6A37}" type="presOf" srcId="{14AF3089-9114-406B-8CDC-EB3C5F816744}" destId="{FEAB08F5-5B44-455C-B657-A9E7F7850F9D}" srcOrd="0" destOrd="2" presId="urn:microsoft.com/office/officeart/2005/8/layout/vList4"/>
    <dgm:cxn modelId="{5AC6C325-EFDF-43B0-824F-809B6B878498}" type="presOf" srcId="{70BBDD9D-ECD3-4A37-82E3-3F6358251C93}" destId="{FEAB08F5-5B44-455C-B657-A9E7F7850F9D}" srcOrd="0" destOrd="0" presId="urn:microsoft.com/office/officeart/2005/8/layout/vList4"/>
    <dgm:cxn modelId="{CA46E828-4E84-4A37-81E9-ECA62627FE5F}" type="presOf" srcId="{14AF3089-9114-406B-8CDC-EB3C5F816744}" destId="{E9DF0DC4-7444-4C85-A673-5CB9BC61E4E4}" srcOrd="1" destOrd="2" presId="urn:microsoft.com/office/officeart/2005/8/layout/vList4"/>
    <dgm:cxn modelId="{21E9AE2A-8356-419D-8476-827CD2F97242}" type="presOf" srcId="{05D2AEEA-0A81-4637-8EB8-A6CF6A1DFBFB}" destId="{E9DF0DC4-7444-4C85-A673-5CB9BC61E4E4}" srcOrd="1" destOrd="1" presId="urn:microsoft.com/office/officeart/2005/8/layout/vList4"/>
    <dgm:cxn modelId="{2A2ADC37-791D-4813-8B97-B00E7044D1B7}" type="presOf" srcId="{05D2AEEA-0A81-4637-8EB8-A6CF6A1DFBFB}" destId="{FEAB08F5-5B44-455C-B657-A9E7F7850F9D}" srcOrd="0" destOrd="1" presId="urn:microsoft.com/office/officeart/2005/8/layout/vList4"/>
    <dgm:cxn modelId="{06E8E141-051A-4BA8-8B41-78AA8A09E975}" type="presOf" srcId="{FD3BB96A-27D6-449A-8DE6-D553C529C1AB}" destId="{BF5ED871-909B-4659-B829-4D0F47816303}" srcOrd="0" destOrd="0" presId="urn:microsoft.com/office/officeart/2005/8/layout/vList4"/>
    <dgm:cxn modelId="{B9537B63-0355-4A96-8E54-0307BC777227}" type="presOf" srcId="{D0C29EB8-69C1-4635-96B2-300822884A01}" destId="{5F9596E6-40DE-4E97-9E44-C560F1F57699}" srcOrd="0" destOrd="0" presId="urn:microsoft.com/office/officeart/2005/8/layout/vList4"/>
    <dgm:cxn modelId="{DB68FD48-13DD-493A-A63F-6EE0DF1FF55D}" type="presOf" srcId="{8A3F341E-9C72-4D52-BA7D-85C476ACA6DA}" destId="{806ED6FE-0818-43F2-BDD7-4B4B85A98F36}" srcOrd="1" destOrd="0" presId="urn:microsoft.com/office/officeart/2005/8/layout/vList4"/>
    <dgm:cxn modelId="{9375884A-B67E-4418-9FF0-1E69747742B0}" srcId="{D0C29EB8-69C1-4635-96B2-300822884A01}" destId="{55E1E313-0F61-4DA0-B33D-2E2C43B1C683}" srcOrd="1" destOrd="0" parTransId="{DC80D5AF-C103-46BA-BC07-3E1EE9793802}" sibTransId="{7A9E0786-E375-4E91-B066-AD909332E5C1}"/>
    <dgm:cxn modelId="{ED7D0574-6837-479F-8B26-A637DD5F2E47}" type="presOf" srcId="{96EDAB36-241A-4BE4-BCF7-3FC5F5984E6D}" destId="{806ED6FE-0818-43F2-BDD7-4B4B85A98F36}" srcOrd="1" destOrd="1" presId="urn:microsoft.com/office/officeart/2005/8/layout/vList4"/>
    <dgm:cxn modelId="{5E703082-B4C6-4E8D-A9B9-E400ACB18222}" srcId="{FD3BB96A-27D6-449A-8DE6-D553C529C1AB}" destId="{8A3F341E-9C72-4D52-BA7D-85C476ACA6DA}" srcOrd="0" destOrd="0" parTransId="{DDD1F2E6-47D8-451E-8232-DDED75A4C0DF}" sibTransId="{83EAF16E-8915-43CB-8796-82DE7B2C9699}"/>
    <dgm:cxn modelId="{EAB23689-6301-4578-A51C-77E31392EB47}" type="presOf" srcId="{E3721D6F-C7FA-4D12-A13B-2E91445B43E1}" destId="{B066F586-44C1-44A4-A67E-614ED695355B}" srcOrd="1" destOrd="2" presId="urn:microsoft.com/office/officeart/2005/8/layout/vList4"/>
    <dgm:cxn modelId="{48D54C93-B065-400C-8FE3-E6A4F048107B}" type="presOf" srcId="{D0C29EB8-69C1-4635-96B2-300822884A01}" destId="{0797F533-8E36-4A4D-9B4C-F4EA0F04B556}" srcOrd="1" destOrd="0" presId="urn:microsoft.com/office/officeart/2005/8/layout/vList4"/>
    <dgm:cxn modelId="{0188AA9F-7973-455F-88FD-9976A88CD1AD}" type="presOf" srcId="{5D10D6B9-BA89-48AC-BE0E-A284DE23874F}" destId="{806ED6FE-0818-43F2-BDD7-4B4B85A98F36}" srcOrd="1" destOrd="2" presId="urn:microsoft.com/office/officeart/2005/8/layout/vList4"/>
    <dgm:cxn modelId="{F954EB9F-AF55-4CC0-B031-9E4DF107B69D}" type="presOf" srcId="{1688DF15-8BA6-436F-A32A-F9C4A345D6F3}" destId="{B066F586-44C1-44A4-A67E-614ED695355B}" srcOrd="1" destOrd="0" presId="urn:microsoft.com/office/officeart/2005/8/layout/vList4"/>
    <dgm:cxn modelId="{3A9627A0-2771-41E1-9095-1230C3C6C408}" srcId="{8A3F341E-9C72-4D52-BA7D-85C476ACA6DA}" destId="{96EDAB36-241A-4BE4-BCF7-3FC5F5984E6D}" srcOrd="0" destOrd="0" parTransId="{7C26B137-9411-48D4-8BFC-88D6F4932A82}" sibTransId="{1C35A1E4-E214-4137-8359-1E7D7AF2293D}"/>
    <dgm:cxn modelId="{66FADFA3-5D92-40CE-A43E-E1603F820168}" type="presOf" srcId="{55E1E313-0F61-4DA0-B33D-2E2C43B1C683}" destId="{0797F533-8E36-4A4D-9B4C-F4EA0F04B556}" srcOrd="1" destOrd="2" presId="urn:microsoft.com/office/officeart/2005/8/layout/vList4"/>
    <dgm:cxn modelId="{87D4C0AC-7502-4C7F-88DE-4DCB13AE0BB5}" type="presOf" srcId="{F9D2C400-AF9C-4167-A24D-C76FE17AA2F0}" destId="{5F9596E6-40DE-4E97-9E44-C560F1F57699}" srcOrd="0" destOrd="1" presId="urn:microsoft.com/office/officeart/2005/8/layout/vList4"/>
    <dgm:cxn modelId="{2FAC39B5-F558-4357-BE24-468A6B128640}" srcId="{D0C29EB8-69C1-4635-96B2-300822884A01}" destId="{F9D2C400-AF9C-4167-A24D-C76FE17AA2F0}" srcOrd="0" destOrd="0" parTransId="{7009741D-D697-4D8C-80B9-6A08FEB38A12}" sibTransId="{4E1B7707-8653-463B-8EF1-C3FAA12AE38D}"/>
    <dgm:cxn modelId="{DE0E49C2-C5BE-4EC4-A3BA-7E9B5BCEDBEF}" srcId="{1688DF15-8BA6-436F-A32A-F9C4A345D6F3}" destId="{E3721D6F-C7FA-4D12-A13B-2E91445B43E1}" srcOrd="1" destOrd="0" parTransId="{40A76243-C51F-4C9E-AAF8-E16A4DFB9937}" sibTransId="{AB8AC646-0902-4326-A29D-564EEA3AD5E9}"/>
    <dgm:cxn modelId="{F3B26BC9-863B-4C35-955F-824FA34A338D}" type="presOf" srcId="{E3721D6F-C7FA-4D12-A13B-2E91445B43E1}" destId="{0884969D-73AC-4E02-B2D0-FB75855297B0}" srcOrd="0" destOrd="2" presId="urn:microsoft.com/office/officeart/2005/8/layout/vList4"/>
    <dgm:cxn modelId="{98803FD0-6746-41EE-959C-EB14C8617630}" type="presOf" srcId="{5D10D6B9-BA89-48AC-BE0E-A284DE23874F}" destId="{D3F70F61-8E1C-4A5F-8B41-EC45019BE5C3}" srcOrd="0" destOrd="2" presId="urn:microsoft.com/office/officeart/2005/8/layout/vList4"/>
    <dgm:cxn modelId="{5ADA76D2-D4AC-433F-B06F-EF058DBFC1E9}" type="presOf" srcId="{70BBDD9D-ECD3-4A37-82E3-3F6358251C93}" destId="{E9DF0DC4-7444-4C85-A673-5CB9BC61E4E4}" srcOrd="1" destOrd="0" presId="urn:microsoft.com/office/officeart/2005/8/layout/vList4"/>
    <dgm:cxn modelId="{7C0B18D6-EC99-4556-9CEE-5246F5CB8D98}" type="presOf" srcId="{F9D2C400-AF9C-4167-A24D-C76FE17AA2F0}" destId="{0797F533-8E36-4A4D-9B4C-F4EA0F04B556}" srcOrd="1" destOrd="1" presId="urn:microsoft.com/office/officeart/2005/8/layout/vList4"/>
    <dgm:cxn modelId="{302933DF-5B9F-4593-9FAF-A7B5A74E7A9C}" type="presOf" srcId="{CF4CFC2F-C9A9-4636-BA07-09D71D742877}" destId="{B066F586-44C1-44A4-A67E-614ED695355B}" srcOrd="1" destOrd="1" presId="urn:microsoft.com/office/officeart/2005/8/layout/vList4"/>
    <dgm:cxn modelId="{25533BE3-83C8-4B4B-ABB2-629448B6FD80}" type="presOf" srcId="{96EDAB36-241A-4BE4-BCF7-3FC5F5984E6D}" destId="{D3F70F61-8E1C-4A5F-8B41-EC45019BE5C3}" srcOrd="0" destOrd="1" presId="urn:microsoft.com/office/officeart/2005/8/layout/vList4"/>
    <dgm:cxn modelId="{7B9980E4-8D3D-4827-97BD-29BA1A8F5B82}" type="presOf" srcId="{1688DF15-8BA6-436F-A32A-F9C4A345D6F3}" destId="{0884969D-73AC-4E02-B2D0-FB75855297B0}" srcOrd="0" destOrd="0" presId="urn:microsoft.com/office/officeart/2005/8/layout/vList4"/>
    <dgm:cxn modelId="{B235B2E4-4022-48D7-9409-7168E42315D7}" srcId="{FD3BB96A-27D6-449A-8DE6-D553C529C1AB}" destId="{D0C29EB8-69C1-4635-96B2-300822884A01}" srcOrd="1" destOrd="0" parTransId="{69722FD5-335F-4AEE-BC91-34D8BFA8329F}" sibTransId="{7243AEF4-89CE-45FF-9024-5DC5761516A5}"/>
    <dgm:cxn modelId="{E97419E5-4C65-45EA-9FCF-A7BCD106DB7D}" srcId="{FD3BB96A-27D6-449A-8DE6-D553C529C1AB}" destId="{1688DF15-8BA6-436F-A32A-F9C4A345D6F3}" srcOrd="2" destOrd="0" parTransId="{33F413C9-B5AF-4178-AF4A-E1ABAD1A3752}" sibTransId="{F6FD991D-7C9B-45A8-9CEE-47CD873A679E}"/>
    <dgm:cxn modelId="{5D69B1FA-09DE-4287-841C-378D18499CAA}" srcId="{FD3BB96A-27D6-449A-8DE6-D553C529C1AB}" destId="{70BBDD9D-ECD3-4A37-82E3-3F6358251C93}" srcOrd="3" destOrd="0" parTransId="{A40F2447-E609-4C53-9453-F36BC76E386F}" sibTransId="{9EE84A93-B32C-4167-8EE1-33B465451668}"/>
    <dgm:cxn modelId="{7198A0FC-7FC4-4EDC-AA46-99E25CFF01A8}" type="presOf" srcId="{55E1E313-0F61-4DA0-B33D-2E2C43B1C683}" destId="{5F9596E6-40DE-4E97-9E44-C560F1F57699}" srcOrd="0" destOrd="2" presId="urn:microsoft.com/office/officeart/2005/8/layout/vList4"/>
    <dgm:cxn modelId="{9930F5AF-E98C-4512-8BC4-B4B0A5B182A5}" type="presParOf" srcId="{BF5ED871-909B-4659-B829-4D0F47816303}" destId="{92A255C7-41CB-41EA-ACA8-4B643DC01BC5}" srcOrd="0" destOrd="0" presId="urn:microsoft.com/office/officeart/2005/8/layout/vList4"/>
    <dgm:cxn modelId="{E866C5E3-A731-45F8-B432-38928A391A9E}" type="presParOf" srcId="{92A255C7-41CB-41EA-ACA8-4B643DC01BC5}" destId="{D3F70F61-8E1C-4A5F-8B41-EC45019BE5C3}" srcOrd="0" destOrd="0" presId="urn:microsoft.com/office/officeart/2005/8/layout/vList4"/>
    <dgm:cxn modelId="{C94A0A52-3D08-4E1F-B725-F7FF71BB3D7B}" type="presParOf" srcId="{92A255C7-41CB-41EA-ACA8-4B643DC01BC5}" destId="{9AC0B261-D2C5-41AC-9BA7-1341AB5F1B38}" srcOrd="1" destOrd="0" presId="urn:microsoft.com/office/officeart/2005/8/layout/vList4"/>
    <dgm:cxn modelId="{5A13F63D-9DA0-4E6C-8ABD-2EFD1E6CC14F}" type="presParOf" srcId="{92A255C7-41CB-41EA-ACA8-4B643DC01BC5}" destId="{806ED6FE-0818-43F2-BDD7-4B4B85A98F36}" srcOrd="2" destOrd="0" presId="urn:microsoft.com/office/officeart/2005/8/layout/vList4"/>
    <dgm:cxn modelId="{D42E026E-C562-4C41-9D44-5511F0FD2EC7}" type="presParOf" srcId="{BF5ED871-909B-4659-B829-4D0F47816303}" destId="{A1C0CB90-6485-4082-83E1-DC0D6BF7DFBE}" srcOrd="1" destOrd="0" presId="urn:microsoft.com/office/officeart/2005/8/layout/vList4"/>
    <dgm:cxn modelId="{D19D275F-3E71-4913-AFAD-B79E9A42FB8B}" type="presParOf" srcId="{BF5ED871-909B-4659-B829-4D0F47816303}" destId="{EFCC4800-2104-47ED-8ACE-EDF0E1974789}" srcOrd="2" destOrd="0" presId="urn:microsoft.com/office/officeart/2005/8/layout/vList4"/>
    <dgm:cxn modelId="{76270702-D1DC-435A-992E-70C18329B00E}" type="presParOf" srcId="{EFCC4800-2104-47ED-8ACE-EDF0E1974789}" destId="{5F9596E6-40DE-4E97-9E44-C560F1F57699}" srcOrd="0" destOrd="0" presId="urn:microsoft.com/office/officeart/2005/8/layout/vList4"/>
    <dgm:cxn modelId="{03805218-11C7-4281-9109-5D7DC22F19BC}" type="presParOf" srcId="{EFCC4800-2104-47ED-8ACE-EDF0E1974789}" destId="{070514EF-E662-4FBC-AA87-BAFBFED6C192}" srcOrd="1" destOrd="0" presId="urn:microsoft.com/office/officeart/2005/8/layout/vList4"/>
    <dgm:cxn modelId="{3C1BC377-02AF-4F1F-9D43-27150E626BED}" type="presParOf" srcId="{EFCC4800-2104-47ED-8ACE-EDF0E1974789}" destId="{0797F533-8E36-4A4D-9B4C-F4EA0F04B556}" srcOrd="2" destOrd="0" presId="urn:microsoft.com/office/officeart/2005/8/layout/vList4"/>
    <dgm:cxn modelId="{E0462486-C0B3-48FC-B84A-AABAF5E96256}" type="presParOf" srcId="{BF5ED871-909B-4659-B829-4D0F47816303}" destId="{7B65FBDD-875B-4303-9BFD-F122760991F6}" srcOrd="3" destOrd="0" presId="urn:microsoft.com/office/officeart/2005/8/layout/vList4"/>
    <dgm:cxn modelId="{0A34FF57-4A64-4F08-B91A-586313DA6744}" type="presParOf" srcId="{BF5ED871-909B-4659-B829-4D0F47816303}" destId="{F8A1CC37-0200-4DA3-950A-97B8AAED9301}" srcOrd="4" destOrd="0" presId="urn:microsoft.com/office/officeart/2005/8/layout/vList4"/>
    <dgm:cxn modelId="{4C9790BD-6CD4-475C-A737-BACE4C82E822}" type="presParOf" srcId="{F8A1CC37-0200-4DA3-950A-97B8AAED9301}" destId="{0884969D-73AC-4E02-B2D0-FB75855297B0}" srcOrd="0" destOrd="0" presId="urn:microsoft.com/office/officeart/2005/8/layout/vList4"/>
    <dgm:cxn modelId="{CAAAB9B6-56EF-480C-B0E9-6AFC8DF69F23}" type="presParOf" srcId="{F8A1CC37-0200-4DA3-950A-97B8AAED9301}" destId="{BF5BFF76-46EA-44D4-9399-B6D127522242}" srcOrd="1" destOrd="0" presId="urn:microsoft.com/office/officeart/2005/8/layout/vList4"/>
    <dgm:cxn modelId="{C54E0838-7C87-4C1F-A6A5-3DD9AE842BC7}" type="presParOf" srcId="{F8A1CC37-0200-4DA3-950A-97B8AAED9301}" destId="{B066F586-44C1-44A4-A67E-614ED695355B}" srcOrd="2" destOrd="0" presId="urn:microsoft.com/office/officeart/2005/8/layout/vList4"/>
    <dgm:cxn modelId="{EA0537E4-776C-427A-8BD8-BAB98527CD11}" type="presParOf" srcId="{BF5ED871-909B-4659-B829-4D0F47816303}" destId="{3F693080-3F55-4A2D-B8CB-670D5FDAD56B}" srcOrd="5" destOrd="0" presId="urn:microsoft.com/office/officeart/2005/8/layout/vList4"/>
    <dgm:cxn modelId="{F55EF8E5-9422-4BC8-B164-42449ECEC5A0}" type="presParOf" srcId="{BF5ED871-909B-4659-B829-4D0F47816303}" destId="{BFB3CCBF-FB51-4B13-807E-B61F825AB384}" srcOrd="6" destOrd="0" presId="urn:microsoft.com/office/officeart/2005/8/layout/vList4"/>
    <dgm:cxn modelId="{5519ED8C-2148-46EE-A28F-46AB82679579}" type="presParOf" srcId="{BFB3CCBF-FB51-4B13-807E-B61F825AB384}" destId="{FEAB08F5-5B44-455C-B657-A9E7F7850F9D}" srcOrd="0" destOrd="0" presId="urn:microsoft.com/office/officeart/2005/8/layout/vList4"/>
    <dgm:cxn modelId="{24A8A265-49FA-46B3-9436-E425F6A59D6B}" type="presParOf" srcId="{BFB3CCBF-FB51-4B13-807E-B61F825AB384}" destId="{7107A21D-F201-41BE-8413-E250E7FF9B8C}" srcOrd="1" destOrd="0" presId="urn:microsoft.com/office/officeart/2005/8/layout/vList4"/>
    <dgm:cxn modelId="{3725CA69-C69B-4768-8B8F-E1B318CAF13D}" type="presParOf" srcId="{BFB3CCBF-FB51-4B13-807E-B61F825AB384}" destId="{E9DF0DC4-7444-4C85-A673-5CB9BC61E4E4}" srcOrd="2" destOrd="0" presId="urn:microsoft.com/office/officeart/2005/8/layout/vList4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70F61-8E1C-4A5F-8B41-EC45019BE5C3}">
      <dsp:nvSpPr>
        <dsp:cNvPr id="0" name=""/>
        <dsp:cNvSpPr/>
      </dsp:nvSpPr>
      <dsp:spPr>
        <a:xfrm>
          <a:off x="0" y="0"/>
          <a:ext cx="9493250" cy="89585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>
              <a:solidFill>
                <a:schemeClr val="tx1"/>
              </a:solidFill>
            </a:rPr>
            <a:t>Marcel Treptow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>
              <a:solidFill>
                <a:schemeClr val="tx1"/>
              </a:solidFill>
            </a:rPr>
            <a:t>Rolle: </a:t>
          </a:r>
          <a:r>
            <a:rPr lang="de-DE" sz="1200" kern="1200" err="1">
              <a:solidFill>
                <a:schemeClr val="tx1"/>
              </a:solidFill>
            </a:rPr>
            <a:t>Product</a:t>
          </a:r>
          <a:r>
            <a:rPr lang="de-DE" sz="1200" kern="1200">
              <a:solidFill>
                <a:schemeClr val="tx1"/>
              </a:solidFill>
            </a:rPr>
            <a:t> </a:t>
          </a:r>
          <a:r>
            <a:rPr lang="de-DE" sz="1200" kern="1200" err="1">
              <a:solidFill>
                <a:schemeClr val="tx1"/>
              </a:solidFill>
            </a:rPr>
            <a:t>Owner</a:t>
          </a:r>
          <a:r>
            <a:rPr lang="de-DE" sz="1200" kern="1200">
              <a:solidFill>
                <a:schemeClr val="tx1"/>
              </a:solidFill>
            </a:rPr>
            <a:t> -&gt; </a:t>
          </a:r>
          <a:r>
            <a:rPr lang="de-DE" sz="1200" kern="1200" err="1">
              <a:solidFill>
                <a:schemeClr val="tx1"/>
              </a:solidFill>
            </a:rPr>
            <a:t>Scrum</a:t>
          </a:r>
          <a:r>
            <a:rPr lang="de-DE" sz="1200" kern="1200">
              <a:solidFill>
                <a:schemeClr val="tx1"/>
              </a:solidFill>
            </a:rPr>
            <a:t> Master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>
              <a:solidFill>
                <a:schemeClr val="tx1"/>
              </a:solidFill>
            </a:rPr>
            <a:t>Aufgaben: Organisation, Simulationsumgebung</a:t>
          </a:r>
        </a:p>
      </dsp:txBody>
      <dsp:txXfrm>
        <a:off x="1988235" y="0"/>
        <a:ext cx="7505014" cy="895858"/>
      </dsp:txXfrm>
    </dsp:sp>
    <dsp:sp modelId="{9AC0B261-D2C5-41AC-9BA7-1341AB5F1B38}">
      <dsp:nvSpPr>
        <dsp:cNvPr id="0" name=""/>
        <dsp:cNvSpPr/>
      </dsp:nvSpPr>
      <dsp:spPr>
        <a:xfrm>
          <a:off x="630017" y="89585"/>
          <a:ext cx="817786" cy="716686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596E6-40DE-4E97-9E44-C560F1F57699}">
      <dsp:nvSpPr>
        <dsp:cNvPr id="0" name=""/>
        <dsp:cNvSpPr/>
      </dsp:nvSpPr>
      <dsp:spPr>
        <a:xfrm>
          <a:off x="0" y="985444"/>
          <a:ext cx="9493250" cy="89585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>
              <a:solidFill>
                <a:schemeClr val="tx1"/>
              </a:solidFill>
            </a:rPr>
            <a:t>Niklas Paul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>
              <a:solidFill>
                <a:schemeClr val="tx1"/>
              </a:solidFill>
            </a:rPr>
            <a:t>Rolle: </a:t>
          </a:r>
          <a:r>
            <a:rPr lang="de-DE" sz="1200" kern="1200" err="1">
              <a:solidFill>
                <a:schemeClr val="tx1"/>
              </a:solidFill>
            </a:rPr>
            <a:t>Scrum</a:t>
          </a:r>
          <a:r>
            <a:rPr lang="de-DE" sz="1200" kern="1200">
              <a:solidFill>
                <a:schemeClr val="tx1"/>
              </a:solidFill>
            </a:rPr>
            <a:t> Master -&gt; </a:t>
          </a:r>
          <a:r>
            <a:rPr lang="de-DE" sz="1200" kern="1200" err="1">
              <a:solidFill>
                <a:schemeClr val="tx1"/>
              </a:solidFill>
            </a:rPr>
            <a:t>Product</a:t>
          </a:r>
          <a:r>
            <a:rPr lang="de-DE" sz="1200" kern="1200">
              <a:solidFill>
                <a:schemeClr val="tx1"/>
              </a:solidFill>
            </a:rPr>
            <a:t> </a:t>
          </a:r>
          <a:r>
            <a:rPr lang="de-DE" sz="1200" kern="1200" err="1">
              <a:solidFill>
                <a:schemeClr val="tx1"/>
              </a:solidFill>
            </a:rPr>
            <a:t>Owner</a:t>
          </a:r>
          <a:endParaRPr lang="de-DE" sz="1200" kern="120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>
              <a:solidFill>
                <a:schemeClr val="tx1"/>
              </a:solidFill>
              <a:latin typeface="Consolas"/>
            </a:rPr>
            <a:t>Aufgaben: Integration ML </a:t>
          </a:r>
          <a:r>
            <a:rPr lang="de-DE" sz="1200" kern="1200" err="1">
              <a:solidFill>
                <a:schemeClr val="tx1"/>
              </a:solidFill>
              <a:latin typeface="Consolas"/>
            </a:rPr>
            <a:t>Agents</a:t>
          </a:r>
          <a:r>
            <a:rPr lang="de-DE" sz="1200" kern="1200">
              <a:solidFill>
                <a:schemeClr val="tx1"/>
              </a:solidFill>
              <a:latin typeface="Consolas"/>
            </a:rPr>
            <a:t>, Versuchsplanung und -durchführung</a:t>
          </a:r>
        </a:p>
      </dsp:txBody>
      <dsp:txXfrm>
        <a:off x="1988235" y="985444"/>
        <a:ext cx="7505014" cy="895858"/>
      </dsp:txXfrm>
    </dsp:sp>
    <dsp:sp modelId="{070514EF-E662-4FBC-AA87-BAFBFED6C192}">
      <dsp:nvSpPr>
        <dsp:cNvPr id="0" name=""/>
        <dsp:cNvSpPr/>
      </dsp:nvSpPr>
      <dsp:spPr>
        <a:xfrm>
          <a:off x="630017" y="1075030"/>
          <a:ext cx="817786" cy="716686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4969D-73AC-4E02-B2D0-FB75855297B0}">
      <dsp:nvSpPr>
        <dsp:cNvPr id="0" name=""/>
        <dsp:cNvSpPr/>
      </dsp:nvSpPr>
      <dsp:spPr>
        <a:xfrm>
          <a:off x="0" y="1970888"/>
          <a:ext cx="9493250" cy="89585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>
              <a:solidFill>
                <a:schemeClr val="tx1"/>
              </a:solidFill>
            </a:rPr>
            <a:t>Malte </a:t>
          </a:r>
          <a:r>
            <a:rPr lang="de-DE" sz="1600" kern="1200">
              <a:solidFill>
                <a:schemeClr val="tx1"/>
              </a:solidFill>
              <a:latin typeface="Consolas (Textkörper)"/>
            </a:rPr>
            <a:t>Lanz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>
              <a:solidFill>
                <a:schemeClr val="tx1"/>
              </a:solidFill>
            </a:rPr>
            <a:t>Rolle: Entwickler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>
              <a:solidFill>
                <a:schemeClr val="tx1"/>
              </a:solidFill>
            </a:rPr>
            <a:t>Aufgaben:</a:t>
          </a:r>
          <a:r>
            <a:rPr lang="de-DE" sz="1200" kern="1200">
              <a:solidFill>
                <a:schemeClr val="tx1"/>
              </a:solidFill>
              <a:latin typeface="Franklin Gothic Heavy"/>
            </a:rPr>
            <a:t> </a:t>
          </a:r>
          <a:r>
            <a:rPr lang="de-DE" sz="1200" kern="1200">
              <a:solidFill>
                <a:schemeClr val="tx1"/>
              </a:solidFill>
              <a:latin typeface="Consolas"/>
            </a:rPr>
            <a:t>KI-Entwicklung, Simulationsumgebung</a:t>
          </a:r>
          <a:endParaRPr lang="de-DE" sz="1200" kern="1200">
            <a:solidFill>
              <a:schemeClr val="tx1"/>
            </a:solidFill>
            <a:latin typeface="Mystical Woods Rough Script"/>
          </a:endParaRPr>
        </a:p>
      </dsp:txBody>
      <dsp:txXfrm>
        <a:off x="1988235" y="1970888"/>
        <a:ext cx="7505014" cy="895858"/>
      </dsp:txXfrm>
    </dsp:sp>
    <dsp:sp modelId="{BF5BFF76-46EA-44D4-9399-B6D127522242}">
      <dsp:nvSpPr>
        <dsp:cNvPr id="0" name=""/>
        <dsp:cNvSpPr/>
      </dsp:nvSpPr>
      <dsp:spPr>
        <a:xfrm>
          <a:off x="630017" y="2060474"/>
          <a:ext cx="817786" cy="716686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AB08F5-5B44-455C-B657-A9E7F7850F9D}">
      <dsp:nvSpPr>
        <dsp:cNvPr id="0" name=""/>
        <dsp:cNvSpPr/>
      </dsp:nvSpPr>
      <dsp:spPr>
        <a:xfrm>
          <a:off x="0" y="2956333"/>
          <a:ext cx="9493250" cy="89585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>
              <a:solidFill>
                <a:schemeClr val="tx1"/>
              </a:solidFill>
            </a:rPr>
            <a:t>Timo Pfaff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>
              <a:solidFill>
                <a:schemeClr val="tx1"/>
              </a:solidFill>
            </a:rPr>
            <a:t>Rolle: Entwickler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>
              <a:solidFill>
                <a:schemeClr val="tx1"/>
              </a:solidFill>
            </a:rPr>
            <a:t>Aufgabe</a:t>
          </a:r>
          <a:r>
            <a:rPr lang="de-DE" sz="1200" kern="1200">
              <a:solidFill>
                <a:schemeClr val="tx1"/>
              </a:solidFill>
              <a:latin typeface="Consolas (Textkörper)"/>
            </a:rPr>
            <a:t>: </a:t>
          </a:r>
          <a:r>
            <a:rPr lang="de-DE" sz="1200" b="0" kern="1200">
              <a:solidFill>
                <a:schemeClr val="tx1"/>
              </a:solidFill>
              <a:latin typeface="Consolas (Textkörper)"/>
            </a:rPr>
            <a:t>S</a:t>
          </a:r>
          <a:r>
            <a:rPr lang="de-DE" sz="1200" b="0" kern="1200">
              <a:solidFill>
                <a:schemeClr val="tx1"/>
              </a:solidFill>
              <a:latin typeface="Consolas"/>
            </a:rPr>
            <a:t>imulationsumgebung, ML </a:t>
          </a:r>
          <a:r>
            <a:rPr lang="de-DE" sz="1200" b="0" kern="1200" err="1">
              <a:solidFill>
                <a:schemeClr val="tx1"/>
              </a:solidFill>
              <a:latin typeface="Consolas"/>
            </a:rPr>
            <a:t>Agents</a:t>
          </a:r>
          <a:r>
            <a:rPr lang="de-DE" sz="1200" b="0" kern="1200">
              <a:solidFill>
                <a:schemeClr val="tx1"/>
              </a:solidFill>
              <a:latin typeface="Consolas"/>
            </a:rPr>
            <a:t> Toolkit</a:t>
          </a:r>
        </a:p>
      </dsp:txBody>
      <dsp:txXfrm>
        <a:off x="1988235" y="2956333"/>
        <a:ext cx="7505014" cy="895858"/>
      </dsp:txXfrm>
    </dsp:sp>
    <dsp:sp modelId="{7107A21D-F201-41BE-8413-E250E7FF9B8C}">
      <dsp:nvSpPr>
        <dsp:cNvPr id="0" name=""/>
        <dsp:cNvSpPr/>
      </dsp:nvSpPr>
      <dsp:spPr>
        <a:xfrm>
          <a:off x="630017" y="3045918"/>
          <a:ext cx="817786" cy="716686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3B136-2E33-4D9C-8B8B-1B96CA1B2C97}" type="datetimeFigureOut">
              <a:rPr lang="de-DE" smtClean="0"/>
              <a:t>03.05.2024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BD988-67D7-4BF5-AF06-BEBC10074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78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+ </a:t>
            </a:r>
            <a:r>
              <a:rPr lang="de-DE">
                <a:latin typeface="gg sans"/>
              </a:rPr>
              <a:t>Einsatz von </a:t>
            </a:r>
            <a:r>
              <a:rPr lang="de-DE" b="0" i="0">
                <a:effectLst/>
                <a:latin typeface="gg sans"/>
              </a:rPr>
              <a:t>dezentrale Entscheidungsinstanzen in Produktionsumgebungen -&gt; </a:t>
            </a:r>
            <a:r>
              <a:rPr lang="de-DE" b="1" i="0">
                <a:effectLst/>
                <a:latin typeface="gg sans"/>
              </a:rPr>
              <a:t>Werden Agenten genannt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="0" i="0">
                <a:effectLst/>
                <a:latin typeface="gg sans"/>
              </a:rPr>
              <a:t>Effiziente </a:t>
            </a:r>
            <a:r>
              <a:rPr lang="de-DE">
                <a:latin typeface="gg sans"/>
              </a:rPr>
              <a:t>Produktionssimulation -&gt; </a:t>
            </a:r>
            <a:r>
              <a:rPr lang="de-DE" b="1">
                <a:latin typeface="gg sans"/>
              </a:rPr>
              <a:t>Leistungsfähig und erweiterbar. Module sollen leicht austauschbar sein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D988-67D7-4BF5-AF06-BEBC10074AE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951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Eventmanger</a:t>
            </a:r>
            <a:r>
              <a:rPr lang="de-DE"/>
              <a:t>: </a:t>
            </a:r>
            <a:r>
              <a:rPr lang="de-DE" b="1"/>
              <a:t>	Sprünge zwischen den einzelnen Events von Zeitstempel zu Zeitstempel (Es wird nicht gewartet bis die Zeit abgelaufen ist)</a:t>
            </a:r>
          </a:p>
          <a:p>
            <a:r>
              <a:rPr lang="de-DE" b="1"/>
              <a:t>	Module können Events hinzufügen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/>
              <a:t>Nur notwendige Events erstellen!  </a:t>
            </a:r>
            <a:r>
              <a:rPr lang="de-DE" b="1"/>
              <a:t>rekursiver automatischer Durchlauf von Produkten nach hinten und Zug von neuen </a:t>
            </a:r>
            <a:r>
              <a:rPr lang="de-DE" b="1" err="1"/>
              <a:t>Resourcen</a:t>
            </a:r>
            <a:r>
              <a:rPr lang="de-DE" b="1"/>
              <a:t> von vorne </a:t>
            </a:r>
            <a:endParaRPr lang="de-DE" b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D988-67D7-4BF5-AF06-BEBC10074AE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790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/>
              <a:t>Agent einbinden: </a:t>
            </a:r>
            <a:r>
              <a:rPr lang="de-DE"/>
              <a:t>zwischen Nachfolger und Vorgänger durch </a:t>
            </a:r>
            <a:r>
              <a:rPr lang="de-DE" err="1"/>
              <a:t>connected</a:t>
            </a:r>
            <a:r>
              <a:rPr lang="de-DE"/>
              <a:t> List</a:t>
            </a:r>
          </a:p>
          <a:p>
            <a:r>
              <a:rPr lang="de-DE" b="1"/>
              <a:t>Agent festlegen: </a:t>
            </a:r>
            <a:r>
              <a:rPr lang="de-DE" b="0"/>
              <a:t>Hinzufügen der Agent Komponente (RL oder Heuristik)</a:t>
            </a:r>
          </a:p>
          <a:p>
            <a:endParaRPr lang="de-DE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/>
              <a:t>Liste</a:t>
            </a:r>
            <a:r>
              <a:rPr lang="en-US"/>
              <a:t> </a:t>
            </a:r>
            <a:r>
              <a:rPr lang="en-US" err="1"/>
              <a:t>aller</a:t>
            </a:r>
            <a:r>
              <a:rPr lang="en-US"/>
              <a:t> Module -&gt; </a:t>
            </a:r>
            <a:r>
              <a:rPr lang="en-US" b="1" err="1"/>
              <a:t>Nachfolger</a:t>
            </a:r>
            <a:r>
              <a:rPr lang="en-US" b="1"/>
              <a:t> und </a:t>
            </a:r>
            <a:r>
              <a:rPr lang="en-US" b="1" err="1"/>
              <a:t>Vorgänger</a:t>
            </a:r>
            <a:r>
              <a:rPr lang="en-US" b="1"/>
              <a:t> für </a:t>
            </a:r>
            <a:r>
              <a:rPr lang="en-US" b="1" err="1"/>
              <a:t>eine</a:t>
            </a:r>
            <a:r>
              <a:rPr lang="en-US" b="1"/>
              <a:t> </a:t>
            </a:r>
            <a:r>
              <a:rPr lang="en-US" b="1" err="1"/>
              <a:t>bessere</a:t>
            </a:r>
            <a:r>
              <a:rPr lang="en-US" b="1"/>
              <a:t> </a:t>
            </a:r>
            <a:r>
              <a:rPr lang="en-US" b="1" err="1"/>
              <a:t>Entscheidungsfindung</a:t>
            </a:r>
            <a:endParaRPr lang="en-US"/>
          </a:p>
          <a:p>
            <a:endParaRPr lang="de-DE" b="0"/>
          </a:p>
          <a:p>
            <a:endParaRPr lang="de-DE" b="0"/>
          </a:p>
          <a:p>
            <a:endParaRPr lang="de-DE" b="1"/>
          </a:p>
          <a:p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D988-67D7-4BF5-AF06-BEBC10074AE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85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Zwei </a:t>
            </a:r>
            <a:r>
              <a:rPr lang="en-US" err="1">
                <a:latin typeface="Calibri"/>
                <a:cs typeface="Calibri"/>
              </a:rPr>
              <a:t>Meilensteine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bisher</a:t>
            </a:r>
            <a:r>
              <a:rPr lang="en-US">
                <a:latin typeface="Calibri"/>
                <a:cs typeface="Calibri"/>
              </a:rPr>
              <a:t>: </a:t>
            </a:r>
            <a:r>
              <a:rPr lang="en-US" err="1">
                <a:latin typeface="Calibri"/>
                <a:cs typeface="Calibri"/>
              </a:rPr>
              <a:t>Simulationsumgebung</a:t>
            </a:r>
            <a:r>
              <a:rPr lang="en-US">
                <a:latin typeface="Calibri"/>
                <a:cs typeface="Calibri"/>
              </a:rPr>
              <a:t> und Integration RL</a:t>
            </a:r>
          </a:p>
          <a:p>
            <a:r>
              <a:rPr lang="en-US">
                <a:latin typeface="Calibri"/>
                <a:cs typeface="Calibri"/>
              </a:rPr>
              <a:t>=&gt; Als </a:t>
            </a:r>
            <a:r>
              <a:rPr lang="en-US" err="1">
                <a:latin typeface="Calibri"/>
                <a:cs typeface="Calibri"/>
              </a:rPr>
              <a:t>nächstes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Forschungsfrage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 err="1">
                <a:latin typeface="Calibri"/>
                <a:cs typeface="Calibri"/>
              </a:rPr>
              <a:t>Systematisch</a:t>
            </a:r>
            <a:r>
              <a:rPr lang="en-US">
                <a:latin typeface="Calibri"/>
                <a:cs typeface="Calibri"/>
              </a:rPr>
              <a:t>:</a:t>
            </a:r>
          </a:p>
          <a:p>
            <a:pPr marL="171450" indent="-171450">
              <a:buFont typeface="Arial"/>
              <a:buChar char="•"/>
            </a:pPr>
            <a:r>
              <a:rPr lang="en-US" err="1">
                <a:latin typeface="Calibri"/>
                <a:cs typeface="Calibri"/>
              </a:rPr>
              <a:t>Simulationsmodell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latin typeface="Calibri"/>
                <a:cs typeface="Calibri"/>
              </a:rPr>
              <a:t>Wie </a:t>
            </a:r>
            <a:r>
              <a:rPr lang="en-US" err="1">
                <a:latin typeface="Calibri"/>
                <a:cs typeface="Calibri"/>
              </a:rPr>
              <a:t>wird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Leistung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gemessen</a:t>
            </a:r>
          </a:p>
          <a:p>
            <a:pPr marL="171450" indent="-171450">
              <a:buFont typeface="Arial"/>
              <a:buChar char="•"/>
            </a:pPr>
            <a:r>
              <a:rPr lang="en-US" err="1">
                <a:latin typeface="Calibri"/>
                <a:cs typeface="Calibri"/>
              </a:rPr>
              <a:t>Verbesserung</a:t>
            </a:r>
            <a:r>
              <a:rPr lang="en-US">
                <a:latin typeface="Calibri"/>
                <a:cs typeface="Calibri"/>
              </a:rPr>
              <a:t> =&gt; 2 Vergleichsheuristiken </a:t>
            </a:r>
            <a:r>
              <a:rPr lang="en-US" err="1">
                <a:latin typeface="Calibri"/>
                <a:cs typeface="Calibri"/>
              </a:rPr>
              <a:t>erstellt</a:t>
            </a:r>
            <a:endParaRPr lang="en-US">
              <a:latin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latin typeface="Calibri"/>
                <a:cs typeface="Calibri"/>
              </a:rPr>
              <a:t>Agent </a:t>
            </a:r>
            <a:r>
              <a:rPr lang="en-US" err="1">
                <a:latin typeface="Calibri"/>
                <a:cs typeface="Calibri"/>
              </a:rPr>
              <a:t>trainiert</a:t>
            </a:r>
            <a:r>
              <a:rPr lang="en-US">
                <a:latin typeface="Calibri"/>
                <a:cs typeface="Calibri"/>
              </a:rPr>
              <a:t> und </a:t>
            </a:r>
            <a:r>
              <a:rPr lang="en-US" err="1">
                <a:latin typeface="Calibri"/>
                <a:cs typeface="Calibri"/>
              </a:rPr>
              <a:t>jeweils</a:t>
            </a:r>
            <a:r>
              <a:rPr lang="en-US">
                <a:latin typeface="Calibri"/>
                <a:cs typeface="Calibri"/>
              </a:rPr>
              <a:t> 1000 </a:t>
            </a:r>
            <a:r>
              <a:rPr lang="en-US" err="1">
                <a:latin typeface="Calibri"/>
                <a:cs typeface="Calibri"/>
              </a:rPr>
              <a:t>Iterationen</a:t>
            </a:r>
            <a:r>
              <a:rPr lang="en-US">
                <a:latin typeface="Calibri"/>
                <a:cs typeface="Calibri"/>
              </a:rPr>
              <a:t> ausgeführt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D988-67D7-4BF5-AF06-BEBC10074AE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435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Sprint Review, Retrospektive, Sprint </a:t>
            </a:r>
            <a:r>
              <a:rPr lang="de-DE" err="1"/>
              <a:t>Planning</a:t>
            </a:r>
            <a:r>
              <a:rPr lang="de-DE"/>
              <a:t> jeden Freitag </a:t>
            </a:r>
            <a:r>
              <a:rPr lang="de-DE" b="1"/>
              <a:t>-&gt; Ab und an Ausnahme Donnerstags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Daily </a:t>
            </a:r>
            <a:r>
              <a:rPr lang="de-DE" err="1"/>
              <a:t>Scrum</a:t>
            </a:r>
            <a:r>
              <a:rPr lang="de-DE"/>
              <a:t> -&gt; </a:t>
            </a:r>
            <a:r>
              <a:rPr lang="de-DE" b="1"/>
              <a:t>Variation: Jeden Tag,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/>
              <a:t>	Änderung von 18 Uhr auf 14 Uhr,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/>
              <a:t>	Fragen abgeändert -&gt; Abstraktere Informationen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/>
              <a:t>	Allgemeine Meinung der Ineffizienz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D988-67D7-4BF5-AF06-BEBC10074AE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596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D988-67D7-4BF5-AF06-BEBC10074AE6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6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="1"/>
              <a:t>Hierfür wurde im Auftrag unseres </a:t>
            </a:r>
            <a:r>
              <a:rPr lang="de-DE" b="1" err="1"/>
              <a:t>Kundens</a:t>
            </a:r>
            <a:r>
              <a:rPr lang="de-DE" b="1"/>
              <a:t> bereits eine Masterarbeit verfasst</a:t>
            </a:r>
          </a:p>
          <a:p>
            <a:pPr marL="171450" indent="-171450">
              <a:buFontTx/>
              <a:buChar char="-"/>
            </a:pPr>
            <a:r>
              <a:rPr lang="de-DE" b="1"/>
              <a:t>Nur eine Konzeption und prototypische Umsetzung</a:t>
            </a:r>
          </a:p>
          <a:p>
            <a:pPr marL="171450" indent="-171450">
              <a:buFontTx/>
              <a:buChar char="-"/>
            </a:pPr>
            <a:r>
              <a:rPr lang="de-DE" b="0"/>
              <a:t>Hauptfokus auf der Socket </a:t>
            </a:r>
            <a:r>
              <a:rPr lang="de-DE" b="0" err="1"/>
              <a:t>Machine</a:t>
            </a:r>
            <a:r>
              <a:rPr lang="de-DE" b="0"/>
              <a:t> Learning und dem Produktionssimulation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D988-67D7-4BF5-AF06-BEBC10074AE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754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Probleme: 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+ </a:t>
            </a:r>
            <a:r>
              <a:rPr lang="de-DE" err="1"/>
              <a:t>Plantsimulation</a:t>
            </a:r>
            <a:r>
              <a:rPr lang="de-DE"/>
              <a:t> unterstützt kein Versionskontrollsysteme -&gt; </a:t>
            </a:r>
            <a:r>
              <a:rPr lang="de-DE" b="1"/>
              <a:t>Arbeit mit mehreren Entwicklern nicht möglich </a:t>
            </a:r>
            <a:r>
              <a:rPr lang="de-DE"/>
              <a:t>-&gt; </a:t>
            </a:r>
            <a:r>
              <a:rPr lang="de-DE" b="0"/>
              <a:t>Abspeicherung als Binärdatei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/>
              <a:t>+ </a:t>
            </a:r>
            <a:r>
              <a:rPr lang="de-DE"/>
              <a:t>Überarbeitung des bestehenden Systems notwendig -&gt; </a:t>
            </a:r>
            <a:r>
              <a:rPr lang="de-DE" b="1" err="1"/>
              <a:t>Socketschnittstelle</a:t>
            </a:r>
            <a:r>
              <a:rPr lang="de-DE" b="1"/>
              <a:t> überarbeiten – Datenpakete können nur 1024 </a:t>
            </a:r>
            <a:r>
              <a:rPr lang="de-DE" b="1" err="1"/>
              <a:t>bytes</a:t>
            </a:r>
            <a:r>
              <a:rPr lang="de-DE" b="1"/>
              <a:t> groß sein, </a:t>
            </a:r>
            <a:r>
              <a:rPr lang="de-DE" b="1" err="1"/>
              <a:t>Multiagentfähig</a:t>
            </a:r>
            <a:r>
              <a:rPr lang="de-DE" b="1"/>
              <a:t> gemacht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/>
              <a:t>+ </a:t>
            </a:r>
            <a:r>
              <a:rPr lang="de-DE" err="1"/>
              <a:t>SimTalk</a:t>
            </a:r>
            <a:r>
              <a:rPr lang="de-DE"/>
              <a:t>: Unbekannte Programmiersprache -&gt; </a:t>
            </a:r>
            <a:r>
              <a:rPr lang="de-DE" b="1"/>
              <a:t>Etwas altmodisch mit einer multilingualen </a:t>
            </a:r>
            <a:r>
              <a:rPr lang="de-DE" b="1" err="1"/>
              <a:t>syntax</a:t>
            </a:r>
            <a:endParaRPr lang="de-DE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1"/>
          </a:p>
          <a:p>
            <a:pPr marL="171450" indent="-171450">
              <a:buFontTx/>
              <a:buChar char="-"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D988-67D7-4BF5-AF06-BEBC10074AE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436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b="1"/>
              <a:t>Unsere Arbeitet </a:t>
            </a:r>
            <a:r>
              <a:rPr lang="de-DE" b="1" err="1"/>
              <a:t>fokusiert</a:t>
            </a:r>
            <a:r>
              <a:rPr lang="de-DE" b="1"/>
              <a:t> sich darauf</a:t>
            </a:r>
          </a:p>
          <a:p>
            <a:pPr>
              <a:defRPr/>
            </a:pPr>
            <a:r>
              <a:rPr lang="de-DE" err="1"/>
              <a:t>MLAgents</a:t>
            </a:r>
            <a:r>
              <a:rPr lang="de-DE"/>
              <a:t>-Schnittstelle</a:t>
            </a:r>
            <a:r>
              <a:rPr lang="en-US">
                <a:latin typeface="Calibri"/>
                <a:cs typeface="Calibri"/>
              </a:rPr>
              <a:t> -&gt; </a:t>
            </a:r>
            <a:r>
              <a:rPr lang="en-US" b="1" err="1">
                <a:latin typeface="Calibri"/>
                <a:cs typeface="Calibri"/>
              </a:rPr>
              <a:t>verschiedene</a:t>
            </a:r>
            <a:r>
              <a:rPr lang="en-US" b="1">
                <a:latin typeface="Calibri"/>
                <a:cs typeface="Calibri"/>
              </a:rPr>
              <a:t> </a:t>
            </a:r>
            <a:r>
              <a:rPr lang="en-US" b="1" err="1">
                <a:latin typeface="Calibri"/>
                <a:cs typeface="Calibri"/>
              </a:rPr>
              <a:t>Lernalgorithmen</a:t>
            </a:r>
            <a:r>
              <a:rPr lang="en-US" b="1">
                <a:latin typeface="Calibri"/>
                <a:cs typeface="Calibri"/>
              </a:rPr>
              <a:t> und </a:t>
            </a:r>
            <a:r>
              <a:rPr lang="en-US" b="1" err="1">
                <a:latin typeface="Calibri"/>
                <a:cs typeface="Calibri"/>
              </a:rPr>
              <a:t>Lernmethodiken</a:t>
            </a:r>
            <a:r>
              <a:rPr lang="en-US" b="1">
                <a:latin typeface="Calibri"/>
                <a:cs typeface="Calibri"/>
              </a:rPr>
              <a:t> </a:t>
            </a:r>
            <a:r>
              <a:rPr lang="en-US" b="1" err="1">
                <a:latin typeface="Calibri"/>
                <a:cs typeface="Calibri"/>
              </a:rPr>
              <a:t>können</a:t>
            </a:r>
            <a:r>
              <a:rPr lang="en-US" b="1">
                <a:latin typeface="Calibri"/>
                <a:cs typeface="Calibri"/>
              </a:rPr>
              <a:t> </a:t>
            </a:r>
            <a:r>
              <a:rPr lang="en-US" b="1" err="1">
                <a:latin typeface="Calibri"/>
                <a:cs typeface="Calibri"/>
              </a:rPr>
              <a:t>verwendet</a:t>
            </a:r>
            <a:r>
              <a:rPr lang="en-US" b="1">
                <a:latin typeface="Calibri"/>
                <a:cs typeface="Calibri"/>
              </a:rPr>
              <a:t> warden -&gt; </a:t>
            </a:r>
            <a:r>
              <a:rPr lang="en-US" b="1" err="1">
                <a:latin typeface="Calibri"/>
                <a:cs typeface="Calibri"/>
              </a:rPr>
              <a:t>zahlreiche</a:t>
            </a:r>
            <a:r>
              <a:rPr lang="en-US" b="1">
                <a:latin typeface="Calibri"/>
                <a:cs typeface="Calibri"/>
              </a:rPr>
              <a:t> </a:t>
            </a:r>
            <a:r>
              <a:rPr lang="en-US" b="1" err="1">
                <a:latin typeface="Calibri"/>
                <a:cs typeface="Calibri"/>
              </a:rPr>
              <a:t>möglichkeiten</a:t>
            </a:r>
            <a:r>
              <a:rPr lang="en-US" b="1">
                <a:latin typeface="Calibri"/>
                <a:cs typeface="Calibri"/>
              </a:rPr>
              <a:t> </a:t>
            </a:r>
            <a:r>
              <a:rPr lang="en-US" b="1" err="1">
                <a:latin typeface="Calibri"/>
                <a:cs typeface="Calibri"/>
              </a:rPr>
              <a:t>eröffnet</a:t>
            </a:r>
            <a:endParaRPr lang="en-US" b="1"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Dynamischer Agent -&gt; </a:t>
            </a:r>
            <a:r>
              <a:rPr lang="de-DE" b="1"/>
              <a:t>soll überall einsetzbar</a:t>
            </a:r>
            <a:endParaRPr lang="de-DE"/>
          </a:p>
          <a:p>
            <a:pPr>
              <a:defRPr/>
            </a:pPr>
            <a:r>
              <a:rPr lang="de-DE" b="1"/>
              <a:t>Es wurden ähnliche Arbeiten gefunden, die dennoch überwiegend zu fachspezifisch waren weshalb wir es als nicht sinnvoll erachtet haben diese als </a:t>
            </a:r>
            <a:r>
              <a:rPr lang="de-DE" b="1" err="1"/>
              <a:t>grundlage</a:t>
            </a:r>
            <a:r>
              <a:rPr lang="de-DE" b="1"/>
              <a:t> zu nehmen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D988-67D7-4BF5-AF06-BEBC10074AE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36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Entwicklungsumgebung: Rider/Visual Studio/ Unity </a:t>
            </a:r>
          </a:p>
          <a:p>
            <a:r>
              <a:rPr lang="de-DE"/>
              <a:t>Visionskontrollsystem:</a:t>
            </a:r>
          </a:p>
          <a:p>
            <a:r>
              <a:rPr lang="de-DE"/>
              <a:t>Projektmanagement:</a:t>
            </a:r>
          </a:p>
          <a:p>
            <a:r>
              <a:rPr lang="de-DE"/>
              <a:t>Maschine Learning </a:t>
            </a:r>
            <a:r>
              <a:rPr lang="de-DE" err="1"/>
              <a:t>Bib</a:t>
            </a:r>
            <a:r>
              <a:rPr lang="de-DE"/>
              <a:t>.: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D988-67D7-4BF5-AF06-BEBC10074AE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3776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- </a:t>
            </a:r>
            <a:r>
              <a:rPr lang="de-DE" b="1" i="0"/>
              <a:t>Alle sind </a:t>
            </a:r>
            <a:r>
              <a:rPr lang="de-DE" b="1"/>
              <a:t>Module</a:t>
            </a:r>
            <a:endParaRPr lang="de-DE" b="1" i="0"/>
          </a:p>
          <a:p>
            <a:r>
              <a:rPr lang="de-DE"/>
              <a:t>- </a:t>
            </a:r>
            <a:r>
              <a:rPr lang="de-DE" b="1"/>
              <a:t>Module verbinden: </a:t>
            </a:r>
            <a:r>
              <a:rPr lang="de-DE"/>
              <a:t>Nachfolger in jedem Modul in </a:t>
            </a:r>
            <a:r>
              <a:rPr lang="de-DE" b="1" err="1"/>
              <a:t>connected</a:t>
            </a:r>
            <a:r>
              <a:rPr lang="de-DE" b="1"/>
              <a:t> Liste </a:t>
            </a:r>
            <a:r>
              <a:rPr lang="de-DE"/>
              <a:t>hinzufügen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- </a:t>
            </a:r>
            <a:r>
              <a:rPr lang="de-DE" b="1"/>
              <a:t>Erklären der einzelnen Teile:</a:t>
            </a:r>
          </a:p>
          <a:p>
            <a:r>
              <a:rPr lang="de-DE"/>
              <a:t>	- Source produziert, man kann die Geschwindigkeit angeben und die maximale Abweichung, etc…</a:t>
            </a:r>
          </a:p>
          <a:p>
            <a:r>
              <a:rPr lang="de-DE"/>
              <a:t>                      - Buffer speichert Ressourcen, festgelegte Kapazität</a:t>
            </a:r>
          </a:p>
          <a:p>
            <a:r>
              <a:rPr lang="de-DE"/>
              <a:t>                              - Stationen bearbeiten Ressourcen mittels </a:t>
            </a:r>
            <a:r>
              <a:rPr lang="de-DE" err="1"/>
              <a:t>Blueprints</a:t>
            </a:r>
            <a:r>
              <a:rPr lang="de-DE"/>
              <a:t>, durchschnittliche Geschwindigkeit und Standardabweichung</a:t>
            </a:r>
          </a:p>
          <a:p>
            <a:r>
              <a:rPr lang="de-DE"/>
              <a:t>                      - Agent kann Ressourcen von Vorgängern zu Nachfolgern schieben und vice </a:t>
            </a:r>
            <a:r>
              <a:rPr lang="de-DE" err="1"/>
              <a:t>versa</a:t>
            </a:r>
          </a:p>
          <a:p>
            <a:r>
              <a:rPr lang="de-DE"/>
              <a:t>                          - Drain vernichtet eingehende Ressourcen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D988-67D7-4BF5-AF06-BEBC10074AE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50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/>
              <a:t>Wir haben uns noch </a:t>
            </a:r>
            <a:r>
              <a:rPr lang="de-DE" b="1" err="1"/>
              <a:t>Sympy</a:t>
            </a:r>
            <a:r>
              <a:rPr lang="de-DE" b="1"/>
              <a:t> angeschaut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err="1"/>
              <a:t>Reiforcement</a:t>
            </a:r>
            <a:r>
              <a:rPr lang="de-DE"/>
              <a:t> Learning Bibliothek -&gt; </a:t>
            </a:r>
          </a:p>
          <a:p>
            <a:pPr marL="2743200" marR="0" lvl="6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Performance-Statistiken, 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de-DE" b="1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PyTorch</a:t>
            </a:r>
            <a:r>
              <a:rPr lang="de-DE" b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mit CUDA Beschleunigung für schnelleres Training, 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einfache Integration von eigenen </a:t>
            </a:r>
            <a:r>
              <a:rPr lang="de-DE" b="1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algorythemen</a:t>
            </a:r>
            <a:r>
              <a:rPr lang="de-DE" b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Vielzahl von </a:t>
            </a:r>
            <a:r>
              <a:rPr lang="de-DE" b="1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Algorhytmen</a:t>
            </a:r>
            <a:r>
              <a:rPr lang="de-DE" b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vorhanden </a:t>
            </a:r>
            <a:endParaRPr lang="de-DE" b="1"/>
          </a:p>
          <a:p>
            <a:r>
              <a:rPr lang="de-DE" b="1"/>
              <a:t>- </a:t>
            </a:r>
            <a:r>
              <a:rPr lang="de-DE" b="0"/>
              <a:t>C# -&gt; </a:t>
            </a:r>
            <a:r>
              <a:rPr lang="de-DE" b="1"/>
              <a:t>Modern, Bekannt  und Gute Quelllage</a:t>
            </a:r>
          </a:p>
          <a:p>
            <a:endParaRPr lang="de-DE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D988-67D7-4BF5-AF06-BEBC10074AE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418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D988-67D7-4BF5-AF06-BEBC10074AE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516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BD988-67D7-4BF5-AF06-BEBC10074AE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53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8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9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5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5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6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4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3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5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8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0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5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237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352D1D-4A63-48A8-8335-5B3A8BE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47B5DB-9895-4F80-B037-1DC074A90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961581" cy="6858000"/>
          </a:xfrm>
          <a:custGeom>
            <a:avLst/>
            <a:gdLst>
              <a:gd name="connsiteX0" fmla="*/ 892087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0" fmla="*/ 910375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103756 w 10961581"/>
              <a:gd name="connsiteY6" fmla="*/ 0 h 6858000"/>
              <a:gd name="connsiteX0" fmla="*/ 930588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05886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63638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363638 w 10961581"/>
              <a:gd name="connsiteY6" fmla="*/ 0 h 6858000"/>
              <a:gd name="connsiteX0" fmla="*/ 9508017 w 10961581"/>
              <a:gd name="connsiteY0" fmla="*/ 9625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08017 w 10961581"/>
              <a:gd name="connsiteY6" fmla="*/ 9625 h 6858000"/>
              <a:gd name="connsiteX0" fmla="*/ 9527267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27267 w 1096158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1581" h="6858000">
                <a:moveTo>
                  <a:pt x="9527267" y="0"/>
                </a:moveTo>
                <a:lnTo>
                  <a:pt x="10729569" y="0"/>
                </a:lnTo>
                <a:lnTo>
                  <a:pt x="10961581" y="6604757"/>
                </a:lnTo>
                <a:lnTo>
                  <a:pt x="3198981" y="6858000"/>
                </a:lnTo>
                <a:lnTo>
                  <a:pt x="0" y="6858000"/>
                </a:lnTo>
                <a:lnTo>
                  <a:pt x="0" y="356579"/>
                </a:lnTo>
                <a:lnTo>
                  <a:pt x="9527267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CA5747C-8A92-4D00-89F4-4223A1B28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97328"/>
            <a:ext cx="10836068" cy="6786312"/>
          </a:xfrm>
          <a:custGeom>
            <a:avLst/>
            <a:gdLst>
              <a:gd name="connsiteX0" fmla="*/ 10525984 w 10787215"/>
              <a:gd name="connsiteY0" fmla="*/ 0 h 6755717"/>
              <a:gd name="connsiteX1" fmla="*/ 10563060 w 10787215"/>
              <a:gd name="connsiteY1" fmla="*/ 25925 h 6755717"/>
              <a:gd name="connsiteX2" fmla="*/ 10568511 w 10787215"/>
              <a:gd name="connsiteY2" fmla="*/ 48223 h 6755717"/>
              <a:gd name="connsiteX3" fmla="*/ 10671688 w 10787215"/>
              <a:gd name="connsiteY3" fmla="*/ 3001804 h 6755717"/>
              <a:gd name="connsiteX4" fmla="*/ 10683897 w 10787215"/>
              <a:gd name="connsiteY4" fmla="*/ 3351424 h 6755717"/>
              <a:gd name="connsiteX5" fmla="*/ 10787035 w 10787215"/>
              <a:gd name="connsiteY5" fmla="*/ 6304910 h 6755717"/>
              <a:gd name="connsiteX6" fmla="*/ 10787032 w 10787215"/>
              <a:gd name="connsiteY6" fmla="*/ 6304915 h 6755717"/>
              <a:gd name="connsiteX7" fmla="*/ 10787215 w 10787215"/>
              <a:gd name="connsiteY7" fmla="*/ 6310070 h 6755717"/>
              <a:gd name="connsiteX8" fmla="*/ 10779134 w 10787215"/>
              <a:gd name="connsiteY8" fmla="*/ 6324066 h 6755717"/>
              <a:gd name="connsiteX9" fmla="*/ 10772641 w 10787215"/>
              <a:gd name="connsiteY9" fmla="*/ 6339804 h 6755717"/>
              <a:gd name="connsiteX10" fmla="*/ 10767163 w 10787215"/>
              <a:gd name="connsiteY10" fmla="*/ 6344794 h 6755717"/>
              <a:gd name="connsiteX11" fmla="*/ 10761538 w 10787215"/>
              <a:gd name="connsiteY11" fmla="*/ 6354534 h 6755717"/>
              <a:gd name="connsiteX12" fmla="*/ 10753020 w 10787215"/>
              <a:gd name="connsiteY12" fmla="*/ 6354826 h 6755717"/>
              <a:gd name="connsiteX13" fmla="*/ 10742859 w 10787215"/>
              <a:gd name="connsiteY13" fmla="*/ 6358485 h 6755717"/>
              <a:gd name="connsiteX14" fmla="*/ 10717371 w 10787215"/>
              <a:gd name="connsiteY14" fmla="*/ 6359376 h 6755717"/>
              <a:gd name="connsiteX15" fmla="*/ 10716864 w 10787215"/>
              <a:gd name="connsiteY15" fmla="*/ 6360582 h 6755717"/>
              <a:gd name="connsiteX16" fmla="*/ 10676656 w 10787215"/>
              <a:gd name="connsiteY16" fmla="*/ 6389205 h 6755717"/>
              <a:gd name="connsiteX17" fmla="*/ 10597111 w 10787215"/>
              <a:gd name="connsiteY17" fmla="*/ 6363575 h 6755717"/>
              <a:gd name="connsiteX18" fmla="*/ 9820767 w 10787215"/>
              <a:gd name="connsiteY18" fmla="*/ 6390686 h 6755717"/>
              <a:gd name="connsiteX19" fmla="*/ 9807405 w 10787215"/>
              <a:gd name="connsiteY19" fmla="*/ 6395341 h 6755717"/>
              <a:gd name="connsiteX20" fmla="*/ 9775284 w 10787215"/>
              <a:gd name="connsiteY20" fmla="*/ 6400669 h 6755717"/>
              <a:gd name="connsiteX21" fmla="*/ 9642733 w 10787215"/>
              <a:gd name="connsiteY21" fmla="*/ 6406266 h 6755717"/>
              <a:gd name="connsiteX22" fmla="*/ 9564655 w 10787215"/>
              <a:gd name="connsiteY22" fmla="*/ 6413661 h 6755717"/>
              <a:gd name="connsiteX23" fmla="*/ 9536921 w 10787215"/>
              <a:gd name="connsiteY23" fmla="*/ 6422825 h 6755717"/>
              <a:gd name="connsiteX24" fmla="*/ 9496893 w 10787215"/>
              <a:gd name="connsiteY24" fmla="*/ 6431347 h 6755717"/>
              <a:gd name="connsiteX25" fmla="*/ 9427742 w 10787215"/>
              <a:gd name="connsiteY25" fmla="*/ 6451312 h 6755717"/>
              <a:gd name="connsiteX26" fmla="*/ 9360781 w 10787215"/>
              <a:gd name="connsiteY26" fmla="*/ 6461217 h 6755717"/>
              <a:gd name="connsiteX27" fmla="*/ 9315635 w 10787215"/>
              <a:gd name="connsiteY27" fmla="*/ 6464259 h 6755717"/>
              <a:gd name="connsiteX28" fmla="*/ 9309069 w 10787215"/>
              <a:gd name="connsiteY28" fmla="*/ 6464198 h 6755717"/>
              <a:gd name="connsiteX29" fmla="*/ 9254486 w 10787215"/>
              <a:gd name="connsiteY29" fmla="*/ 6455747 h 6755717"/>
              <a:gd name="connsiteX30" fmla="*/ 9249615 w 10787215"/>
              <a:gd name="connsiteY30" fmla="*/ 6461132 h 6755717"/>
              <a:gd name="connsiteX31" fmla="*/ 9232811 w 10787215"/>
              <a:gd name="connsiteY31" fmla="*/ 6467037 h 6755717"/>
              <a:gd name="connsiteX32" fmla="*/ 9218036 w 10787215"/>
              <a:gd name="connsiteY32" fmla="*/ 6461328 h 6755717"/>
              <a:gd name="connsiteX33" fmla="*/ 9149486 w 10787215"/>
              <a:gd name="connsiteY33" fmla="*/ 6452624 h 6755717"/>
              <a:gd name="connsiteX34" fmla="*/ 9049412 w 10787215"/>
              <a:gd name="connsiteY34" fmla="*/ 6445894 h 6755717"/>
              <a:gd name="connsiteX35" fmla="*/ 9034119 w 10787215"/>
              <a:gd name="connsiteY35" fmla="*/ 6440025 h 6755717"/>
              <a:gd name="connsiteX36" fmla="*/ 8935776 w 10787215"/>
              <a:gd name="connsiteY36" fmla="*/ 6427814 h 6755717"/>
              <a:gd name="connsiteX37" fmla="*/ 8884376 w 10787215"/>
              <a:gd name="connsiteY37" fmla="*/ 6427190 h 6755717"/>
              <a:gd name="connsiteX38" fmla="*/ 8878872 w 10787215"/>
              <a:gd name="connsiteY38" fmla="*/ 6433234 h 6755717"/>
              <a:gd name="connsiteX39" fmla="*/ 8863669 w 10787215"/>
              <a:gd name="connsiteY39" fmla="*/ 6432221 h 6755717"/>
              <a:gd name="connsiteX40" fmla="*/ 8859625 w 10787215"/>
              <a:gd name="connsiteY40" fmla="*/ 6433232 h 6755717"/>
              <a:gd name="connsiteX41" fmla="*/ 8836444 w 10787215"/>
              <a:gd name="connsiteY41" fmla="*/ 6437751 h 6755717"/>
              <a:gd name="connsiteX42" fmla="*/ 8831733 w 10787215"/>
              <a:gd name="connsiteY42" fmla="*/ 6426801 h 6755717"/>
              <a:gd name="connsiteX43" fmla="*/ 8824805 w 10787215"/>
              <a:gd name="connsiteY43" fmla="*/ 6425465 h 6755717"/>
              <a:gd name="connsiteX44" fmla="*/ 8573061 w 10787215"/>
              <a:gd name="connsiteY44" fmla="*/ 6434256 h 6755717"/>
              <a:gd name="connsiteX45" fmla="*/ 8551836 w 10787215"/>
              <a:gd name="connsiteY45" fmla="*/ 6445197 h 6755717"/>
              <a:gd name="connsiteX46" fmla="*/ 8484874 w 10787215"/>
              <a:gd name="connsiteY46" fmla="*/ 6455103 h 6755717"/>
              <a:gd name="connsiteX47" fmla="*/ 8439729 w 10787215"/>
              <a:gd name="connsiteY47" fmla="*/ 6458145 h 6755717"/>
              <a:gd name="connsiteX48" fmla="*/ 8433162 w 10787215"/>
              <a:gd name="connsiteY48" fmla="*/ 6458083 h 6755717"/>
              <a:gd name="connsiteX49" fmla="*/ 8378580 w 10787215"/>
              <a:gd name="connsiteY49" fmla="*/ 6449632 h 6755717"/>
              <a:gd name="connsiteX50" fmla="*/ 8373709 w 10787215"/>
              <a:gd name="connsiteY50" fmla="*/ 6455018 h 6755717"/>
              <a:gd name="connsiteX51" fmla="*/ 8356905 w 10787215"/>
              <a:gd name="connsiteY51" fmla="*/ 6460922 h 6755717"/>
              <a:gd name="connsiteX52" fmla="*/ 8342130 w 10787215"/>
              <a:gd name="connsiteY52" fmla="*/ 6455214 h 6755717"/>
              <a:gd name="connsiteX53" fmla="*/ 8273578 w 10787215"/>
              <a:gd name="connsiteY53" fmla="*/ 6446510 h 6755717"/>
              <a:gd name="connsiteX54" fmla="*/ 8256015 w 10787215"/>
              <a:gd name="connsiteY54" fmla="*/ 6445328 h 6755717"/>
              <a:gd name="connsiteX55" fmla="*/ 7524878 w 10787215"/>
              <a:gd name="connsiteY55" fmla="*/ 6470860 h 6755717"/>
              <a:gd name="connsiteX56" fmla="*/ 6892841 w 10787215"/>
              <a:gd name="connsiteY56" fmla="*/ 6492931 h 6755717"/>
              <a:gd name="connsiteX57" fmla="*/ 6476543 w 10787215"/>
              <a:gd name="connsiteY57" fmla="*/ 6507469 h 6755717"/>
              <a:gd name="connsiteX58" fmla="*/ 6443282 w 10787215"/>
              <a:gd name="connsiteY58" fmla="*/ 6508810 h 6755717"/>
              <a:gd name="connsiteX59" fmla="*/ 6241132 w 10787215"/>
              <a:gd name="connsiteY59" fmla="*/ 6515954 h 6755717"/>
              <a:gd name="connsiteX60" fmla="*/ 6239723 w 10787215"/>
              <a:gd name="connsiteY60" fmla="*/ 6515738 h 6755717"/>
              <a:gd name="connsiteX61" fmla="*/ 3903363 w 10787215"/>
              <a:gd name="connsiteY61" fmla="*/ 6597326 h 6755717"/>
              <a:gd name="connsiteX62" fmla="*/ 488708 w 10787215"/>
              <a:gd name="connsiteY62" fmla="*/ 6755717 h 6755717"/>
              <a:gd name="connsiteX63" fmla="*/ 0 w 10787215"/>
              <a:gd name="connsiteY63" fmla="*/ 6755717 h 6755717"/>
              <a:gd name="connsiteX64" fmla="*/ 0 w 10787215"/>
              <a:gd name="connsiteY64" fmla="*/ 376860 h 6755717"/>
              <a:gd name="connsiteX65" fmla="*/ 1459259 w 10787215"/>
              <a:gd name="connsiteY65" fmla="*/ 325901 h 6755717"/>
              <a:gd name="connsiteX66" fmla="*/ 1511989 w 10787215"/>
              <a:gd name="connsiteY66" fmla="*/ 312691 h 6755717"/>
              <a:gd name="connsiteX67" fmla="*/ 1567031 w 10787215"/>
              <a:gd name="connsiteY67" fmla="*/ 322138 h 6755717"/>
              <a:gd name="connsiteX68" fmla="*/ 2295246 w 10787215"/>
              <a:gd name="connsiteY68" fmla="*/ 296708 h 6755717"/>
              <a:gd name="connsiteX69" fmla="*/ 2391907 w 10787215"/>
              <a:gd name="connsiteY69" fmla="*/ 293333 h 6755717"/>
              <a:gd name="connsiteX70" fmla="*/ 2445474 w 10787215"/>
              <a:gd name="connsiteY70" fmla="*/ 279345 h 6755717"/>
              <a:gd name="connsiteX71" fmla="*/ 2500189 w 10787215"/>
              <a:gd name="connsiteY71" fmla="*/ 263547 h 6755717"/>
              <a:gd name="connsiteX72" fmla="*/ 2553172 w 10787215"/>
              <a:gd name="connsiteY72" fmla="*/ 255710 h 6755717"/>
              <a:gd name="connsiteX73" fmla="*/ 2594089 w 10787215"/>
              <a:gd name="connsiteY73" fmla="*/ 253351 h 6755717"/>
              <a:gd name="connsiteX74" fmla="*/ 2637277 w 10787215"/>
              <a:gd name="connsiteY74" fmla="*/ 260039 h 6755717"/>
              <a:gd name="connsiteX75" fmla="*/ 2666118 w 10787215"/>
              <a:gd name="connsiteY75" fmla="*/ 255623 h 6755717"/>
              <a:gd name="connsiteX76" fmla="*/ 2720359 w 10787215"/>
              <a:gd name="connsiteY76" fmla="*/ 262510 h 6755717"/>
              <a:gd name="connsiteX77" fmla="*/ 2799543 w 10787215"/>
              <a:gd name="connsiteY77" fmla="*/ 267835 h 6755717"/>
              <a:gd name="connsiteX78" fmla="*/ 2854155 w 10787215"/>
              <a:gd name="connsiteY78" fmla="*/ 274551 h 6755717"/>
              <a:gd name="connsiteX79" fmla="*/ 2864721 w 10787215"/>
              <a:gd name="connsiteY79" fmla="*/ 276822 h 6755717"/>
              <a:gd name="connsiteX80" fmla="*/ 3220117 w 10787215"/>
              <a:gd name="connsiteY80" fmla="*/ 264411 h 6755717"/>
              <a:gd name="connsiteX81" fmla="*/ 3246230 w 10787215"/>
              <a:gd name="connsiteY81" fmla="*/ 260548 h 6755717"/>
              <a:gd name="connsiteX82" fmla="*/ 3334781 w 10787215"/>
              <a:gd name="connsiteY82" fmla="*/ 260407 h 6755717"/>
              <a:gd name="connsiteX83" fmla="*/ 3347486 w 10787215"/>
              <a:gd name="connsiteY83" fmla="*/ 255944 h 6755717"/>
              <a:gd name="connsiteX84" fmla="*/ 3434099 w 10787215"/>
              <a:gd name="connsiteY84" fmla="*/ 256939 h 6755717"/>
              <a:gd name="connsiteX85" fmla="*/ 3528723 w 10787215"/>
              <a:gd name="connsiteY85" fmla="*/ 250220 h 6755717"/>
              <a:gd name="connsiteX86" fmla="*/ 3535478 w 10787215"/>
              <a:gd name="connsiteY86" fmla="*/ 240807 h 6755717"/>
              <a:gd name="connsiteX87" fmla="*/ 3556228 w 10787215"/>
              <a:gd name="connsiteY87" fmla="*/ 239277 h 6755717"/>
              <a:gd name="connsiteX88" fmla="*/ 3588945 w 10787215"/>
              <a:gd name="connsiteY88" fmla="*/ 238310 h 6755717"/>
              <a:gd name="connsiteX89" fmla="*/ 3662553 w 10787215"/>
              <a:gd name="connsiteY89" fmla="*/ 245371 h 67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Eine abstrakte Explosion in Blau und Rosa">
            <a:extLst>
              <a:ext uri="{FF2B5EF4-FFF2-40B4-BE49-F238E27FC236}">
                <a16:creationId xmlns:a16="http://schemas.microsoft.com/office/drawing/2014/main" id="{987D4CFB-F855-B958-B374-CB7B4C3F4D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l="5831" r="4350" b="-1"/>
          <a:stretch/>
        </p:blipFill>
        <p:spPr>
          <a:xfrm>
            <a:off x="-1" y="97328"/>
            <a:ext cx="10836068" cy="6786312"/>
          </a:xfrm>
          <a:custGeom>
            <a:avLst/>
            <a:gdLst/>
            <a:ahLst/>
            <a:cxnLst/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163BA8B-9A73-44EA-9FA4-BD1D04E8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7355" y="3081675"/>
            <a:ext cx="10951269" cy="3801963"/>
          </a:xfrm>
          <a:custGeom>
            <a:avLst/>
            <a:gdLst>
              <a:gd name="connsiteX0" fmla="*/ 45157 w 10901897"/>
              <a:gd name="connsiteY0" fmla="*/ 0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45157 w 10901897"/>
              <a:gd name="connsiteY0" fmla="*/ 708524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0 w 10901897"/>
              <a:gd name="connsiteY0" fmla="*/ 710101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0" fmla="*/ 0 w 10901897"/>
              <a:gd name="connsiteY0" fmla="*/ 41636 h 6392559"/>
              <a:gd name="connsiteX1" fmla="*/ 10693358 w 10901897"/>
              <a:gd name="connsiteY1" fmla="*/ 0 h 6392559"/>
              <a:gd name="connsiteX2" fmla="*/ 10697473 w 10901897"/>
              <a:gd name="connsiteY2" fmla="*/ 117792 h 6392559"/>
              <a:gd name="connsiteX3" fmla="*/ 10786370 w 10901897"/>
              <a:gd name="connsiteY3" fmla="*/ 2662576 h 6392559"/>
              <a:gd name="connsiteX4" fmla="*/ 10798579 w 10901897"/>
              <a:gd name="connsiteY4" fmla="*/ 3012196 h 6392559"/>
              <a:gd name="connsiteX5" fmla="*/ 10901717 w 10901897"/>
              <a:gd name="connsiteY5" fmla="*/ 5965681 h 6392559"/>
              <a:gd name="connsiteX6" fmla="*/ 10901714 w 10901897"/>
              <a:gd name="connsiteY6" fmla="*/ 5965686 h 6392559"/>
              <a:gd name="connsiteX7" fmla="*/ 10901897 w 10901897"/>
              <a:gd name="connsiteY7" fmla="*/ 5970841 h 6392559"/>
              <a:gd name="connsiteX8" fmla="*/ 10893816 w 10901897"/>
              <a:gd name="connsiteY8" fmla="*/ 5984837 h 6392559"/>
              <a:gd name="connsiteX9" fmla="*/ 10887323 w 10901897"/>
              <a:gd name="connsiteY9" fmla="*/ 6000575 h 6392559"/>
              <a:gd name="connsiteX10" fmla="*/ 10881845 w 10901897"/>
              <a:gd name="connsiteY10" fmla="*/ 6005565 h 6392559"/>
              <a:gd name="connsiteX11" fmla="*/ 10876220 w 10901897"/>
              <a:gd name="connsiteY11" fmla="*/ 6015305 h 6392559"/>
              <a:gd name="connsiteX12" fmla="*/ 10867702 w 10901897"/>
              <a:gd name="connsiteY12" fmla="*/ 6015597 h 6392559"/>
              <a:gd name="connsiteX13" fmla="*/ 10857541 w 10901897"/>
              <a:gd name="connsiteY13" fmla="*/ 6019257 h 6392559"/>
              <a:gd name="connsiteX14" fmla="*/ 10832053 w 10901897"/>
              <a:gd name="connsiteY14" fmla="*/ 6020147 h 6392559"/>
              <a:gd name="connsiteX15" fmla="*/ 10831546 w 10901897"/>
              <a:gd name="connsiteY15" fmla="*/ 6021353 h 6392559"/>
              <a:gd name="connsiteX16" fmla="*/ 10791337 w 10901897"/>
              <a:gd name="connsiteY16" fmla="*/ 6049976 h 6392559"/>
              <a:gd name="connsiteX17" fmla="*/ 10711793 w 10901897"/>
              <a:gd name="connsiteY17" fmla="*/ 6024346 h 6392559"/>
              <a:gd name="connsiteX18" fmla="*/ 9935449 w 10901897"/>
              <a:gd name="connsiteY18" fmla="*/ 6051457 h 6392559"/>
              <a:gd name="connsiteX19" fmla="*/ 9922087 w 10901897"/>
              <a:gd name="connsiteY19" fmla="*/ 6056112 h 6392559"/>
              <a:gd name="connsiteX20" fmla="*/ 9889965 w 10901897"/>
              <a:gd name="connsiteY20" fmla="*/ 6061440 h 6392559"/>
              <a:gd name="connsiteX21" fmla="*/ 9757415 w 10901897"/>
              <a:gd name="connsiteY21" fmla="*/ 6067038 h 6392559"/>
              <a:gd name="connsiteX22" fmla="*/ 9679337 w 10901897"/>
              <a:gd name="connsiteY22" fmla="*/ 6074432 h 6392559"/>
              <a:gd name="connsiteX23" fmla="*/ 9651603 w 10901897"/>
              <a:gd name="connsiteY23" fmla="*/ 6083596 h 6392559"/>
              <a:gd name="connsiteX24" fmla="*/ 9611575 w 10901897"/>
              <a:gd name="connsiteY24" fmla="*/ 6092119 h 6392559"/>
              <a:gd name="connsiteX25" fmla="*/ 9542424 w 10901897"/>
              <a:gd name="connsiteY25" fmla="*/ 6112083 h 6392559"/>
              <a:gd name="connsiteX26" fmla="*/ 9475463 w 10901897"/>
              <a:gd name="connsiteY26" fmla="*/ 6121988 h 6392559"/>
              <a:gd name="connsiteX27" fmla="*/ 9430317 w 10901897"/>
              <a:gd name="connsiteY27" fmla="*/ 6125030 h 6392559"/>
              <a:gd name="connsiteX28" fmla="*/ 9423751 w 10901897"/>
              <a:gd name="connsiteY28" fmla="*/ 6124970 h 6392559"/>
              <a:gd name="connsiteX29" fmla="*/ 9369168 w 10901897"/>
              <a:gd name="connsiteY29" fmla="*/ 6116518 h 6392559"/>
              <a:gd name="connsiteX30" fmla="*/ 9364297 w 10901897"/>
              <a:gd name="connsiteY30" fmla="*/ 6121904 h 6392559"/>
              <a:gd name="connsiteX31" fmla="*/ 9347493 w 10901897"/>
              <a:gd name="connsiteY31" fmla="*/ 6127809 h 6392559"/>
              <a:gd name="connsiteX32" fmla="*/ 9332718 w 10901897"/>
              <a:gd name="connsiteY32" fmla="*/ 6122099 h 6392559"/>
              <a:gd name="connsiteX33" fmla="*/ 9264167 w 10901897"/>
              <a:gd name="connsiteY33" fmla="*/ 6113395 h 6392559"/>
              <a:gd name="connsiteX34" fmla="*/ 9164094 w 10901897"/>
              <a:gd name="connsiteY34" fmla="*/ 6106665 h 6392559"/>
              <a:gd name="connsiteX35" fmla="*/ 9148800 w 10901897"/>
              <a:gd name="connsiteY35" fmla="*/ 6100797 h 6392559"/>
              <a:gd name="connsiteX36" fmla="*/ 9050458 w 10901897"/>
              <a:gd name="connsiteY36" fmla="*/ 6088585 h 6392559"/>
              <a:gd name="connsiteX37" fmla="*/ 8999058 w 10901897"/>
              <a:gd name="connsiteY37" fmla="*/ 6087962 h 6392559"/>
              <a:gd name="connsiteX38" fmla="*/ 8993554 w 10901897"/>
              <a:gd name="connsiteY38" fmla="*/ 6094005 h 6392559"/>
              <a:gd name="connsiteX39" fmla="*/ 8978351 w 10901897"/>
              <a:gd name="connsiteY39" fmla="*/ 6092992 h 6392559"/>
              <a:gd name="connsiteX40" fmla="*/ 8974307 w 10901897"/>
              <a:gd name="connsiteY40" fmla="*/ 6094003 h 6392559"/>
              <a:gd name="connsiteX41" fmla="*/ 8951126 w 10901897"/>
              <a:gd name="connsiteY41" fmla="*/ 6098522 h 6392559"/>
              <a:gd name="connsiteX42" fmla="*/ 8946415 w 10901897"/>
              <a:gd name="connsiteY42" fmla="*/ 6087573 h 6392559"/>
              <a:gd name="connsiteX43" fmla="*/ 8939487 w 10901897"/>
              <a:gd name="connsiteY43" fmla="*/ 6086237 h 6392559"/>
              <a:gd name="connsiteX44" fmla="*/ 8687743 w 10901897"/>
              <a:gd name="connsiteY44" fmla="*/ 6095028 h 6392559"/>
              <a:gd name="connsiteX45" fmla="*/ 8666518 w 10901897"/>
              <a:gd name="connsiteY45" fmla="*/ 6105968 h 6392559"/>
              <a:gd name="connsiteX46" fmla="*/ 8599556 w 10901897"/>
              <a:gd name="connsiteY46" fmla="*/ 6115874 h 6392559"/>
              <a:gd name="connsiteX47" fmla="*/ 8554411 w 10901897"/>
              <a:gd name="connsiteY47" fmla="*/ 6118916 h 6392559"/>
              <a:gd name="connsiteX48" fmla="*/ 8547844 w 10901897"/>
              <a:gd name="connsiteY48" fmla="*/ 6118855 h 6392559"/>
              <a:gd name="connsiteX49" fmla="*/ 8493261 w 10901897"/>
              <a:gd name="connsiteY49" fmla="*/ 6110403 h 6392559"/>
              <a:gd name="connsiteX50" fmla="*/ 8488390 w 10901897"/>
              <a:gd name="connsiteY50" fmla="*/ 6115790 h 6392559"/>
              <a:gd name="connsiteX51" fmla="*/ 8471586 w 10901897"/>
              <a:gd name="connsiteY51" fmla="*/ 6121694 h 6392559"/>
              <a:gd name="connsiteX52" fmla="*/ 8456812 w 10901897"/>
              <a:gd name="connsiteY52" fmla="*/ 6115985 h 6392559"/>
              <a:gd name="connsiteX53" fmla="*/ 8388259 w 10901897"/>
              <a:gd name="connsiteY53" fmla="*/ 6107281 h 6392559"/>
              <a:gd name="connsiteX54" fmla="*/ 8370697 w 10901897"/>
              <a:gd name="connsiteY54" fmla="*/ 6106099 h 6392559"/>
              <a:gd name="connsiteX55" fmla="*/ 7639559 w 10901897"/>
              <a:gd name="connsiteY55" fmla="*/ 6131631 h 6392559"/>
              <a:gd name="connsiteX56" fmla="*/ 7007522 w 10901897"/>
              <a:gd name="connsiteY56" fmla="*/ 6153702 h 6392559"/>
              <a:gd name="connsiteX57" fmla="*/ 6591224 w 10901897"/>
              <a:gd name="connsiteY57" fmla="*/ 6168240 h 6392559"/>
              <a:gd name="connsiteX58" fmla="*/ 6557964 w 10901897"/>
              <a:gd name="connsiteY58" fmla="*/ 6169581 h 6392559"/>
              <a:gd name="connsiteX59" fmla="*/ 6355814 w 10901897"/>
              <a:gd name="connsiteY59" fmla="*/ 6176726 h 6392559"/>
              <a:gd name="connsiteX60" fmla="*/ 6354404 w 10901897"/>
              <a:gd name="connsiteY60" fmla="*/ 6176510 h 6392559"/>
              <a:gd name="connsiteX61" fmla="*/ 4018045 w 10901897"/>
              <a:gd name="connsiteY61" fmla="*/ 6258097 h 6392559"/>
              <a:gd name="connsiteX62" fmla="*/ 168026 w 10901897"/>
              <a:gd name="connsiteY62" fmla="*/ 6392543 h 6392559"/>
              <a:gd name="connsiteX63" fmla="*/ 130799 w 10901897"/>
              <a:gd name="connsiteY63" fmla="*/ 6353320 h 6392559"/>
              <a:gd name="connsiteX64" fmla="*/ 27661 w 10901897"/>
              <a:gd name="connsiteY64" fmla="*/ 3399836 h 6392559"/>
              <a:gd name="connsiteX65" fmla="*/ 15046 w 10901897"/>
              <a:gd name="connsiteY65" fmla="*/ 3038605 h 6392559"/>
              <a:gd name="connsiteX66" fmla="*/ 0 w 10901897"/>
              <a:gd name="connsiteY66" fmla="*/ 2607737 h 6392559"/>
              <a:gd name="connsiteX67" fmla="*/ 0 w 10901897"/>
              <a:gd name="connsiteY67" fmla="*/ 41636 h 6392559"/>
              <a:gd name="connsiteX0" fmla="*/ 0 w 10901897"/>
              <a:gd name="connsiteY0" fmla="*/ 0 h 6350923"/>
              <a:gd name="connsiteX1" fmla="*/ 10697473 w 10901897"/>
              <a:gd name="connsiteY1" fmla="*/ 76156 h 6350923"/>
              <a:gd name="connsiteX2" fmla="*/ 10786370 w 10901897"/>
              <a:gd name="connsiteY2" fmla="*/ 2620940 h 6350923"/>
              <a:gd name="connsiteX3" fmla="*/ 10798579 w 10901897"/>
              <a:gd name="connsiteY3" fmla="*/ 2970560 h 6350923"/>
              <a:gd name="connsiteX4" fmla="*/ 10901717 w 10901897"/>
              <a:gd name="connsiteY4" fmla="*/ 5924045 h 6350923"/>
              <a:gd name="connsiteX5" fmla="*/ 10901714 w 10901897"/>
              <a:gd name="connsiteY5" fmla="*/ 5924050 h 6350923"/>
              <a:gd name="connsiteX6" fmla="*/ 10901897 w 10901897"/>
              <a:gd name="connsiteY6" fmla="*/ 5929205 h 6350923"/>
              <a:gd name="connsiteX7" fmla="*/ 10893816 w 10901897"/>
              <a:gd name="connsiteY7" fmla="*/ 5943201 h 6350923"/>
              <a:gd name="connsiteX8" fmla="*/ 10887323 w 10901897"/>
              <a:gd name="connsiteY8" fmla="*/ 5958939 h 6350923"/>
              <a:gd name="connsiteX9" fmla="*/ 10881845 w 10901897"/>
              <a:gd name="connsiteY9" fmla="*/ 5963929 h 6350923"/>
              <a:gd name="connsiteX10" fmla="*/ 10876220 w 10901897"/>
              <a:gd name="connsiteY10" fmla="*/ 5973669 h 6350923"/>
              <a:gd name="connsiteX11" fmla="*/ 10867702 w 10901897"/>
              <a:gd name="connsiteY11" fmla="*/ 5973961 h 6350923"/>
              <a:gd name="connsiteX12" fmla="*/ 10857541 w 10901897"/>
              <a:gd name="connsiteY12" fmla="*/ 5977621 h 6350923"/>
              <a:gd name="connsiteX13" fmla="*/ 10832053 w 10901897"/>
              <a:gd name="connsiteY13" fmla="*/ 5978511 h 6350923"/>
              <a:gd name="connsiteX14" fmla="*/ 10831546 w 10901897"/>
              <a:gd name="connsiteY14" fmla="*/ 5979717 h 6350923"/>
              <a:gd name="connsiteX15" fmla="*/ 10791337 w 10901897"/>
              <a:gd name="connsiteY15" fmla="*/ 6008340 h 6350923"/>
              <a:gd name="connsiteX16" fmla="*/ 10711793 w 10901897"/>
              <a:gd name="connsiteY16" fmla="*/ 5982710 h 6350923"/>
              <a:gd name="connsiteX17" fmla="*/ 9935449 w 10901897"/>
              <a:gd name="connsiteY17" fmla="*/ 6009821 h 6350923"/>
              <a:gd name="connsiteX18" fmla="*/ 9922087 w 10901897"/>
              <a:gd name="connsiteY18" fmla="*/ 6014476 h 6350923"/>
              <a:gd name="connsiteX19" fmla="*/ 9889965 w 10901897"/>
              <a:gd name="connsiteY19" fmla="*/ 6019804 h 6350923"/>
              <a:gd name="connsiteX20" fmla="*/ 9757415 w 10901897"/>
              <a:gd name="connsiteY20" fmla="*/ 6025402 h 6350923"/>
              <a:gd name="connsiteX21" fmla="*/ 9679337 w 10901897"/>
              <a:gd name="connsiteY21" fmla="*/ 6032796 h 6350923"/>
              <a:gd name="connsiteX22" fmla="*/ 9651603 w 10901897"/>
              <a:gd name="connsiteY22" fmla="*/ 6041960 h 6350923"/>
              <a:gd name="connsiteX23" fmla="*/ 9611575 w 10901897"/>
              <a:gd name="connsiteY23" fmla="*/ 6050483 h 6350923"/>
              <a:gd name="connsiteX24" fmla="*/ 9542424 w 10901897"/>
              <a:gd name="connsiteY24" fmla="*/ 6070447 h 6350923"/>
              <a:gd name="connsiteX25" fmla="*/ 9475463 w 10901897"/>
              <a:gd name="connsiteY25" fmla="*/ 6080352 h 6350923"/>
              <a:gd name="connsiteX26" fmla="*/ 9430317 w 10901897"/>
              <a:gd name="connsiteY26" fmla="*/ 6083394 h 6350923"/>
              <a:gd name="connsiteX27" fmla="*/ 9423751 w 10901897"/>
              <a:gd name="connsiteY27" fmla="*/ 6083334 h 6350923"/>
              <a:gd name="connsiteX28" fmla="*/ 9369168 w 10901897"/>
              <a:gd name="connsiteY28" fmla="*/ 6074882 h 6350923"/>
              <a:gd name="connsiteX29" fmla="*/ 9364297 w 10901897"/>
              <a:gd name="connsiteY29" fmla="*/ 6080268 h 6350923"/>
              <a:gd name="connsiteX30" fmla="*/ 9347493 w 10901897"/>
              <a:gd name="connsiteY30" fmla="*/ 6086173 h 6350923"/>
              <a:gd name="connsiteX31" fmla="*/ 9332718 w 10901897"/>
              <a:gd name="connsiteY31" fmla="*/ 6080463 h 6350923"/>
              <a:gd name="connsiteX32" fmla="*/ 9264167 w 10901897"/>
              <a:gd name="connsiteY32" fmla="*/ 6071759 h 6350923"/>
              <a:gd name="connsiteX33" fmla="*/ 9164094 w 10901897"/>
              <a:gd name="connsiteY33" fmla="*/ 6065029 h 6350923"/>
              <a:gd name="connsiteX34" fmla="*/ 9148800 w 10901897"/>
              <a:gd name="connsiteY34" fmla="*/ 6059161 h 6350923"/>
              <a:gd name="connsiteX35" fmla="*/ 9050458 w 10901897"/>
              <a:gd name="connsiteY35" fmla="*/ 6046949 h 6350923"/>
              <a:gd name="connsiteX36" fmla="*/ 8999058 w 10901897"/>
              <a:gd name="connsiteY36" fmla="*/ 6046326 h 6350923"/>
              <a:gd name="connsiteX37" fmla="*/ 8993554 w 10901897"/>
              <a:gd name="connsiteY37" fmla="*/ 6052369 h 6350923"/>
              <a:gd name="connsiteX38" fmla="*/ 8978351 w 10901897"/>
              <a:gd name="connsiteY38" fmla="*/ 6051356 h 6350923"/>
              <a:gd name="connsiteX39" fmla="*/ 8974307 w 10901897"/>
              <a:gd name="connsiteY39" fmla="*/ 6052367 h 6350923"/>
              <a:gd name="connsiteX40" fmla="*/ 8951126 w 10901897"/>
              <a:gd name="connsiteY40" fmla="*/ 6056886 h 6350923"/>
              <a:gd name="connsiteX41" fmla="*/ 8946415 w 10901897"/>
              <a:gd name="connsiteY41" fmla="*/ 6045937 h 6350923"/>
              <a:gd name="connsiteX42" fmla="*/ 8939487 w 10901897"/>
              <a:gd name="connsiteY42" fmla="*/ 6044601 h 6350923"/>
              <a:gd name="connsiteX43" fmla="*/ 8687743 w 10901897"/>
              <a:gd name="connsiteY43" fmla="*/ 6053392 h 6350923"/>
              <a:gd name="connsiteX44" fmla="*/ 8666518 w 10901897"/>
              <a:gd name="connsiteY44" fmla="*/ 6064332 h 6350923"/>
              <a:gd name="connsiteX45" fmla="*/ 8599556 w 10901897"/>
              <a:gd name="connsiteY45" fmla="*/ 6074238 h 6350923"/>
              <a:gd name="connsiteX46" fmla="*/ 8554411 w 10901897"/>
              <a:gd name="connsiteY46" fmla="*/ 6077280 h 6350923"/>
              <a:gd name="connsiteX47" fmla="*/ 8547844 w 10901897"/>
              <a:gd name="connsiteY47" fmla="*/ 6077219 h 6350923"/>
              <a:gd name="connsiteX48" fmla="*/ 8493261 w 10901897"/>
              <a:gd name="connsiteY48" fmla="*/ 6068767 h 6350923"/>
              <a:gd name="connsiteX49" fmla="*/ 8488390 w 10901897"/>
              <a:gd name="connsiteY49" fmla="*/ 6074154 h 6350923"/>
              <a:gd name="connsiteX50" fmla="*/ 8471586 w 10901897"/>
              <a:gd name="connsiteY50" fmla="*/ 6080058 h 6350923"/>
              <a:gd name="connsiteX51" fmla="*/ 8456812 w 10901897"/>
              <a:gd name="connsiteY51" fmla="*/ 6074349 h 6350923"/>
              <a:gd name="connsiteX52" fmla="*/ 8388259 w 10901897"/>
              <a:gd name="connsiteY52" fmla="*/ 6065645 h 6350923"/>
              <a:gd name="connsiteX53" fmla="*/ 8370697 w 10901897"/>
              <a:gd name="connsiteY53" fmla="*/ 6064463 h 6350923"/>
              <a:gd name="connsiteX54" fmla="*/ 7639559 w 10901897"/>
              <a:gd name="connsiteY54" fmla="*/ 6089995 h 6350923"/>
              <a:gd name="connsiteX55" fmla="*/ 7007522 w 10901897"/>
              <a:gd name="connsiteY55" fmla="*/ 6112066 h 6350923"/>
              <a:gd name="connsiteX56" fmla="*/ 6591224 w 10901897"/>
              <a:gd name="connsiteY56" fmla="*/ 6126604 h 6350923"/>
              <a:gd name="connsiteX57" fmla="*/ 6557964 w 10901897"/>
              <a:gd name="connsiteY57" fmla="*/ 6127945 h 6350923"/>
              <a:gd name="connsiteX58" fmla="*/ 6355814 w 10901897"/>
              <a:gd name="connsiteY58" fmla="*/ 6135090 h 6350923"/>
              <a:gd name="connsiteX59" fmla="*/ 6354404 w 10901897"/>
              <a:gd name="connsiteY59" fmla="*/ 6134874 h 6350923"/>
              <a:gd name="connsiteX60" fmla="*/ 4018045 w 10901897"/>
              <a:gd name="connsiteY60" fmla="*/ 6216461 h 6350923"/>
              <a:gd name="connsiteX61" fmla="*/ 168026 w 10901897"/>
              <a:gd name="connsiteY61" fmla="*/ 6350907 h 6350923"/>
              <a:gd name="connsiteX62" fmla="*/ 130799 w 10901897"/>
              <a:gd name="connsiteY62" fmla="*/ 6311684 h 6350923"/>
              <a:gd name="connsiteX63" fmla="*/ 27661 w 10901897"/>
              <a:gd name="connsiteY63" fmla="*/ 3358200 h 6350923"/>
              <a:gd name="connsiteX64" fmla="*/ 15046 w 10901897"/>
              <a:gd name="connsiteY64" fmla="*/ 2996969 h 6350923"/>
              <a:gd name="connsiteX65" fmla="*/ 0 w 10901897"/>
              <a:gd name="connsiteY65" fmla="*/ 2566101 h 6350923"/>
              <a:gd name="connsiteX66" fmla="*/ 0 w 10901897"/>
              <a:gd name="connsiteY66" fmla="*/ 0 h 6350923"/>
              <a:gd name="connsiteX0" fmla="*/ 0 w 10901897"/>
              <a:gd name="connsiteY0" fmla="*/ 0 h 6350923"/>
              <a:gd name="connsiteX1" fmla="*/ 10786370 w 10901897"/>
              <a:gd name="connsiteY1" fmla="*/ 2620940 h 6350923"/>
              <a:gd name="connsiteX2" fmla="*/ 10798579 w 10901897"/>
              <a:gd name="connsiteY2" fmla="*/ 2970560 h 6350923"/>
              <a:gd name="connsiteX3" fmla="*/ 10901717 w 10901897"/>
              <a:gd name="connsiteY3" fmla="*/ 5924045 h 6350923"/>
              <a:gd name="connsiteX4" fmla="*/ 10901714 w 10901897"/>
              <a:gd name="connsiteY4" fmla="*/ 5924050 h 6350923"/>
              <a:gd name="connsiteX5" fmla="*/ 10901897 w 10901897"/>
              <a:gd name="connsiteY5" fmla="*/ 5929205 h 6350923"/>
              <a:gd name="connsiteX6" fmla="*/ 10893816 w 10901897"/>
              <a:gd name="connsiteY6" fmla="*/ 5943201 h 6350923"/>
              <a:gd name="connsiteX7" fmla="*/ 10887323 w 10901897"/>
              <a:gd name="connsiteY7" fmla="*/ 5958939 h 6350923"/>
              <a:gd name="connsiteX8" fmla="*/ 10881845 w 10901897"/>
              <a:gd name="connsiteY8" fmla="*/ 5963929 h 6350923"/>
              <a:gd name="connsiteX9" fmla="*/ 10876220 w 10901897"/>
              <a:gd name="connsiteY9" fmla="*/ 5973669 h 6350923"/>
              <a:gd name="connsiteX10" fmla="*/ 10867702 w 10901897"/>
              <a:gd name="connsiteY10" fmla="*/ 5973961 h 6350923"/>
              <a:gd name="connsiteX11" fmla="*/ 10857541 w 10901897"/>
              <a:gd name="connsiteY11" fmla="*/ 5977621 h 6350923"/>
              <a:gd name="connsiteX12" fmla="*/ 10832053 w 10901897"/>
              <a:gd name="connsiteY12" fmla="*/ 5978511 h 6350923"/>
              <a:gd name="connsiteX13" fmla="*/ 10831546 w 10901897"/>
              <a:gd name="connsiteY13" fmla="*/ 5979717 h 6350923"/>
              <a:gd name="connsiteX14" fmla="*/ 10791337 w 10901897"/>
              <a:gd name="connsiteY14" fmla="*/ 6008340 h 6350923"/>
              <a:gd name="connsiteX15" fmla="*/ 10711793 w 10901897"/>
              <a:gd name="connsiteY15" fmla="*/ 5982710 h 6350923"/>
              <a:gd name="connsiteX16" fmla="*/ 9935449 w 10901897"/>
              <a:gd name="connsiteY16" fmla="*/ 6009821 h 6350923"/>
              <a:gd name="connsiteX17" fmla="*/ 9922087 w 10901897"/>
              <a:gd name="connsiteY17" fmla="*/ 6014476 h 6350923"/>
              <a:gd name="connsiteX18" fmla="*/ 9889965 w 10901897"/>
              <a:gd name="connsiteY18" fmla="*/ 6019804 h 6350923"/>
              <a:gd name="connsiteX19" fmla="*/ 9757415 w 10901897"/>
              <a:gd name="connsiteY19" fmla="*/ 6025402 h 6350923"/>
              <a:gd name="connsiteX20" fmla="*/ 9679337 w 10901897"/>
              <a:gd name="connsiteY20" fmla="*/ 6032796 h 6350923"/>
              <a:gd name="connsiteX21" fmla="*/ 9651603 w 10901897"/>
              <a:gd name="connsiteY21" fmla="*/ 6041960 h 6350923"/>
              <a:gd name="connsiteX22" fmla="*/ 9611575 w 10901897"/>
              <a:gd name="connsiteY22" fmla="*/ 6050483 h 6350923"/>
              <a:gd name="connsiteX23" fmla="*/ 9542424 w 10901897"/>
              <a:gd name="connsiteY23" fmla="*/ 6070447 h 6350923"/>
              <a:gd name="connsiteX24" fmla="*/ 9475463 w 10901897"/>
              <a:gd name="connsiteY24" fmla="*/ 6080352 h 6350923"/>
              <a:gd name="connsiteX25" fmla="*/ 9430317 w 10901897"/>
              <a:gd name="connsiteY25" fmla="*/ 6083394 h 6350923"/>
              <a:gd name="connsiteX26" fmla="*/ 9423751 w 10901897"/>
              <a:gd name="connsiteY26" fmla="*/ 6083334 h 6350923"/>
              <a:gd name="connsiteX27" fmla="*/ 9369168 w 10901897"/>
              <a:gd name="connsiteY27" fmla="*/ 6074882 h 6350923"/>
              <a:gd name="connsiteX28" fmla="*/ 9364297 w 10901897"/>
              <a:gd name="connsiteY28" fmla="*/ 6080268 h 6350923"/>
              <a:gd name="connsiteX29" fmla="*/ 9347493 w 10901897"/>
              <a:gd name="connsiteY29" fmla="*/ 6086173 h 6350923"/>
              <a:gd name="connsiteX30" fmla="*/ 9332718 w 10901897"/>
              <a:gd name="connsiteY30" fmla="*/ 6080463 h 6350923"/>
              <a:gd name="connsiteX31" fmla="*/ 9264167 w 10901897"/>
              <a:gd name="connsiteY31" fmla="*/ 6071759 h 6350923"/>
              <a:gd name="connsiteX32" fmla="*/ 9164094 w 10901897"/>
              <a:gd name="connsiteY32" fmla="*/ 6065029 h 6350923"/>
              <a:gd name="connsiteX33" fmla="*/ 9148800 w 10901897"/>
              <a:gd name="connsiteY33" fmla="*/ 6059161 h 6350923"/>
              <a:gd name="connsiteX34" fmla="*/ 9050458 w 10901897"/>
              <a:gd name="connsiteY34" fmla="*/ 6046949 h 6350923"/>
              <a:gd name="connsiteX35" fmla="*/ 8999058 w 10901897"/>
              <a:gd name="connsiteY35" fmla="*/ 6046326 h 6350923"/>
              <a:gd name="connsiteX36" fmla="*/ 8993554 w 10901897"/>
              <a:gd name="connsiteY36" fmla="*/ 6052369 h 6350923"/>
              <a:gd name="connsiteX37" fmla="*/ 8978351 w 10901897"/>
              <a:gd name="connsiteY37" fmla="*/ 6051356 h 6350923"/>
              <a:gd name="connsiteX38" fmla="*/ 8974307 w 10901897"/>
              <a:gd name="connsiteY38" fmla="*/ 6052367 h 6350923"/>
              <a:gd name="connsiteX39" fmla="*/ 8951126 w 10901897"/>
              <a:gd name="connsiteY39" fmla="*/ 6056886 h 6350923"/>
              <a:gd name="connsiteX40" fmla="*/ 8946415 w 10901897"/>
              <a:gd name="connsiteY40" fmla="*/ 6045937 h 6350923"/>
              <a:gd name="connsiteX41" fmla="*/ 8939487 w 10901897"/>
              <a:gd name="connsiteY41" fmla="*/ 6044601 h 6350923"/>
              <a:gd name="connsiteX42" fmla="*/ 8687743 w 10901897"/>
              <a:gd name="connsiteY42" fmla="*/ 6053392 h 6350923"/>
              <a:gd name="connsiteX43" fmla="*/ 8666518 w 10901897"/>
              <a:gd name="connsiteY43" fmla="*/ 6064332 h 6350923"/>
              <a:gd name="connsiteX44" fmla="*/ 8599556 w 10901897"/>
              <a:gd name="connsiteY44" fmla="*/ 6074238 h 6350923"/>
              <a:gd name="connsiteX45" fmla="*/ 8554411 w 10901897"/>
              <a:gd name="connsiteY45" fmla="*/ 6077280 h 6350923"/>
              <a:gd name="connsiteX46" fmla="*/ 8547844 w 10901897"/>
              <a:gd name="connsiteY46" fmla="*/ 6077219 h 6350923"/>
              <a:gd name="connsiteX47" fmla="*/ 8493261 w 10901897"/>
              <a:gd name="connsiteY47" fmla="*/ 6068767 h 6350923"/>
              <a:gd name="connsiteX48" fmla="*/ 8488390 w 10901897"/>
              <a:gd name="connsiteY48" fmla="*/ 6074154 h 6350923"/>
              <a:gd name="connsiteX49" fmla="*/ 8471586 w 10901897"/>
              <a:gd name="connsiteY49" fmla="*/ 6080058 h 6350923"/>
              <a:gd name="connsiteX50" fmla="*/ 8456812 w 10901897"/>
              <a:gd name="connsiteY50" fmla="*/ 6074349 h 6350923"/>
              <a:gd name="connsiteX51" fmla="*/ 8388259 w 10901897"/>
              <a:gd name="connsiteY51" fmla="*/ 6065645 h 6350923"/>
              <a:gd name="connsiteX52" fmla="*/ 8370697 w 10901897"/>
              <a:gd name="connsiteY52" fmla="*/ 6064463 h 6350923"/>
              <a:gd name="connsiteX53" fmla="*/ 7639559 w 10901897"/>
              <a:gd name="connsiteY53" fmla="*/ 6089995 h 6350923"/>
              <a:gd name="connsiteX54" fmla="*/ 7007522 w 10901897"/>
              <a:gd name="connsiteY54" fmla="*/ 6112066 h 6350923"/>
              <a:gd name="connsiteX55" fmla="*/ 6591224 w 10901897"/>
              <a:gd name="connsiteY55" fmla="*/ 6126604 h 6350923"/>
              <a:gd name="connsiteX56" fmla="*/ 6557964 w 10901897"/>
              <a:gd name="connsiteY56" fmla="*/ 6127945 h 6350923"/>
              <a:gd name="connsiteX57" fmla="*/ 6355814 w 10901897"/>
              <a:gd name="connsiteY57" fmla="*/ 6135090 h 6350923"/>
              <a:gd name="connsiteX58" fmla="*/ 6354404 w 10901897"/>
              <a:gd name="connsiteY58" fmla="*/ 6134874 h 6350923"/>
              <a:gd name="connsiteX59" fmla="*/ 4018045 w 10901897"/>
              <a:gd name="connsiteY59" fmla="*/ 6216461 h 6350923"/>
              <a:gd name="connsiteX60" fmla="*/ 168026 w 10901897"/>
              <a:gd name="connsiteY60" fmla="*/ 6350907 h 6350923"/>
              <a:gd name="connsiteX61" fmla="*/ 130799 w 10901897"/>
              <a:gd name="connsiteY61" fmla="*/ 6311684 h 6350923"/>
              <a:gd name="connsiteX62" fmla="*/ 27661 w 10901897"/>
              <a:gd name="connsiteY62" fmla="*/ 3358200 h 6350923"/>
              <a:gd name="connsiteX63" fmla="*/ 15046 w 10901897"/>
              <a:gd name="connsiteY63" fmla="*/ 2996969 h 6350923"/>
              <a:gd name="connsiteX64" fmla="*/ 0 w 10901897"/>
              <a:gd name="connsiteY64" fmla="*/ 2566101 h 6350923"/>
              <a:gd name="connsiteX65" fmla="*/ 0 w 10901897"/>
              <a:gd name="connsiteY65" fmla="*/ 0 h 6350923"/>
              <a:gd name="connsiteX0" fmla="*/ 0 w 10901897"/>
              <a:gd name="connsiteY0" fmla="*/ 0 h 3784822"/>
              <a:gd name="connsiteX1" fmla="*/ 10786370 w 10901897"/>
              <a:gd name="connsiteY1" fmla="*/ 54839 h 3784822"/>
              <a:gd name="connsiteX2" fmla="*/ 10798579 w 10901897"/>
              <a:gd name="connsiteY2" fmla="*/ 404459 h 3784822"/>
              <a:gd name="connsiteX3" fmla="*/ 10901717 w 10901897"/>
              <a:gd name="connsiteY3" fmla="*/ 3357944 h 3784822"/>
              <a:gd name="connsiteX4" fmla="*/ 10901714 w 10901897"/>
              <a:gd name="connsiteY4" fmla="*/ 3357949 h 3784822"/>
              <a:gd name="connsiteX5" fmla="*/ 10901897 w 10901897"/>
              <a:gd name="connsiteY5" fmla="*/ 3363104 h 3784822"/>
              <a:gd name="connsiteX6" fmla="*/ 10893816 w 10901897"/>
              <a:gd name="connsiteY6" fmla="*/ 3377100 h 3784822"/>
              <a:gd name="connsiteX7" fmla="*/ 10887323 w 10901897"/>
              <a:gd name="connsiteY7" fmla="*/ 3392838 h 3784822"/>
              <a:gd name="connsiteX8" fmla="*/ 10881845 w 10901897"/>
              <a:gd name="connsiteY8" fmla="*/ 3397828 h 3784822"/>
              <a:gd name="connsiteX9" fmla="*/ 10876220 w 10901897"/>
              <a:gd name="connsiteY9" fmla="*/ 3407568 h 3784822"/>
              <a:gd name="connsiteX10" fmla="*/ 10867702 w 10901897"/>
              <a:gd name="connsiteY10" fmla="*/ 3407860 h 3784822"/>
              <a:gd name="connsiteX11" fmla="*/ 10857541 w 10901897"/>
              <a:gd name="connsiteY11" fmla="*/ 3411520 h 3784822"/>
              <a:gd name="connsiteX12" fmla="*/ 10832053 w 10901897"/>
              <a:gd name="connsiteY12" fmla="*/ 3412410 h 3784822"/>
              <a:gd name="connsiteX13" fmla="*/ 10831546 w 10901897"/>
              <a:gd name="connsiteY13" fmla="*/ 3413616 h 3784822"/>
              <a:gd name="connsiteX14" fmla="*/ 10791337 w 10901897"/>
              <a:gd name="connsiteY14" fmla="*/ 3442239 h 3784822"/>
              <a:gd name="connsiteX15" fmla="*/ 10711793 w 10901897"/>
              <a:gd name="connsiteY15" fmla="*/ 3416609 h 3784822"/>
              <a:gd name="connsiteX16" fmla="*/ 9935449 w 10901897"/>
              <a:gd name="connsiteY16" fmla="*/ 3443720 h 3784822"/>
              <a:gd name="connsiteX17" fmla="*/ 9922087 w 10901897"/>
              <a:gd name="connsiteY17" fmla="*/ 3448375 h 3784822"/>
              <a:gd name="connsiteX18" fmla="*/ 9889965 w 10901897"/>
              <a:gd name="connsiteY18" fmla="*/ 3453703 h 3784822"/>
              <a:gd name="connsiteX19" fmla="*/ 9757415 w 10901897"/>
              <a:gd name="connsiteY19" fmla="*/ 3459301 h 3784822"/>
              <a:gd name="connsiteX20" fmla="*/ 9679337 w 10901897"/>
              <a:gd name="connsiteY20" fmla="*/ 3466695 h 3784822"/>
              <a:gd name="connsiteX21" fmla="*/ 9651603 w 10901897"/>
              <a:gd name="connsiteY21" fmla="*/ 3475859 h 3784822"/>
              <a:gd name="connsiteX22" fmla="*/ 9611575 w 10901897"/>
              <a:gd name="connsiteY22" fmla="*/ 3484382 h 3784822"/>
              <a:gd name="connsiteX23" fmla="*/ 9542424 w 10901897"/>
              <a:gd name="connsiteY23" fmla="*/ 3504346 h 3784822"/>
              <a:gd name="connsiteX24" fmla="*/ 9475463 w 10901897"/>
              <a:gd name="connsiteY24" fmla="*/ 3514251 h 3784822"/>
              <a:gd name="connsiteX25" fmla="*/ 9430317 w 10901897"/>
              <a:gd name="connsiteY25" fmla="*/ 3517293 h 3784822"/>
              <a:gd name="connsiteX26" fmla="*/ 9423751 w 10901897"/>
              <a:gd name="connsiteY26" fmla="*/ 3517233 h 3784822"/>
              <a:gd name="connsiteX27" fmla="*/ 9369168 w 10901897"/>
              <a:gd name="connsiteY27" fmla="*/ 3508781 h 3784822"/>
              <a:gd name="connsiteX28" fmla="*/ 9364297 w 10901897"/>
              <a:gd name="connsiteY28" fmla="*/ 3514167 h 3784822"/>
              <a:gd name="connsiteX29" fmla="*/ 9347493 w 10901897"/>
              <a:gd name="connsiteY29" fmla="*/ 3520072 h 3784822"/>
              <a:gd name="connsiteX30" fmla="*/ 9332718 w 10901897"/>
              <a:gd name="connsiteY30" fmla="*/ 3514362 h 3784822"/>
              <a:gd name="connsiteX31" fmla="*/ 9264167 w 10901897"/>
              <a:gd name="connsiteY31" fmla="*/ 3505658 h 3784822"/>
              <a:gd name="connsiteX32" fmla="*/ 9164094 w 10901897"/>
              <a:gd name="connsiteY32" fmla="*/ 3498928 h 3784822"/>
              <a:gd name="connsiteX33" fmla="*/ 9148800 w 10901897"/>
              <a:gd name="connsiteY33" fmla="*/ 3493060 h 3784822"/>
              <a:gd name="connsiteX34" fmla="*/ 9050458 w 10901897"/>
              <a:gd name="connsiteY34" fmla="*/ 3480848 h 3784822"/>
              <a:gd name="connsiteX35" fmla="*/ 8999058 w 10901897"/>
              <a:gd name="connsiteY35" fmla="*/ 3480225 h 3784822"/>
              <a:gd name="connsiteX36" fmla="*/ 8993554 w 10901897"/>
              <a:gd name="connsiteY36" fmla="*/ 3486268 h 3784822"/>
              <a:gd name="connsiteX37" fmla="*/ 8978351 w 10901897"/>
              <a:gd name="connsiteY37" fmla="*/ 3485255 h 3784822"/>
              <a:gd name="connsiteX38" fmla="*/ 8974307 w 10901897"/>
              <a:gd name="connsiteY38" fmla="*/ 3486266 h 3784822"/>
              <a:gd name="connsiteX39" fmla="*/ 8951126 w 10901897"/>
              <a:gd name="connsiteY39" fmla="*/ 3490785 h 3784822"/>
              <a:gd name="connsiteX40" fmla="*/ 8946415 w 10901897"/>
              <a:gd name="connsiteY40" fmla="*/ 3479836 h 3784822"/>
              <a:gd name="connsiteX41" fmla="*/ 8939487 w 10901897"/>
              <a:gd name="connsiteY41" fmla="*/ 3478500 h 3784822"/>
              <a:gd name="connsiteX42" fmla="*/ 8687743 w 10901897"/>
              <a:gd name="connsiteY42" fmla="*/ 3487291 h 3784822"/>
              <a:gd name="connsiteX43" fmla="*/ 8666518 w 10901897"/>
              <a:gd name="connsiteY43" fmla="*/ 3498231 h 3784822"/>
              <a:gd name="connsiteX44" fmla="*/ 8599556 w 10901897"/>
              <a:gd name="connsiteY44" fmla="*/ 3508137 h 3784822"/>
              <a:gd name="connsiteX45" fmla="*/ 8554411 w 10901897"/>
              <a:gd name="connsiteY45" fmla="*/ 3511179 h 3784822"/>
              <a:gd name="connsiteX46" fmla="*/ 8547844 w 10901897"/>
              <a:gd name="connsiteY46" fmla="*/ 3511118 h 3784822"/>
              <a:gd name="connsiteX47" fmla="*/ 8493261 w 10901897"/>
              <a:gd name="connsiteY47" fmla="*/ 3502666 h 3784822"/>
              <a:gd name="connsiteX48" fmla="*/ 8488390 w 10901897"/>
              <a:gd name="connsiteY48" fmla="*/ 3508053 h 3784822"/>
              <a:gd name="connsiteX49" fmla="*/ 8471586 w 10901897"/>
              <a:gd name="connsiteY49" fmla="*/ 3513957 h 3784822"/>
              <a:gd name="connsiteX50" fmla="*/ 8456812 w 10901897"/>
              <a:gd name="connsiteY50" fmla="*/ 3508248 h 3784822"/>
              <a:gd name="connsiteX51" fmla="*/ 8388259 w 10901897"/>
              <a:gd name="connsiteY51" fmla="*/ 3499544 h 3784822"/>
              <a:gd name="connsiteX52" fmla="*/ 8370697 w 10901897"/>
              <a:gd name="connsiteY52" fmla="*/ 3498362 h 3784822"/>
              <a:gd name="connsiteX53" fmla="*/ 7639559 w 10901897"/>
              <a:gd name="connsiteY53" fmla="*/ 3523894 h 3784822"/>
              <a:gd name="connsiteX54" fmla="*/ 7007522 w 10901897"/>
              <a:gd name="connsiteY54" fmla="*/ 3545965 h 3784822"/>
              <a:gd name="connsiteX55" fmla="*/ 6591224 w 10901897"/>
              <a:gd name="connsiteY55" fmla="*/ 3560503 h 3784822"/>
              <a:gd name="connsiteX56" fmla="*/ 6557964 w 10901897"/>
              <a:gd name="connsiteY56" fmla="*/ 3561844 h 3784822"/>
              <a:gd name="connsiteX57" fmla="*/ 6355814 w 10901897"/>
              <a:gd name="connsiteY57" fmla="*/ 3568989 h 3784822"/>
              <a:gd name="connsiteX58" fmla="*/ 6354404 w 10901897"/>
              <a:gd name="connsiteY58" fmla="*/ 3568773 h 3784822"/>
              <a:gd name="connsiteX59" fmla="*/ 4018045 w 10901897"/>
              <a:gd name="connsiteY59" fmla="*/ 3650360 h 3784822"/>
              <a:gd name="connsiteX60" fmla="*/ 168026 w 10901897"/>
              <a:gd name="connsiteY60" fmla="*/ 3784806 h 3784822"/>
              <a:gd name="connsiteX61" fmla="*/ 130799 w 10901897"/>
              <a:gd name="connsiteY61" fmla="*/ 3745583 h 3784822"/>
              <a:gd name="connsiteX62" fmla="*/ 27661 w 10901897"/>
              <a:gd name="connsiteY62" fmla="*/ 792099 h 3784822"/>
              <a:gd name="connsiteX63" fmla="*/ 15046 w 10901897"/>
              <a:gd name="connsiteY63" fmla="*/ 430868 h 3784822"/>
              <a:gd name="connsiteX64" fmla="*/ 0 w 10901897"/>
              <a:gd name="connsiteY64" fmla="*/ 0 h 378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01897" h="3784822">
                <a:moveTo>
                  <a:pt x="0" y="0"/>
                </a:moveTo>
                <a:lnTo>
                  <a:pt x="10786370" y="54839"/>
                </a:lnTo>
                <a:lnTo>
                  <a:pt x="10798579" y="404459"/>
                </a:lnTo>
                <a:lnTo>
                  <a:pt x="10901717" y="3357944"/>
                </a:lnTo>
                <a:cubicBezTo>
                  <a:pt x="10901716" y="3357946"/>
                  <a:pt x="10901715" y="3357947"/>
                  <a:pt x="10901714" y="3357949"/>
                </a:cubicBezTo>
                <a:lnTo>
                  <a:pt x="10901897" y="3363104"/>
                </a:lnTo>
                <a:lnTo>
                  <a:pt x="10893816" y="3377100"/>
                </a:lnTo>
                <a:lnTo>
                  <a:pt x="10887323" y="3392838"/>
                </a:lnTo>
                <a:lnTo>
                  <a:pt x="10881845" y="3397828"/>
                </a:lnTo>
                <a:lnTo>
                  <a:pt x="10876220" y="3407568"/>
                </a:lnTo>
                <a:lnTo>
                  <a:pt x="10867702" y="3407860"/>
                </a:lnTo>
                <a:lnTo>
                  <a:pt x="10857541" y="3411520"/>
                </a:lnTo>
                <a:lnTo>
                  <a:pt x="10832053" y="3412410"/>
                </a:lnTo>
                <a:lnTo>
                  <a:pt x="10831546" y="3413616"/>
                </a:lnTo>
                <a:cubicBezTo>
                  <a:pt x="10830474" y="3428173"/>
                  <a:pt x="10849082" y="3440222"/>
                  <a:pt x="10791337" y="3442239"/>
                </a:cubicBezTo>
                <a:lnTo>
                  <a:pt x="10711793" y="3416609"/>
                </a:lnTo>
                <a:lnTo>
                  <a:pt x="9935449" y="3443720"/>
                </a:lnTo>
                <a:lnTo>
                  <a:pt x="9922087" y="3448375"/>
                </a:lnTo>
                <a:cubicBezTo>
                  <a:pt x="9914905" y="3450370"/>
                  <a:pt x="9905005" y="3452335"/>
                  <a:pt x="9889965" y="3453703"/>
                </a:cubicBezTo>
                <a:cubicBezTo>
                  <a:pt x="9852034" y="3441054"/>
                  <a:pt x="9804605" y="3476443"/>
                  <a:pt x="9757415" y="3459301"/>
                </a:cubicBezTo>
                <a:cubicBezTo>
                  <a:pt x="9740263" y="3455349"/>
                  <a:pt x="9688392" y="3457516"/>
                  <a:pt x="9679337" y="3466695"/>
                </a:cubicBezTo>
                <a:cubicBezTo>
                  <a:pt x="9668677" y="3468953"/>
                  <a:pt x="9655780" y="3466201"/>
                  <a:pt x="9651603" y="3475859"/>
                </a:cubicBezTo>
                <a:cubicBezTo>
                  <a:pt x="9644330" y="3487550"/>
                  <a:pt x="9605022" y="3471055"/>
                  <a:pt x="9611575" y="3484382"/>
                </a:cubicBezTo>
                <a:cubicBezTo>
                  <a:pt x="9583699" y="3473111"/>
                  <a:pt x="9564458" y="3497726"/>
                  <a:pt x="9542424" y="3504346"/>
                </a:cubicBezTo>
                <a:lnTo>
                  <a:pt x="9475463" y="3514251"/>
                </a:lnTo>
                <a:lnTo>
                  <a:pt x="9430317" y="3517293"/>
                </a:lnTo>
                <a:lnTo>
                  <a:pt x="9423751" y="3517233"/>
                </a:lnTo>
                <a:lnTo>
                  <a:pt x="9369168" y="3508781"/>
                </a:lnTo>
                <a:cubicBezTo>
                  <a:pt x="9367971" y="3510714"/>
                  <a:pt x="9366331" y="3512530"/>
                  <a:pt x="9364297" y="3514167"/>
                </a:cubicBezTo>
                <a:lnTo>
                  <a:pt x="9347493" y="3520072"/>
                </a:lnTo>
                <a:lnTo>
                  <a:pt x="9332718" y="3514362"/>
                </a:lnTo>
                <a:lnTo>
                  <a:pt x="9264167" y="3505658"/>
                </a:lnTo>
                <a:lnTo>
                  <a:pt x="9164094" y="3498928"/>
                </a:lnTo>
                <a:lnTo>
                  <a:pt x="9148800" y="3493060"/>
                </a:lnTo>
                <a:cubicBezTo>
                  <a:pt x="9114162" y="3487240"/>
                  <a:pt x="9072940" y="3495967"/>
                  <a:pt x="9050458" y="3480848"/>
                </a:cubicBezTo>
                <a:lnTo>
                  <a:pt x="8999058" y="3480225"/>
                </a:lnTo>
                <a:lnTo>
                  <a:pt x="8993554" y="3486268"/>
                </a:lnTo>
                <a:lnTo>
                  <a:pt x="8978351" y="3485255"/>
                </a:lnTo>
                <a:lnTo>
                  <a:pt x="8974307" y="3486266"/>
                </a:lnTo>
                <a:cubicBezTo>
                  <a:pt x="8966590" y="3488228"/>
                  <a:pt x="8958927" y="3489959"/>
                  <a:pt x="8951126" y="3490785"/>
                </a:cubicBezTo>
                <a:cubicBezTo>
                  <a:pt x="8951758" y="3485238"/>
                  <a:pt x="8949842" y="3481846"/>
                  <a:pt x="8946415" y="3479836"/>
                </a:cubicBezTo>
                <a:lnTo>
                  <a:pt x="8939487" y="3478500"/>
                </a:lnTo>
                <a:lnTo>
                  <a:pt x="8687743" y="3487291"/>
                </a:lnTo>
                <a:lnTo>
                  <a:pt x="8666518" y="3498231"/>
                </a:lnTo>
                <a:lnTo>
                  <a:pt x="8599556" y="3508137"/>
                </a:lnTo>
                <a:lnTo>
                  <a:pt x="8554411" y="3511179"/>
                </a:lnTo>
                <a:lnTo>
                  <a:pt x="8547844" y="3511118"/>
                </a:lnTo>
                <a:lnTo>
                  <a:pt x="8493261" y="3502666"/>
                </a:lnTo>
                <a:cubicBezTo>
                  <a:pt x="8492064" y="3504598"/>
                  <a:pt x="8490425" y="3506416"/>
                  <a:pt x="8488390" y="3508053"/>
                </a:cubicBezTo>
                <a:lnTo>
                  <a:pt x="8471586" y="3513957"/>
                </a:lnTo>
                <a:lnTo>
                  <a:pt x="8456812" y="3508248"/>
                </a:lnTo>
                <a:lnTo>
                  <a:pt x="8388259" y="3499544"/>
                </a:lnTo>
                <a:lnTo>
                  <a:pt x="8370697" y="3498362"/>
                </a:lnTo>
                <a:lnTo>
                  <a:pt x="7639559" y="3523894"/>
                </a:lnTo>
                <a:lnTo>
                  <a:pt x="7007522" y="3545965"/>
                </a:lnTo>
                <a:lnTo>
                  <a:pt x="6591224" y="3560503"/>
                </a:lnTo>
                <a:lnTo>
                  <a:pt x="6557964" y="3561844"/>
                </a:lnTo>
                <a:cubicBezTo>
                  <a:pt x="6565626" y="3569808"/>
                  <a:pt x="6411601" y="3573816"/>
                  <a:pt x="6355814" y="3568989"/>
                </a:cubicBezTo>
                <a:lnTo>
                  <a:pt x="6354404" y="3568773"/>
                </a:lnTo>
                <a:lnTo>
                  <a:pt x="4018045" y="3650360"/>
                </a:lnTo>
                <a:lnTo>
                  <a:pt x="168026" y="3784806"/>
                </a:lnTo>
                <a:cubicBezTo>
                  <a:pt x="148265" y="3785434"/>
                  <a:pt x="131630" y="3767909"/>
                  <a:pt x="130799" y="3745583"/>
                </a:cubicBezTo>
                <a:lnTo>
                  <a:pt x="27661" y="792099"/>
                </a:lnTo>
                <a:lnTo>
                  <a:pt x="15046" y="4308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50000"/>
                </a:srgbClr>
              </a:gs>
              <a:gs pos="44000">
                <a:srgbClr val="000000">
                  <a:alpha val="0"/>
                </a:srgbClr>
              </a:gs>
              <a:gs pos="20000">
                <a:srgbClr val="000000">
                  <a:alpha val="37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0E34DF-EDE3-BF1E-3F85-22103E68B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2638" y="1943098"/>
            <a:ext cx="9533562" cy="3184241"/>
          </a:xfrm>
        </p:spPr>
        <p:txBody>
          <a:bodyPr>
            <a:normAutofit fontScale="90000"/>
          </a:bodyPr>
          <a:lstStyle/>
          <a:p>
            <a:pPr algn="r"/>
            <a:r>
              <a:rPr lang="de-DE" b="1" i="1"/>
              <a:t>Steuerung von Produktionssystemen mit Verfahren der Künstlichen Intelligenz und des Maschinellen Lernens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39D992-1C9E-1B93-AF2E-6D520477D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7411" y="5390539"/>
            <a:ext cx="5250013" cy="63424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/>
            <a:r>
              <a:rPr lang="de-DE"/>
              <a:t>Malte Lanz, Marcel Treptow, Niklas Paul, Timo Pfaff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91EA59-6DC9-4DBE-A695-5C34F3589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9151E3D-CEBB-4AB7-BD15-2F43F5561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D37F7F1-C11D-4C2D-8852-2F971134B9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9D65196-FEF1-4579-A9A6-33918DD8A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B543613-5075-431D-A2F8-1E9DB45FB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8344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B0512-B9BE-532E-BB28-95D5066C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53" y="-792014"/>
            <a:ext cx="9493249" cy="1577975"/>
          </a:xfrm>
        </p:spPr>
        <p:txBody>
          <a:bodyPr/>
          <a:lstStyle/>
          <a:p>
            <a:r>
              <a:rPr lang="de-DE" err="1"/>
              <a:t>Deadlockfall</a:t>
            </a:r>
          </a:p>
        </p:txBody>
      </p:sp>
      <p:pic>
        <p:nvPicPr>
          <p:cNvPr id="6" name="Inhaltsplatzhalter 5" descr="Ein Bild, das Screenshot, Diagramm, Text, Kreis enthält.&#10;&#10;Beschreibung automatisch generiert.">
            <a:extLst>
              <a:ext uri="{FF2B5EF4-FFF2-40B4-BE49-F238E27FC236}">
                <a16:creationId xmlns:a16="http://schemas.microsoft.com/office/drawing/2014/main" id="{F86B6C17-2A70-C02A-73AC-DA82020DF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1149" y="792481"/>
            <a:ext cx="10725651" cy="5657751"/>
          </a:xfrm>
        </p:spPr>
      </p:pic>
      <p:pic>
        <p:nvPicPr>
          <p:cNvPr id="7" name="Grafik 6" descr="Zahnoberfläche Hammerkopf Klaue Hammerkopf, nimmt Doppel V Typ Nagel  Schreiner Klauen Hammer Kopf, langlebig für Möbelreparatur Nagel Dinge :  Amazon.de: Baumarkt">
            <a:extLst>
              <a:ext uri="{FF2B5EF4-FFF2-40B4-BE49-F238E27FC236}">
                <a16:creationId xmlns:a16="http://schemas.microsoft.com/office/drawing/2014/main" id="{44ED0F48-5ACC-5991-653C-174F716FA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747" y="2246918"/>
            <a:ext cx="352871" cy="352872"/>
          </a:xfrm>
          <a:prstGeom prst="rect">
            <a:avLst/>
          </a:prstGeom>
        </p:spPr>
      </p:pic>
      <p:pic>
        <p:nvPicPr>
          <p:cNvPr id="8" name="Grafik 7" descr="Zahnoberfläche Hammerkopf Klaue Hammerkopf, nimmt Doppel V Typ Nagel  Schreiner Klauen Hammer Kopf, langlebig für Möbelreparatur Nagel Dinge :  Amazon.de: Baumarkt">
            <a:extLst>
              <a:ext uri="{FF2B5EF4-FFF2-40B4-BE49-F238E27FC236}">
                <a16:creationId xmlns:a16="http://schemas.microsoft.com/office/drawing/2014/main" id="{CF9E8E48-2FC5-6F9F-7847-D91198BF7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246" y="1439559"/>
            <a:ext cx="352871" cy="352872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325FADE7-231A-33D6-303D-11E0446B0E68}"/>
              </a:ext>
            </a:extLst>
          </p:cNvPr>
          <p:cNvSpPr/>
          <p:nvPr/>
        </p:nvSpPr>
        <p:spPr>
          <a:xfrm>
            <a:off x="1870982" y="2369910"/>
            <a:ext cx="634999" cy="19049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Zahnoberfläche Hammerkopf Klaue Hammerkopf, nimmt Doppel V Typ Nagel  Schreiner Klauen Hammer Kopf, langlebig für Möbelreparatur Nagel Dinge :  Amazon.de: Baumarkt">
            <a:extLst>
              <a:ext uri="{FF2B5EF4-FFF2-40B4-BE49-F238E27FC236}">
                <a16:creationId xmlns:a16="http://schemas.microsoft.com/office/drawing/2014/main" id="{8DB92CA7-90E3-9485-6DB9-8E89A6008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388" y="1584701"/>
            <a:ext cx="352871" cy="352872"/>
          </a:xfrm>
          <a:prstGeom prst="rect">
            <a:avLst/>
          </a:prstGeom>
        </p:spPr>
      </p:pic>
      <p:pic>
        <p:nvPicPr>
          <p:cNvPr id="11" name="Grafik 10" descr="Zahnoberfläche Hammerkopf Klaue Hammerkopf, nimmt Doppel V Typ Nagel  Schreiner Klauen Hammer Kopf, langlebig für Möbelreparatur Nagel Dinge :  Amazon.de: Baumarkt">
            <a:extLst>
              <a:ext uri="{FF2B5EF4-FFF2-40B4-BE49-F238E27FC236}">
                <a16:creationId xmlns:a16="http://schemas.microsoft.com/office/drawing/2014/main" id="{C7F4876E-7742-E3AE-174F-1781A611E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531" y="1729844"/>
            <a:ext cx="352871" cy="352872"/>
          </a:xfrm>
          <a:prstGeom prst="rect">
            <a:avLst/>
          </a:prstGeom>
        </p:spPr>
      </p:pic>
      <p:pic>
        <p:nvPicPr>
          <p:cNvPr id="12" name="Grafik 11" descr="Zahnoberfläche Hammerkopf Klaue Hammerkopf, nimmt Doppel V Typ Nagel  Schreiner Klauen Hammer Kopf, langlebig für Möbelreparatur Nagel Dinge :  Amazon.de: Baumarkt">
            <a:extLst>
              <a:ext uri="{FF2B5EF4-FFF2-40B4-BE49-F238E27FC236}">
                <a16:creationId xmlns:a16="http://schemas.microsoft.com/office/drawing/2014/main" id="{38D9F737-9FD8-43B2-AC1B-81F011D0C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674" y="1874987"/>
            <a:ext cx="352871" cy="352872"/>
          </a:xfrm>
          <a:prstGeom prst="rect">
            <a:avLst/>
          </a:prstGeom>
        </p:spPr>
      </p:pic>
      <p:pic>
        <p:nvPicPr>
          <p:cNvPr id="13" name="Grafik 12" descr="Hammerschaft Holz. Für 5318 Schreinerhammer 300 Gr.">
            <a:extLst>
              <a:ext uri="{FF2B5EF4-FFF2-40B4-BE49-F238E27FC236}">
                <a16:creationId xmlns:a16="http://schemas.microsoft.com/office/drawing/2014/main" id="{E7DEA984-FEC0-3C78-856E-28002E3DE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971" y="4425043"/>
            <a:ext cx="357416" cy="366487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3EBED6E1-BB23-9823-EBAA-14AB100C2F35}"/>
              </a:ext>
            </a:extLst>
          </p:cNvPr>
          <p:cNvSpPr/>
          <p:nvPr/>
        </p:nvSpPr>
        <p:spPr>
          <a:xfrm>
            <a:off x="1870981" y="4510767"/>
            <a:ext cx="634999" cy="19049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 descr="Hammerschaft Holz. Für 5318 Schreinerhammer 300 Gr.">
            <a:extLst>
              <a:ext uri="{FF2B5EF4-FFF2-40B4-BE49-F238E27FC236}">
                <a16:creationId xmlns:a16="http://schemas.microsoft.com/office/drawing/2014/main" id="{A1D69507-3E02-5CBA-1706-721CC5CAC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3042" y="5286828"/>
            <a:ext cx="357416" cy="366487"/>
          </a:xfrm>
          <a:prstGeom prst="rect">
            <a:avLst/>
          </a:prstGeom>
        </p:spPr>
      </p:pic>
      <p:pic>
        <p:nvPicPr>
          <p:cNvPr id="17" name="Grafik 16" descr="Hammerschaft Holz. Für 5318 Schreinerhammer 300 Gr.">
            <a:extLst>
              <a:ext uri="{FF2B5EF4-FFF2-40B4-BE49-F238E27FC236}">
                <a16:creationId xmlns:a16="http://schemas.microsoft.com/office/drawing/2014/main" id="{1CF7F6C3-73E7-FD8F-77FA-3063C65DDB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8184" y="5431970"/>
            <a:ext cx="357416" cy="366487"/>
          </a:xfrm>
          <a:prstGeom prst="rect">
            <a:avLst/>
          </a:prstGeom>
        </p:spPr>
      </p:pic>
      <p:pic>
        <p:nvPicPr>
          <p:cNvPr id="18" name="Grafik 17" descr="Hammerschaft Holz. Für 5318 Schreinerhammer 300 Gr.">
            <a:extLst>
              <a:ext uri="{FF2B5EF4-FFF2-40B4-BE49-F238E27FC236}">
                <a16:creationId xmlns:a16="http://schemas.microsoft.com/office/drawing/2014/main" id="{A82625AA-2013-17AA-F1D1-8338CE130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3327" y="5577113"/>
            <a:ext cx="357416" cy="366487"/>
          </a:xfrm>
          <a:prstGeom prst="rect">
            <a:avLst/>
          </a:prstGeom>
        </p:spPr>
      </p:pic>
      <p:pic>
        <p:nvPicPr>
          <p:cNvPr id="19" name="Grafik 18" descr="Hammerschaft Holz. Für 5318 Schreinerhammer 300 Gr.">
            <a:extLst>
              <a:ext uri="{FF2B5EF4-FFF2-40B4-BE49-F238E27FC236}">
                <a16:creationId xmlns:a16="http://schemas.microsoft.com/office/drawing/2014/main" id="{9175C076-4BDC-3895-9FEE-A5618073D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8470" y="5722256"/>
            <a:ext cx="357416" cy="366487"/>
          </a:xfrm>
          <a:prstGeom prst="rect">
            <a:avLst/>
          </a:prstGeom>
        </p:spPr>
      </p:pic>
      <p:pic>
        <p:nvPicPr>
          <p:cNvPr id="26" name="Grafik 25" descr="Zahnoberfläche Hammerkopf Klaue Hammerkopf, nimmt Doppel V Typ Nagel  Schreiner Klauen Hammer Kopf, langlebig für Möbelreparatur Nagel Dinge :  Amazon.de: Baumarkt">
            <a:extLst>
              <a:ext uri="{FF2B5EF4-FFF2-40B4-BE49-F238E27FC236}">
                <a16:creationId xmlns:a16="http://schemas.microsoft.com/office/drawing/2014/main" id="{45E4F8EE-9518-A241-684C-3DE4FBE8C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602" y="1412344"/>
            <a:ext cx="352871" cy="352872"/>
          </a:xfrm>
          <a:prstGeom prst="rect">
            <a:avLst/>
          </a:prstGeom>
        </p:spPr>
      </p:pic>
      <p:pic>
        <p:nvPicPr>
          <p:cNvPr id="27" name="Grafik 26" descr="Zahnoberfläche Hammerkopf Klaue Hammerkopf, nimmt Doppel V Typ Nagel  Schreiner Klauen Hammer Kopf, langlebig für Möbelreparatur Nagel Dinge :  Amazon.de: Baumarkt">
            <a:extLst>
              <a:ext uri="{FF2B5EF4-FFF2-40B4-BE49-F238E27FC236}">
                <a16:creationId xmlns:a16="http://schemas.microsoft.com/office/drawing/2014/main" id="{B3DFE0E3-D48C-7F17-F89F-310269CFF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601" y="4197272"/>
            <a:ext cx="352871" cy="352872"/>
          </a:xfrm>
          <a:prstGeom prst="rect">
            <a:avLst/>
          </a:prstGeom>
        </p:spPr>
      </p:pic>
      <p:pic>
        <p:nvPicPr>
          <p:cNvPr id="29" name="Grafik 28" descr="Zahnoberfläche Hammerkopf Klaue Hammerkopf, nimmt Doppel V Typ Nagel  Schreiner Klauen Hammer Kopf, langlebig für Möbelreparatur Nagel Dinge :  Amazon.de: Baumarkt">
            <a:extLst>
              <a:ext uri="{FF2B5EF4-FFF2-40B4-BE49-F238E27FC236}">
                <a16:creationId xmlns:a16="http://schemas.microsoft.com/office/drawing/2014/main" id="{0FD67E5E-1A70-5A97-BCF7-8CAFD5B7A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600" y="5222342"/>
            <a:ext cx="352871" cy="352872"/>
          </a:xfrm>
          <a:prstGeom prst="rect">
            <a:avLst/>
          </a:prstGeom>
        </p:spPr>
      </p:pic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4E781AC1-4021-503F-68DE-04434AF1D6A2}"/>
              </a:ext>
            </a:extLst>
          </p:cNvPr>
          <p:cNvSpPr/>
          <p:nvPr/>
        </p:nvSpPr>
        <p:spPr>
          <a:xfrm rot="1800000">
            <a:off x="3356472" y="2900981"/>
            <a:ext cx="616857" cy="13607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D12CA626-FAC8-9BF9-F8D2-C59278ADF059}"/>
              </a:ext>
            </a:extLst>
          </p:cNvPr>
          <p:cNvSpPr/>
          <p:nvPr/>
        </p:nvSpPr>
        <p:spPr>
          <a:xfrm rot="-2400000">
            <a:off x="3356471" y="3971409"/>
            <a:ext cx="616857" cy="13607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Pfeil: nach rechts 33">
            <a:extLst>
              <a:ext uri="{FF2B5EF4-FFF2-40B4-BE49-F238E27FC236}">
                <a16:creationId xmlns:a16="http://schemas.microsoft.com/office/drawing/2014/main" id="{6312F865-01A6-E45A-E447-4831560E17C0}"/>
              </a:ext>
            </a:extLst>
          </p:cNvPr>
          <p:cNvSpPr/>
          <p:nvPr/>
        </p:nvSpPr>
        <p:spPr>
          <a:xfrm rot="-2400000">
            <a:off x="4572042" y="2356694"/>
            <a:ext cx="616857" cy="13607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5A60260C-DBB0-62E4-E153-328BF32B32A7}"/>
              </a:ext>
            </a:extLst>
          </p:cNvPr>
          <p:cNvSpPr/>
          <p:nvPr/>
        </p:nvSpPr>
        <p:spPr>
          <a:xfrm rot="2880000">
            <a:off x="4608327" y="4443122"/>
            <a:ext cx="616857" cy="13607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80DDE5E7-445C-FE3B-A411-FE182656E648}"/>
              </a:ext>
            </a:extLst>
          </p:cNvPr>
          <p:cNvSpPr/>
          <p:nvPr/>
        </p:nvSpPr>
        <p:spPr>
          <a:xfrm rot="1680000">
            <a:off x="4726256" y="3717407"/>
            <a:ext cx="616857" cy="13607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9D65772F-61BA-B11F-3090-B4214915F0AA}"/>
              </a:ext>
            </a:extLst>
          </p:cNvPr>
          <p:cNvSpPr/>
          <p:nvPr/>
        </p:nvSpPr>
        <p:spPr>
          <a:xfrm rot="20040000">
            <a:off x="4572041" y="2919122"/>
            <a:ext cx="616857" cy="13607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 descr="Zahnoberfläche Hammerkopf Klaue Hammerkopf, nimmt Doppel V Typ Nagel  Schreiner Klauen Hammer Kopf, langlebig für Möbelreparatur Nagel Dinge :  Amazon.de: Baumarkt">
            <a:extLst>
              <a:ext uri="{FF2B5EF4-FFF2-40B4-BE49-F238E27FC236}">
                <a16:creationId xmlns:a16="http://schemas.microsoft.com/office/drawing/2014/main" id="{78C99894-BC67-4AAE-F906-986A11918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600" y="2754914"/>
            <a:ext cx="352871" cy="352872"/>
          </a:xfrm>
          <a:prstGeom prst="rect">
            <a:avLst/>
          </a:prstGeom>
        </p:spPr>
      </p:pic>
      <p:sp>
        <p:nvSpPr>
          <p:cNvPr id="4" name="Multiplikationszeichen 3">
            <a:extLst>
              <a:ext uri="{FF2B5EF4-FFF2-40B4-BE49-F238E27FC236}">
                <a16:creationId xmlns:a16="http://schemas.microsoft.com/office/drawing/2014/main" id="{E68722E0-1D2B-D6A2-B6AD-73B02F4CCE34}"/>
              </a:ext>
            </a:extLst>
          </p:cNvPr>
          <p:cNvSpPr/>
          <p:nvPr/>
        </p:nvSpPr>
        <p:spPr>
          <a:xfrm>
            <a:off x="5989411" y="2469697"/>
            <a:ext cx="1714498" cy="182335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706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83C872A-EADA-4C8E-AD63-84540F6EC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1B2963-CB1B-DD8C-DFC9-16537E2B9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49" y="1195251"/>
            <a:ext cx="4372247" cy="4049486"/>
          </a:xfrm>
        </p:spPr>
        <p:txBody>
          <a:bodyPr anchor="t">
            <a:normAutofit/>
          </a:bodyPr>
          <a:lstStyle/>
          <a:p>
            <a:r>
              <a:rPr lang="de-DE" sz="5400"/>
              <a:t>Unity Simulation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2966C4-22F4-D087-FC39-F5B0DEBED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650" y="1325880"/>
            <a:ext cx="4317277" cy="48463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Tx/>
              <a:buChar char="-"/>
            </a:pPr>
            <a:r>
              <a:rPr lang="de-DE" b="1"/>
              <a:t>Ablauf: Ereignisorientiert</a:t>
            </a:r>
          </a:p>
          <a:p>
            <a:pPr lvl="1">
              <a:buFontTx/>
              <a:buChar char="-"/>
            </a:pPr>
            <a:r>
              <a:rPr lang="de-DE" b="1"/>
              <a:t>Eventauslöser</a:t>
            </a:r>
          </a:p>
          <a:p>
            <a:pPr lvl="2">
              <a:buFontTx/>
              <a:buChar char="-"/>
            </a:pPr>
            <a:r>
              <a:rPr lang="de-DE" b="1"/>
              <a:t>Eingang von einer Ressource</a:t>
            </a:r>
          </a:p>
          <a:p>
            <a:pPr lvl="2">
              <a:buFontTx/>
              <a:buChar char="-"/>
            </a:pPr>
            <a:r>
              <a:rPr lang="de-DE" b="1"/>
              <a:t>Fertigstellung eines Produkts</a:t>
            </a:r>
          </a:p>
          <a:p>
            <a:pPr>
              <a:buFontTx/>
              <a:buChar char="-"/>
            </a:pPr>
            <a:r>
              <a:rPr lang="de-DE" b="1"/>
              <a:t>Eventmanager</a:t>
            </a:r>
          </a:p>
          <a:p>
            <a:pPr lvl="1">
              <a:buFontTx/>
              <a:buChar char="-"/>
            </a:pPr>
            <a:r>
              <a:rPr lang="de-DE" b="1"/>
              <a:t>Verwaltung von einer Eventwarteschlange</a:t>
            </a:r>
          </a:p>
          <a:p>
            <a:pPr>
              <a:buFontTx/>
              <a:buChar char="-"/>
            </a:pPr>
            <a:r>
              <a:rPr lang="de-DE" b="1"/>
              <a:t>Nur notwendige Events erstellen!</a:t>
            </a:r>
          </a:p>
          <a:p>
            <a:pPr lvl="1">
              <a:buFontTx/>
              <a:buChar char="-"/>
            </a:pPr>
            <a:r>
              <a:rPr lang="de-DE" b="1"/>
              <a:t>&gt; Leistungsverbesserung</a:t>
            </a:r>
          </a:p>
          <a:p>
            <a:pPr lvl="1">
              <a:buFontTx/>
              <a:buChar char="-"/>
            </a:pPr>
            <a:r>
              <a:rPr lang="de-DE" b="1"/>
              <a:t>&gt; Stabilerer Simulationsdurchlauf</a:t>
            </a:r>
          </a:p>
          <a:p>
            <a:pPr>
              <a:buFontTx/>
              <a:buChar char="-"/>
            </a:pPr>
            <a:endParaRPr lang="de-DE" b="1"/>
          </a:p>
          <a:p>
            <a:endParaRPr lang="de-DE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FB05BBE-7040-483A-9363-F258D079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72" name="Group 59">
              <a:extLst>
                <a:ext uri="{FF2B5EF4-FFF2-40B4-BE49-F238E27FC236}">
                  <a16:creationId xmlns:a16="http://schemas.microsoft.com/office/drawing/2014/main" id="{1230361C-8176-4B6E-BC11-9DE4BAA0F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73" name="Straight Connector 61">
                <a:extLst>
                  <a:ext uri="{FF2B5EF4-FFF2-40B4-BE49-F238E27FC236}">
                    <a16:creationId xmlns:a16="http://schemas.microsoft.com/office/drawing/2014/main" id="{262F4E49-A259-4984-804B-3503C75942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CE5C125-D8A6-4487-A363-4D455029EB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F553228-B0F7-4290-8D94-D73319611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923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C9061-0A00-C37B-AB67-4D08D003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96" y="133212"/>
            <a:ext cx="9493249" cy="1577975"/>
          </a:xfrm>
        </p:spPr>
        <p:txBody>
          <a:bodyPr/>
          <a:lstStyle/>
          <a:p>
            <a:r>
              <a:rPr lang="de-DE"/>
              <a:t>Reinforcement Learning</a:t>
            </a:r>
          </a:p>
        </p:txBody>
      </p:sp>
      <p:pic>
        <p:nvPicPr>
          <p:cNvPr id="4" name="Inhaltsplatzhalter 3" descr="Ein Bild, das Text, Reihe, Diagramm, Screenshot enthält.&#10;&#10;Beschreibung automatisch generiert.">
            <a:extLst>
              <a:ext uri="{FF2B5EF4-FFF2-40B4-BE49-F238E27FC236}">
                <a16:creationId xmlns:a16="http://schemas.microsoft.com/office/drawing/2014/main" id="{F7209601-6F0F-FCB7-76C6-5A04F69CB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2459" y="2172877"/>
            <a:ext cx="8344073" cy="3144295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4A68875-21A0-3361-24E9-979FBEFC6E85}"/>
              </a:ext>
            </a:extLst>
          </p:cNvPr>
          <p:cNvSpPr txBox="1"/>
          <p:nvPr/>
        </p:nvSpPr>
        <p:spPr>
          <a:xfrm>
            <a:off x="631658" y="2177163"/>
            <a:ext cx="2632417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de-DE"/>
              <a:t>State</a:t>
            </a:r>
          </a:p>
          <a:p>
            <a:pPr marL="742950" lvl="1" indent="-285750">
              <a:buFont typeface="Courier New"/>
              <a:buChar char="o"/>
            </a:pPr>
            <a:r>
              <a:rPr lang="de-DE"/>
              <a:t>Zustand des Systems</a:t>
            </a:r>
            <a:endParaRPr lang="de-DE" err="1"/>
          </a:p>
          <a:p>
            <a:pPr marL="742950" lvl="1" indent="-285750">
              <a:buFont typeface="Courier New"/>
              <a:buChar char="o"/>
            </a:pPr>
            <a:endParaRPr lang="de-DE"/>
          </a:p>
          <a:p>
            <a:pPr marL="285750" indent="-285750">
              <a:buFont typeface="Calibri,Sans-Serif"/>
              <a:buChar char="-"/>
            </a:pPr>
            <a:r>
              <a:rPr lang="de-DE"/>
              <a:t>Action</a:t>
            </a:r>
            <a:endParaRPr lang="en-US"/>
          </a:p>
          <a:p>
            <a:pPr marL="742950" lvl="1" indent="-285750">
              <a:buFont typeface="Courier New,monospace"/>
              <a:buChar char="o"/>
            </a:pPr>
            <a:r>
              <a:rPr lang="de-DE"/>
              <a:t>Verändert </a:t>
            </a:r>
          </a:p>
          <a:p>
            <a:pPr lvl="1"/>
            <a:r>
              <a:rPr lang="de-DE"/>
              <a:t>State</a:t>
            </a:r>
          </a:p>
          <a:p>
            <a:pPr marL="285750" indent="-285750">
              <a:buFont typeface="Calibri"/>
              <a:buChar char="-"/>
            </a:pPr>
            <a:endParaRPr lang="de-DE"/>
          </a:p>
          <a:p>
            <a:pPr marL="285750" indent="-285750">
              <a:buFont typeface="Calibri"/>
              <a:buChar char="-"/>
            </a:pPr>
            <a:r>
              <a:rPr lang="de-DE" err="1"/>
              <a:t>Reward</a:t>
            </a:r>
            <a:endParaRPr lang="de-DE"/>
          </a:p>
          <a:p>
            <a:pPr marL="285750" indent="-285750">
              <a:buFont typeface="Calibri"/>
              <a:buChar char="-"/>
            </a:pPr>
            <a:endParaRPr lang="de-DE"/>
          </a:p>
          <a:p>
            <a:pPr marL="742950" lvl="1" indent="-285750">
              <a:buFont typeface="Courier New"/>
              <a:buChar char="o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339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946B3-9BEF-6504-50FF-F73BEEAC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Unity ML </a:t>
            </a:r>
            <a:r>
              <a:rPr lang="de-DE" err="1"/>
              <a:t>Agents</a:t>
            </a:r>
            <a:r>
              <a:rPr lang="de-DE"/>
              <a:t> Toolkit</a:t>
            </a:r>
          </a:p>
        </p:txBody>
      </p:sp>
      <p:pic>
        <p:nvPicPr>
          <p:cNvPr id="4" name="Inhaltsplatzhalter 3" descr="Ein Bild, das Text, Screenshot, Diagramm, Rechteck enthält.&#10;&#10;Beschreibung automatisch generiert.">
            <a:extLst>
              <a:ext uri="{FF2B5EF4-FFF2-40B4-BE49-F238E27FC236}">
                <a16:creationId xmlns:a16="http://schemas.microsoft.com/office/drawing/2014/main" id="{373E5634-326C-A973-BEC6-DFDF8C7A4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9280" y="2075975"/>
            <a:ext cx="6096000" cy="3483917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939D872-A248-6E5B-C4DC-6A84413ABD3C}"/>
              </a:ext>
            </a:extLst>
          </p:cNvPr>
          <p:cNvSpPr txBox="1"/>
          <p:nvPr/>
        </p:nvSpPr>
        <p:spPr>
          <a:xfrm>
            <a:off x="851477" y="2150340"/>
            <a:ext cx="438727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de-DE"/>
              <a:t>Hauptkomponenten </a:t>
            </a:r>
          </a:p>
          <a:p>
            <a:pPr marL="742950" lvl="1" indent="-285750">
              <a:buFont typeface="Courier New"/>
              <a:buChar char="o"/>
            </a:pPr>
            <a:r>
              <a:rPr lang="de-DE"/>
              <a:t>Learning Environment</a:t>
            </a:r>
          </a:p>
          <a:p>
            <a:pPr marL="742950" lvl="1" indent="-285750">
              <a:buFont typeface="Courier New"/>
              <a:buChar char="o"/>
            </a:pPr>
            <a:r>
              <a:rPr lang="de-DE"/>
              <a:t>Python Backend </a:t>
            </a:r>
          </a:p>
          <a:p>
            <a:pPr marL="1200150" lvl="2" indent="-285750">
              <a:buFont typeface="Wingdings"/>
              <a:buChar char="§"/>
            </a:pPr>
            <a:r>
              <a:rPr lang="de-DE" err="1"/>
              <a:t>Machine</a:t>
            </a:r>
            <a:r>
              <a:rPr lang="de-DE"/>
              <a:t> Learning Algorithmen</a:t>
            </a:r>
          </a:p>
          <a:p>
            <a:pPr lvl="1"/>
            <a:endParaRPr lang="de-DE"/>
          </a:p>
          <a:p>
            <a:pPr marL="285750" indent="-285750">
              <a:buFont typeface="Calibri"/>
              <a:buChar char="-"/>
            </a:pPr>
            <a:r>
              <a:rPr lang="de-DE"/>
              <a:t>Multiagenten </a:t>
            </a:r>
          </a:p>
          <a:p>
            <a:endParaRPr lang="de-DE"/>
          </a:p>
          <a:p>
            <a:pPr marL="285750" indent="-285750">
              <a:buFont typeface="Calibri"/>
              <a:buChar char="-"/>
            </a:pPr>
            <a:r>
              <a:rPr lang="de-DE"/>
              <a:t>Verschiedene Trainingsmodi</a:t>
            </a:r>
          </a:p>
          <a:p>
            <a:pPr marL="285750" indent="-285750">
              <a:buFont typeface="Calibri"/>
              <a:buChar char="-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46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8">
            <a:extLst>
              <a:ext uri="{FF2B5EF4-FFF2-40B4-BE49-F238E27FC236}">
                <a16:creationId xmlns:a16="http://schemas.microsoft.com/office/drawing/2014/main" id="{203CB9AE-0384-4262-B8FC-D67C31777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AB96D7-92AF-DC75-6527-DEB205C3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365124"/>
            <a:ext cx="4876801" cy="22256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err="1"/>
              <a:t>Agenten</a:t>
            </a:r>
            <a:r>
              <a:rPr lang="en-US"/>
              <a:t>: </a:t>
            </a:r>
            <a:r>
              <a:rPr lang="en-US" err="1"/>
              <a:t>Konventionell</a:t>
            </a:r>
            <a:r>
              <a:rPr lang="en-US"/>
              <a:t> vs RL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9755269-BD0B-C025-EE46-E313E6FA6EE4}"/>
              </a:ext>
            </a:extLst>
          </p:cNvPr>
          <p:cNvSpPr txBox="1"/>
          <p:nvPr/>
        </p:nvSpPr>
        <p:spPr>
          <a:xfrm>
            <a:off x="1219200" y="3110458"/>
            <a:ext cx="4519449" cy="30617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</a:pPr>
            <a:r>
              <a:rPr lang="en-US" err="1"/>
              <a:t>Entscheidungsinstanz</a:t>
            </a:r>
            <a:r>
              <a:rPr lang="en-US"/>
              <a:t> Agent</a:t>
            </a:r>
          </a:p>
          <a:p>
            <a:pPr marL="57150" indent="-2857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en-US" err="1"/>
              <a:t>Heuristischer</a:t>
            </a:r>
            <a:r>
              <a:rPr lang="en-US"/>
              <a:t> Agent:</a:t>
            </a:r>
          </a:p>
          <a:p>
            <a:pPr marL="514350" lvl="1" indent="-285750">
              <a:lnSpc>
                <a:spcPct val="120000"/>
              </a:lnSpc>
              <a:spcAft>
                <a:spcPts val="600"/>
              </a:spcAft>
              <a:buFont typeface="Arial"/>
              <a:buChar char="•"/>
            </a:pPr>
            <a:r>
              <a:rPr lang="en-US"/>
              <a:t>Klare </a:t>
            </a:r>
            <a:r>
              <a:rPr lang="en-US" err="1"/>
              <a:t>Regeln</a:t>
            </a:r>
            <a:endParaRPr lang="en-US"/>
          </a:p>
          <a:p>
            <a:pPr marL="514350" lvl="1" indent="-285750">
              <a:lnSpc>
                <a:spcPct val="120000"/>
              </a:lnSpc>
              <a:spcAft>
                <a:spcPts val="600"/>
              </a:spcAft>
              <a:buFont typeface="Arial"/>
              <a:buChar char="•"/>
            </a:pPr>
            <a:r>
              <a:rPr lang="en-US" err="1"/>
              <a:t>Menschlicher</a:t>
            </a:r>
            <a:r>
              <a:rPr lang="en-US"/>
              <a:t> </a:t>
            </a:r>
            <a:r>
              <a:rPr lang="en-US" err="1"/>
              <a:t>Entwickler</a:t>
            </a:r>
            <a:endParaRPr lang="en-US"/>
          </a:p>
          <a:p>
            <a:pPr marL="57150" indent="-285750">
              <a:lnSpc>
                <a:spcPct val="120000"/>
              </a:lnSpc>
              <a:spcAft>
                <a:spcPts val="600"/>
              </a:spcAft>
              <a:buFont typeface="Arial"/>
              <a:buChar char="-"/>
            </a:pPr>
            <a:r>
              <a:rPr lang="en-US"/>
              <a:t>RL Agent</a:t>
            </a:r>
          </a:p>
          <a:p>
            <a:pPr marL="514350" lvl="1" indent="-285750">
              <a:lnSpc>
                <a:spcPct val="120000"/>
              </a:lnSpc>
              <a:spcAft>
                <a:spcPts val="600"/>
              </a:spcAft>
              <a:buFont typeface="Arial"/>
              <a:buChar char="•"/>
            </a:pPr>
            <a:r>
              <a:rPr lang="en-US"/>
              <a:t>Lernt </a:t>
            </a:r>
            <a:r>
              <a:rPr lang="en-US" err="1"/>
              <a:t>durch</a:t>
            </a:r>
            <a:r>
              <a:rPr lang="en-US"/>
              <a:t> </a:t>
            </a:r>
            <a:r>
              <a:rPr lang="en-US" err="1"/>
              <a:t>Probieren</a:t>
            </a:r>
          </a:p>
          <a:p>
            <a:pPr marL="514350" lvl="1" indent="-285750">
              <a:lnSpc>
                <a:spcPct val="120000"/>
              </a:lnSpc>
              <a:spcAft>
                <a:spcPts val="600"/>
              </a:spcAft>
              <a:buFont typeface="Arial"/>
              <a:buChar char="•"/>
            </a:pPr>
            <a:r>
              <a:rPr lang="en-US"/>
              <a:t>Muss </a:t>
            </a:r>
            <a:r>
              <a:rPr lang="en-US" err="1"/>
              <a:t>trainiert</a:t>
            </a:r>
            <a:r>
              <a:rPr lang="en-US"/>
              <a:t> </a:t>
            </a:r>
            <a:r>
              <a:rPr lang="en-US" err="1"/>
              <a:t>werden</a:t>
            </a:r>
          </a:p>
          <a:p>
            <a:pPr marL="514350" lvl="1" indent="-285750">
              <a:lnSpc>
                <a:spcPct val="120000"/>
              </a:lnSpc>
              <a:spcAft>
                <a:spcPts val="600"/>
              </a:spcAft>
              <a:buFont typeface="Arial"/>
              <a:buChar char="•"/>
            </a:pPr>
            <a:endParaRPr lang="en-US"/>
          </a:p>
          <a:p>
            <a:pPr marL="228600" lvl="1">
              <a:lnSpc>
                <a:spcPct val="120000"/>
              </a:lnSpc>
              <a:spcAft>
                <a:spcPts val="600"/>
              </a:spcAft>
            </a:pPr>
            <a:r>
              <a:rPr lang="en-US"/>
              <a:t> </a:t>
            </a:r>
          </a:p>
          <a:p>
            <a:pPr marL="228600" lvl="1">
              <a:lnSpc>
                <a:spcPct val="120000"/>
              </a:lnSpc>
              <a:spcAft>
                <a:spcPts val="600"/>
              </a:spcAft>
            </a:pPr>
            <a:endParaRPr lang="en-US"/>
          </a:p>
          <a:p>
            <a:pPr marL="57150" indent="-285750">
              <a:lnSpc>
                <a:spcPct val="120000"/>
              </a:lnSpc>
              <a:spcAft>
                <a:spcPts val="600"/>
              </a:spcAft>
              <a:buChar char="-"/>
            </a:pPr>
            <a:endParaRPr lang="en-US"/>
          </a:p>
          <a:p>
            <a:pPr indent="-228600">
              <a:lnSpc>
                <a:spcPct val="120000"/>
              </a:lnSpc>
              <a:spcAft>
                <a:spcPts val="600"/>
              </a:spcAft>
            </a:pPr>
            <a:endParaRPr lang="en-US"/>
          </a:p>
        </p:txBody>
      </p:sp>
      <p:sp>
        <p:nvSpPr>
          <p:cNvPr id="62" name="Rectangle 50">
            <a:extLst>
              <a:ext uri="{FF2B5EF4-FFF2-40B4-BE49-F238E27FC236}">
                <a16:creationId xmlns:a16="http://schemas.microsoft.com/office/drawing/2014/main" id="{CF379549-A1F8-4A6A-9302-930A5B1B0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6468046" y="450474"/>
            <a:ext cx="4994555" cy="592464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52">
            <a:extLst>
              <a:ext uri="{FF2B5EF4-FFF2-40B4-BE49-F238E27FC236}">
                <a16:creationId xmlns:a16="http://schemas.microsoft.com/office/drawing/2014/main" id="{D25A74C3-D596-41E0-B46A-2CC0A9687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6566211" y="550792"/>
            <a:ext cx="4787536" cy="5723630"/>
          </a:xfrm>
          <a:custGeom>
            <a:avLst/>
            <a:gdLst>
              <a:gd name="connsiteX0" fmla="*/ 778184 w 5242526"/>
              <a:gd name="connsiteY0" fmla="*/ 0 h 5723630"/>
              <a:gd name="connsiteX1" fmla="*/ 813567 w 5242526"/>
              <a:gd name="connsiteY1" fmla="*/ 7645 h 5723630"/>
              <a:gd name="connsiteX2" fmla="*/ 820389 w 5242526"/>
              <a:gd name="connsiteY2" fmla="*/ 19483 h 5723630"/>
              <a:gd name="connsiteX3" fmla="*/ 1253047 w 5242526"/>
              <a:gd name="connsiteY3" fmla="*/ 6959 h 5723630"/>
              <a:gd name="connsiteX4" fmla="*/ 1340238 w 5242526"/>
              <a:gd name="connsiteY4" fmla="*/ 6803 h 5723630"/>
              <a:gd name="connsiteX5" fmla="*/ 1349968 w 5242526"/>
              <a:gd name="connsiteY5" fmla="*/ 6792 h 5723630"/>
              <a:gd name="connsiteX6" fmla="*/ 1366335 w 5242526"/>
              <a:gd name="connsiteY6" fmla="*/ 0 h 5723630"/>
              <a:gd name="connsiteX7" fmla="*/ 5206893 w 5242526"/>
              <a:gd name="connsiteY7" fmla="*/ 0 h 5723630"/>
              <a:gd name="connsiteX8" fmla="*/ 5242526 w 5242526"/>
              <a:gd name="connsiteY8" fmla="*/ 35633 h 5723630"/>
              <a:gd name="connsiteX9" fmla="*/ 5242526 w 5242526"/>
              <a:gd name="connsiteY9" fmla="*/ 3025884 h 5723630"/>
              <a:gd name="connsiteX10" fmla="*/ 5242525 w 5242526"/>
              <a:gd name="connsiteY10" fmla="*/ 3025884 h 5723630"/>
              <a:gd name="connsiteX11" fmla="*/ 5242525 w 5242526"/>
              <a:gd name="connsiteY11" fmla="*/ 4482148 h 5723630"/>
              <a:gd name="connsiteX12" fmla="*/ 5242525 w 5242526"/>
              <a:gd name="connsiteY12" fmla="*/ 5510694 h 5723630"/>
              <a:gd name="connsiteX13" fmla="*/ 5240757 w 5242526"/>
              <a:gd name="connsiteY13" fmla="*/ 5514938 h 5723630"/>
              <a:gd name="connsiteX14" fmla="*/ 5240757 w 5242526"/>
              <a:gd name="connsiteY14" fmla="*/ 5654649 h 5723630"/>
              <a:gd name="connsiteX15" fmla="*/ 5197447 w 5242526"/>
              <a:gd name="connsiteY15" fmla="*/ 5696165 h 5723630"/>
              <a:gd name="connsiteX16" fmla="*/ 4919353 w 5242526"/>
              <a:gd name="connsiteY16" fmla="*/ 5701717 h 5723630"/>
              <a:gd name="connsiteX17" fmla="*/ 4791447 w 5242526"/>
              <a:gd name="connsiteY17" fmla="*/ 5706900 h 5723630"/>
              <a:gd name="connsiteX18" fmla="*/ 4699053 w 5242526"/>
              <a:gd name="connsiteY18" fmla="*/ 5712461 h 5723630"/>
              <a:gd name="connsiteX19" fmla="*/ 4604637 w 5242526"/>
              <a:gd name="connsiteY19" fmla="*/ 5720547 h 5723630"/>
              <a:gd name="connsiteX20" fmla="*/ 4514629 w 5242526"/>
              <a:gd name="connsiteY20" fmla="*/ 5723630 h 5723630"/>
              <a:gd name="connsiteX21" fmla="*/ 4478971 w 5242526"/>
              <a:gd name="connsiteY21" fmla="*/ 5715222 h 5723630"/>
              <a:gd name="connsiteX22" fmla="*/ 4400563 w 5242526"/>
              <a:gd name="connsiteY22" fmla="*/ 5711696 h 5723630"/>
              <a:gd name="connsiteX23" fmla="*/ 4362273 w 5242526"/>
              <a:gd name="connsiteY23" fmla="*/ 5704051 h 5723630"/>
              <a:gd name="connsiteX24" fmla="*/ 3792339 w 5242526"/>
              <a:gd name="connsiteY24" fmla="*/ 5704894 h 5723630"/>
              <a:gd name="connsiteX25" fmla="*/ 51089 w 5242526"/>
              <a:gd name="connsiteY25" fmla="*/ 5709535 h 5723630"/>
              <a:gd name="connsiteX26" fmla="*/ 5270 w 5242526"/>
              <a:gd name="connsiteY26" fmla="*/ 5664249 h 5723630"/>
              <a:gd name="connsiteX27" fmla="*/ 4789 w 5242526"/>
              <a:gd name="connsiteY27" fmla="*/ 5574111 h 5723630"/>
              <a:gd name="connsiteX28" fmla="*/ 4747 w 5242526"/>
              <a:gd name="connsiteY28" fmla="*/ 5565117 h 5723630"/>
              <a:gd name="connsiteX29" fmla="*/ 1769 w 5242526"/>
              <a:gd name="connsiteY29" fmla="*/ 5565121 h 5723630"/>
              <a:gd name="connsiteX30" fmla="*/ 1769 w 5242526"/>
              <a:gd name="connsiteY30" fmla="*/ 4936713 h 5723630"/>
              <a:gd name="connsiteX31" fmla="*/ 1769 w 5242526"/>
              <a:gd name="connsiteY31" fmla="*/ 4936713 h 5723630"/>
              <a:gd name="connsiteX32" fmla="*/ 1769 w 5242526"/>
              <a:gd name="connsiteY32" fmla="*/ 4549552 h 5723630"/>
              <a:gd name="connsiteX33" fmla="*/ 1405 w 5242526"/>
              <a:gd name="connsiteY33" fmla="*/ 4353163 h 5723630"/>
              <a:gd name="connsiteX34" fmla="*/ 102 w 5242526"/>
              <a:gd name="connsiteY34" fmla="*/ 3240940 h 5723630"/>
              <a:gd name="connsiteX35" fmla="*/ 0 w 5242526"/>
              <a:gd name="connsiteY35" fmla="*/ 3085255 h 5723630"/>
              <a:gd name="connsiteX36" fmla="*/ 1768 w 5242526"/>
              <a:gd name="connsiteY36" fmla="*/ 3085255 h 5723630"/>
              <a:gd name="connsiteX37" fmla="*/ 1768 w 5242526"/>
              <a:gd name="connsiteY37" fmla="*/ 57048 h 5723630"/>
              <a:gd name="connsiteX38" fmla="*/ 41790 w 5242526"/>
              <a:gd name="connsiteY38" fmla="*/ 15531 h 5723630"/>
              <a:gd name="connsiteX39" fmla="*/ 53457 w 5242526"/>
              <a:gd name="connsiteY39" fmla="*/ 15470 h 5723630"/>
              <a:gd name="connsiteX40" fmla="*/ 53472 w 5242526"/>
              <a:gd name="connsiteY40" fmla="*/ 9984 h 5723630"/>
              <a:gd name="connsiteX41" fmla="*/ 512365 w 5242526"/>
              <a:gd name="connsiteY41" fmla="*/ 9984 h 5723630"/>
              <a:gd name="connsiteX42" fmla="*/ 583498 w 5242526"/>
              <a:gd name="connsiteY42" fmla="*/ 15421 h 5723630"/>
              <a:gd name="connsiteX43" fmla="*/ 663623 w 5242526"/>
              <a:gd name="connsiteY43" fmla="*/ 11810 h 5723630"/>
              <a:gd name="connsiteX44" fmla="*/ 691645 w 5242526"/>
              <a:gd name="connsiteY44" fmla="*/ 23034 h 572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242526" h="5723630">
                <a:moveTo>
                  <a:pt x="778184" y="0"/>
                </a:moveTo>
                <a:lnTo>
                  <a:pt x="813567" y="7645"/>
                </a:lnTo>
                <a:lnTo>
                  <a:pt x="820389" y="19483"/>
                </a:lnTo>
                <a:cubicBezTo>
                  <a:pt x="964609" y="18473"/>
                  <a:pt x="1108829" y="7968"/>
                  <a:pt x="1253047" y="6959"/>
                </a:cubicBezTo>
                <a:lnTo>
                  <a:pt x="1340238" y="6803"/>
                </a:lnTo>
                <a:lnTo>
                  <a:pt x="1349968" y="6792"/>
                </a:lnTo>
                <a:lnTo>
                  <a:pt x="1366335" y="0"/>
                </a:lnTo>
                <a:lnTo>
                  <a:pt x="5206893" y="0"/>
                </a:lnTo>
                <a:cubicBezTo>
                  <a:pt x="5226549" y="52"/>
                  <a:pt x="5242470" y="15974"/>
                  <a:pt x="5242526" y="35633"/>
                </a:cubicBezTo>
                <a:lnTo>
                  <a:pt x="5242526" y="3025884"/>
                </a:lnTo>
                <a:lnTo>
                  <a:pt x="5242525" y="3025884"/>
                </a:lnTo>
                <a:lnTo>
                  <a:pt x="5242525" y="4482148"/>
                </a:lnTo>
                <a:lnTo>
                  <a:pt x="5242525" y="5510694"/>
                </a:lnTo>
                <a:lnTo>
                  <a:pt x="5240757" y="5514938"/>
                </a:lnTo>
                <a:lnTo>
                  <a:pt x="5240757" y="5654649"/>
                </a:lnTo>
                <a:cubicBezTo>
                  <a:pt x="5240689" y="5677553"/>
                  <a:pt x="5221341" y="5696107"/>
                  <a:pt x="5197447" y="5696165"/>
                </a:cubicBezTo>
                <a:cubicBezTo>
                  <a:pt x="5116717" y="5704010"/>
                  <a:pt x="5004225" y="5700793"/>
                  <a:pt x="4919353" y="5701717"/>
                </a:cubicBezTo>
                <a:cubicBezTo>
                  <a:pt x="4842309" y="5701715"/>
                  <a:pt x="4868491" y="5706902"/>
                  <a:pt x="4791447" y="5706900"/>
                </a:cubicBezTo>
                <a:lnTo>
                  <a:pt x="4699053" y="5712461"/>
                </a:lnTo>
                <a:cubicBezTo>
                  <a:pt x="4657957" y="5716460"/>
                  <a:pt x="4635373" y="5718686"/>
                  <a:pt x="4604637" y="5720547"/>
                </a:cubicBezTo>
                <a:lnTo>
                  <a:pt x="4514629" y="5723630"/>
                </a:lnTo>
                <a:cubicBezTo>
                  <a:pt x="4506183" y="5722925"/>
                  <a:pt x="4488711" y="5716017"/>
                  <a:pt x="4478971" y="5715222"/>
                </a:cubicBezTo>
                <a:lnTo>
                  <a:pt x="4400563" y="5711696"/>
                </a:lnTo>
                <a:lnTo>
                  <a:pt x="4362273" y="5704051"/>
                </a:lnTo>
                <a:lnTo>
                  <a:pt x="3792339" y="5704894"/>
                </a:lnTo>
                <a:lnTo>
                  <a:pt x="51089" y="5709535"/>
                </a:lnTo>
                <a:cubicBezTo>
                  <a:pt x="25809" y="5709463"/>
                  <a:pt x="5334" y="5689231"/>
                  <a:pt x="5270" y="5664249"/>
                </a:cubicBezTo>
                <a:cubicBezTo>
                  <a:pt x="5106" y="5635978"/>
                  <a:pt x="4946" y="5605907"/>
                  <a:pt x="4789" y="5574111"/>
                </a:cubicBezTo>
                <a:lnTo>
                  <a:pt x="4747" y="5565117"/>
                </a:lnTo>
                <a:lnTo>
                  <a:pt x="1769" y="5565121"/>
                </a:lnTo>
                <a:lnTo>
                  <a:pt x="1769" y="4936713"/>
                </a:lnTo>
                <a:lnTo>
                  <a:pt x="1769" y="4936713"/>
                </a:lnTo>
                <a:lnTo>
                  <a:pt x="1769" y="4549552"/>
                </a:lnTo>
                <a:lnTo>
                  <a:pt x="1405" y="4353163"/>
                </a:lnTo>
                <a:cubicBezTo>
                  <a:pt x="844" y="4013831"/>
                  <a:pt x="409" y="3637517"/>
                  <a:pt x="102" y="3240940"/>
                </a:cubicBezTo>
                <a:lnTo>
                  <a:pt x="0" y="3085255"/>
                </a:lnTo>
                <a:lnTo>
                  <a:pt x="1768" y="3085255"/>
                </a:lnTo>
                <a:lnTo>
                  <a:pt x="1768" y="57048"/>
                </a:lnTo>
                <a:cubicBezTo>
                  <a:pt x="1831" y="34144"/>
                  <a:pt x="19712" y="15589"/>
                  <a:pt x="41790" y="15531"/>
                </a:cubicBezTo>
                <a:cubicBezTo>
                  <a:pt x="45679" y="15511"/>
                  <a:pt x="49568" y="15490"/>
                  <a:pt x="53457" y="15470"/>
                </a:cubicBezTo>
                <a:lnTo>
                  <a:pt x="53472" y="9984"/>
                </a:lnTo>
                <a:lnTo>
                  <a:pt x="512365" y="9984"/>
                </a:lnTo>
                <a:lnTo>
                  <a:pt x="583498" y="15421"/>
                </a:lnTo>
                <a:cubicBezTo>
                  <a:pt x="613258" y="15800"/>
                  <a:pt x="633862" y="11431"/>
                  <a:pt x="663623" y="11810"/>
                </a:cubicBezTo>
                <a:cubicBezTo>
                  <a:pt x="671427" y="12515"/>
                  <a:pt x="682645" y="22239"/>
                  <a:pt x="691645" y="230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312A8C9-AB70-11E2-1BEE-845E017E4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0000">
            <a:off x="8236374" y="760523"/>
            <a:ext cx="1555002" cy="250806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B7C65EF-A349-A5FE-46AB-780BBF1AA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0000">
            <a:off x="7872059" y="3521906"/>
            <a:ext cx="2059991" cy="2508069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7331E338-59AA-416E-BED5-22A36158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CAD7AD0-091A-4338-9B2B-624D4ED4D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EF486B1-FBA2-4362-8813-0E29396D6C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A8DCDAD-AAB5-4B8D-9B95-FC849AFB54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24349FF-2AEB-4036-8642-F3E8849A6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2758D39-FDC0-4141-909B-5AC5A4927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799011">
            <a:off x="11052453" y="5489519"/>
            <a:ext cx="444795" cy="1557719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5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00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91DD9-2445-1591-7DED-7BCC483B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Einbindung von Reinforcement Learning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53AB6F-89E2-4529-C9DC-FA1C40C28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3021617" cy="38541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Observation Space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Informationen aus der Umgebung</a:t>
            </a:r>
          </a:p>
          <a:p>
            <a:r>
              <a:rPr lang="de-DE"/>
              <a:t>Action Space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Menge an zulässigen Aktionen</a:t>
            </a:r>
          </a:p>
          <a:p>
            <a:r>
              <a:rPr lang="de-DE"/>
              <a:t>Belohnung &lt;&gt; Bestrafung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de-DE"/>
          </a:p>
          <a:p>
            <a:pPr marL="0" indent="0">
              <a:buNone/>
            </a:pPr>
            <a:endParaRPr lang="de-DE"/>
          </a:p>
        </p:txBody>
      </p:sp>
      <p:pic>
        <p:nvPicPr>
          <p:cNvPr id="5" name="Grafik 4" descr="Ein Bild, das Screenshot, Kreis, Diagramm, Reihe enthält.&#10;&#10;Beschreibung automatisch generiert.">
            <a:extLst>
              <a:ext uri="{FF2B5EF4-FFF2-40B4-BE49-F238E27FC236}">
                <a16:creationId xmlns:a16="http://schemas.microsoft.com/office/drawing/2014/main" id="{E3BCB41D-6842-894C-D13C-22439C2B6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797" y="1936284"/>
            <a:ext cx="5331912" cy="443636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7498BA3-02C2-E5B0-B3AD-92EA74765774}"/>
              </a:ext>
            </a:extLst>
          </p:cNvPr>
          <p:cNvSpPr/>
          <p:nvPr/>
        </p:nvSpPr>
        <p:spPr>
          <a:xfrm>
            <a:off x="6096000" y="3100191"/>
            <a:ext cx="803754" cy="2108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23C4D01-F96E-B577-C44B-C62D8ED2322B}"/>
              </a:ext>
            </a:extLst>
          </p:cNvPr>
          <p:cNvSpPr/>
          <p:nvPr/>
        </p:nvSpPr>
        <p:spPr>
          <a:xfrm>
            <a:off x="8298492" y="2317315"/>
            <a:ext cx="803754" cy="3653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827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1940C-038E-C607-58E1-C0B3B247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Durchführung des Trainings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0819A5-8B58-812B-48BC-8666AB406FE8}"/>
              </a:ext>
            </a:extLst>
          </p:cNvPr>
          <p:cNvSpPr/>
          <p:nvPr/>
        </p:nvSpPr>
        <p:spPr>
          <a:xfrm>
            <a:off x="8225425" y="2974932"/>
            <a:ext cx="3716054" cy="1482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Hyperparameter Tuning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140642A-9E7D-6DC2-C19B-1470B1CDAC5B}"/>
              </a:ext>
            </a:extLst>
          </p:cNvPr>
          <p:cNvSpPr/>
          <p:nvPr/>
        </p:nvSpPr>
        <p:spPr>
          <a:xfrm>
            <a:off x="292273" y="2974929"/>
            <a:ext cx="3716054" cy="1482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"Lerndoktrin"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0E030FC-CA59-B58A-2D44-B02C4E696F40}"/>
              </a:ext>
            </a:extLst>
          </p:cNvPr>
          <p:cNvSpPr/>
          <p:nvPr/>
        </p:nvSpPr>
        <p:spPr>
          <a:xfrm>
            <a:off x="4237972" y="2974932"/>
            <a:ext cx="3716054" cy="14822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Anpassen der Belohnungen</a:t>
            </a: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7FC19016-F01C-9DBF-E853-E5F69189C3AC}"/>
              </a:ext>
            </a:extLst>
          </p:cNvPr>
          <p:cNvSpPr/>
          <p:nvPr/>
        </p:nvSpPr>
        <p:spPr>
          <a:xfrm>
            <a:off x="855945" y="2578222"/>
            <a:ext cx="10208712" cy="177452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857FB43C-739B-7B43-7244-118ED99AB94D}"/>
              </a:ext>
            </a:extLst>
          </p:cNvPr>
          <p:cNvSpPr/>
          <p:nvPr/>
        </p:nvSpPr>
        <p:spPr>
          <a:xfrm rot="10800000">
            <a:off x="855945" y="4752917"/>
            <a:ext cx="10208712" cy="177452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873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DCC6C-33F5-D319-E3CF-4B272950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Einbindung von Reinforcement Learning: Erkenntnisse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59BCCC-EBBF-3571-AC6A-87A3D37D0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Unterschiedliche Ansätze für unterschiedliche Positionen</a:t>
            </a:r>
          </a:p>
          <a:p>
            <a:r>
              <a:rPr lang="de-DE"/>
              <a:t>Deadlock Erkennung zu komplex für Agenten -&gt; keine guten Lernergebnisse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Lösung: Hilfestellung für Agenten</a:t>
            </a:r>
          </a:p>
          <a:p>
            <a:r>
              <a:rPr lang="de-DE">
                <a:ea typeface="+mn-lt"/>
                <a:cs typeface="+mn-lt"/>
              </a:rPr>
              <a:t>Autocurriculum-Learning: Environment ändert sich basierend auf Güte des Agenten</a:t>
            </a:r>
          </a:p>
        </p:txBody>
      </p:sp>
    </p:spTree>
    <p:extLst>
      <p:ext uri="{BB962C8B-B14F-4D97-AF65-F5344CB8AC3E}">
        <p14:creationId xmlns:p14="http://schemas.microsoft.com/office/powerpoint/2010/main" val="1669485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25BDD-D7F5-61B0-391B-8E4A1BE7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Versuchsdurchführung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A8F3-4BE6-B943-59AE-B4EBF138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Rückblick auf Forschungsfrage:</a:t>
            </a:r>
            <a:endParaRPr lang="en-US">
              <a:latin typeface="Arial"/>
              <a:cs typeface="Arial"/>
            </a:endParaRPr>
          </a:p>
          <a:p>
            <a:pPr marL="0" indent="0">
              <a:buNone/>
            </a:pPr>
            <a:r>
              <a:rPr lang="de-DE">
                <a:latin typeface="Consolas"/>
                <a:cs typeface="Arial"/>
              </a:rPr>
              <a:t>  Ist es möglich die Leistung von Produktionssystemen durch den Einsatz von Künstlicher Intelligenz (KI) und Reinforcement Learning (RL) zu verbessern?</a:t>
            </a:r>
            <a:endParaRPr lang="en-US">
              <a:latin typeface="Arial"/>
              <a:cs typeface="Arial"/>
            </a:endParaRPr>
          </a:p>
          <a:p>
            <a:pPr marL="285750" indent="-285750"/>
            <a:r>
              <a:rPr lang="de-DE">
                <a:latin typeface="Consolas"/>
                <a:cs typeface="Arial"/>
              </a:rPr>
              <a:t>Geprüft wird die Produktionsrate des Systems</a:t>
            </a:r>
            <a:endParaRPr lang="de-DE">
              <a:latin typeface="Consolas"/>
            </a:endParaRPr>
          </a:p>
          <a:p>
            <a:pPr marL="285750" indent="-285750"/>
            <a:r>
              <a:rPr lang="de-DE">
                <a:latin typeface="Consolas"/>
                <a:cs typeface="Arial"/>
              </a:rPr>
              <a:t>Ausführung von Versuchen mit zwei konventionellen Verfahren und RL</a:t>
            </a:r>
          </a:p>
        </p:txBody>
      </p:sp>
      <p:pic>
        <p:nvPicPr>
          <p:cNvPr id="4" name="Grafik 3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A17DB431-4129-C091-9E85-16F9AF962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216" y="4685063"/>
            <a:ext cx="32004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00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AB5E25-4D54-673C-CE73-271122EFE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611" y="3930649"/>
            <a:ext cx="4026089" cy="2241551"/>
          </a:xfrm>
        </p:spPr>
        <p:txBody>
          <a:bodyPr anchor="ctr">
            <a:normAutofit/>
          </a:bodyPr>
          <a:lstStyle/>
          <a:p>
            <a:r>
              <a:rPr lang="de-DE"/>
              <a:t>Auswertung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CA202E-E4CC-44A4-B897-14497D76E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B46E4CD-2B5D-4748-9B08-3B7C61AFE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55E569F-5D73-461D-9C45-5B6F1A1F42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ACA8489-51B2-40EE-A5DF-28D96492AA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29A8B9E-9921-41ED-A13F-321C8928E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fik 6" descr="Ein Bild, das Text, Screenshot, Rechteck, Diagramm enthält.&#10;&#10;Beschreibung automatisch generiert.">
            <a:extLst>
              <a:ext uri="{FF2B5EF4-FFF2-40B4-BE49-F238E27FC236}">
                <a16:creationId xmlns:a16="http://schemas.microsoft.com/office/drawing/2014/main" id="{B377A371-F955-FCA6-8C36-344771A12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984" y="764412"/>
            <a:ext cx="3140036" cy="2370242"/>
          </a:xfrm>
          <a:prstGeom prst="rect">
            <a:avLst/>
          </a:prstGeom>
        </p:spPr>
      </p:pic>
      <p:pic>
        <p:nvPicPr>
          <p:cNvPr id="8" name="Grafik 7" descr="Ein Bild, das Text, Screenshot, Rechteck, Display enthält.&#10;&#10;Beschreibung automatisch generiert.">
            <a:extLst>
              <a:ext uri="{FF2B5EF4-FFF2-40B4-BE49-F238E27FC236}">
                <a16:creationId xmlns:a16="http://schemas.microsoft.com/office/drawing/2014/main" id="{23393C1C-55A7-06C1-C61A-094BBECD2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334" y="764412"/>
            <a:ext cx="3120242" cy="2370240"/>
          </a:xfrm>
          <a:prstGeom prst="rect">
            <a:avLst/>
          </a:prstGeom>
        </p:spPr>
      </p:pic>
      <p:pic>
        <p:nvPicPr>
          <p:cNvPr id="13" name="Inhaltsplatzhalter 12" descr="Ein Bild, das Text, Screenshot, Rechteck, Diagramm enthält.&#10;&#10;Beschreibung automatisch generiert.">
            <a:extLst>
              <a:ext uri="{FF2B5EF4-FFF2-40B4-BE49-F238E27FC236}">
                <a16:creationId xmlns:a16="http://schemas.microsoft.com/office/drawing/2014/main" id="{D8089A02-F9AD-F621-6AC8-307CC7771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53003" y="764099"/>
            <a:ext cx="3090554" cy="2370241"/>
          </a:xfr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C12103B9-81F8-F236-507C-89C6CF9741CB}"/>
              </a:ext>
            </a:extLst>
          </p:cNvPr>
          <p:cNvSpPr txBox="1"/>
          <p:nvPr/>
        </p:nvSpPr>
        <p:spPr>
          <a:xfrm>
            <a:off x="1029195" y="325581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 i="1"/>
              <a:t>Heuristik 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59FF695-0634-16A4-1340-52739FB9FDD6}"/>
              </a:ext>
            </a:extLst>
          </p:cNvPr>
          <p:cNvSpPr txBox="1"/>
          <p:nvPr/>
        </p:nvSpPr>
        <p:spPr>
          <a:xfrm>
            <a:off x="4730337" y="325581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 i="1"/>
              <a:t>Heuristik 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2BE1A66-DDC0-76B3-FD50-72AF5E09B0DB}"/>
              </a:ext>
            </a:extLst>
          </p:cNvPr>
          <p:cNvSpPr txBox="1"/>
          <p:nvPr/>
        </p:nvSpPr>
        <p:spPr>
          <a:xfrm>
            <a:off x="8401792" y="3255817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 i="1"/>
              <a:t>Reinforcement Learning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18616C7-7D27-DA6A-D811-4D3B56C6EEA6}"/>
              </a:ext>
            </a:extLst>
          </p:cNvPr>
          <p:cNvSpPr txBox="1"/>
          <p:nvPr/>
        </p:nvSpPr>
        <p:spPr>
          <a:xfrm>
            <a:off x="6095999" y="4733636"/>
            <a:ext cx="48098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/>
              <a:t>RL-Agent schneidet erkennbar besser als beide Heuristiken ab</a:t>
            </a:r>
          </a:p>
        </p:txBody>
      </p:sp>
    </p:spTree>
    <p:extLst>
      <p:ext uri="{BB962C8B-B14F-4D97-AF65-F5344CB8AC3E}">
        <p14:creationId xmlns:p14="http://schemas.microsoft.com/office/powerpoint/2010/main" val="339930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B64758-74FB-E82A-9308-6481F2216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Projektvision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76E20E-74C1-DB19-0296-B965AB93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b="1" i="0" dirty="0">
                <a:effectLst/>
                <a:latin typeface="Consolas"/>
              </a:rPr>
              <a:t>Forschungsfrage: </a:t>
            </a:r>
            <a:r>
              <a:rPr lang="de-DE" b="0" i="0" dirty="0">
                <a:effectLst/>
                <a:latin typeface="Consolas"/>
              </a:rPr>
              <a:t>Ist es möglich die Leistung von Produktionssystemen durch den Einsatz von Künstlicher Intelligenz (KI) und Reinforcement Learning (RL) zu verbessern?</a:t>
            </a:r>
          </a:p>
          <a:p>
            <a:pPr lvl="1"/>
            <a:r>
              <a:rPr lang="de-DE" dirty="0">
                <a:latin typeface="Consolas"/>
              </a:rPr>
              <a:t>Einsatz von dezentralen</a:t>
            </a:r>
            <a:r>
              <a:rPr lang="de-DE" b="0" i="0" dirty="0">
                <a:effectLst/>
                <a:latin typeface="Consolas"/>
              </a:rPr>
              <a:t> Entscheidungsinstanzen</a:t>
            </a:r>
          </a:p>
          <a:p>
            <a:r>
              <a:rPr lang="de-DE" b="0" i="0" dirty="0">
                <a:effectLst/>
                <a:latin typeface="Consolas"/>
              </a:rPr>
              <a:t>Effiziente </a:t>
            </a:r>
            <a:r>
              <a:rPr lang="de-DE" dirty="0">
                <a:latin typeface="Consolas"/>
              </a:rPr>
              <a:t>Produktionssimulation</a:t>
            </a:r>
            <a:endParaRPr lang="de-DE" b="0" i="0" dirty="0">
              <a:effectLst/>
              <a:latin typeface="Consolas"/>
            </a:endParaRPr>
          </a:p>
          <a:p>
            <a:endParaRPr lang="de-DE" dirty="0">
              <a:latin typeface="Consolas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729220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Kreis, Farbigkeit, Screenshot, Diagramm enthält.&#10;&#10;Beschreibung automatisch generiert.">
            <a:extLst>
              <a:ext uri="{FF2B5EF4-FFF2-40B4-BE49-F238E27FC236}">
                <a16:creationId xmlns:a16="http://schemas.microsoft.com/office/drawing/2014/main" id="{E453935C-4ABC-5611-26D0-BD565BA93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824" y="0"/>
            <a:ext cx="7212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35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34437-5E26-C292-9CD7-1B31D28B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93C93C-66CC-43FC-9CC2-1430E74F6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Simulationsumgebung realisiert</a:t>
            </a:r>
          </a:p>
          <a:p>
            <a:r>
              <a:rPr lang="de-DE"/>
              <a:t>Funktionsfähiger Agent mit guter Performance</a:t>
            </a:r>
          </a:p>
          <a:p>
            <a:r>
              <a:rPr lang="de-DE"/>
              <a:t>Erkenntnis: generalisierter Ansatz ist schwer</a:t>
            </a:r>
          </a:p>
        </p:txBody>
      </p:sp>
    </p:spTree>
    <p:extLst>
      <p:ext uri="{BB962C8B-B14F-4D97-AF65-F5344CB8AC3E}">
        <p14:creationId xmlns:p14="http://schemas.microsoft.com/office/powerpoint/2010/main" val="3116391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82B06-2C85-F76C-BFCC-C8729FE8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321DEC-C0EA-5000-EAD0-899CEF4ED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Imitation Learning</a:t>
            </a:r>
          </a:p>
          <a:p>
            <a:r>
              <a:rPr lang="de-DE">
                <a:latin typeface="Consolas"/>
                <a:cs typeface="Arial"/>
              </a:rPr>
              <a:t>Multiagentensystem</a:t>
            </a:r>
            <a:endParaRPr lang="de-DE">
              <a:latin typeface="Consolas"/>
            </a:endParaRPr>
          </a:p>
          <a:p>
            <a:pPr marL="0" indent="0">
              <a:buNone/>
            </a:pPr>
            <a:endParaRPr lang="de-DE"/>
          </a:p>
          <a:p>
            <a:r>
              <a:rPr lang="de-DE"/>
              <a:t>Optimierung auf Termintreue</a:t>
            </a:r>
          </a:p>
          <a:p>
            <a:r>
              <a:rPr lang="de-DE"/>
              <a:t>Performance in komplexeren Simulationsmodellen</a:t>
            </a:r>
          </a:p>
        </p:txBody>
      </p:sp>
      <p:pic>
        <p:nvPicPr>
          <p:cNvPr id="4" name="Grafik 3" descr="Ein Bild, das Screenshot, Kreis enthält.&#10;&#10;Beschreibung automatisch generiert.">
            <a:extLst>
              <a:ext uri="{FF2B5EF4-FFF2-40B4-BE49-F238E27FC236}">
                <a16:creationId xmlns:a16="http://schemas.microsoft.com/office/drawing/2014/main" id="{FCB22B80-E011-682A-283A-A5657A3CA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664" y="2319584"/>
            <a:ext cx="33813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85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55580-2D57-A20D-C74D-2D7048FE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Projektmanagement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07AAE8-2214-9353-AA68-0F9DC212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Vorgehensmodell: SCRUM</a:t>
            </a:r>
          </a:p>
          <a:p>
            <a:r>
              <a:rPr lang="de-DE"/>
              <a:t>Sprintlänge: Eine Woche</a:t>
            </a:r>
          </a:p>
          <a:p>
            <a:r>
              <a:rPr lang="de-DE"/>
              <a:t>Daily </a:t>
            </a:r>
            <a:r>
              <a:rPr lang="de-DE" err="1"/>
              <a:t>Scrum</a:t>
            </a:r>
            <a:r>
              <a:rPr lang="de-DE"/>
              <a:t>: </a:t>
            </a:r>
          </a:p>
          <a:p>
            <a:pPr lvl="1"/>
            <a:r>
              <a:rPr lang="de-DE"/>
              <a:t>Jeden Wochentag</a:t>
            </a:r>
          </a:p>
          <a:p>
            <a:pPr lvl="1"/>
            <a:r>
              <a:rPr lang="de-DE"/>
              <a:t>Um 14 Uhr</a:t>
            </a:r>
          </a:p>
          <a:p>
            <a:r>
              <a:rPr lang="de-DE"/>
              <a:t>Sprint Review, Retrospektive, Sprint </a:t>
            </a:r>
            <a:r>
              <a:rPr lang="de-DE" err="1"/>
              <a:t>Planning</a:t>
            </a:r>
            <a:r>
              <a:rPr lang="de-DE"/>
              <a:t> </a:t>
            </a:r>
          </a:p>
          <a:p>
            <a:pPr lvl="1"/>
            <a:r>
              <a:rPr lang="de-DE"/>
              <a:t>jeden Freitag </a:t>
            </a:r>
          </a:p>
          <a:p>
            <a:r>
              <a:rPr lang="de-DE"/>
              <a:t>Arbeitsort: Präsenz in C05</a:t>
            </a:r>
          </a:p>
        </p:txBody>
      </p:sp>
    </p:spTree>
    <p:extLst>
      <p:ext uri="{BB962C8B-B14F-4D97-AF65-F5344CB8AC3E}">
        <p14:creationId xmlns:p14="http://schemas.microsoft.com/office/powerpoint/2010/main" val="1358742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42ADF-5CC5-74BE-58C1-03DA6229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Rollen- und Aufgabenverteilung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03F7BE4C-780F-AF3E-FE0A-6CC6CFC696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029390"/>
              </p:ext>
            </p:extLst>
          </p:nvPr>
        </p:nvGraphicFramePr>
        <p:xfrm>
          <a:off x="1219200" y="2317750"/>
          <a:ext cx="9493250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9011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4129C-914A-71F6-32B0-726D81FD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eure Aufmerksamkeit!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EDEDD50-047D-0032-93B7-1AD3938D6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627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91DD9-2445-1591-7DED-7BCC483B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Einbindung von Reinforcement Learning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53AB6F-89E2-4529-C9DC-FA1C40C28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Belohnung &lt;&gt; Bestrafung</a:t>
            </a:r>
          </a:p>
        </p:txBody>
      </p:sp>
      <p:pic>
        <p:nvPicPr>
          <p:cNvPr id="5" name="Grafik 4" descr="Ein Bild, das Text, Screenshot, Klebezettel, Schrift enthält.&#10;&#10;Beschreibung automatisch generiert.">
            <a:extLst>
              <a:ext uri="{FF2B5EF4-FFF2-40B4-BE49-F238E27FC236}">
                <a16:creationId xmlns:a16="http://schemas.microsoft.com/office/drawing/2014/main" id="{6337D10D-3C82-B971-5B62-092BFCB0C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919" y="1937951"/>
            <a:ext cx="6206834" cy="443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2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0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E6A27A-9F65-1176-4AA0-8EF947030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611" y="3930649"/>
            <a:ext cx="4026089" cy="2241551"/>
          </a:xfrm>
        </p:spPr>
        <p:txBody>
          <a:bodyPr anchor="ctr">
            <a:normAutofit/>
          </a:bodyPr>
          <a:lstStyle/>
          <a:p>
            <a:r>
              <a:rPr lang="de-DE"/>
              <a:t>Gegebene Grundlagen</a:t>
            </a:r>
          </a:p>
        </p:txBody>
      </p:sp>
      <p:pic>
        <p:nvPicPr>
          <p:cNvPr id="7" name="Grafik 6" descr="Ein Bild, das Text, Screenshot, Diagramm, Software enthält.&#10;&#10;Automatisch generierte Beschreibung">
            <a:extLst>
              <a:ext uri="{FF2B5EF4-FFF2-40B4-BE49-F238E27FC236}">
                <a16:creationId xmlns:a16="http://schemas.microsoft.com/office/drawing/2014/main" id="{AC22A8F1-9490-4E30-0362-E9E5A75CD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810900"/>
            <a:ext cx="4706861" cy="248286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9A7B8F0-7B40-E1F3-1AD9-5482C0DAF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941" y="805017"/>
            <a:ext cx="4706860" cy="249463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D64F7E-76E9-42C7-7C69-9A749AF4F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930649"/>
            <a:ext cx="4706860" cy="2241551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de-DE" sz="1500" b="1"/>
              <a:t>Masterarbeit: </a:t>
            </a:r>
            <a:r>
              <a:rPr lang="de-DE" sz="1500"/>
              <a:t>Simulationsbasiertes maschinelles Lernen für die agentenbasierte Steuerung von Materialflüssen</a:t>
            </a:r>
          </a:p>
          <a:p>
            <a:pPr lvl="1">
              <a:lnSpc>
                <a:spcPct val="110000"/>
              </a:lnSpc>
            </a:pPr>
            <a:r>
              <a:rPr lang="de-DE" sz="1400"/>
              <a:t>Fokus: Integration von </a:t>
            </a:r>
            <a:r>
              <a:rPr lang="de-DE" sz="1400" err="1"/>
              <a:t>Machine</a:t>
            </a:r>
            <a:r>
              <a:rPr lang="de-DE" sz="1400"/>
              <a:t> Learning</a:t>
            </a:r>
            <a:r>
              <a:rPr lang="de-DE"/>
              <a:t> über Socket-Schnittstelle</a:t>
            </a:r>
            <a:endParaRPr lang="de-DE" sz="1400"/>
          </a:p>
          <a:p>
            <a:pPr>
              <a:lnSpc>
                <a:spcPct val="110000"/>
              </a:lnSpc>
            </a:pPr>
            <a:endParaRPr lang="de-DE" sz="1500"/>
          </a:p>
          <a:p>
            <a:pPr lvl="1">
              <a:lnSpc>
                <a:spcPct val="110000"/>
              </a:lnSpc>
            </a:pPr>
            <a:r>
              <a:rPr lang="de-DE" sz="1500"/>
              <a:t>Produktionssimulation in </a:t>
            </a:r>
            <a:r>
              <a:rPr lang="de-DE" sz="1500" err="1"/>
              <a:t>Plantsimulation</a:t>
            </a:r>
            <a:endParaRPr lang="de-DE" sz="1500"/>
          </a:p>
          <a:p>
            <a:pPr lvl="2">
              <a:lnSpc>
                <a:spcPct val="110000"/>
              </a:lnSpc>
            </a:pPr>
            <a:r>
              <a:rPr lang="de-DE" sz="1500"/>
              <a:t>Hersteller: Siemens</a:t>
            </a:r>
          </a:p>
          <a:p>
            <a:pPr lvl="2">
              <a:lnSpc>
                <a:spcPct val="110000"/>
              </a:lnSpc>
            </a:pPr>
            <a:r>
              <a:rPr lang="de-DE" sz="1500"/>
              <a:t>Vorhandene Basisfunktionalität</a:t>
            </a:r>
          </a:p>
        </p:txBody>
      </p:sp>
      <p:grpSp>
        <p:nvGrpSpPr>
          <p:cNvPr id="40" name="Group 22">
            <a:extLst>
              <a:ext uri="{FF2B5EF4-FFF2-40B4-BE49-F238E27FC236}">
                <a16:creationId xmlns:a16="http://schemas.microsoft.com/office/drawing/2014/main" id="{62DDEDFE-DA0E-4A73-8894-7BF19EB34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6D243BB-17C9-4E35-A6AB-BCBE2E1DAD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D667C39-1E9A-4EBF-9AE0-A66827DE6D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26">
                <a:extLst>
                  <a:ext uri="{FF2B5EF4-FFF2-40B4-BE49-F238E27FC236}">
                    <a16:creationId xmlns:a16="http://schemas.microsoft.com/office/drawing/2014/main" id="{6BB0F062-CC3E-4632-907E-DADDD30529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24">
              <a:extLst>
                <a:ext uri="{FF2B5EF4-FFF2-40B4-BE49-F238E27FC236}">
                  <a16:creationId xmlns:a16="http://schemas.microsoft.com/office/drawing/2014/main" id="{0926B424-CBBD-44D8-9FE6-A5CD6739E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717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B6363-B86F-40A3-8902-DFA61F46B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E6A27A-9F65-1176-4AA0-8EF947030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1195251"/>
            <a:ext cx="4362450" cy="4049486"/>
          </a:xfrm>
        </p:spPr>
        <p:txBody>
          <a:bodyPr anchor="t">
            <a:normAutofit/>
          </a:bodyPr>
          <a:lstStyle/>
          <a:p>
            <a:r>
              <a:rPr lang="de-DE"/>
              <a:t>Gegebene 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D64F7E-76E9-42C7-7C69-9A749AF4F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650" y="1325880"/>
            <a:ext cx="4317277" cy="48463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/>
              <a:t>Probleme</a:t>
            </a:r>
            <a:r>
              <a:rPr lang="de-DE"/>
              <a:t>:</a:t>
            </a:r>
          </a:p>
          <a:p>
            <a:r>
              <a:rPr lang="de-DE"/>
              <a:t>Keine Einbindung eines Versionskontrollsystems</a:t>
            </a:r>
          </a:p>
          <a:p>
            <a:r>
              <a:rPr lang="de-DE"/>
              <a:t>Agenten nicht modular</a:t>
            </a:r>
          </a:p>
          <a:p>
            <a:r>
              <a:rPr lang="de-DE"/>
              <a:t>Überarbeitung des bestehenden Systems notwendig </a:t>
            </a:r>
          </a:p>
          <a:p>
            <a:r>
              <a:rPr lang="de-DE" err="1"/>
              <a:t>SimTalk</a:t>
            </a:r>
            <a:r>
              <a:rPr lang="de-DE"/>
              <a:t>: Unbekannte Programmiersprache</a:t>
            </a:r>
          </a:p>
          <a:p>
            <a:pPr lvl="1"/>
            <a:endParaRPr lang="de-DE"/>
          </a:p>
          <a:p>
            <a:pPr marL="0" indent="0">
              <a:buNone/>
            </a:pPr>
            <a:r>
              <a:rPr lang="de-DE"/>
              <a:t>-&gt; Langfristige Zeitersparnis durch eigene Implementierung</a:t>
            </a:r>
          </a:p>
          <a:p>
            <a:pPr lvl="1"/>
            <a:endParaRPr lang="de-DE"/>
          </a:p>
          <a:p>
            <a:pPr lvl="1"/>
            <a:endParaRPr lang="de-DE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E557DB-987B-4D3C-812E-4370F5B4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1C72CBD-E281-46D3-9ABC-AFA9A95E4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C0ACD44-4889-44AC-87F5-3FEACDFC06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B7E49ED-6213-4D6B-AFA1-7429D428EC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8DD2681-0CA7-42D9-87C5-1A3CC02D0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58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E6396-266A-C4A1-5429-806D187E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Einordnung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BD0146-278B-4159-55E7-8BB502D3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Realisierung einer Ereignisdiskrete Simulationsumgebung in Unity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err="1"/>
              <a:t>MLAgents</a:t>
            </a:r>
            <a:r>
              <a:rPr lang="de-DE"/>
              <a:t>-Schnittstelle</a:t>
            </a:r>
          </a:p>
          <a:p>
            <a:r>
              <a:rPr lang="de-DE"/>
              <a:t>Ansatz eines abstrakten Agenten verfolgt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Dynamischer Agent 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de-DE"/>
          </a:p>
          <a:p>
            <a:r>
              <a:rPr lang="de-DE"/>
              <a:t>Andere Arbeiten zu fachbereichsspezifisch</a:t>
            </a:r>
          </a:p>
        </p:txBody>
      </p:sp>
    </p:spTree>
    <p:extLst>
      <p:ext uri="{BB962C8B-B14F-4D97-AF65-F5344CB8AC3E}">
        <p14:creationId xmlns:p14="http://schemas.microsoft.com/office/powerpoint/2010/main" val="47108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1DC29113-BFB4-384D-728C-32897AF97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628009"/>
              </p:ext>
            </p:extLst>
          </p:nvPr>
        </p:nvGraphicFramePr>
        <p:xfrm>
          <a:off x="465589" y="2385016"/>
          <a:ext cx="11127410" cy="3350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482">
                  <a:extLst>
                    <a:ext uri="{9D8B030D-6E8A-4147-A177-3AD203B41FA5}">
                      <a16:colId xmlns:a16="http://schemas.microsoft.com/office/drawing/2014/main" val="227070273"/>
                    </a:ext>
                  </a:extLst>
                </a:gridCol>
                <a:gridCol w="2225482">
                  <a:extLst>
                    <a:ext uri="{9D8B030D-6E8A-4147-A177-3AD203B41FA5}">
                      <a16:colId xmlns:a16="http://schemas.microsoft.com/office/drawing/2014/main" val="1592410117"/>
                    </a:ext>
                  </a:extLst>
                </a:gridCol>
                <a:gridCol w="2225482">
                  <a:extLst>
                    <a:ext uri="{9D8B030D-6E8A-4147-A177-3AD203B41FA5}">
                      <a16:colId xmlns:a16="http://schemas.microsoft.com/office/drawing/2014/main" val="1975946615"/>
                    </a:ext>
                  </a:extLst>
                </a:gridCol>
                <a:gridCol w="2225482">
                  <a:extLst>
                    <a:ext uri="{9D8B030D-6E8A-4147-A177-3AD203B41FA5}">
                      <a16:colId xmlns:a16="http://schemas.microsoft.com/office/drawing/2014/main" val="206162236"/>
                    </a:ext>
                  </a:extLst>
                </a:gridCol>
                <a:gridCol w="2225482">
                  <a:extLst>
                    <a:ext uri="{9D8B030D-6E8A-4147-A177-3AD203B41FA5}">
                      <a16:colId xmlns:a16="http://schemas.microsoft.com/office/drawing/2014/main" val="3152987721"/>
                    </a:ext>
                  </a:extLst>
                </a:gridCol>
              </a:tblGrid>
              <a:tr h="837719">
                <a:tc>
                  <a:txBody>
                    <a:bodyPr/>
                    <a:lstStyle/>
                    <a:p>
                      <a:pPr algn="ctr"/>
                      <a:r>
                        <a:rPr lang="de-DE" sz="1200">
                          <a:solidFill>
                            <a:schemeClr val="tx1"/>
                          </a:solidFill>
                        </a:rPr>
                        <a:t>Entwicklungsumgebung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>
                          <a:solidFill>
                            <a:schemeClr val="tx1"/>
                          </a:solidFill>
                        </a:rPr>
                        <a:t>Versionskontrollsystem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>
                          <a:solidFill>
                            <a:schemeClr val="tx1"/>
                          </a:solidFill>
                        </a:rPr>
                        <a:t>Projektmanagementtool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err="1">
                          <a:solidFill>
                            <a:schemeClr val="tx1"/>
                          </a:solidFill>
                        </a:rPr>
                        <a:t>Machine</a:t>
                      </a:r>
                      <a:r>
                        <a:rPr lang="de-DE" sz="1200">
                          <a:solidFill>
                            <a:schemeClr val="tx1"/>
                          </a:solidFill>
                        </a:rPr>
                        <a:t> Learning Bibliothek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>
                          <a:solidFill>
                            <a:schemeClr val="tx1"/>
                          </a:solidFill>
                        </a:rPr>
                        <a:t>Kommunikationskanal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92"/>
                  </a:ext>
                </a:extLst>
              </a:tr>
              <a:tr h="837719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2125885"/>
                  </a:ext>
                </a:extLst>
              </a:tr>
              <a:tr h="837719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549408"/>
                  </a:ext>
                </a:extLst>
              </a:tr>
              <a:tr h="837719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360062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C26EEB87-715D-A6F2-035A-E248593E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Genutzte Technologien</a:t>
            </a:r>
          </a:p>
        </p:txBody>
      </p:sp>
      <p:pic>
        <p:nvPicPr>
          <p:cNvPr id="5" name="Grafik 4" descr="Ein Bild, das Schrift, Grafiken, Logo, Grafikdesign enthält.&#10;&#10;Automatisch generierte Beschreibung">
            <a:extLst>
              <a:ext uri="{FF2B5EF4-FFF2-40B4-BE49-F238E27FC236}">
                <a16:creationId xmlns:a16="http://schemas.microsoft.com/office/drawing/2014/main" id="{410FE8DE-6DB5-CB9E-E5EE-F4DE8F6B8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192" y="3323311"/>
            <a:ext cx="1480515" cy="580594"/>
          </a:xfrm>
          <a:prstGeom prst="rect">
            <a:avLst/>
          </a:prstGeom>
        </p:spPr>
      </p:pic>
      <p:pic>
        <p:nvPicPr>
          <p:cNvPr id="7" name="Grafik 6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4CF50599-A509-3780-5352-BE85474C76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840" y="3264230"/>
            <a:ext cx="1220183" cy="686353"/>
          </a:xfrm>
          <a:prstGeom prst="rect">
            <a:avLst/>
          </a:prstGeom>
        </p:spPr>
      </p:pic>
      <p:pic>
        <p:nvPicPr>
          <p:cNvPr id="11" name="Grafik 10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2770DF64-9111-DA51-25D8-C20670376C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315" y="3429000"/>
            <a:ext cx="1892538" cy="46943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210F3DB-ECB2-A00D-1A94-FF50EC4A9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59349" y="4072853"/>
            <a:ext cx="769019" cy="769019"/>
          </a:xfrm>
          <a:prstGeom prst="rect">
            <a:avLst/>
          </a:prstGeom>
        </p:spPr>
      </p:pic>
      <p:pic>
        <p:nvPicPr>
          <p:cNvPr id="15" name="Grafik 14" descr="Ein Bild, das Grafiken, lila, Flieder, Farbigkeit enthält.&#10;&#10;Automatisch generierte Beschreibung">
            <a:extLst>
              <a:ext uri="{FF2B5EF4-FFF2-40B4-BE49-F238E27FC236}">
                <a16:creationId xmlns:a16="http://schemas.microsoft.com/office/drawing/2014/main" id="{7E58F2B8-4D77-77F1-E8E5-CE32B6CBDD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966873"/>
            <a:ext cx="769019" cy="769019"/>
          </a:xfrm>
          <a:prstGeom prst="rect">
            <a:avLst/>
          </a:prstGeom>
        </p:spPr>
      </p:pic>
      <p:pic>
        <p:nvPicPr>
          <p:cNvPr id="23" name="Inhaltsplatzhalter 22" descr="Ein Bild, das Symbol, Screenshot, Grafiken, Schwarz enthält.&#10;&#10;Automatisch generierte Beschreibung">
            <a:extLst>
              <a:ext uri="{FF2B5EF4-FFF2-40B4-BE49-F238E27FC236}">
                <a16:creationId xmlns:a16="http://schemas.microsoft.com/office/drawing/2014/main" id="{DE5FA04B-5F5F-1B79-50A9-7D073EDD4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41" y="3323311"/>
            <a:ext cx="1703000" cy="627272"/>
          </a:xfrm>
        </p:spPr>
      </p:pic>
      <p:pic>
        <p:nvPicPr>
          <p:cNvPr id="8" name="Grafik 7" descr="Ein Bild, das Grafiken, Schrift, Logo, Grafikdesign enthält.&#10;&#10;Automatisch generierte Beschreibung">
            <a:extLst>
              <a:ext uri="{FF2B5EF4-FFF2-40B4-BE49-F238E27FC236}">
                <a16:creationId xmlns:a16="http://schemas.microsoft.com/office/drawing/2014/main" id="{8BACF1D0-0D67-CD26-94ED-A379F28BB5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201" y="3402228"/>
            <a:ext cx="1713449" cy="46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8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83C872A-EADA-4C8E-AD63-84540F6EC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1B2963-CB1B-DD8C-DFC9-16537E2B9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49" y="1195251"/>
            <a:ext cx="4372247" cy="4049486"/>
          </a:xfrm>
        </p:spPr>
        <p:txBody>
          <a:bodyPr anchor="t">
            <a:normAutofit/>
          </a:bodyPr>
          <a:lstStyle/>
          <a:p>
            <a:r>
              <a:rPr lang="de-DE" sz="5400"/>
              <a:t>Unity Simulation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2966C4-22F4-D087-FC39-F5B0DEBED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326" y="3429429"/>
            <a:ext cx="4317277" cy="4846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/>
              <a:t>Grundelemente</a:t>
            </a:r>
          </a:p>
          <a:p>
            <a:endParaRPr lang="de-DE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FB05BBE-7040-483A-9363-F258D079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230361C-8176-4B6E-BC11-9DE4BAA0F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62F4E49-A259-4984-804B-3503C75942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CE5C125-D8A6-4487-A363-4D455029EB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F553228-B0F7-4290-8D94-D73319611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D1D5452D-561B-5435-E50D-D226CCA41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616" y="4049147"/>
            <a:ext cx="1308308" cy="128555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947888E-2724-4330-B9E5-E5301D14B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838" y="4056084"/>
            <a:ext cx="1263470" cy="127451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435F2D-DCFD-A2B4-AD23-A57F71597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165" y="4040857"/>
            <a:ext cx="1316962" cy="126933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740F65D-98B7-57BF-9227-A90F24715A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586" y="4041842"/>
            <a:ext cx="1259104" cy="12683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981BD7D-560E-3737-91E9-3BDE0023C6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2103">
            <a:off x="10243492" y="4036451"/>
            <a:ext cx="1266038" cy="126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9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FDE171-EF11-B628-024E-E8C858C85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6" y="1104"/>
            <a:ext cx="3909020" cy="1911742"/>
          </a:xfrm>
        </p:spPr>
        <p:txBody>
          <a:bodyPr>
            <a:normAutofit/>
          </a:bodyPr>
          <a:lstStyle/>
          <a:p>
            <a:r>
              <a:rPr lang="de-DE"/>
              <a:t>Unity Umgebung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B13201-AA58-4594-508B-77450DFA4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477" y="1912150"/>
            <a:ext cx="3909020" cy="32156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/>
              <a:t>Warum Unity? </a:t>
            </a:r>
          </a:p>
          <a:p>
            <a:r>
              <a:rPr lang="de-DE"/>
              <a:t>Reinforcement Learning Bibliothek</a:t>
            </a:r>
          </a:p>
          <a:p>
            <a:r>
              <a:rPr lang="de-DE"/>
              <a:t>Eigene Vorerfahrung</a:t>
            </a:r>
          </a:p>
          <a:p>
            <a:r>
              <a:rPr lang="de-DE"/>
              <a:t>C#</a:t>
            </a:r>
          </a:p>
          <a:p>
            <a:r>
              <a:rPr lang="de-DE"/>
              <a:t>Grafische Darstellung</a:t>
            </a:r>
          </a:p>
          <a:p>
            <a:r>
              <a:rPr lang="de-DE"/>
              <a:t>Komponenten modifizierbar über UI</a:t>
            </a:r>
            <a:endParaRPr lang="de-DE" b="1">
              <a:solidFill>
                <a:schemeClr val="accent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D1703E-ECFA-A23B-108E-10E3F9CA8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120" y="1913737"/>
            <a:ext cx="5981472" cy="318513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832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B0512-B9BE-532E-BB28-95D5066C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53" y="-792014"/>
            <a:ext cx="9493249" cy="1577975"/>
          </a:xfrm>
        </p:spPr>
        <p:txBody>
          <a:bodyPr/>
          <a:lstStyle/>
          <a:p>
            <a:r>
              <a:rPr lang="de-DE"/>
              <a:t>Das Simulationsmodell</a:t>
            </a:r>
          </a:p>
        </p:txBody>
      </p:sp>
      <p:pic>
        <p:nvPicPr>
          <p:cNvPr id="6" name="Inhaltsplatzhalter 5" descr="Ein Bild, das Screenshot, Diagramm, Text, Kreis enthält.&#10;&#10;Beschreibung automatisch generiert.">
            <a:extLst>
              <a:ext uri="{FF2B5EF4-FFF2-40B4-BE49-F238E27FC236}">
                <a16:creationId xmlns:a16="http://schemas.microsoft.com/office/drawing/2014/main" id="{F86B6C17-2A70-C02A-73AC-DA82020DF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1149" y="792481"/>
            <a:ext cx="10725651" cy="5657751"/>
          </a:xfrm>
        </p:spPr>
      </p:pic>
      <p:pic>
        <p:nvPicPr>
          <p:cNvPr id="7" name="Grafik 6" descr="Zahnoberfläche Hammerkopf Klaue Hammerkopf, nimmt Doppel V Typ Nagel  Schreiner Klauen Hammer Kopf, langlebig für Möbelreparatur Nagel Dinge :  Amazon.de: Baumarkt">
            <a:extLst>
              <a:ext uri="{FF2B5EF4-FFF2-40B4-BE49-F238E27FC236}">
                <a16:creationId xmlns:a16="http://schemas.microsoft.com/office/drawing/2014/main" id="{44ED0F48-5ACC-5991-653C-174F716FA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747" y="2246918"/>
            <a:ext cx="352871" cy="352872"/>
          </a:xfrm>
          <a:prstGeom prst="rect">
            <a:avLst/>
          </a:prstGeom>
        </p:spPr>
      </p:pic>
      <p:pic>
        <p:nvPicPr>
          <p:cNvPr id="8" name="Grafik 7" descr="Zahnoberfläche Hammerkopf Klaue Hammerkopf, nimmt Doppel V Typ Nagel  Schreiner Klauen Hammer Kopf, langlebig für Möbelreparatur Nagel Dinge :  Amazon.de: Baumarkt">
            <a:extLst>
              <a:ext uri="{FF2B5EF4-FFF2-40B4-BE49-F238E27FC236}">
                <a16:creationId xmlns:a16="http://schemas.microsoft.com/office/drawing/2014/main" id="{CF9E8E48-2FC5-6F9F-7847-D91198BF7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246" y="1439559"/>
            <a:ext cx="352871" cy="352872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325FADE7-231A-33D6-303D-11E0446B0E68}"/>
              </a:ext>
            </a:extLst>
          </p:cNvPr>
          <p:cNvSpPr/>
          <p:nvPr/>
        </p:nvSpPr>
        <p:spPr>
          <a:xfrm>
            <a:off x="1870982" y="2369910"/>
            <a:ext cx="634999" cy="19049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Zahnoberfläche Hammerkopf Klaue Hammerkopf, nimmt Doppel V Typ Nagel  Schreiner Klauen Hammer Kopf, langlebig für Möbelreparatur Nagel Dinge :  Amazon.de: Baumarkt">
            <a:extLst>
              <a:ext uri="{FF2B5EF4-FFF2-40B4-BE49-F238E27FC236}">
                <a16:creationId xmlns:a16="http://schemas.microsoft.com/office/drawing/2014/main" id="{8DB92CA7-90E3-9485-6DB9-8E89A6008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388" y="1584701"/>
            <a:ext cx="352871" cy="352872"/>
          </a:xfrm>
          <a:prstGeom prst="rect">
            <a:avLst/>
          </a:prstGeom>
        </p:spPr>
      </p:pic>
      <p:pic>
        <p:nvPicPr>
          <p:cNvPr id="11" name="Grafik 10" descr="Zahnoberfläche Hammerkopf Klaue Hammerkopf, nimmt Doppel V Typ Nagel  Schreiner Klauen Hammer Kopf, langlebig für Möbelreparatur Nagel Dinge :  Amazon.de: Baumarkt">
            <a:extLst>
              <a:ext uri="{FF2B5EF4-FFF2-40B4-BE49-F238E27FC236}">
                <a16:creationId xmlns:a16="http://schemas.microsoft.com/office/drawing/2014/main" id="{C7F4876E-7742-E3AE-174F-1781A611E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531" y="1729844"/>
            <a:ext cx="352871" cy="352872"/>
          </a:xfrm>
          <a:prstGeom prst="rect">
            <a:avLst/>
          </a:prstGeom>
        </p:spPr>
      </p:pic>
      <p:pic>
        <p:nvPicPr>
          <p:cNvPr id="12" name="Grafik 11" descr="Zahnoberfläche Hammerkopf Klaue Hammerkopf, nimmt Doppel V Typ Nagel  Schreiner Klauen Hammer Kopf, langlebig für Möbelreparatur Nagel Dinge :  Amazon.de: Baumarkt">
            <a:extLst>
              <a:ext uri="{FF2B5EF4-FFF2-40B4-BE49-F238E27FC236}">
                <a16:creationId xmlns:a16="http://schemas.microsoft.com/office/drawing/2014/main" id="{38D9F737-9FD8-43B2-AC1B-81F011D0C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674" y="1874987"/>
            <a:ext cx="352871" cy="352872"/>
          </a:xfrm>
          <a:prstGeom prst="rect">
            <a:avLst/>
          </a:prstGeom>
        </p:spPr>
      </p:pic>
      <p:pic>
        <p:nvPicPr>
          <p:cNvPr id="13" name="Grafik 12" descr="Hammerschaft Holz. Für 5318 Schreinerhammer 300 Gr.">
            <a:extLst>
              <a:ext uri="{FF2B5EF4-FFF2-40B4-BE49-F238E27FC236}">
                <a16:creationId xmlns:a16="http://schemas.microsoft.com/office/drawing/2014/main" id="{E7DEA984-FEC0-3C78-856E-28002E3DE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971" y="4425043"/>
            <a:ext cx="357416" cy="366487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3EBED6E1-BB23-9823-EBAA-14AB100C2F35}"/>
              </a:ext>
            </a:extLst>
          </p:cNvPr>
          <p:cNvSpPr/>
          <p:nvPr/>
        </p:nvSpPr>
        <p:spPr>
          <a:xfrm>
            <a:off x="1870981" y="4510767"/>
            <a:ext cx="634999" cy="19049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 descr="Hammerschaft Holz. Für 5318 Schreinerhammer 300 Gr.">
            <a:extLst>
              <a:ext uri="{FF2B5EF4-FFF2-40B4-BE49-F238E27FC236}">
                <a16:creationId xmlns:a16="http://schemas.microsoft.com/office/drawing/2014/main" id="{A1D69507-3E02-5CBA-1706-721CC5CAC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3042" y="5286828"/>
            <a:ext cx="357416" cy="366487"/>
          </a:xfrm>
          <a:prstGeom prst="rect">
            <a:avLst/>
          </a:prstGeom>
        </p:spPr>
      </p:pic>
      <p:pic>
        <p:nvPicPr>
          <p:cNvPr id="17" name="Grafik 16" descr="Hammerschaft Holz. Für 5318 Schreinerhammer 300 Gr.">
            <a:extLst>
              <a:ext uri="{FF2B5EF4-FFF2-40B4-BE49-F238E27FC236}">
                <a16:creationId xmlns:a16="http://schemas.microsoft.com/office/drawing/2014/main" id="{1CF7F6C3-73E7-FD8F-77FA-3063C65DDB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8184" y="5431970"/>
            <a:ext cx="357416" cy="366487"/>
          </a:xfrm>
          <a:prstGeom prst="rect">
            <a:avLst/>
          </a:prstGeom>
        </p:spPr>
      </p:pic>
      <p:pic>
        <p:nvPicPr>
          <p:cNvPr id="18" name="Grafik 17" descr="Hammerschaft Holz. Für 5318 Schreinerhammer 300 Gr.">
            <a:extLst>
              <a:ext uri="{FF2B5EF4-FFF2-40B4-BE49-F238E27FC236}">
                <a16:creationId xmlns:a16="http://schemas.microsoft.com/office/drawing/2014/main" id="{A82625AA-2013-17AA-F1D1-8338CE130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3327" y="5577113"/>
            <a:ext cx="357416" cy="366487"/>
          </a:xfrm>
          <a:prstGeom prst="rect">
            <a:avLst/>
          </a:prstGeom>
        </p:spPr>
      </p:pic>
      <p:pic>
        <p:nvPicPr>
          <p:cNvPr id="19" name="Grafik 18" descr="Hammerschaft Holz. Für 5318 Schreinerhammer 300 Gr.">
            <a:extLst>
              <a:ext uri="{FF2B5EF4-FFF2-40B4-BE49-F238E27FC236}">
                <a16:creationId xmlns:a16="http://schemas.microsoft.com/office/drawing/2014/main" id="{9175C076-4BDC-3895-9FEE-A5618073D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8470" y="5722256"/>
            <a:ext cx="357416" cy="366487"/>
          </a:xfrm>
          <a:prstGeom prst="rect">
            <a:avLst/>
          </a:prstGeom>
        </p:spPr>
      </p:pic>
      <p:pic>
        <p:nvPicPr>
          <p:cNvPr id="20" name="Grafik 19" descr="Schlosserhammer 500 g (Vibrationsarm, Hammer &amp; Schaft aus einem Guss, DIN  1041 geprüft)">
            <a:extLst>
              <a:ext uri="{FF2B5EF4-FFF2-40B4-BE49-F238E27FC236}">
                <a16:creationId xmlns:a16="http://schemas.microsoft.com/office/drawing/2014/main" id="{96CBD72E-2068-CD99-7E5A-B97F0E92A6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9401" y="3626757"/>
            <a:ext cx="593273" cy="593273"/>
          </a:xfrm>
          <a:prstGeom prst="rect">
            <a:avLst/>
          </a:prstGeom>
        </p:spPr>
      </p:pic>
      <p:pic>
        <p:nvPicPr>
          <p:cNvPr id="21" name="Grafik 20" descr="Hammerschaft Holz. Für 5318 Schreinerhammer 300 Gr.">
            <a:extLst>
              <a:ext uri="{FF2B5EF4-FFF2-40B4-BE49-F238E27FC236}">
                <a16:creationId xmlns:a16="http://schemas.microsoft.com/office/drawing/2014/main" id="{AB673D30-1F83-ACCC-8352-D4ABF71CC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3612" y="5023755"/>
            <a:ext cx="593273" cy="629558"/>
          </a:xfrm>
          <a:prstGeom prst="rect">
            <a:avLst/>
          </a:prstGeom>
        </p:spPr>
      </p:pic>
      <p:pic>
        <p:nvPicPr>
          <p:cNvPr id="22" name="Grafik 21" descr="Zahnoberfläche Hammerkopf Klaue Hammerkopf, nimmt Doppel V Typ Nagel  Schreiner Klauen Hammer Kopf, langlebig für Möbelreparatur Nagel Dinge :  Amazon.de: Baumarkt">
            <a:extLst>
              <a:ext uri="{FF2B5EF4-FFF2-40B4-BE49-F238E27FC236}">
                <a16:creationId xmlns:a16="http://schemas.microsoft.com/office/drawing/2014/main" id="{D8C3B59F-2DC7-205C-D0FB-74CC85E07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389" y="3789061"/>
            <a:ext cx="588728" cy="634085"/>
          </a:xfrm>
          <a:prstGeom prst="rect">
            <a:avLst/>
          </a:prstGeom>
        </p:spPr>
      </p:pic>
      <p:sp>
        <p:nvSpPr>
          <p:cNvPr id="23" name="Kreuz 22">
            <a:extLst>
              <a:ext uri="{FF2B5EF4-FFF2-40B4-BE49-F238E27FC236}">
                <a16:creationId xmlns:a16="http://schemas.microsoft.com/office/drawing/2014/main" id="{E8608FCF-CA94-1B12-C1BC-9F21FBB20894}"/>
              </a:ext>
            </a:extLst>
          </p:cNvPr>
          <p:cNvSpPr/>
          <p:nvPr/>
        </p:nvSpPr>
        <p:spPr>
          <a:xfrm>
            <a:off x="8191500" y="4553857"/>
            <a:ext cx="308427" cy="290284"/>
          </a:xfrm>
          <a:prstGeom prst="plu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9842D913-F21F-CBF2-526B-ED8AC585A1FB}"/>
              </a:ext>
            </a:extLst>
          </p:cNvPr>
          <p:cNvSpPr/>
          <p:nvPr/>
        </p:nvSpPr>
        <p:spPr>
          <a:xfrm rot="-1920000">
            <a:off x="8687414" y="4505614"/>
            <a:ext cx="453571" cy="23585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D4A06730-413D-8D1A-C028-B0B9CAD57E2D}"/>
              </a:ext>
            </a:extLst>
          </p:cNvPr>
          <p:cNvSpPr/>
          <p:nvPr/>
        </p:nvSpPr>
        <p:spPr>
          <a:xfrm>
            <a:off x="9881052" y="3785052"/>
            <a:ext cx="489857" cy="23585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 descr="Zahnoberfläche Hammerkopf Klaue Hammerkopf, nimmt Doppel V Typ Nagel  Schreiner Klauen Hammer Kopf, langlebig für Möbelreparatur Nagel Dinge :  Amazon.de: Baumarkt">
            <a:extLst>
              <a:ext uri="{FF2B5EF4-FFF2-40B4-BE49-F238E27FC236}">
                <a16:creationId xmlns:a16="http://schemas.microsoft.com/office/drawing/2014/main" id="{45E4F8EE-9518-A241-684C-3DE4FBE8C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602" y="1412344"/>
            <a:ext cx="352871" cy="352872"/>
          </a:xfrm>
          <a:prstGeom prst="rect">
            <a:avLst/>
          </a:prstGeom>
        </p:spPr>
      </p:pic>
      <p:pic>
        <p:nvPicPr>
          <p:cNvPr id="27" name="Grafik 26" descr="Zahnoberfläche Hammerkopf Klaue Hammerkopf, nimmt Doppel V Typ Nagel  Schreiner Klauen Hammer Kopf, langlebig für Möbelreparatur Nagel Dinge :  Amazon.de: Baumarkt">
            <a:extLst>
              <a:ext uri="{FF2B5EF4-FFF2-40B4-BE49-F238E27FC236}">
                <a16:creationId xmlns:a16="http://schemas.microsoft.com/office/drawing/2014/main" id="{B3DFE0E3-D48C-7F17-F89F-310269CFF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601" y="4197272"/>
            <a:ext cx="352871" cy="352872"/>
          </a:xfrm>
          <a:prstGeom prst="rect">
            <a:avLst/>
          </a:prstGeom>
        </p:spPr>
      </p:pic>
      <p:pic>
        <p:nvPicPr>
          <p:cNvPr id="28" name="Grafik 27" descr="Hammerschaft Holz. Für 5318 Schreinerhammer 300 Gr.">
            <a:extLst>
              <a:ext uri="{FF2B5EF4-FFF2-40B4-BE49-F238E27FC236}">
                <a16:creationId xmlns:a16="http://schemas.microsoft.com/office/drawing/2014/main" id="{F1EE4EBC-57EA-3F80-DF39-557B1C280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826" y="2601684"/>
            <a:ext cx="357416" cy="366487"/>
          </a:xfrm>
          <a:prstGeom prst="rect">
            <a:avLst/>
          </a:prstGeom>
        </p:spPr>
      </p:pic>
      <p:pic>
        <p:nvPicPr>
          <p:cNvPr id="29" name="Grafik 28" descr="Zahnoberfläche Hammerkopf Klaue Hammerkopf, nimmt Doppel V Typ Nagel  Schreiner Klauen Hammer Kopf, langlebig für Möbelreparatur Nagel Dinge :  Amazon.de: Baumarkt">
            <a:extLst>
              <a:ext uri="{FF2B5EF4-FFF2-40B4-BE49-F238E27FC236}">
                <a16:creationId xmlns:a16="http://schemas.microsoft.com/office/drawing/2014/main" id="{0FD67E5E-1A70-5A97-BCF7-8CAFD5B7A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600" y="5222342"/>
            <a:ext cx="352871" cy="352872"/>
          </a:xfrm>
          <a:prstGeom prst="rect">
            <a:avLst/>
          </a:prstGeom>
        </p:spPr>
      </p:pic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72F0547A-3A36-C2F6-CFB6-C32DA9987B73}"/>
              </a:ext>
            </a:extLst>
          </p:cNvPr>
          <p:cNvSpPr/>
          <p:nvPr/>
        </p:nvSpPr>
        <p:spPr>
          <a:xfrm rot="2340000">
            <a:off x="6311212" y="2057891"/>
            <a:ext cx="879926" cy="1542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3A005C25-FCE6-99A8-728B-38E2D09043F5}"/>
              </a:ext>
            </a:extLst>
          </p:cNvPr>
          <p:cNvSpPr/>
          <p:nvPr/>
        </p:nvSpPr>
        <p:spPr>
          <a:xfrm rot="1380000">
            <a:off x="6361152" y="3149422"/>
            <a:ext cx="988785" cy="208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4E781AC1-4021-503F-68DE-04434AF1D6A2}"/>
              </a:ext>
            </a:extLst>
          </p:cNvPr>
          <p:cNvSpPr/>
          <p:nvPr/>
        </p:nvSpPr>
        <p:spPr>
          <a:xfrm rot="1800000">
            <a:off x="3356472" y="2900981"/>
            <a:ext cx="616857" cy="13607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D12CA626-FAC8-9BF9-F8D2-C59278ADF059}"/>
              </a:ext>
            </a:extLst>
          </p:cNvPr>
          <p:cNvSpPr/>
          <p:nvPr/>
        </p:nvSpPr>
        <p:spPr>
          <a:xfrm rot="-2400000">
            <a:off x="3356471" y="3971409"/>
            <a:ext cx="616857" cy="13607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Pfeil: nach rechts 33">
            <a:extLst>
              <a:ext uri="{FF2B5EF4-FFF2-40B4-BE49-F238E27FC236}">
                <a16:creationId xmlns:a16="http://schemas.microsoft.com/office/drawing/2014/main" id="{6312F865-01A6-E45A-E447-4831560E17C0}"/>
              </a:ext>
            </a:extLst>
          </p:cNvPr>
          <p:cNvSpPr/>
          <p:nvPr/>
        </p:nvSpPr>
        <p:spPr>
          <a:xfrm rot="-2400000">
            <a:off x="4572042" y="2356694"/>
            <a:ext cx="616857" cy="13607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5A60260C-DBB0-62E4-E153-328BF32B32A7}"/>
              </a:ext>
            </a:extLst>
          </p:cNvPr>
          <p:cNvSpPr/>
          <p:nvPr/>
        </p:nvSpPr>
        <p:spPr>
          <a:xfrm rot="2880000">
            <a:off x="4608327" y="4443122"/>
            <a:ext cx="616857" cy="13607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80DDE5E7-445C-FE3B-A411-FE182656E648}"/>
              </a:ext>
            </a:extLst>
          </p:cNvPr>
          <p:cNvSpPr/>
          <p:nvPr/>
        </p:nvSpPr>
        <p:spPr>
          <a:xfrm rot="1680000">
            <a:off x="4726256" y="3717407"/>
            <a:ext cx="616857" cy="13607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9D65772F-61BA-B11F-3090-B4214915F0AA}"/>
              </a:ext>
            </a:extLst>
          </p:cNvPr>
          <p:cNvSpPr/>
          <p:nvPr/>
        </p:nvSpPr>
        <p:spPr>
          <a:xfrm rot="20040000">
            <a:off x="4572041" y="2919122"/>
            <a:ext cx="616857" cy="13607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498636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944</Words>
  <Application>Microsoft Office PowerPoint</Application>
  <PresentationFormat>Breitbild</PresentationFormat>
  <Paragraphs>213</Paragraphs>
  <Slides>26</Slides>
  <Notes>14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12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9" baseType="lpstr">
      <vt:lpstr>Aptos</vt:lpstr>
      <vt:lpstr>Arial</vt:lpstr>
      <vt:lpstr>Calibri</vt:lpstr>
      <vt:lpstr>Calibri,Sans-Serif</vt:lpstr>
      <vt:lpstr>Consolas</vt:lpstr>
      <vt:lpstr>Consolas (Textkörper)</vt:lpstr>
      <vt:lpstr>Courier New</vt:lpstr>
      <vt:lpstr>Courier New,monospace</vt:lpstr>
      <vt:lpstr>Franklin Gothic Heavy</vt:lpstr>
      <vt:lpstr>gg sans</vt:lpstr>
      <vt:lpstr>Mystical Woods Rough Script</vt:lpstr>
      <vt:lpstr>Wingdings</vt:lpstr>
      <vt:lpstr>StreetscapeVTI</vt:lpstr>
      <vt:lpstr>Steuerung von Produktionssystemen mit Verfahren der Künstlichen Intelligenz und des Maschinellen Lernens</vt:lpstr>
      <vt:lpstr>Projektvision</vt:lpstr>
      <vt:lpstr>Gegebene Grundlagen</vt:lpstr>
      <vt:lpstr>Gegebene Grundlagen</vt:lpstr>
      <vt:lpstr>Einordnung </vt:lpstr>
      <vt:lpstr>Genutzte Technologien</vt:lpstr>
      <vt:lpstr>Unity Simulation</vt:lpstr>
      <vt:lpstr>Unity Umgebung</vt:lpstr>
      <vt:lpstr>Das Simulationsmodell</vt:lpstr>
      <vt:lpstr>Deadlockfall</vt:lpstr>
      <vt:lpstr>Unity Simulation</vt:lpstr>
      <vt:lpstr>Reinforcement Learning</vt:lpstr>
      <vt:lpstr>Unity ML Agents Toolkit</vt:lpstr>
      <vt:lpstr>Agenten: Konventionell vs RL</vt:lpstr>
      <vt:lpstr>Einbindung von Reinforcement Learning </vt:lpstr>
      <vt:lpstr>Durchführung des Trainings</vt:lpstr>
      <vt:lpstr>Einbindung von Reinforcement Learning: Erkenntnisse</vt:lpstr>
      <vt:lpstr>Versuchsdurchführung</vt:lpstr>
      <vt:lpstr>Auswertung</vt:lpstr>
      <vt:lpstr>PowerPoint-Präsentation</vt:lpstr>
      <vt:lpstr>Fazit</vt:lpstr>
      <vt:lpstr>Ausblick</vt:lpstr>
      <vt:lpstr>Projektmanagement</vt:lpstr>
      <vt:lpstr>Rollen- und Aufgabenverteilung</vt:lpstr>
      <vt:lpstr>Danke für eure Aufmerksamkeit!</vt:lpstr>
      <vt:lpstr>Einbindung von Reinforcement Learning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Marcel Treptow</dc:creator>
  <cp:lastModifiedBy>Marcel Treptow</cp:lastModifiedBy>
  <cp:revision>5</cp:revision>
  <dcterms:created xsi:type="dcterms:W3CDTF">2024-04-29T11:49:33Z</dcterms:created>
  <dcterms:modified xsi:type="dcterms:W3CDTF">2024-05-03T08:17:33Z</dcterms:modified>
</cp:coreProperties>
</file>