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2"/>
  </p:notesMasterIdLst>
  <p:sldIdLst>
    <p:sldId id="318" r:id="rId3"/>
    <p:sldId id="342" r:id="rId4"/>
    <p:sldId id="343" r:id="rId5"/>
    <p:sldId id="323" r:id="rId6"/>
    <p:sldId id="382" r:id="rId7"/>
    <p:sldId id="357" r:id="rId8"/>
    <p:sldId id="358" r:id="rId9"/>
    <p:sldId id="353" r:id="rId10"/>
    <p:sldId id="383" r:id="rId11"/>
    <p:sldId id="354" r:id="rId12"/>
    <p:sldId id="355" r:id="rId13"/>
    <p:sldId id="384" r:id="rId14"/>
    <p:sldId id="376" r:id="rId15"/>
    <p:sldId id="377" r:id="rId16"/>
    <p:sldId id="378" r:id="rId17"/>
    <p:sldId id="361" r:id="rId18"/>
    <p:sldId id="385" r:id="rId19"/>
    <p:sldId id="362" r:id="rId20"/>
    <p:sldId id="366" r:id="rId21"/>
    <p:sldId id="367" r:id="rId22"/>
    <p:sldId id="365" r:id="rId23"/>
    <p:sldId id="368" r:id="rId24"/>
    <p:sldId id="369" r:id="rId25"/>
    <p:sldId id="370" r:id="rId26"/>
    <p:sldId id="386" r:id="rId27"/>
    <p:sldId id="372" r:id="rId28"/>
    <p:sldId id="373" r:id="rId29"/>
    <p:sldId id="374" r:id="rId30"/>
    <p:sldId id="379"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22E70B47-EE1B-4951-8ABD-7F31A657E621}">
          <p14:sldIdLst>
            <p14:sldId id="318"/>
            <p14:sldId id="342"/>
            <p14:sldId id="343"/>
            <p14:sldId id="323"/>
            <p14:sldId id="382"/>
            <p14:sldId id="357"/>
            <p14:sldId id="358"/>
            <p14:sldId id="353"/>
            <p14:sldId id="383"/>
            <p14:sldId id="354"/>
            <p14:sldId id="355"/>
            <p14:sldId id="384"/>
            <p14:sldId id="376"/>
            <p14:sldId id="377"/>
            <p14:sldId id="378"/>
            <p14:sldId id="361"/>
            <p14:sldId id="385"/>
            <p14:sldId id="362"/>
            <p14:sldId id="366"/>
            <p14:sldId id="367"/>
            <p14:sldId id="365"/>
            <p14:sldId id="368"/>
            <p14:sldId id="369"/>
            <p14:sldId id="370"/>
            <p14:sldId id="386"/>
            <p14:sldId id="372"/>
            <p14:sldId id="373"/>
            <p14:sldId id="374"/>
            <p14:sldId id="379"/>
          </p14:sldIdLst>
        </p14:section>
      </p14:sectionLst>
    </p:ex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3" autoAdjust="0"/>
    <p:restoredTop sz="94680" autoAdjust="0"/>
  </p:normalViewPr>
  <p:slideViewPr>
    <p:cSldViewPr showGuides="1">
      <p:cViewPr varScale="1">
        <p:scale>
          <a:sx n="106" d="100"/>
          <a:sy n="106" d="100"/>
        </p:scale>
        <p:origin x="183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KEE SI JIA#" userId="2c6c4c4d-647b-4fc6-90cf-c043bc4277d9" providerId="ADAL" clId="{00C22F4A-81FE-4D63-B18D-E83F3483C49F}"/>
    <pc:docChg chg="undo redo custSel addSld delSld modSld sldOrd addSection delSection modSection">
      <pc:chgData name="#JESSICA KEE SI JIA#" userId="2c6c4c4d-647b-4fc6-90cf-c043bc4277d9" providerId="ADAL" clId="{00C22F4A-81FE-4D63-B18D-E83F3483C49F}" dt="2021-06-21T06:47:11.448" v="7431" actId="207"/>
      <pc:docMkLst>
        <pc:docMk/>
      </pc:docMkLst>
      <pc:sldChg chg="modSp mod">
        <pc:chgData name="#JESSICA KEE SI JIA#" userId="2c6c4c4d-647b-4fc6-90cf-c043bc4277d9" providerId="ADAL" clId="{00C22F4A-81FE-4D63-B18D-E83F3483C49F}" dt="2021-06-20T13:39:24.954" v="6963" actId="20577"/>
        <pc:sldMkLst>
          <pc:docMk/>
          <pc:sldMk cId="0" sldId="318"/>
        </pc:sldMkLst>
        <pc:spChg chg="mod">
          <ac:chgData name="#JESSICA KEE SI JIA#" userId="2c6c4c4d-647b-4fc6-90cf-c043bc4277d9" providerId="ADAL" clId="{00C22F4A-81FE-4D63-B18D-E83F3483C49F}" dt="2021-06-20T13:39:24.954" v="6963" actId="20577"/>
          <ac:spMkLst>
            <pc:docMk/>
            <pc:sldMk cId="0" sldId="318"/>
            <ac:spMk id="7" creationId="{A4E603C3-8FC6-4709-93EC-4B47E05924F5}"/>
          </ac:spMkLst>
        </pc:spChg>
      </pc:sldChg>
      <pc:sldChg chg="modSp mod ord">
        <pc:chgData name="#JESSICA KEE SI JIA#" userId="2c6c4c4d-647b-4fc6-90cf-c043bc4277d9" providerId="ADAL" clId="{00C22F4A-81FE-4D63-B18D-E83F3483C49F}" dt="2021-06-04T06:32:24.335" v="1193" actId="20577"/>
        <pc:sldMkLst>
          <pc:docMk/>
          <pc:sldMk cId="0" sldId="323"/>
        </pc:sldMkLst>
        <pc:spChg chg="mod">
          <ac:chgData name="#JESSICA KEE SI JIA#" userId="2c6c4c4d-647b-4fc6-90cf-c043bc4277d9" providerId="ADAL" clId="{00C22F4A-81FE-4D63-B18D-E83F3483C49F}" dt="2021-06-04T06:32:24.335" v="1193" actId="20577"/>
          <ac:spMkLst>
            <pc:docMk/>
            <pc:sldMk cId="0" sldId="323"/>
            <ac:spMk id="3" creationId="{F9981E5C-7B6F-468D-9206-D59FCB034046}"/>
          </ac:spMkLst>
        </pc:spChg>
      </pc:sldChg>
      <pc:sldChg chg="del mod modShow">
        <pc:chgData name="#JESSICA KEE SI JIA#" userId="2c6c4c4d-647b-4fc6-90cf-c043bc4277d9" providerId="ADAL" clId="{00C22F4A-81FE-4D63-B18D-E83F3483C49F}" dt="2021-06-06T07:12:33.884" v="4898" actId="18676"/>
        <pc:sldMkLst>
          <pc:docMk/>
          <pc:sldMk cId="0" sldId="328"/>
        </pc:sldMkLst>
      </pc:sldChg>
      <pc:sldChg chg="addSp delSp modSp del mod">
        <pc:chgData name="#JESSICA KEE SI JIA#" userId="2c6c4c4d-647b-4fc6-90cf-c043bc4277d9" providerId="ADAL" clId="{00C22F4A-81FE-4D63-B18D-E83F3483C49F}" dt="2021-06-04T06:14:22.037" v="956" actId="47"/>
        <pc:sldMkLst>
          <pc:docMk/>
          <pc:sldMk cId="0" sldId="332"/>
        </pc:sldMkLst>
        <pc:spChg chg="del mod topLvl">
          <ac:chgData name="#JESSICA KEE SI JIA#" userId="2c6c4c4d-647b-4fc6-90cf-c043bc4277d9" providerId="ADAL" clId="{00C22F4A-81FE-4D63-B18D-E83F3483C49F}" dt="2021-06-04T05:21:04.562" v="486" actId="478"/>
          <ac:spMkLst>
            <pc:docMk/>
            <pc:sldMk cId="0" sldId="332"/>
            <ac:spMk id="3" creationId="{21EAE7D9-1B01-4DF5-8EFD-88BF2C0F4F79}"/>
          </ac:spMkLst>
        </pc:spChg>
        <pc:spChg chg="add mod">
          <ac:chgData name="#JESSICA KEE SI JIA#" userId="2c6c4c4d-647b-4fc6-90cf-c043bc4277d9" providerId="ADAL" clId="{00C22F4A-81FE-4D63-B18D-E83F3483C49F}" dt="2021-06-04T06:00:18.620" v="876" actId="113"/>
          <ac:spMkLst>
            <pc:docMk/>
            <pc:sldMk cId="0" sldId="332"/>
            <ac:spMk id="16" creationId="{6EDC260A-AC7C-4833-8C95-55B0B539B757}"/>
          </ac:spMkLst>
        </pc:spChg>
        <pc:spChg chg="del mod topLvl">
          <ac:chgData name="#JESSICA KEE SI JIA#" userId="2c6c4c4d-647b-4fc6-90cf-c043bc4277d9" providerId="ADAL" clId="{00C22F4A-81FE-4D63-B18D-E83F3483C49F}" dt="2021-06-04T05:21:04.562" v="486" actId="478"/>
          <ac:spMkLst>
            <pc:docMk/>
            <pc:sldMk cId="0" sldId="332"/>
            <ac:spMk id="55" creationId="{D96DA554-4681-4208-A0AE-D955FCC62F01}"/>
          </ac:spMkLst>
        </pc:spChg>
        <pc:spChg chg="del mod topLvl">
          <ac:chgData name="#JESSICA KEE SI JIA#" userId="2c6c4c4d-647b-4fc6-90cf-c043bc4277d9" providerId="ADAL" clId="{00C22F4A-81FE-4D63-B18D-E83F3483C49F}" dt="2021-06-04T05:21:04.562" v="486" actId="478"/>
          <ac:spMkLst>
            <pc:docMk/>
            <pc:sldMk cId="0" sldId="332"/>
            <ac:spMk id="56" creationId="{2D486EDE-2BA0-4915-A6B7-CC0AB88614B0}"/>
          </ac:spMkLst>
        </pc:spChg>
        <pc:spChg chg="del mod topLvl">
          <ac:chgData name="#JESSICA KEE SI JIA#" userId="2c6c4c4d-647b-4fc6-90cf-c043bc4277d9" providerId="ADAL" clId="{00C22F4A-81FE-4D63-B18D-E83F3483C49F}" dt="2021-06-04T05:21:04.562" v="486" actId="478"/>
          <ac:spMkLst>
            <pc:docMk/>
            <pc:sldMk cId="0" sldId="332"/>
            <ac:spMk id="58" creationId="{1A40B74D-E7F9-4E97-B99D-D0EEE94EB095}"/>
          </ac:spMkLst>
        </pc:spChg>
        <pc:spChg chg="del mod topLvl">
          <ac:chgData name="#JESSICA KEE SI JIA#" userId="2c6c4c4d-647b-4fc6-90cf-c043bc4277d9" providerId="ADAL" clId="{00C22F4A-81FE-4D63-B18D-E83F3483C49F}" dt="2021-06-04T05:21:04.562" v="486" actId="478"/>
          <ac:spMkLst>
            <pc:docMk/>
            <pc:sldMk cId="0" sldId="332"/>
            <ac:spMk id="59" creationId="{36873460-EEF1-4EB8-BA09-BF8368E29CDE}"/>
          </ac:spMkLst>
        </pc:spChg>
        <pc:spChg chg="del mod topLvl">
          <ac:chgData name="#JESSICA KEE SI JIA#" userId="2c6c4c4d-647b-4fc6-90cf-c043bc4277d9" providerId="ADAL" clId="{00C22F4A-81FE-4D63-B18D-E83F3483C49F}" dt="2021-06-04T05:21:04.562" v="486" actId="478"/>
          <ac:spMkLst>
            <pc:docMk/>
            <pc:sldMk cId="0" sldId="332"/>
            <ac:spMk id="60" creationId="{279FFFBB-FCC0-42C8-A59C-F7772C32B4DF}"/>
          </ac:spMkLst>
        </pc:spChg>
        <pc:spChg chg="del mod topLvl">
          <ac:chgData name="#JESSICA KEE SI JIA#" userId="2c6c4c4d-647b-4fc6-90cf-c043bc4277d9" providerId="ADAL" clId="{00C22F4A-81FE-4D63-B18D-E83F3483C49F}" dt="2021-06-04T05:21:04.562" v="486" actId="478"/>
          <ac:spMkLst>
            <pc:docMk/>
            <pc:sldMk cId="0" sldId="332"/>
            <ac:spMk id="61" creationId="{40AFD760-8A39-42B4-8ABC-F64A3EF53F79}"/>
          </ac:spMkLst>
        </pc:spChg>
        <pc:spChg chg="del mod topLvl">
          <ac:chgData name="#JESSICA KEE SI JIA#" userId="2c6c4c4d-647b-4fc6-90cf-c043bc4277d9" providerId="ADAL" clId="{00C22F4A-81FE-4D63-B18D-E83F3483C49F}" dt="2021-06-04T05:21:04.562" v="486" actId="478"/>
          <ac:spMkLst>
            <pc:docMk/>
            <pc:sldMk cId="0" sldId="332"/>
            <ac:spMk id="62" creationId="{FA85437D-AB02-497C-BAC2-8FCB12BD5E59}"/>
          </ac:spMkLst>
        </pc:spChg>
        <pc:spChg chg="del mod topLvl">
          <ac:chgData name="#JESSICA KEE SI JIA#" userId="2c6c4c4d-647b-4fc6-90cf-c043bc4277d9" providerId="ADAL" clId="{00C22F4A-81FE-4D63-B18D-E83F3483C49F}" dt="2021-06-04T05:21:04.562" v="486" actId="478"/>
          <ac:spMkLst>
            <pc:docMk/>
            <pc:sldMk cId="0" sldId="332"/>
            <ac:spMk id="63" creationId="{0E76B9A5-2A17-46A7-8C74-FC101C839301}"/>
          </ac:spMkLst>
        </pc:spChg>
        <pc:spChg chg="del mod topLvl">
          <ac:chgData name="#JESSICA KEE SI JIA#" userId="2c6c4c4d-647b-4fc6-90cf-c043bc4277d9" providerId="ADAL" clId="{00C22F4A-81FE-4D63-B18D-E83F3483C49F}" dt="2021-06-04T05:21:04.562" v="486" actId="478"/>
          <ac:spMkLst>
            <pc:docMk/>
            <pc:sldMk cId="0" sldId="332"/>
            <ac:spMk id="64" creationId="{E0156D24-8A40-4610-9BF8-0B9DB41AEFBE}"/>
          </ac:spMkLst>
        </pc:spChg>
        <pc:spChg chg="add del mod">
          <ac:chgData name="#JESSICA KEE SI JIA#" userId="2c6c4c4d-647b-4fc6-90cf-c043bc4277d9" providerId="ADAL" clId="{00C22F4A-81FE-4D63-B18D-E83F3483C49F}" dt="2021-06-04T05:58:13.369" v="835"/>
          <ac:spMkLst>
            <pc:docMk/>
            <pc:sldMk cId="0" sldId="332"/>
            <ac:spMk id="65" creationId="{A42F025A-8AD3-4F70-91DA-F8F49E629771}"/>
          </ac:spMkLst>
        </pc:spChg>
        <pc:spChg chg="add mod">
          <ac:chgData name="#JESSICA KEE SI JIA#" userId="2c6c4c4d-647b-4fc6-90cf-c043bc4277d9" providerId="ADAL" clId="{00C22F4A-81FE-4D63-B18D-E83F3483C49F}" dt="2021-06-04T06:00:18.620" v="876" actId="113"/>
          <ac:spMkLst>
            <pc:docMk/>
            <pc:sldMk cId="0" sldId="332"/>
            <ac:spMk id="66" creationId="{B0B3D9B0-2D86-4B6B-B536-CDE24A2619E5}"/>
          </ac:spMkLst>
        </pc:spChg>
        <pc:spChg chg="add mod">
          <ac:chgData name="#JESSICA KEE SI JIA#" userId="2c6c4c4d-647b-4fc6-90cf-c043bc4277d9" providerId="ADAL" clId="{00C22F4A-81FE-4D63-B18D-E83F3483C49F}" dt="2021-06-04T06:00:18.620" v="876" actId="113"/>
          <ac:spMkLst>
            <pc:docMk/>
            <pc:sldMk cId="0" sldId="332"/>
            <ac:spMk id="67" creationId="{3A8486C0-21F4-49A2-AD7A-EBB474CFD7BA}"/>
          </ac:spMkLst>
        </pc:spChg>
        <pc:spChg chg="add mod">
          <ac:chgData name="#JESSICA KEE SI JIA#" userId="2c6c4c4d-647b-4fc6-90cf-c043bc4277d9" providerId="ADAL" clId="{00C22F4A-81FE-4D63-B18D-E83F3483C49F}" dt="2021-06-04T06:00:18.620" v="876" actId="113"/>
          <ac:spMkLst>
            <pc:docMk/>
            <pc:sldMk cId="0" sldId="332"/>
            <ac:spMk id="68" creationId="{026AF133-64BF-4BB3-822E-AB55682A3736}"/>
          </ac:spMkLst>
        </pc:spChg>
        <pc:spChg chg="add mod">
          <ac:chgData name="#JESSICA KEE SI JIA#" userId="2c6c4c4d-647b-4fc6-90cf-c043bc4277d9" providerId="ADAL" clId="{00C22F4A-81FE-4D63-B18D-E83F3483C49F}" dt="2021-06-04T06:00:18.620" v="876" actId="113"/>
          <ac:spMkLst>
            <pc:docMk/>
            <pc:sldMk cId="0" sldId="332"/>
            <ac:spMk id="69" creationId="{8CCF24E0-D2FA-4F29-883C-6A83A1F10C41}"/>
          </ac:spMkLst>
        </pc:spChg>
        <pc:spChg chg="add mod">
          <ac:chgData name="#JESSICA KEE SI JIA#" userId="2c6c4c4d-647b-4fc6-90cf-c043bc4277d9" providerId="ADAL" clId="{00C22F4A-81FE-4D63-B18D-E83F3483C49F}" dt="2021-06-04T06:00:18.620" v="876" actId="113"/>
          <ac:spMkLst>
            <pc:docMk/>
            <pc:sldMk cId="0" sldId="332"/>
            <ac:spMk id="70" creationId="{AE729492-D0DE-4356-8958-20AAA6F3367A}"/>
          </ac:spMkLst>
        </pc:spChg>
        <pc:spChg chg="add mod">
          <ac:chgData name="#JESSICA KEE SI JIA#" userId="2c6c4c4d-647b-4fc6-90cf-c043bc4277d9" providerId="ADAL" clId="{00C22F4A-81FE-4D63-B18D-E83F3483C49F}" dt="2021-06-04T06:00:18.620" v="876" actId="113"/>
          <ac:spMkLst>
            <pc:docMk/>
            <pc:sldMk cId="0" sldId="332"/>
            <ac:spMk id="71" creationId="{3C4DD069-8BF1-411B-B059-D4B322CC1F29}"/>
          </ac:spMkLst>
        </pc:spChg>
        <pc:spChg chg="add mod">
          <ac:chgData name="#JESSICA KEE SI JIA#" userId="2c6c4c4d-647b-4fc6-90cf-c043bc4277d9" providerId="ADAL" clId="{00C22F4A-81FE-4D63-B18D-E83F3483C49F}" dt="2021-06-04T06:00:18.620" v="876" actId="113"/>
          <ac:spMkLst>
            <pc:docMk/>
            <pc:sldMk cId="0" sldId="332"/>
            <ac:spMk id="72" creationId="{8F68C372-09E7-4920-88CC-FA2FAF751233}"/>
          </ac:spMkLst>
        </pc:spChg>
        <pc:spChg chg="add mod">
          <ac:chgData name="#JESSICA KEE SI JIA#" userId="2c6c4c4d-647b-4fc6-90cf-c043bc4277d9" providerId="ADAL" clId="{00C22F4A-81FE-4D63-B18D-E83F3483C49F}" dt="2021-06-04T06:00:18.620" v="876" actId="113"/>
          <ac:spMkLst>
            <pc:docMk/>
            <pc:sldMk cId="0" sldId="332"/>
            <ac:spMk id="74" creationId="{50A04281-B37E-4AF9-A6C8-8961B9B3D64C}"/>
          </ac:spMkLst>
        </pc:spChg>
        <pc:spChg chg="add mod">
          <ac:chgData name="#JESSICA KEE SI JIA#" userId="2c6c4c4d-647b-4fc6-90cf-c043bc4277d9" providerId="ADAL" clId="{00C22F4A-81FE-4D63-B18D-E83F3483C49F}" dt="2021-06-04T06:00:18.620" v="876" actId="113"/>
          <ac:spMkLst>
            <pc:docMk/>
            <pc:sldMk cId="0" sldId="332"/>
            <ac:spMk id="75" creationId="{EC8EC039-F8E5-46C1-9DB0-E762B96A3A11}"/>
          </ac:spMkLst>
        </pc:spChg>
        <pc:spChg chg="add mod">
          <ac:chgData name="#JESSICA KEE SI JIA#" userId="2c6c4c4d-647b-4fc6-90cf-c043bc4277d9" providerId="ADAL" clId="{00C22F4A-81FE-4D63-B18D-E83F3483C49F}" dt="2021-06-04T06:00:18.620" v="876" actId="113"/>
          <ac:spMkLst>
            <pc:docMk/>
            <pc:sldMk cId="0" sldId="332"/>
            <ac:spMk id="77" creationId="{7032B70A-355B-4A85-B74C-A11D051564BE}"/>
          </ac:spMkLst>
        </pc:spChg>
        <pc:spChg chg="mod">
          <ac:chgData name="#JESSICA KEE SI JIA#" userId="2c6c4c4d-647b-4fc6-90cf-c043bc4277d9" providerId="ADAL" clId="{00C22F4A-81FE-4D63-B18D-E83F3483C49F}" dt="2021-06-04T05:37:26.775" v="654" actId="1076"/>
          <ac:spMkLst>
            <pc:docMk/>
            <pc:sldMk cId="0" sldId="332"/>
            <ac:spMk id="85" creationId="{BE69F4B2-A0EA-4436-A7D8-3E9CD8DEB3BC}"/>
          </ac:spMkLst>
        </pc:spChg>
        <pc:spChg chg="mod">
          <ac:chgData name="#JESSICA KEE SI JIA#" userId="2c6c4c4d-647b-4fc6-90cf-c043bc4277d9" providerId="ADAL" clId="{00C22F4A-81FE-4D63-B18D-E83F3483C49F}" dt="2021-06-04T05:37:26.775" v="654" actId="1076"/>
          <ac:spMkLst>
            <pc:docMk/>
            <pc:sldMk cId="0" sldId="332"/>
            <ac:spMk id="86" creationId="{97B04D49-9D81-4EAA-9DED-21384AF45355}"/>
          </ac:spMkLst>
        </pc:spChg>
        <pc:spChg chg="mod">
          <ac:chgData name="#JESSICA KEE SI JIA#" userId="2c6c4c4d-647b-4fc6-90cf-c043bc4277d9" providerId="ADAL" clId="{00C22F4A-81FE-4D63-B18D-E83F3483C49F}" dt="2021-06-04T05:37:26.775" v="654" actId="1076"/>
          <ac:spMkLst>
            <pc:docMk/>
            <pc:sldMk cId="0" sldId="332"/>
            <ac:spMk id="87" creationId="{DB84596E-D467-4CF6-9450-607DC3EE73A7}"/>
          </ac:spMkLst>
        </pc:spChg>
        <pc:spChg chg="mod">
          <ac:chgData name="#JESSICA KEE SI JIA#" userId="2c6c4c4d-647b-4fc6-90cf-c043bc4277d9" providerId="ADAL" clId="{00C22F4A-81FE-4D63-B18D-E83F3483C49F}" dt="2021-06-04T05:37:26.775" v="654" actId="1076"/>
          <ac:spMkLst>
            <pc:docMk/>
            <pc:sldMk cId="0" sldId="332"/>
            <ac:spMk id="88" creationId="{C744E17D-5719-4020-8FB2-E02EA8CE3F55}"/>
          </ac:spMkLst>
        </pc:spChg>
        <pc:spChg chg="mod">
          <ac:chgData name="#JESSICA KEE SI JIA#" userId="2c6c4c4d-647b-4fc6-90cf-c043bc4277d9" providerId="ADAL" clId="{00C22F4A-81FE-4D63-B18D-E83F3483C49F}" dt="2021-06-04T05:37:26.775" v="654" actId="1076"/>
          <ac:spMkLst>
            <pc:docMk/>
            <pc:sldMk cId="0" sldId="332"/>
            <ac:spMk id="89" creationId="{6005923F-7459-4D11-99CC-3E3B9C362613}"/>
          </ac:spMkLst>
        </pc:spChg>
        <pc:spChg chg="mod">
          <ac:chgData name="#JESSICA KEE SI JIA#" userId="2c6c4c4d-647b-4fc6-90cf-c043bc4277d9" providerId="ADAL" clId="{00C22F4A-81FE-4D63-B18D-E83F3483C49F}" dt="2021-06-04T05:37:26.775" v="654" actId="1076"/>
          <ac:spMkLst>
            <pc:docMk/>
            <pc:sldMk cId="0" sldId="332"/>
            <ac:spMk id="90" creationId="{0B797998-E8DF-45BB-A475-6FB10EFD5EF0}"/>
          </ac:spMkLst>
        </pc:spChg>
        <pc:spChg chg="mod">
          <ac:chgData name="#JESSICA KEE SI JIA#" userId="2c6c4c4d-647b-4fc6-90cf-c043bc4277d9" providerId="ADAL" clId="{00C22F4A-81FE-4D63-B18D-E83F3483C49F}" dt="2021-06-04T05:40:58.699" v="674" actId="1035"/>
          <ac:spMkLst>
            <pc:docMk/>
            <pc:sldMk cId="0" sldId="332"/>
            <ac:spMk id="95" creationId="{CA223FB1-2BA5-462C-AB40-7034F20E436F}"/>
          </ac:spMkLst>
        </pc:spChg>
        <pc:spChg chg="mod">
          <ac:chgData name="#JESSICA KEE SI JIA#" userId="2c6c4c4d-647b-4fc6-90cf-c043bc4277d9" providerId="ADAL" clId="{00C22F4A-81FE-4D63-B18D-E83F3483C49F}" dt="2021-06-04T05:40:58.699" v="674" actId="1035"/>
          <ac:spMkLst>
            <pc:docMk/>
            <pc:sldMk cId="0" sldId="332"/>
            <ac:spMk id="96" creationId="{F0DF4078-81A9-444C-8E0B-F8F92F78C16C}"/>
          </ac:spMkLst>
        </pc:spChg>
        <pc:spChg chg="add del mod">
          <ac:chgData name="#JESSICA KEE SI JIA#" userId="2c6c4c4d-647b-4fc6-90cf-c043bc4277d9" providerId="ADAL" clId="{00C22F4A-81FE-4D63-B18D-E83F3483C49F}" dt="2021-06-04T05:41:07.636" v="675" actId="14100"/>
          <ac:spMkLst>
            <pc:docMk/>
            <pc:sldMk cId="0" sldId="332"/>
            <ac:spMk id="97" creationId="{412474E9-0B1B-4A7E-AD35-B34123B784DC}"/>
          </ac:spMkLst>
        </pc:spChg>
        <pc:spChg chg="mod">
          <ac:chgData name="#JESSICA KEE SI JIA#" userId="2c6c4c4d-647b-4fc6-90cf-c043bc4277d9" providerId="ADAL" clId="{00C22F4A-81FE-4D63-B18D-E83F3483C49F}" dt="2021-06-04T05:41:13.320" v="676" actId="14100"/>
          <ac:spMkLst>
            <pc:docMk/>
            <pc:sldMk cId="0" sldId="332"/>
            <ac:spMk id="98" creationId="{15F6BEAB-7DCC-4B6C-8B4B-CB1D790952CB}"/>
          </ac:spMkLst>
        </pc:spChg>
        <pc:spChg chg="mod">
          <ac:chgData name="#JESSICA KEE SI JIA#" userId="2c6c4c4d-647b-4fc6-90cf-c043bc4277d9" providerId="ADAL" clId="{00C22F4A-81FE-4D63-B18D-E83F3483C49F}" dt="2021-06-04T05:40:58.699" v="674" actId="1035"/>
          <ac:spMkLst>
            <pc:docMk/>
            <pc:sldMk cId="0" sldId="332"/>
            <ac:spMk id="103" creationId="{1893203A-0102-4188-8C46-87CB369E8C09}"/>
          </ac:spMkLst>
        </pc:spChg>
        <pc:spChg chg="mod">
          <ac:chgData name="#JESSICA KEE SI JIA#" userId="2c6c4c4d-647b-4fc6-90cf-c043bc4277d9" providerId="ADAL" clId="{00C22F4A-81FE-4D63-B18D-E83F3483C49F}" dt="2021-06-04T05:37:26.775" v="654" actId="1076"/>
          <ac:spMkLst>
            <pc:docMk/>
            <pc:sldMk cId="0" sldId="332"/>
            <ac:spMk id="106" creationId="{43FD129B-6CCA-49E4-8257-F9AF922D28A0}"/>
          </ac:spMkLst>
        </pc:spChg>
        <pc:spChg chg="mod">
          <ac:chgData name="#JESSICA KEE SI JIA#" userId="2c6c4c4d-647b-4fc6-90cf-c043bc4277d9" providerId="ADAL" clId="{00C22F4A-81FE-4D63-B18D-E83F3483C49F}" dt="2021-06-04T05:37:26.775" v="654" actId="1076"/>
          <ac:spMkLst>
            <pc:docMk/>
            <pc:sldMk cId="0" sldId="332"/>
            <ac:spMk id="107" creationId="{DFD7E839-08D6-47DA-B599-3298FBE8194D}"/>
          </ac:spMkLst>
        </pc:spChg>
        <pc:spChg chg="mod">
          <ac:chgData name="#JESSICA KEE SI JIA#" userId="2c6c4c4d-647b-4fc6-90cf-c043bc4277d9" providerId="ADAL" clId="{00C22F4A-81FE-4D63-B18D-E83F3483C49F}" dt="2021-06-04T05:37:26.775" v="654" actId="1076"/>
          <ac:spMkLst>
            <pc:docMk/>
            <pc:sldMk cId="0" sldId="332"/>
            <ac:spMk id="108" creationId="{7C5D0554-3199-4395-8739-A9D455DEA5B1}"/>
          </ac:spMkLst>
        </pc:spChg>
        <pc:spChg chg="mod">
          <ac:chgData name="#JESSICA KEE SI JIA#" userId="2c6c4c4d-647b-4fc6-90cf-c043bc4277d9" providerId="ADAL" clId="{00C22F4A-81FE-4D63-B18D-E83F3483C49F}" dt="2021-06-04T05:37:26.775" v="654" actId="1076"/>
          <ac:spMkLst>
            <pc:docMk/>
            <pc:sldMk cId="0" sldId="332"/>
            <ac:spMk id="109" creationId="{9918F971-BC38-4C66-8E50-495F3E951CDE}"/>
          </ac:spMkLst>
        </pc:spChg>
        <pc:spChg chg="mod">
          <ac:chgData name="#JESSICA KEE SI JIA#" userId="2c6c4c4d-647b-4fc6-90cf-c043bc4277d9" providerId="ADAL" clId="{00C22F4A-81FE-4D63-B18D-E83F3483C49F}" dt="2021-06-04T05:37:26.775" v="654" actId="1076"/>
          <ac:spMkLst>
            <pc:docMk/>
            <pc:sldMk cId="0" sldId="332"/>
            <ac:spMk id="114" creationId="{548C8EBC-A762-4CDD-8554-A5D56543B3ED}"/>
          </ac:spMkLst>
        </pc:spChg>
        <pc:spChg chg="mod">
          <ac:chgData name="#JESSICA KEE SI JIA#" userId="2c6c4c4d-647b-4fc6-90cf-c043bc4277d9" providerId="ADAL" clId="{00C22F4A-81FE-4D63-B18D-E83F3483C49F}" dt="2021-06-04T05:40:58.699" v="674" actId="1035"/>
          <ac:spMkLst>
            <pc:docMk/>
            <pc:sldMk cId="0" sldId="332"/>
            <ac:spMk id="34846" creationId="{EBC96674-5D4C-41CC-B9E3-BFA74CFABFDB}"/>
          </ac:spMkLst>
        </pc:spChg>
        <pc:spChg chg="del mod">
          <ac:chgData name="#JESSICA KEE SI JIA#" userId="2c6c4c4d-647b-4fc6-90cf-c043bc4277d9" providerId="ADAL" clId="{00C22F4A-81FE-4D63-B18D-E83F3483C49F}" dt="2021-06-04T05:17:24.282" v="392" actId="478"/>
          <ac:spMkLst>
            <pc:docMk/>
            <pc:sldMk cId="0" sldId="332"/>
            <ac:spMk id="34847" creationId="{76991557-1C95-49B1-8495-D8C3C4E61387}"/>
          </ac:spMkLst>
        </pc:spChg>
        <pc:spChg chg="del">
          <ac:chgData name="#JESSICA KEE SI JIA#" userId="2c6c4c4d-647b-4fc6-90cf-c043bc4277d9" providerId="ADAL" clId="{00C22F4A-81FE-4D63-B18D-E83F3483C49F}" dt="2021-06-04T05:18:21.860" v="423" actId="478"/>
          <ac:spMkLst>
            <pc:docMk/>
            <pc:sldMk cId="0" sldId="332"/>
            <ac:spMk id="34848" creationId="{1519742F-43F4-4F6E-ACDF-F8CA59B3AE91}"/>
          </ac:spMkLst>
        </pc:spChg>
        <pc:spChg chg="del">
          <ac:chgData name="#JESSICA KEE SI JIA#" userId="2c6c4c4d-647b-4fc6-90cf-c043bc4277d9" providerId="ADAL" clId="{00C22F4A-81FE-4D63-B18D-E83F3483C49F}" dt="2021-06-04T05:19:06.664" v="446" actId="478"/>
          <ac:spMkLst>
            <pc:docMk/>
            <pc:sldMk cId="0" sldId="332"/>
            <ac:spMk id="34851" creationId="{0B82E689-2CC7-4256-B111-4C4EED790DAB}"/>
          </ac:spMkLst>
        </pc:spChg>
        <pc:spChg chg="mod">
          <ac:chgData name="#JESSICA KEE SI JIA#" userId="2c6c4c4d-647b-4fc6-90cf-c043bc4277d9" providerId="ADAL" clId="{00C22F4A-81FE-4D63-B18D-E83F3483C49F}" dt="2021-06-04T05:37:26.775" v="654" actId="1076"/>
          <ac:spMkLst>
            <pc:docMk/>
            <pc:sldMk cId="0" sldId="332"/>
            <ac:spMk id="34857" creationId="{C98C1BEA-9866-4DF7-993A-2F63C5BE760D}"/>
          </ac:spMkLst>
        </pc:spChg>
        <pc:spChg chg="mod">
          <ac:chgData name="#JESSICA KEE SI JIA#" userId="2c6c4c4d-647b-4fc6-90cf-c043bc4277d9" providerId="ADAL" clId="{00C22F4A-81FE-4D63-B18D-E83F3483C49F}" dt="2021-06-04T05:37:26.775" v="654" actId="1076"/>
          <ac:spMkLst>
            <pc:docMk/>
            <pc:sldMk cId="0" sldId="332"/>
            <ac:spMk id="34858" creationId="{AE9DC090-F475-4F6A-B7D9-D6212916D2DB}"/>
          </ac:spMkLst>
        </pc:spChg>
        <pc:spChg chg="mod">
          <ac:chgData name="#JESSICA KEE SI JIA#" userId="2c6c4c4d-647b-4fc6-90cf-c043bc4277d9" providerId="ADAL" clId="{00C22F4A-81FE-4D63-B18D-E83F3483C49F}" dt="2021-06-04T05:37:26.775" v="654" actId="1076"/>
          <ac:spMkLst>
            <pc:docMk/>
            <pc:sldMk cId="0" sldId="332"/>
            <ac:spMk id="34859" creationId="{D9AFC96B-FE0A-4D43-925F-2A18541F0DA0}"/>
          </ac:spMkLst>
        </pc:spChg>
        <pc:spChg chg="mod">
          <ac:chgData name="#JESSICA KEE SI JIA#" userId="2c6c4c4d-647b-4fc6-90cf-c043bc4277d9" providerId="ADAL" clId="{00C22F4A-81FE-4D63-B18D-E83F3483C49F}" dt="2021-06-04T05:37:26.775" v="654" actId="1076"/>
          <ac:spMkLst>
            <pc:docMk/>
            <pc:sldMk cId="0" sldId="332"/>
            <ac:spMk id="34862" creationId="{7505AF44-F765-4F22-A4A5-AAEF2FE717E0}"/>
          </ac:spMkLst>
        </pc:spChg>
        <pc:spChg chg="mod">
          <ac:chgData name="#JESSICA KEE SI JIA#" userId="2c6c4c4d-647b-4fc6-90cf-c043bc4277d9" providerId="ADAL" clId="{00C22F4A-81FE-4D63-B18D-E83F3483C49F}" dt="2021-06-04T05:37:26.775" v="654" actId="1076"/>
          <ac:spMkLst>
            <pc:docMk/>
            <pc:sldMk cId="0" sldId="332"/>
            <ac:spMk id="34863" creationId="{B8EBAEBF-CD4F-4DBD-9041-FB2832DE29A0}"/>
          </ac:spMkLst>
        </pc:spChg>
        <pc:grpChg chg="add mod">
          <ac:chgData name="#JESSICA KEE SI JIA#" userId="2c6c4c4d-647b-4fc6-90cf-c043bc4277d9" providerId="ADAL" clId="{00C22F4A-81FE-4D63-B18D-E83F3483C49F}" dt="2021-06-04T05:40:58.699" v="674" actId="1035"/>
          <ac:grpSpMkLst>
            <pc:docMk/>
            <pc:sldMk cId="0" sldId="332"/>
            <ac:grpSpMk id="2" creationId="{157F2210-0BD5-4214-9D23-BB05312FA38E}"/>
          </ac:grpSpMkLst>
        </pc:grpChg>
        <pc:grpChg chg="add del mod">
          <ac:chgData name="#JESSICA KEE SI JIA#" userId="2c6c4c4d-647b-4fc6-90cf-c043bc4277d9" providerId="ADAL" clId="{00C22F4A-81FE-4D63-B18D-E83F3483C49F}" dt="2021-06-04T05:20:54.633" v="485" actId="165"/>
          <ac:grpSpMkLst>
            <pc:docMk/>
            <pc:sldMk cId="0" sldId="332"/>
            <ac:grpSpMk id="6" creationId="{35D690A3-A0E0-4F8F-9189-9F7AEC5957DD}"/>
          </ac:grpSpMkLst>
        </pc:grpChg>
        <pc:grpChg chg="add mod">
          <ac:chgData name="#JESSICA KEE SI JIA#" userId="2c6c4c4d-647b-4fc6-90cf-c043bc4277d9" providerId="ADAL" clId="{00C22F4A-81FE-4D63-B18D-E83F3483C49F}" dt="2021-06-04T05:38:17.758" v="655" actId="1076"/>
          <ac:grpSpMkLst>
            <pc:docMk/>
            <pc:sldMk cId="0" sldId="332"/>
            <ac:grpSpMk id="8" creationId="{4EF5218D-28F5-4C4F-ABC7-2B905B7793AC}"/>
          </ac:grpSpMkLst>
        </pc:grpChg>
        <pc:grpChg chg="add mod">
          <ac:chgData name="#JESSICA KEE SI JIA#" userId="2c6c4c4d-647b-4fc6-90cf-c043bc4277d9" providerId="ADAL" clId="{00C22F4A-81FE-4D63-B18D-E83F3483C49F}" dt="2021-06-04T05:40:58.699" v="674" actId="1035"/>
          <ac:grpSpMkLst>
            <pc:docMk/>
            <pc:sldMk cId="0" sldId="332"/>
            <ac:grpSpMk id="10" creationId="{1D784C7C-F6B8-41F0-9716-6740820A3865}"/>
          </ac:grpSpMkLst>
        </pc:grpChg>
        <pc:graphicFrameChg chg="add mod modGraphic">
          <ac:chgData name="#JESSICA KEE SI JIA#" userId="2c6c4c4d-647b-4fc6-90cf-c043bc4277d9" providerId="ADAL" clId="{00C22F4A-81FE-4D63-B18D-E83F3483C49F}" dt="2021-06-04T05:38:17.758" v="655" actId="1076"/>
          <ac:graphicFrameMkLst>
            <pc:docMk/>
            <pc:sldMk cId="0" sldId="332"/>
            <ac:graphicFrameMk id="9" creationId="{BE4DD94E-F510-461F-902F-4FFA2C8BD993}"/>
          </ac:graphicFrameMkLst>
        </pc:graphicFrameChg>
        <pc:cxnChg chg="mod topLvl">
          <ac:chgData name="#JESSICA KEE SI JIA#" userId="2c6c4c4d-647b-4fc6-90cf-c043bc4277d9" providerId="ADAL" clId="{00C22F4A-81FE-4D63-B18D-E83F3483C49F}" dt="2021-06-04T05:21:09.142" v="487" actId="164"/>
          <ac:cxnSpMkLst>
            <pc:docMk/>
            <pc:sldMk cId="0" sldId="332"/>
            <ac:cxnSpMk id="7" creationId="{51C3A0DA-05E3-46BC-A851-BC08C0406E50}"/>
          </ac:cxnSpMkLst>
        </pc:cxnChg>
        <pc:cxnChg chg="mod topLvl">
          <ac:chgData name="#JESSICA KEE SI JIA#" userId="2c6c4c4d-647b-4fc6-90cf-c043bc4277d9" providerId="ADAL" clId="{00C22F4A-81FE-4D63-B18D-E83F3483C49F}" dt="2021-06-04T05:21:09.142" v="487" actId="164"/>
          <ac:cxnSpMkLst>
            <pc:docMk/>
            <pc:sldMk cId="0" sldId="332"/>
            <ac:cxnSpMk id="73" creationId="{31645E62-64C6-42DE-B5FD-5FCE30B3E26B}"/>
          </ac:cxnSpMkLst>
        </pc:cxnChg>
        <pc:cxnChg chg="mod topLvl">
          <ac:chgData name="#JESSICA KEE SI JIA#" userId="2c6c4c4d-647b-4fc6-90cf-c043bc4277d9" providerId="ADAL" clId="{00C22F4A-81FE-4D63-B18D-E83F3483C49F}" dt="2021-06-04T05:21:09.142" v="487" actId="164"/>
          <ac:cxnSpMkLst>
            <pc:docMk/>
            <pc:sldMk cId="0" sldId="332"/>
            <ac:cxnSpMk id="76" creationId="{269439B7-506C-4292-8C47-A496943B8C15}"/>
          </ac:cxnSpMkLst>
        </pc:cxnChg>
        <pc:cxnChg chg="mod">
          <ac:chgData name="#JESSICA KEE SI JIA#" userId="2c6c4c4d-647b-4fc6-90cf-c043bc4277d9" providerId="ADAL" clId="{00C22F4A-81FE-4D63-B18D-E83F3483C49F}" dt="2021-06-04T05:37:26.775" v="654" actId="1076"/>
          <ac:cxnSpMkLst>
            <pc:docMk/>
            <pc:sldMk cId="0" sldId="332"/>
            <ac:cxnSpMk id="92" creationId="{AFC9E001-E4C6-4699-9EDF-DA2984A1636E}"/>
          </ac:cxnSpMkLst>
        </pc:cxnChg>
        <pc:cxnChg chg="mod">
          <ac:chgData name="#JESSICA KEE SI JIA#" userId="2c6c4c4d-647b-4fc6-90cf-c043bc4277d9" providerId="ADAL" clId="{00C22F4A-81FE-4D63-B18D-E83F3483C49F}" dt="2021-06-04T05:37:26.775" v="654" actId="1076"/>
          <ac:cxnSpMkLst>
            <pc:docMk/>
            <pc:sldMk cId="0" sldId="332"/>
            <ac:cxnSpMk id="93" creationId="{71662C59-0CAA-4C0E-8D75-1AD227D29431}"/>
          </ac:cxnSpMkLst>
        </pc:cxnChg>
        <pc:cxnChg chg="mod">
          <ac:chgData name="#JESSICA KEE SI JIA#" userId="2c6c4c4d-647b-4fc6-90cf-c043bc4277d9" providerId="ADAL" clId="{00C22F4A-81FE-4D63-B18D-E83F3483C49F}" dt="2021-06-04T05:37:26.775" v="654" actId="1076"/>
          <ac:cxnSpMkLst>
            <pc:docMk/>
            <pc:sldMk cId="0" sldId="332"/>
            <ac:cxnSpMk id="94" creationId="{91867846-DCAE-4EA4-9D32-770D8406C701}"/>
          </ac:cxnSpMkLst>
        </pc:cxnChg>
        <pc:cxnChg chg="mod">
          <ac:chgData name="#JESSICA KEE SI JIA#" userId="2c6c4c4d-647b-4fc6-90cf-c043bc4277d9" providerId="ADAL" clId="{00C22F4A-81FE-4D63-B18D-E83F3483C49F}" dt="2021-06-04T05:40:58.699" v="674" actId="1035"/>
          <ac:cxnSpMkLst>
            <pc:docMk/>
            <pc:sldMk cId="0" sldId="332"/>
            <ac:cxnSpMk id="99" creationId="{D695C52D-8A07-4FF4-A610-8ABE997ED6B0}"/>
          </ac:cxnSpMkLst>
        </pc:cxnChg>
        <pc:cxnChg chg="mod">
          <ac:chgData name="#JESSICA KEE SI JIA#" userId="2c6c4c4d-647b-4fc6-90cf-c043bc4277d9" providerId="ADAL" clId="{00C22F4A-81FE-4D63-B18D-E83F3483C49F}" dt="2021-06-04T05:40:58.699" v="674" actId="1035"/>
          <ac:cxnSpMkLst>
            <pc:docMk/>
            <pc:sldMk cId="0" sldId="332"/>
            <ac:cxnSpMk id="104" creationId="{0EA0491D-D7F0-4E2D-959C-355FE4028346}"/>
          </ac:cxnSpMkLst>
        </pc:cxnChg>
        <pc:cxnChg chg="mod">
          <ac:chgData name="#JESSICA KEE SI JIA#" userId="2c6c4c4d-647b-4fc6-90cf-c043bc4277d9" providerId="ADAL" clId="{00C22F4A-81FE-4D63-B18D-E83F3483C49F}" dt="2021-06-04T05:37:26.775" v="654" actId="1076"/>
          <ac:cxnSpMkLst>
            <pc:docMk/>
            <pc:sldMk cId="0" sldId="332"/>
            <ac:cxnSpMk id="110" creationId="{323B2D3C-32A2-4A52-A45E-5331804B5C8C}"/>
          </ac:cxnSpMkLst>
        </pc:cxnChg>
        <pc:cxnChg chg="mod">
          <ac:chgData name="#JESSICA KEE SI JIA#" userId="2c6c4c4d-647b-4fc6-90cf-c043bc4277d9" providerId="ADAL" clId="{00C22F4A-81FE-4D63-B18D-E83F3483C49F}" dt="2021-06-04T05:37:26.775" v="654" actId="1076"/>
          <ac:cxnSpMkLst>
            <pc:docMk/>
            <pc:sldMk cId="0" sldId="332"/>
            <ac:cxnSpMk id="115" creationId="{3BB6DE00-9151-41BF-8E95-508E9C1222E6}"/>
          </ac:cxnSpMkLst>
        </pc:cxnChg>
      </pc:sldChg>
      <pc:sldChg chg="modSp mod ord">
        <pc:chgData name="#JESSICA KEE SI JIA#" userId="2c6c4c4d-647b-4fc6-90cf-c043bc4277d9" providerId="ADAL" clId="{00C22F4A-81FE-4D63-B18D-E83F3483C49F}" dt="2021-06-04T05:04:26.750" v="139" actId="207"/>
        <pc:sldMkLst>
          <pc:docMk/>
          <pc:sldMk cId="0" sldId="342"/>
        </pc:sldMkLst>
        <pc:spChg chg="mod">
          <ac:chgData name="#JESSICA KEE SI JIA#" userId="2c6c4c4d-647b-4fc6-90cf-c043bc4277d9" providerId="ADAL" clId="{00C22F4A-81FE-4D63-B18D-E83F3483C49F}" dt="2021-06-04T05:04:26.750" v="139" actId="207"/>
          <ac:spMkLst>
            <pc:docMk/>
            <pc:sldMk cId="0" sldId="342"/>
            <ac:spMk id="8" creationId="{DAF08BCB-0D20-4FA6-BE8B-3CF674F6352E}"/>
          </ac:spMkLst>
        </pc:spChg>
      </pc:sldChg>
      <pc:sldChg chg="modSp mod ord">
        <pc:chgData name="#JESSICA KEE SI JIA#" userId="2c6c4c4d-647b-4fc6-90cf-c043bc4277d9" providerId="ADAL" clId="{00C22F4A-81FE-4D63-B18D-E83F3483C49F}" dt="2021-06-04T05:04:24.054" v="137" actId="113"/>
        <pc:sldMkLst>
          <pc:docMk/>
          <pc:sldMk cId="0" sldId="343"/>
        </pc:sldMkLst>
        <pc:spChg chg="mod">
          <ac:chgData name="#JESSICA KEE SI JIA#" userId="2c6c4c4d-647b-4fc6-90cf-c043bc4277d9" providerId="ADAL" clId="{00C22F4A-81FE-4D63-B18D-E83F3483C49F}" dt="2021-06-04T05:04:24.054" v="137" actId="113"/>
          <ac:spMkLst>
            <pc:docMk/>
            <pc:sldMk cId="0" sldId="343"/>
            <ac:spMk id="32773" creationId="{AF99D264-3A2B-4E1F-9849-80725DD61A34}"/>
          </ac:spMkLst>
        </pc:spChg>
      </pc:sldChg>
      <pc:sldChg chg="del mod modShow">
        <pc:chgData name="#JESSICA KEE SI JIA#" userId="2c6c4c4d-647b-4fc6-90cf-c043bc4277d9" providerId="ADAL" clId="{00C22F4A-81FE-4D63-B18D-E83F3483C49F}" dt="2021-06-06T07:12:33.884" v="4898" actId="18676"/>
        <pc:sldMkLst>
          <pc:docMk/>
          <pc:sldMk cId="0" sldId="344"/>
        </pc:sldMkLst>
      </pc:sldChg>
      <pc:sldChg chg="del mod modShow">
        <pc:chgData name="#JESSICA KEE SI JIA#" userId="2c6c4c4d-647b-4fc6-90cf-c043bc4277d9" providerId="ADAL" clId="{00C22F4A-81FE-4D63-B18D-E83F3483C49F}" dt="2021-06-06T07:12:33.884" v="4898" actId="18676"/>
        <pc:sldMkLst>
          <pc:docMk/>
          <pc:sldMk cId="0" sldId="345"/>
        </pc:sldMkLst>
      </pc:sldChg>
      <pc:sldChg chg="del mod modShow">
        <pc:chgData name="#JESSICA KEE SI JIA#" userId="2c6c4c4d-647b-4fc6-90cf-c043bc4277d9" providerId="ADAL" clId="{00C22F4A-81FE-4D63-B18D-E83F3483C49F}" dt="2021-06-06T07:12:33.884" v="4898" actId="18676"/>
        <pc:sldMkLst>
          <pc:docMk/>
          <pc:sldMk cId="0" sldId="346"/>
        </pc:sldMkLst>
      </pc:sldChg>
      <pc:sldChg chg="del ord">
        <pc:chgData name="#JESSICA KEE SI JIA#" userId="2c6c4c4d-647b-4fc6-90cf-c043bc4277d9" providerId="ADAL" clId="{00C22F4A-81FE-4D63-B18D-E83F3483C49F}" dt="2021-06-04T13:21:18.543" v="3610" actId="47"/>
        <pc:sldMkLst>
          <pc:docMk/>
          <pc:sldMk cId="0" sldId="347"/>
        </pc:sldMkLst>
      </pc:sldChg>
      <pc:sldChg chg="del mod modShow">
        <pc:chgData name="#JESSICA KEE SI JIA#" userId="2c6c4c4d-647b-4fc6-90cf-c043bc4277d9" providerId="ADAL" clId="{00C22F4A-81FE-4D63-B18D-E83F3483C49F}" dt="2021-06-06T07:12:33.884" v="4898" actId="18676"/>
        <pc:sldMkLst>
          <pc:docMk/>
          <pc:sldMk cId="0" sldId="348"/>
        </pc:sldMkLst>
      </pc:sldChg>
      <pc:sldChg chg="del ord">
        <pc:chgData name="#JESSICA KEE SI JIA#" userId="2c6c4c4d-647b-4fc6-90cf-c043bc4277d9" providerId="ADAL" clId="{00C22F4A-81FE-4D63-B18D-E83F3483C49F}" dt="2021-06-04T13:43:05.546" v="3902" actId="47"/>
        <pc:sldMkLst>
          <pc:docMk/>
          <pc:sldMk cId="0" sldId="349"/>
        </pc:sldMkLst>
      </pc:sldChg>
      <pc:sldChg chg="del mod modShow">
        <pc:chgData name="#JESSICA KEE SI JIA#" userId="2c6c4c4d-647b-4fc6-90cf-c043bc4277d9" providerId="ADAL" clId="{00C22F4A-81FE-4D63-B18D-E83F3483C49F}" dt="2021-06-06T07:12:33.884" v="4898" actId="18676"/>
        <pc:sldMkLst>
          <pc:docMk/>
          <pc:sldMk cId="0" sldId="350"/>
        </pc:sldMkLst>
      </pc:sldChg>
      <pc:sldChg chg="del mod modShow">
        <pc:chgData name="#JESSICA KEE SI JIA#" userId="2c6c4c4d-647b-4fc6-90cf-c043bc4277d9" providerId="ADAL" clId="{00C22F4A-81FE-4D63-B18D-E83F3483C49F}" dt="2021-06-06T07:12:33.884" v="4898" actId="18676"/>
        <pc:sldMkLst>
          <pc:docMk/>
          <pc:sldMk cId="0" sldId="351"/>
        </pc:sldMkLst>
      </pc:sldChg>
      <pc:sldChg chg="del mod modShow">
        <pc:chgData name="#JESSICA KEE SI JIA#" userId="2c6c4c4d-647b-4fc6-90cf-c043bc4277d9" providerId="ADAL" clId="{00C22F4A-81FE-4D63-B18D-E83F3483C49F}" dt="2021-06-06T07:12:33.884" v="4898" actId="18676"/>
        <pc:sldMkLst>
          <pc:docMk/>
          <pc:sldMk cId="0" sldId="352"/>
        </pc:sldMkLst>
      </pc:sldChg>
      <pc:sldChg chg="addSp modSp new mod ord modClrScheme chgLayout">
        <pc:chgData name="#JESSICA KEE SI JIA#" userId="2c6c4c4d-647b-4fc6-90cf-c043bc4277d9" providerId="ADAL" clId="{00C22F4A-81FE-4D63-B18D-E83F3483C49F}" dt="2021-06-04T06:17:56.276" v="1019" actId="20577"/>
        <pc:sldMkLst>
          <pc:docMk/>
          <pc:sldMk cId="2429102378" sldId="353"/>
        </pc:sldMkLst>
        <pc:spChg chg="add mod">
          <ac:chgData name="#JESSICA KEE SI JIA#" userId="2c6c4c4d-647b-4fc6-90cf-c043bc4277d9" providerId="ADAL" clId="{00C22F4A-81FE-4D63-B18D-E83F3483C49F}" dt="2021-06-04T04:58:11.092" v="12" actId="20577"/>
          <ac:spMkLst>
            <pc:docMk/>
            <pc:sldMk cId="2429102378" sldId="353"/>
            <ac:spMk id="2" creationId="{7594EADC-6942-42B2-BABB-01A84EC5201A}"/>
          </ac:spMkLst>
        </pc:spChg>
        <pc:spChg chg="add mod">
          <ac:chgData name="#JESSICA KEE SI JIA#" userId="2c6c4c4d-647b-4fc6-90cf-c043bc4277d9" providerId="ADAL" clId="{00C22F4A-81FE-4D63-B18D-E83F3483C49F}" dt="2021-06-04T06:17:56.276" v="1019" actId="20577"/>
          <ac:spMkLst>
            <pc:docMk/>
            <pc:sldMk cId="2429102378" sldId="353"/>
            <ac:spMk id="3" creationId="{CF5EC427-4561-4594-8E0E-25B40648A6C8}"/>
          </ac:spMkLst>
        </pc:spChg>
      </pc:sldChg>
      <pc:sldChg chg="addSp delSp modSp new mod ord delAnim modAnim">
        <pc:chgData name="#JESSICA KEE SI JIA#" userId="2c6c4c4d-647b-4fc6-90cf-c043bc4277d9" providerId="ADAL" clId="{00C22F4A-81FE-4D63-B18D-E83F3483C49F}" dt="2021-06-12T08:09:40.813" v="6529" actId="20577"/>
        <pc:sldMkLst>
          <pc:docMk/>
          <pc:sldMk cId="4136360364" sldId="354"/>
        </pc:sldMkLst>
        <pc:spChg chg="mod">
          <ac:chgData name="#JESSICA KEE SI JIA#" userId="2c6c4c4d-647b-4fc6-90cf-c043bc4277d9" providerId="ADAL" clId="{00C22F4A-81FE-4D63-B18D-E83F3483C49F}" dt="2021-06-04T05:14:39.746" v="358"/>
          <ac:spMkLst>
            <pc:docMk/>
            <pc:sldMk cId="4136360364" sldId="354"/>
            <ac:spMk id="2" creationId="{9BCA4F46-DB81-440C-9D6B-6F728872524C}"/>
          </ac:spMkLst>
        </pc:spChg>
        <pc:spChg chg="del">
          <ac:chgData name="#JESSICA KEE SI JIA#" userId="2c6c4c4d-647b-4fc6-90cf-c043bc4277d9" providerId="ADAL" clId="{00C22F4A-81FE-4D63-B18D-E83F3483C49F}" dt="2021-06-04T05:01:05.310" v="36" actId="478"/>
          <ac:spMkLst>
            <pc:docMk/>
            <pc:sldMk cId="4136360364" sldId="354"/>
            <ac:spMk id="3" creationId="{D672C7EF-3F80-4500-8AC5-E686E62A8B15}"/>
          </ac:spMkLst>
        </pc:spChg>
        <pc:spChg chg="add mod">
          <ac:chgData name="#JESSICA KEE SI JIA#" userId="2c6c4c4d-647b-4fc6-90cf-c043bc4277d9" providerId="ADAL" clId="{00C22F4A-81FE-4D63-B18D-E83F3483C49F}" dt="2021-06-04T06:12:37.156" v="955" actId="14100"/>
          <ac:spMkLst>
            <pc:docMk/>
            <pc:sldMk cId="4136360364" sldId="354"/>
            <ac:spMk id="4" creationId="{A54BF8C1-2B85-450A-9D1A-944BC12351A0}"/>
          </ac:spMkLst>
        </pc:spChg>
        <pc:spChg chg="add mod">
          <ac:chgData name="#JESSICA KEE SI JIA#" userId="2c6c4c4d-647b-4fc6-90cf-c043bc4277d9" providerId="ADAL" clId="{00C22F4A-81FE-4D63-B18D-E83F3483C49F}" dt="2021-06-04T06:12:37.156" v="955" actId="14100"/>
          <ac:spMkLst>
            <pc:docMk/>
            <pc:sldMk cId="4136360364" sldId="354"/>
            <ac:spMk id="5" creationId="{2C138253-E83D-4B66-8389-8A00AB5A0402}"/>
          </ac:spMkLst>
        </pc:spChg>
        <pc:spChg chg="add mod ord">
          <ac:chgData name="#JESSICA KEE SI JIA#" userId="2c6c4c4d-647b-4fc6-90cf-c043bc4277d9" providerId="ADAL" clId="{00C22F4A-81FE-4D63-B18D-E83F3483C49F}" dt="2021-06-04T05:41:24.366" v="680" actId="1076"/>
          <ac:spMkLst>
            <pc:docMk/>
            <pc:sldMk cId="4136360364" sldId="354"/>
            <ac:spMk id="7" creationId="{DED770AB-65FD-47D2-9B8A-9013B7DE0B50}"/>
          </ac:spMkLst>
        </pc:spChg>
        <pc:spChg chg="mod">
          <ac:chgData name="#JESSICA KEE SI JIA#" userId="2c6c4c4d-647b-4fc6-90cf-c043bc4277d9" providerId="ADAL" clId="{00C22F4A-81FE-4D63-B18D-E83F3483C49F}" dt="2021-06-04T05:36:30.282" v="652" actId="1036"/>
          <ac:spMkLst>
            <pc:docMk/>
            <pc:sldMk cId="4136360364" sldId="354"/>
            <ac:spMk id="13" creationId="{011FB27B-2386-4079-9EB6-2E6AA75D8B1B}"/>
          </ac:spMkLst>
        </pc:spChg>
        <pc:spChg chg="mod">
          <ac:chgData name="#JESSICA KEE SI JIA#" userId="2c6c4c4d-647b-4fc6-90cf-c043bc4277d9" providerId="ADAL" clId="{00C22F4A-81FE-4D63-B18D-E83F3483C49F}" dt="2021-06-04T05:36:30.282" v="652" actId="1036"/>
          <ac:spMkLst>
            <pc:docMk/>
            <pc:sldMk cId="4136360364" sldId="354"/>
            <ac:spMk id="14" creationId="{2E2C4803-9AB1-49CE-A177-D06A596E5ED1}"/>
          </ac:spMkLst>
        </pc:spChg>
        <pc:spChg chg="mod">
          <ac:chgData name="#JESSICA KEE SI JIA#" userId="2c6c4c4d-647b-4fc6-90cf-c043bc4277d9" providerId="ADAL" clId="{00C22F4A-81FE-4D63-B18D-E83F3483C49F}" dt="2021-06-04T05:36:30.282" v="652" actId="1036"/>
          <ac:spMkLst>
            <pc:docMk/>
            <pc:sldMk cId="4136360364" sldId="354"/>
            <ac:spMk id="17" creationId="{30E4C8DE-955F-447C-85FB-DA49BC090E9A}"/>
          </ac:spMkLst>
        </pc:spChg>
        <pc:spChg chg="mod">
          <ac:chgData name="#JESSICA KEE SI JIA#" userId="2c6c4c4d-647b-4fc6-90cf-c043bc4277d9" providerId="ADAL" clId="{00C22F4A-81FE-4D63-B18D-E83F3483C49F}" dt="2021-06-04T05:36:30.282" v="652" actId="1036"/>
          <ac:spMkLst>
            <pc:docMk/>
            <pc:sldMk cId="4136360364" sldId="354"/>
            <ac:spMk id="18" creationId="{E6AC484F-D8F7-47FB-B2B9-CE158A9E828F}"/>
          </ac:spMkLst>
        </pc:spChg>
        <pc:spChg chg="mod">
          <ac:chgData name="#JESSICA KEE SI JIA#" userId="2c6c4c4d-647b-4fc6-90cf-c043bc4277d9" providerId="ADAL" clId="{00C22F4A-81FE-4D63-B18D-E83F3483C49F}" dt="2021-06-04T05:36:30.282" v="652" actId="1036"/>
          <ac:spMkLst>
            <pc:docMk/>
            <pc:sldMk cId="4136360364" sldId="354"/>
            <ac:spMk id="20" creationId="{C6EF0F37-7B55-41B3-A57C-1E3230277ED9}"/>
          </ac:spMkLst>
        </pc:spChg>
        <pc:spChg chg="mod">
          <ac:chgData name="#JESSICA KEE SI JIA#" userId="2c6c4c4d-647b-4fc6-90cf-c043bc4277d9" providerId="ADAL" clId="{00C22F4A-81FE-4D63-B18D-E83F3483C49F}" dt="2021-06-04T05:36:30.282" v="652" actId="1036"/>
          <ac:spMkLst>
            <pc:docMk/>
            <pc:sldMk cId="4136360364" sldId="354"/>
            <ac:spMk id="21" creationId="{A6AA4493-804B-44C6-9CA5-FC12C5607023}"/>
          </ac:spMkLst>
        </pc:spChg>
        <pc:spChg chg="add mod">
          <ac:chgData name="#JESSICA KEE SI JIA#" userId="2c6c4c4d-647b-4fc6-90cf-c043bc4277d9" providerId="ADAL" clId="{00C22F4A-81FE-4D63-B18D-E83F3483C49F}" dt="2021-06-04T06:10:51.345" v="948" actId="1038"/>
          <ac:spMkLst>
            <pc:docMk/>
            <pc:sldMk cId="4136360364" sldId="354"/>
            <ac:spMk id="23" creationId="{A5641F53-8C25-4E5A-8477-7C2D5E93ACD5}"/>
          </ac:spMkLst>
        </pc:spChg>
        <pc:spChg chg="mod">
          <ac:chgData name="#JESSICA KEE SI JIA#" userId="2c6c4c4d-647b-4fc6-90cf-c043bc4277d9" providerId="ADAL" clId="{00C22F4A-81FE-4D63-B18D-E83F3483C49F}" dt="2021-06-04T05:36:24.216" v="648" actId="1036"/>
          <ac:spMkLst>
            <pc:docMk/>
            <pc:sldMk cId="4136360364" sldId="354"/>
            <ac:spMk id="34" creationId="{B66179D8-1381-4304-B03A-877914A510C3}"/>
          </ac:spMkLst>
        </pc:spChg>
        <pc:spChg chg="mod">
          <ac:chgData name="#JESSICA KEE SI JIA#" userId="2c6c4c4d-647b-4fc6-90cf-c043bc4277d9" providerId="ADAL" clId="{00C22F4A-81FE-4D63-B18D-E83F3483C49F}" dt="2021-06-04T05:36:24.216" v="648" actId="1036"/>
          <ac:spMkLst>
            <pc:docMk/>
            <pc:sldMk cId="4136360364" sldId="354"/>
            <ac:spMk id="35" creationId="{81347A55-B8E3-4CED-9F8E-51FCC388A92F}"/>
          </ac:spMkLst>
        </pc:spChg>
        <pc:spChg chg="mod">
          <ac:chgData name="#JESSICA KEE SI JIA#" userId="2c6c4c4d-647b-4fc6-90cf-c043bc4277d9" providerId="ADAL" clId="{00C22F4A-81FE-4D63-B18D-E83F3483C49F}" dt="2021-06-04T05:36:24.216" v="648" actId="1036"/>
          <ac:spMkLst>
            <pc:docMk/>
            <pc:sldMk cId="4136360364" sldId="354"/>
            <ac:spMk id="38" creationId="{185F8E48-746F-4EAD-AA20-12D08BE552A4}"/>
          </ac:spMkLst>
        </pc:spChg>
        <pc:spChg chg="mod">
          <ac:chgData name="#JESSICA KEE SI JIA#" userId="2c6c4c4d-647b-4fc6-90cf-c043bc4277d9" providerId="ADAL" clId="{00C22F4A-81FE-4D63-B18D-E83F3483C49F}" dt="2021-06-04T05:36:24.216" v="648" actId="1036"/>
          <ac:spMkLst>
            <pc:docMk/>
            <pc:sldMk cId="4136360364" sldId="354"/>
            <ac:spMk id="39" creationId="{654C371E-04C1-4653-A1ED-95702153A7A8}"/>
          </ac:spMkLst>
        </pc:spChg>
        <pc:spChg chg="mod">
          <ac:chgData name="#JESSICA KEE SI JIA#" userId="2c6c4c4d-647b-4fc6-90cf-c043bc4277d9" providerId="ADAL" clId="{00C22F4A-81FE-4D63-B18D-E83F3483C49F}" dt="2021-06-04T05:36:24.216" v="648" actId="1036"/>
          <ac:spMkLst>
            <pc:docMk/>
            <pc:sldMk cId="4136360364" sldId="354"/>
            <ac:spMk id="41" creationId="{DB946450-E30C-460E-8DD7-AD86856E18DD}"/>
          </ac:spMkLst>
        </pc:spChg>
        <pc:spChg chg="mod">
          <ac:chgData name="#JESSICA KEE SI JIA#" userId="2c6c4c4d-647b-4fc6-90cf-c043bc4277d9" providerId="ADAL" clId="{00C22F4A-81FE-4D63-B18D-E83F3483C49F}" dt="2021-06-04T05:36:24.216" v="648" actId="1036"/>
          <ac:spMkLst>
            <pc:docMk/>
            <pc:sldMk cId="4136360364" sldId="354"/>
            <ac:spMk id="42" creationId="{689D0A1E-2D18-4759-981C-3A4BAD223D7F}"/>
          </ac:spMkLst>
        </pc:spChg>
        <pc:spChg chg="mod">
          <ac:chgData name="#JESSICA KEE SI JIA#" userId="2c6c4c4d-647b-4fc6-90cf-c043bc4277d9" providerId="ADAL" clId="{00C22F4A-81FE-4D63-B18D-E83F3483C49F}" dt="2021-06-04T05:39:32.614" v="663" actId="1076"/>
          <ac:spMkLst>
            <pc:docMk/>
            <pc:sldMk cId="4136360364" sldId="354"/>
            <ac:spMk id="50" creationId="{5122658A-B6C1-4525-B576-2C4B3CC3223E}"/>
          </ac:spMkLst>
        </pc:spChg>
        <pc:spChg chg="mod">
          <ac:chgData name="#JESSICA KEE SI JIA#" userId="2c6c4c4d-647b-4fc6-90cf-c043bc4277d9" providerId="ADAL" clId="{00C22F4A-81FE-4D63-B18D-E83F3483C49F}" dt="2021-06-04T05:39:32.614" v="663" actId="1076"/>
          <ac:spMkLst>
            <pc:docMk/>
            <pc:sldMk cId="4136360364" sldId="354"/>
            <ac:spMk id="51" creationId="{16BD31A8-205C-4568-B899-3287C07BF367}"/>
          </ac:spMkLst>
        </pc:spChg>
        <pc:spChg chg="mod">
          <ac:chgData name="#JESSICA KEE SI JIA#" userId="2c6c4c4d-647b-4fc6-90cf-c043bc4277d9" providerId="ADAL" clId="{00C22F4A-81FE-4D63-B18D-E83F3483C49F}" dt="2021-06-04T05:39:32.614" v="663" actId="1076"/>
          <ac:spMkLst>
            <pc:docMk/>
            <pc:sldMk cId="4136360364" sldId="354"/>
            <ac:spMk id="54" creationId="{6D4137A6-2984-4542-A6F6-B0171454568B}"/>
          </ac:spMkLst>
        </pc:spChg>
        <pc:spChg chg="mod">
          <ac:chgData name="#JESSICA KEE SI JIA#" userId="2c6c4c4d-647b-4fc6-90cf-c043bc4277d9" providerId="ADAL" clId="{00C22F4A-81FE-4D63-B18D-E83F3483C49F}" dt="2021-06-04T05:39:32.614" v="663" actId="1076"/>
          <ac:spMkLst>
            <pc:docMk/>
            <pc:sldMk cId="4136360364" sldId="354"/>
            <ac:spMk id="55" creationId="{8C34F5F5-7599-4233-9F3D-4A72B97C0288}"/>
          </ac:spMkLst>
        </pc:spChg>
        <pc:spChg chg="mod">
          <ac:chgData name="#JESSICA KEE SI JIA#" userId="2c6c4c4d-647b-4fc6-90cf-c043bc4277d9" providerId="ADAL" clId="{00C22F4A-81FE-4D63-B18D-E83F3483C49F}" dt="2021-06-04T05:39:32.614" v="663" actId="1076"/>
          <ac:spMkLst>
            <pc:docMk/>
            <pc:sldMk cId="4136360364" sldId="354"/>
            <ac:spMk id="57" creationId="{53DAD57A-EB46-4915-B398-5FEF2D62E233}"/>
          </ac:spMkLst>
        </pc:spChg>
        <pc:spChg chg="mod">
          <ac:chgData name="#JESSICA KEE SI JIA#" userId="2c6c4c4d-647b-4fc6-90cf-c043bc4277d9" providerId="ADAL" clId="{00C22F4A-81FE-4D63-B18D-E83F3483C49F}" dt="2021-06-04T05:39:32.614" v="663" actId="1076"/>
          <ac:spMkLst>
            <pc:docMk/>
            <pc:sldMk cId="4136360364" sldId="354"/>
            <ac:spMk id="58" creationId="{A5C86F9E-CC54-4A6A-B054-B79C86358976}"/>
          </ac:spMkLst>
        </pc:spChg>
        <pc:spChg chg="mod">
          <ac:chgData name="#JESSICA KEE SI JIA#" userId="2c6c4c4d-647b-4fc6-90cf-c043bc4277d9" providerId="ADAL" clId="{00C22F4A-81FE-4D63-B18D-E83F3483C49F}" dt="2021-06-04T05:41:21.641" v="678"/>
          <ac:spMkLst>
            <pc:docMk/>
            <pc:sldMk cId="4136360364" sldId="354"/>
            <ac:spMk id="65" creationId="{30685B58-4060-43AD-A5ED-1FE414DFAF50}"/>
          </ac:spMkLst>
        </pc:spChg>
        <pc:spChg chg="mod">
          <ac:chgData name="#JESSICA KEE SI JIA#" userId="2c6c4c4d-647b-4fc6-90cf-c043bc4277d9" providerId="ADAL" clId="{00C22F4A-81FE-4D63-B18D-E83F3483C49F}" dt="2021-06-04T05:41:21.641" v="678"/>
          <ac:spMkLst>
            <pc:docMk/>
            <pc:sldMk cId="4136360364" sldId="354"/>
            <ac:spMk id="66" creationId="{956DB144-1583-401E-A2BD-3EE28BBD52BC}"/>
          </ac:spMkLst>
        </pc:spChg>
        <pc:spChg chg="mod">
          <ac:chgData name="#JESSICA KEE SI JIA#" userId="2c6c4c4d-647b-4fc6-90cf-c043bc4277d9" providerId="ADAL" clId="{00C22F4A-81FE-4D63-B18D-E83F3483C49F}" dt="2021-06-04T05:41:21.641" v="678"/>
          <ac:spMkLst>
            <pc:docMk/>
            <pc:sldMk cId="4136360364" sldId="354"/>
            <ac:spMk id="69" creationId="{BF0ACECA-C257-4EFC-83FC-610BA98E5E09}"/>
          </ac:spMkLst>
        </pc:spChg>
        <pc:spChg chg="mod">
          <ac:chgData name="#JESSICA KEE SI JIA#" userId="2c6c4c4d-647b-4fc6-90cf-c043bc4277d9" providerId="ADAL" clId="{00C22F4A-81FE-4D63-B18D-E83F3483C49F}" dt="2021-06-04T05:41:21.641" v="678"/>
          <ac:spMkLst>
            <pc:docMk/>
            <pc:sldMk cId="4136360364" sldId="354"/>
            <ac:spMk id="70" creationId="{861C04BD-7EE8-41CB-9616-CCC43ACE9D89}"/>
          </ac:spMkLst>
        </pc:spChg>
        <pc:spChg chg="mod">
          <ac:chgData name="#JESSICA KEE SI JIA#" userId="2c6c4c4d-647b-4fc6-90cf-c043bc4277d9" providerId="ADAL" clId="{00C22F4A-81FE-4D63-B18D-E83F3483C49F}" dt="2021-06-04T05:41:21.641" v="678"/>
          <ac:spMkLst>
            <pc:docMk/>
            <pc:sldMk cId="4136360364" sldId="354"/>
            <ac:spMk id="72" creationId="{1CE71299-AE04-4B5B-866C-06CAE7AC495C}"/>
          </ac:spMkLst>
        </pc:spChg>
        <pc:spChg chg="mod">
          <ac:chgData name="#JESSICA KEE SI JIA#" userId="2c6c4c4d-647b-4fc6-90cf-c043bc4277d9" providerId="ADAL" clId="{00C22F4A-81FE-4D63-B18D-E83F3483C49F}" dt="2021-06-04T05:41:21.641" v="678"/>
          <ac:spMkLst>
            <pc:docMk/>
            <pc:sldMk cId="4136360364" sldId="354"/>
            <ac:spMk id="73" creationId="{11EDA8F2-D937-496F-AF87-58F7D27BAE10}"/>
          </ac:spMkLst>
        </pc:spChg>
        <pc:spChg chg="mod">
          <ac:chgData name="#JESSICA KEE SI JIA#" userId="2c6c4c4d-647b-4fc6-90cf-c043bc4277d9" providerId="ADAL" clId="{00C22F4A-81FE-4D63-B18D-E83F3483C49F}" dt="2021-06-04T06:10:51.345" v="948" actId="1038"/>
          <ac:spMkLst>
            <pc:docMk/>
            <pc:sldMk cId="4136360364" sldId="354"/>
            <ac:spMk id="80" creationId="{7AA48FD6-124F-4597-B538-53C4812D6AF3}"/>
          </ac:spMkLst>
        </pc:spChg>
        <pc:spChg chg="mod">
          <ac:chgData name="#JESSICA KEE SI JIA#" userId="2c6c4c4d-647b-4fc6-90cf-c043bc4277d9" providerId="ADAL" clId="{00C22F4A-81FE-4D63-B18D-E83F3483C49F}" dt="2021-06-04T06:10:51.345" v="948" actId="1038"/>
          <ac:spMkLst>
            <pc:docMk/>
            <pc:sldMk cId="4136360364" sldId="354"/>
            <ac:spMk id="81" creationId="{74EC6BBD-A8FE-4233-B366-B41E55A5370D}"/>
          </ac:spMkLst>
        </pc:spChg>
        <pc:spChg chg="mod">
          <ac:chgData name="#JESSICA KEE SI JIA#" userId="2c6c4c4d-647b-4fc6-90cf-c043bc4277d9" providerId="ADAL" clId="{00C22F4A-81FE-4D63-B18D-E83F3483C49F}" dt="2021-06-04T06:10:51.345" v="948" actId="1038"/>
          <ac:spMkLst>
            <pc:docMk/>
            <pc:sldMk cId="4136360364" sldId="354"/>
            <ac:spMk id="84" creationId="{F9F364F9-32E0-4A88-8F36-561ED5B28BA7}"/>
          </ac:spMkLst>
        </pc:spChg>
        <pc:spChg chg="mod">
          <ac:chgData name="#JESSICA KEE SI JIA#" userId="2c6c4c4d-647b-4fc6-90cf-c043bc4277d9" providerId="ADAL" clId="{00C22F4A-81FE-4D63-B18D-E83F3483C49F}" dt="2021-06-04T06:10:51.345" v="948" actId="1038"/>
          <ac:spMkLst>
            <pc:docMk/>
            <pc:sldMk cId="4136360364" sldId="354"/>
            <ac:spMk id="85" creationId="{8C0B6EA8-0868-427F-8225-426026437806}"/>
          </ac:spMkLst>
        </pc:spChg>
        <pc:spChg chg="mod">
          <ac:chgData name="#JESSICA KEE SI JIA#" userId="2c6c4c4d-647b-4fc6-90cf-c043bc4277d9" providerId="ADAL" clId="{00C22F4A-81FE-4D63-B18D-E83F3483C49F}" dt="2021-06-12T08:09:40.813" v="6529" actId="20577"/>
          <ac:spMkLst>
            <pc:docMk/>
            <pc:sldMk cId="4136360364" sldId="354"/>
            <ac:spMk id="87" creationId="{EA835405-ADD9-4C14-9BB3-D9A009EB0E60}"/>
          </ac:spMkLst>
        </pc:spChg>
        <pc:spChg chg="mod">
          <ac:chgData name="#JESSICA KEE SI JIA#" userId="2c6c4c4d-647b-4fc6-90cf-c043bc4277d9" providerId="ADAL" clId="{00C22F4A-81FE-4D63-B18D-E83F3483C49F}" dt="2021-06-04T06:10:51.345" v="948" actId="1038"/>
          <ac:spMkLst>
            <pc:docMk/>
            <pc:sldMk cId="4136360364" sldId="354"/>
            <ac:spMk id="88" creationId="{F034751D-88FA-4F02-9473-E3BA525041BA}"/>
          </ac:spMkLst>
        </pc:spChg>
        <pc:spChg chg="mod">
          <ac:chgData name="#JESSICA KEE SI JIA#" userId="2c6c4c4d-647b-4fc6-90cf-c043bc4277d9" providerId="ADAL" clId="{00C22F4A-81FE-4D63-B18D-E83F3483C49F}" dt="2021-06-04T06:10:55.686" v="952" actId="1037"/>
          <ac:spMkLst>
            <pc:docMk/>
            <pc:sldMk cId="4136360364" sldId="354"/>
            <ac:spMk id="95" creationId="{81BAD42D-40D1-4D2D-8D9D-0FC4B403E4EE}"/>
          </ac:spMkLst>
        </pc:spChg>
        <pc:spChg chg="mod">
          <ac:chgData name="#JESSICA KEE SI JIA#" userId="2c6c4c4d-647b-4fc6-90cf-c043bc4277d9" providerId="ADAL" clId="{00C22F4A-81FE-4D63-B18D-E83F3483C49F}" dt="2021-06-04T06:10:55.686" v="952" actId="1037"/>
          <ac:spMkLst>
            <pc:docMk/>
            <pc:sldMk cId="4136360364" sldId="354"/>
            <ac:spMk id="96" creationId="{AC921ADB-61F6-48D1-B5FC-1872C4D17D30}"/>
          </ac:spMkLst>
        </pc:spChg>
        <pc:spChg chg="mod">
          <ac:chgData name="#JESSICA KEE SI JIA#" userId="2c6c4c4d-647b-4fc6-90cf-c043bc4277d9" providerId="ADAL" clId="{00C22F4A-81FE-4D63-B18D-E83F3483C49F}" dt="2021-06-04T06:10:55.686" v="952" actId="1037"/>
          <ac:spMkLst>
            <pc:docMk/>
            <pc:sldMk cId="4136360364" sldId="354"/>
            <ac:spMk id="99" creationId="{BCF49800-B447-4EE1-8278-7C54F691BB50}"/>
          </ac:spMkLst>
        </pc:spChg>
        <pc:spChg chg="mod">
          <ac:chgData name="#JESSICA KEE SI JIA#" userId="2c6c4c4d-647b-4fc6-90cf-c043bc4277d9" providerId="ADAL" clId="{00C22F4A-81FE-4D63-B18D-E83F3483C49F}" dt="2021-06-04T06:10:55.686" v="952" actId="1037"/>
          <ac:spMkLst>
            <pc:docMk/>
            <pc:sldMk cId="4136360364" sldId="354"/>
            <ac:spMk id="100" creationId="{AE8B7FCB-A379-443A-BB00-C74FCD10E125}"/>
          </ac:spMkLst>
        </pc:spChg>
        <pc:spChg chg="mod">
          <ac:chgData name="#JESSICA KEE SI JIA#" userId="2c6c4c4d-647b-4fc6-90cf-c043bc4277d9" providerId="ADAL" clId="{00C22F4A-81FE-4D63-B18D-E83F3483C49F}" dt="2021-06-04T06:10:55.686" v="952" actId="1037"/>
          <ac:spMkLst>
            <pc:docMk/>
            <pc:sldMk cId="4136360364" sldId="354"/>
            <ac:spMk id="102" creationId="{98E5A700-7540-4877-A516-ED2B5B9CB5BB}"/>
          </ac:spMkLst>
        </pc:spChg>
        <pc:spChg chg="mod">
          <ac:chgData name="#JESSICA KEE SI JIA#" userId="2c6c4c4d-647b-4fc6-90cf-c043bc4277d9" providerId="ADAL" clId="{00C22F4A-81FE-4D63-B18D-E83F3483C49F}" dt="2021-06-04T06:10:55.686" v="952" actId="1037"/>
          <ac:spMkLst>
            <pc:docMk/>
            <pc:sldMk cId="4136360364" sldId="354"/>
            <ac:spMk id="103" creationId="{B775CEEB-C629-42B7-A749-CD95C45DC84E}"/>
          </ac:spMkLst>
        </pc:spChg>
        <pc:spChg chg="add del mod">
          <ac:chgData name="#JESSICA KEE SI JIA#" userId="2c6c4c4d-647b-4fc6-90cf-c043bc4277d9" providerId="ADAL" clId="{00C22F4A-81FE-4D63-B18D-E83F3483C49F}" dt="2021-06-04T05:50:21.466" v="753" actId="478"/>
          <ac:spMkLst>
            <pc:docMk/>
            <pc:sldMk cId="4136360364" sldId="354"/>
            <ac:spMk id="108" creationId="{03D3F7E2-8C03-4C19-93C9-CEB2D340DA22}"/>
          </ac:spMkLst>
        </pc:spChg>
        <pc:spChg chg="add mod">
          <ac:chgData name="#JESSICA KEE SI JIA#" userId="2c6c4c4d-647b-4fc6-90cf-c043bc4277d9" providerId="ADAL" clId="{00C22F4A-81FE-4D63-B18D-E83F3483C49F}" dt="2021-06-04T06:10:51.345" v="948" actId="1038"/>
          <ac:spMkLst>
            <pc:docMk/>
            <pc:sldMk cId="4136360364" sldId="354"/>
            <ac:spMk id="109" creationId="{98566C77-6085-405B-9B4D-2A03D15467BF}"/>
          </ac:spMkLst>
        </pc:spChg>
        <pc:spChg chg="mod">
          <ac:chgData name="#JESSICA KEE SI JIA#" userId="2c6c4c4d-647b-4fc6-90cf-c043bc4277d9" providerId="ADAL" clId="{00C22F4A-81FE-4D63-B18D-E83F3483C49F}" dt="2021-06-04T06:10:51.345" v="948" actId="1038"/>
          <ac:spMkLst>
            <pc:docMk/>
            <pc:sldMk cId="4136360364" sldId="354"/>
            <ac:spMk id="115" creationId="{A09C69E8-ED96-44D0-A6F9-8E98DA150638}"/>
          </ac:spMkLst>
        </pc:spChg>
        <pc:spChg chg="add mod ord">
          <ac:chgData name="#JESSICA KEE SI JIA#" userId="2c6c4c4d-647b-4fc6-90cf-c043bc4277d9" providerId="ADAL" clId="{00C22F4A-81FE-4D63-B18D-E83F3483C49F}" dt="2021-06-04T06:10:51.345" v="948" actId="1038"/>
          <ac:spMkLst>
            <pc:docMk/>
            <pc:sldMk cId="4136360364" sldId="354"/>
            <ac:spMk id="149" creationId="{56E4A9CF-4459-41EC-9806-22459B7670B7}"/>
          </ac:spMkLst>
        </pc:spChg>
        <pc:spChg chg="add mod">
          <ac:chgData name="#JESSICA KEE SI JIA#" userId="2c6c4c4d-647b-4fc6-90cf-c043bc4277d9" providerId="ADAL" clId="{00C22F4A-81FE-4D63-B18D-E83F3483C49F}" dt="2021-06-04T06:10:51.345" v="948" actId="1038"/>
          <ac:spMkLst>
            <pc:docMk/>
            <pc:sldMk cId="4136360364" sldId="354"/>
            <ac:spMk id="150" creationId="{9F4EA783-2640-43A4-90B9-FBC7A81730E5}"/>
          </ac:spMkLst>
        </pc:spChg>
        <pc:spChg chg="add mod">
          <ac:chgData name="#JESSICA KEE SI JIA#" userId="2c6c4c4d-647b-4fc6-90cf-c043bc4277d9" providerId="ADAL" clId="{00C22F4A-81FE-4D63-B18D-E83F3483C49F}" dt="2021-06-04T06:10:51.345" v="948" actId="1038"/>
          <ac:spMkLst>
            <pc:docMk/>
            <pc:sldMk cId="4136360364" sldId="354"/>
            <ac:spMk id="151" creationId="{8CC04179-9812-416B-B100-1379B6EBE573}"/>
          </ac:spMkLst>
        </pc:spChg>
        <pc:spChg chg="add mod">
          <ac:chgData name="#JESSICA KEE SI JIA#" userId="2c6c4c4d-647b-4fc6-90cf-c043bc4277d9" providerId="ADAL" clId="{00C22F4A-81FE-4D63-B18D-E83F3483C49F}" dt="2021-06-04T06:10:51.345" v="948" actId="1038"/>
          <ac:spMkLst>
            <pc:docMk/>
            <pc:sldMk cId="4136360364" sldId="354"/>
            <ac:spMk id="152" creationId="{04E41C7B-574E-479E-A346-22E4369A8FC4}"/>
          </ac:spMkLst>
        </pc:spChg>
        <pc:spChg chg="add mod ord">
          <ac:chgData name="#JESSICA KEE SI JIA#" userId="2c6c4c4d-647b-4fc6-90cf-c043bc4277d9" providerId="ADAL" clId="{00C22F4A-81FE-4D63-B18D-E83F3483C49F}" dt="2021-06-04T06:10:51.345" v="948" actId="1038"/>
          <ac:spMkLst>
            <pc:docMk/>
            <pc:sldMk cId="4136360364" sldId="354"/>
            <ac:spMk id="153" creationId="{F1D21208-04D4-4D2A-8024-2CB551675A10}"/>
          </ac:spMkLst>
        </pc:spChg>
        <pc:spChg chg="add mod">
          <ac:chgData name="#JESSICA KEE SI JIA#" userId="2c6c4c4d-647b-4fc6-90cf-c043bc4277d9" providerId="ADAL" clId="{00C22F4A-81FE-4D63-B18D-E83F3483C49F}" dt="2021-06-04T06:10:51.345" v="948" actId="1038"/>
          <ac:spMkLst>
            <pc:docMk/>
            <pc:sldMk cId="4136360364" sldId="354"/>
            <ac:spMk id="154" creationId="{F53EB462-5E04-4622-BA47-5620678C1A34}"/>
          </ac:spMkLst>
        </pc:spChg>
        <pc:spChg chg="add mod">
          <ac:chgData name="#JESSICA KEE SI JIA#" userId="2c6c4c4d-647b-4fc6-90cf-c043bc4277d9" providerId="ADAL" clId="{00C22F4A-81FE-4D63-B18D-E83F3483C49F}" dt="2021-06-04T06:10:51.345" v="948" actId="1038"/>
          <ac:spMkLst>
            <pc:docMk/>
            <pc:sldMk cId="4136360364" sldId="354"/>
            <ac:spMk id="155" creationId="{9449185E-77FD-45E4-8BAE-76CCA010E403}"/>
          </ac:spMkLst>
        </pc:spChg>
        <pc:spChg chg="add mod">
          <ac:chgData name="#JESSICA KEE SI JIA#" userId="2c6c4c4d-647b-4fc6-90cf-c043bc4277d9" providerId="ADAL" clId="{00C22F4A-81FE-4D63-B18D-E83F3483C49F}" dt="2021-06-04T06:10:51.345" v="948" actId="1038"/>
          <ac:spMkLst>
            <pc:docMk/>
            <pc:sldMk cId="4136360364" sldId="354"/>
            <ac:spMk id="156" creationId="{B4DB3494-AA7A-4212-B11F-9189705E16A6}"/>
          </ac:spMkLst>
        </pc:spChg>
        <pc:spChg chg="add mod">
          <ac:chgData name="#JESSICA KEE SI JIA#" userId="2c6c4c4d-647b-4fc6-90cf-c043bc4277d9" providerId="ADAL" clId="{00C22F4A-81FE-4D63-B18D-E83F3483C49F}" dt="2021-06-04T06:10:51.345" v="948" actId="1038"/>
          <ac:spMkLst>
            <pc:docMk/>
            <pc:sldMk cId="4136360364" sldId="354"/>
            <ac:spMk id="157" creationId="{13540163-FC49-466B-9B20-8DAD3308900C}"/>
          </ac:spMkLst>
        </pc:spChg>
        <pc:spChg chg="add mod">
          <ac:chgData name="#JESSICA KEE SI JIA#" userId="2c6c4c4d-647b-4fc6-90cf-c043bc4277d9" providerId="ADAL" clId="{00C22F4A-81FE-4D63-B18D-E83F3483C49F}" dt="2021-06-04T06:10:51.345" v="948" actId="1038"/>
          <ac:spMkLst>
            <pc:docMk/>
            <pc:sldMk cId="4136360364" sldId="354"/>
            <ac:spMk id="158" creationId="{8EFDF937-1D09-4253-8C75-C5E41A25F64D}"/>
          </ac:spMkLst>
        </pc:spChg>
        <pc:spChg chg="add mod">
          <ac:chgData name="#JESSICA KEE SI JIA#" userId="2c6c4c4d-647b-4fc6-90cf-c043bc4277d9" providerId="ADAL" clId="{00C22F4A-81FE-4D63-B18D-E83F3483C49F}" dt="2021-06-04T06:10:51.345" v="948" actId="1038"/>
          <ac:spMkLst>
            <pc:docMk/>
            <pc:sldMk cId="4136360364" sldId="354"/>
            <ac:spMk id="159" creationId="{4C8DFB95-ECC5-4832-A338-D7B0E233EBB5}"/>
          </ac:spMkLst>
        </pc:spChg>
        <pc:grpChg chg="add mod">
          <ac:chgData name="#JESSICA KEE SI JIA#" userId="2c6c4c4d-647b-4fc6-90cf-c043bc4277d9" providerId="ADAL" clId="{00C22F4A-81FE-4D63-B18D-E83F3483C49F}" dt="2021-06-04T06:12:37.156" v="955" actId="14100"/>
          <ac:grpSpMkLst>
            <pc:docMk/>
            <pc:sldMk cId="4136360364" sldId="354"/>
            <ac:grpSpMk id="6" creationId="{C2891161-1ACF-4E19-BBB5-3946F73D7EEA}"/>
          </ac:grpSpMkLst>
        </pc:grpChg>
        <pc:grpChg chg="add del mod">
          <ac:chgData name="#JESSICA KEE SI JIA#" userId="2c6c4c4d-647b-4fc6-90cf-c043bc4277d9" providerId="ADAL" clId="{00C22F4A-81FE-4D63-B18D-E83F3483C49F}" dt="2021-06-04T05:39:24.797" v="661" actId="478"/>
          <ac:grpSpMkLst>
            <pc:docMk/>
            <pc:sldMk cId="4136360364" sldId="354"/>
            <ac:grpSpMk id="8" creationId="{796A30DC-ECA8-42FF-BD93-1A66302D71DD}"/>
          </ac:grpSpMkLst>
        </pc:grpChg>
        <pc:grpChg chg="add del mod">
          <ac:chgData name="#JESSICA KEE SI JIA#" userId="2c6c4c4d-647b-4fc6-90cf-c043bc4277d9" providerId="ADAL" clId="{00C22F4A-81FE-4D63-B18D-E83F3483C49F}" dt="2021-06-04T05:39:24.797" v="661" actId="478"/>
          <ac:grpSpMkLst>
            <pc:docMk/>
            <pc:sldMk cId="4136360364" sldId="354"/>
            <ac:grpSpMk id="12" creationId="{478CB0EB-AD3B-4CD6-ADB7-99850CEE690F}"/>
          </ac:grpSpMkLst>
        </pc:grpChg>
        <pc:grpChg chg="mod">
          <ac:chgData name="#JESSICA KEE SI JIA#" userId="2c6c4c4d-647b-4fc6-90cf-c043bc4277d9" providerId="ADAL" clId="{00C22F4A-81FE-4D63-B18D-E83F3483C49F}" dt="2021-06-04T05:36:30.282" v="652" actId="1036"/>
          <ac:grpSpMkLst>
            <pc:docMk/>
            <pc:sldMk cId="4136360364" sldId="354"/>
            <ac:grpSpMk id="15" creationId="{071D2574-FF33-4577-9F1E-212D376D1229}"/>
          </ac:grpSpMkLst>
        </pc:grpChg>
        <pc:grpChg chg="add del mod">
          <ac:chgData name="#JESSICA KEE SI JIA#" userId="2c6c4c4d-647b-4fc6-90cf-c043bc4277d9" providerId="ADAL" clId="{00C22F4A-81FE-4D63-B18D-E83F3483C49F}" dt="2021-06-04T05:32:50.901" v="560"/>
          <ac:grpSpMkLst>
            <pc:docMk/>
            <pc:sldMk cId="4136360364" sldId="354"/>
            <ac:grpSpMk id="24" creationId="{6A16A78C-5B8F-4C98-8866-30AA8416912F}"/>
          </ac:grpSpMkLst>
        </pc:grpChg>
        <pc:grpChg chg="add del mod">
          <ac:chgData name="#JESSICA KEE SI JIA#" userId="2c6c4c4d-647b-4fc6-90cf-c043bc4277d9" providerId="ADAL" clId="{00C22F4A-81FE-4D63-B18D-E83F3483C49F}" dt="2021-06-04T05:41:53.308" v="687" actId="478"/>
          <ac:grpSpMkLst>
            <pc:docMk/>
            <pc:sldMk cId="4136360364" sldId="354"/>
            <ac:grpSpMk id="29" creationId="{FAF1470E-8820-4669-B7E8-57B3E77F477B}"/>
          </ac:grpSpMkLst>
        </pc:grpChg>
        <pc:grpChg chg="add del mod">
          <ac:chgData name="#JESSICA KEE SI JIA#" userId="2c6c4c4d-647b-4fc6-90cf-c043bc4277d9" providerId="ADAL" clId="{00C22F4A-81FE-4D63-B18D-E83F3483C49F}" dt="2021-06-04T05:41:53.308" v="687" actId="478"/>
          <ac:grpSpMkLst>
            <pc:docMk/>
            <pc:sldMk cId="4136360364" sldId="354"/>
            <ac:grpSpMk id="33" creationId="{B5912F9E-2E24-4ED0-AC7C-3575A4B5DFA7}"/>
          </ac:grpSpMkLst>
        </pc:grpChg>
        <pc:grpChg chg="mod">
          <ac:chgData name="#JESSICA KEE SI JIA#" userId="2c6c4c4d-647b-4fc6-90cf-c043bc4277d9" providerId="ADAL" clId="{00C22F4A-81FE-4D63-B18D-E83F3483C49F}" dt="2021-06-04T05:36:24.216" v="648" actId="1036"/>
          <ac:grpSpMkLst>
            <pc:docMk/>
            <pc:sldMk cId="4136360364" sldId="354"/>
            <ac:grpSpMk id="36" creationId="{C535C7AF-6BF1-4D6F-8FC7-EF0C17612A5A}"/>
          </ac:grpSpMkLst>
        </pc:grpChg>
        <pc:grpChg chg="add del mod">
          <ac:chgData name="#JESSICA KEE SI JIA#" userId="2c6c4c4d-647b-4fc6-90cf-c043bc4277d9" providerId="ADAL" clId="{00C22F4A-81FE-4D63-B18D-E83F3483C49F}" dt="2021-06-04T05:41:21.252" v="677" actId="478"/>
          <ac:grpSpMkLst>
            <pc:docMk/>
            <pc:sldMk cId="4136360364" sldId="354"/>
            <ac:grpSpMk id="45" creationId="{D353F217-FF75-44BA-B186-19A33FE001A9}"/>
          </ac:grpSpMkLst>
        </pc:grpChg>
        <pc:grpChg chg="add del mod">
          <ac:chgData name="#JESSICA KEE SI JIA#" userId="2c6c4c4d-647b-4fc6-90cf-c043bc4277d9" providerId="ADAL" clId="{00C22F4A-81FE-4D63-B18D-E83F3483C49F}" dt="2021-06-04T05:41:21.252" v="677" actId="478"/>
          <ac:grpSpMkLst>
            <pc:docMk/>
            <pc:sldMk cId="4136360364" sldId="354"/>
            <ac:grpSpMk id="49" creationId="{99B85886-1B46-4CA0-B027-9720DFA09FE0}"/>
          </ac:grpSpMkLst>
        </pc:grpChg>
        <pc:grpChg chg="mod">
          <ac:chgData name="#JESSICA KEE SI JIA#" userId="2c6c4c4d-647b-4fc6-90cf-c043bc4277d9" providerId="ADAL" clId="{00C22F4A-81FE-4D63-B18D-E83F3483C49F}" dt="2021-06-04T05:39:32.614" v="663" actId="1076"/>
          <ac:grpSpMkLst>
            <pc:docMk/>
            <pc:sldMk cId="4136360364" sldId="354"/>
            <ac:grpSpMk id="52" creationId="{4D3B9094-9B32-46BA-B3FF-6057045C2E68}"/>
          </ac:grpSpMkLst>
        </pc:grpChg>
        <pc:grpChg chg="add del mod">
          <ac:chgData name="#JESSICA KEE SI JIA#" userId="2c6c4c4d-647b-4fc6-90cf-c043bc4277d9" providerId="ADAL" clId="{00C22F4A-81FE-4D63-B18D-E83F3483C49F}" dt="2021-06-04T05:41:25.119" v="681"/>
          <ac:grpSpMkLst>
            <pc:docMk/>
            <pc:sldMk cId="4136360364" sldId="354"/>
            <ac:grpSpMk id="60" creationId="{DC3AFF14-2C00-4F39-8814-7D6D3E2779B9}"/>
          </ac:grpSpMkLst>
        </pc:grpChg>
        <pc:grpChg chg="add del mod">
          <ac:chgData name="#JESSICA KEE SI JIA#" userId="2c6c4c4d-647b-4fc6-90cf-c043bc4277d9" providerId="ADAL" clId="{00C22F4A-81FE-4D63-B18D-E83F3483C49F}" dt="2021-06-04T05:41:25.119" v="681"/>
          <ac:grpSpMkLst>
            <pc:docMk/>
            <pc:sldMk cId="4136360364" sldId="354"/>
            <ac:grpSpMk id="64" creationId="{4E609FB3-68A7-47E3-9290-CBC3C3B12339}"/>
          </ac:grpSpMkLst>
        </pc:grpChg>
        <pc:grpChg chg="mod">
          <ac:chgData name="#JESSICA KEE SI JIA#" userId="2c6c4c4d-647b-4fc6-90cf-c043bc4277d9" providerId="ADAL" clId="{00C22F4A-81FE-4D63-B18D-E83F3483C49F}" dt="2021-06-04T05:41:21.641" v="678"/>
          <ac:grpSpMkLst>
            <pc:docMk/>
            <pc:sldMk cId="4136360364" sldId="354"/>
            <ac:grpSpMk id="67" creationId="{310D4A14-05F0-4BF1-8485-8F86CFCC824B}"/>
          </ac:grpSpMkLst>
        </pc:grpChg>
        <pc:grpChg chg="add mod">
          <ac:chgData name="#JESSICA KEE SI JIA#" userId="2c6c4c4d-647b-4fc6-90cf-c043bc4277d9" providerId="ADAL" clId="{00C22F4A-81FE-4D63-B18D-E83F3483C49F}" dt="2021-06-04T06:10:51.345" v="948" actId="1038"/>
          <ac:grpSpMkLst>
            <pc:docMk/>
            <pc:sldMk cId="4136360364" sldId="354"/>
            <ac:grpSpMk id="75" creationId="{64147BFF-A18B-41F1-8139-FBE4A620FEE1}"/>
          </ac:grpSpMkLst>
        </pc:grpChg>
        <pc:grpChg chg="add mod">
          <ac:chgData name="#JESSICA KEE SI JIA#" userId="2c6c4c4d-647b-4fc6-90cf-c043bc4277d9" providerId="ADAL" clId="{00C22F4A-81FE-4D63-B18D-E83F3483C49F}" dt="2021-06-04T06:10:51.345" v="948" actId="1038"/>
          <ac:grpSpMkLst>
            <pc:docMk/>
            <pc:sldMk cId="4136360364" sldId="354"/>
            <ac:grpSpMk id="79" creationId="{66F9393F-97AA-45D6-89B2-BF71C93BE3B1}"/>
          </ac:grpSpMkLst>
        </pc:grpChg>
        <pc:grpChg chg="mod">
          <ac:chgData name="#JESSICA KEE SI JIA#" userId="2c6c4c4d-647b-4fc6-90cf-c043bc4277d9" providerId="ADAL" clId="{00C22F4A-81FE-4D63-B18D-E83F3483C49F}" dt="2021-06-04T06:10:51.345" v="948" actId="1038"/>
          <ac:grpSpMkLst>
            <pc:docMk/>
            <pc:sldMk cId="4136360364" sldId="354"/>
            <ac:grpSpMk id="82" creationId="{88B6A5C8-10E6-42AB-AABF-A4B32AF13112}"/>
          </ac:grpSpMkLst>
        </pc:grpChg>
        <pc:grpChg chg="add mod">
          <ac:chgData name="#JESSICA KEE SI JIA#" userId="2c6c4c4d-647b-4fc6-90cf-c043bc4277d9" providerId="ADAL" clId="{00C22F4A-81FE-4D63-B18D-E83F3483C49F}" dt="2021-06-04T06:10:55.686" v="952" actId="1037"/>
          <ac:grpSpMkLst>
            <pc:docMk/>
            <pc:sldMk cId="4136360364" sldId="354"/>
            <ac:grpSpMk id="90" creationId="{FFAAF856-C30B-4012-B6D0-C03381B4D6F3}"/>
          </ac:grpSpMkLst>
        </pc:grpChg>
        <pc:grpChg chg="add mod">
          <ac:chgData name="#JESSICA KEE SI JIA#" userId="2c6c4c4d-647b-4fc6-90cf-c043bc4277d9" providerId="ADAL" clId="{00C22F4A-81FE-4D63-B18D-E83F3483C49F}" dt="2021-06-04T06:10:55.686" v="952" actId="1037"/>
          <ac:grpSpMkLst>
            <pc:docMk/>
            <pc:sldMk cId="4136360364" sldId="354"/>
            <ac:grpSpMk id="94" creationId="{C07472A6-B0A7-4DD7-81BC-2AFE4A64FDA5}"/>
          </ac:grpSpMkLst>
        </pc:grpChg>
        <pc:grpChg chg="mod">
          <ac:chgData name="#JESSICA KEE SI JIA#" userId="2c6c4c4d-647b-4fc6-90cf-c043bc4277d9" providerId="ADAL" clId="{00C22F4A-81FE-4D63-B18D-E83F3483C49F}" dt="2021-06-04T06:10:55.686" v="952" actId="1037"/>
          <ac:grpSpMkLst>
            <pc:docMk/>
            <pc:sldMk cId="4136360364" sldId="354"/>
            <ac:grpSpMk id="97" creationId="{27E09673-9599-4A40-A029-A46368980843}"/>
          </ac:grpSpMkLst>
        </pc:grpChg>
        <pc:grpChg chg="add mod ord">
          <ac:chgData name="#JESSICA KEE SI JIA#" userId="2c6c4c4d-647b-4fc6-90cf-c043bc4277d9" providerId="ADAL" clId="{00C22F4A-81FE-4D63-B18D-E83F3483C49F}" dt="2021-06-04T06:10:51.345" v="948" actId="1038"/>
          <ac:grpSpMkLst>
            <pc:docMk/>
            <pc:sldMk cId="4136360364" sldId="354"/>
            <ac:grpSpMk id="113" creationId="{4C4A25A8-12A9-4FC0-B0A0-27C03C004372}"/>
          </ac:grpSpMkLst>
        </pc:grpChg>
        <pc:grpChg chg="add mod ord">
          <ac:chgData name="#JESSICA KEE SI JIA#" userId="2c6c4c4d-647b-4fc6-90cf-c043bc4277d9" providerId="ADAL" clId="{00C22F4A-81FE-4D63-B18D-E83F3483C49F}" dt="2021-06-04T06:10:51.345" v="948" actId="1038"/>
          <ac:grpSpMkLst>
            <pc:docMk/>
            <pc:sldMk cId="4136360364" sldId="354"/>
            <ac:grpSpMk id="114" creationId="{B58E2F2E-6699-479F-9B6E-AE986108348D}"/>
          </ac:grpSpMkLst>
        </pc:grpChg>
        <pc:graphicFrameChg chg="add del mod">
          <ac:chgData name="#JESSICA KEE SI JIA#" userId="2c6c4c4d-647b-4fc6-90cf-c043bc4277d9" providerId="ADAL" clId="{00C22F4A-81FE-4D63-B18D-E83F3483C49F}" dt="2021-06-04T05:39:24.797" v="661" actId="478"/>
          <ac:graphicFrameMkLst>
            <pc:docMk/>
            <pc:sldMk cId="4136360364" sldId="354"/>
            <ac:graphicFrameMk id="22" creationId="{F0FD4998-68C7-48A3-A548-52229666B333}"/>
          </ac:graphicFrameMkLst>
        </pc:graphicFrameChg>
        <pc:graphicFrameChg chg="add del mod">
          <ac:chgData name="#JESSICA KEE SI JIA#" userId="2c6c4c4d-647b-4fc6-90cf-c043bc4277d9" providerId="ADAL" clId="{00C22F4A-81FE-4D63-B18D-E83F3483C49F}" dt="2021-06-04T05:32:50.901" v="560"/>
          <ac:graphicFrameMkLst>
            <pc:docMk/>
            <pc:sldMk cId="4136360364" sldId="354"/>
            <ac:graphicFrameMk id="28" creationId="{D71E7D4A-3878-4931-A270-CE61CB40574D}"/>
          </ac:graphicFrameMkLst>
        </pc:graphicFrameChg>
        <pc:graphicFrameChg chg="add del mod modGraphic">
          <ac:chgData name="#JESSICA KEE SI JIA#" userId="2c6c4c4d-647b-4fc6-90cf-c043bc4277d9" providerId="ADAL" clId="{00C22F4A-81FE-4D63-B18D-E83F3483C49F}" dt="2021-06-04T05:41:53.308" v="687" actId="478"/>
          <ac:graphicFrameMkLst>
            <pc:docMk/>
            <pc:sldMk cId="4136360364" sldId="354"/>
            <ac:graphicFrameMk id="43" creationId="{6402CCC6-E5E1-4942-B489-7919A56727C8}"/>
          </ac:graphicFrameMkLst>
        </pc:graphicFrameChg>
        <pc:graphicFrameChg chg="add del mod">
          <ac:chgData name="#JESSICA KEE SI JIA#" userId="2c6c4c4d-647b-4fc6-90cf-c043bc4277d9" providerId="ADAL" clId="{00C22F4A-81FE-4D63-B18D-E83F3483C49F}" dt="2021-06-04T05:41:21.252" v="677" actId="478"/>
          <ac:graphicFrameMkLst>
            <pc:docMk/>
            <pc:sldMk cId="4136360364" sldId="354"/>
            <ac:graphicFrameMk id="59" creationId="{2DAC618F-B2BF-42C9-9F42-9323F6ED683A}"/>
          </ac:graphicFrameMkLst>
        </pc:graphicFrameChg>
        <pc:graphicFrameChg chg="add del mod">
          <ac:chgData name="#JESSICA KEE SI JIA#" userId="2c6c4c4d-647b-4fc6-90cf-c043bc4277d9" providerId="ADAL" clId="{00C22F4A-81FE-4D63-B18D-E83F3483C49F}" dt="2021-06-04T05:41:25.119" v="681"/>
          <ac:graphicFrameMkLst>
            <pc:docMk/>
            <pc:sldMk cId="4136360364" sldId="354"/>
            <ac:graphicFrameMk id="74" creationId="{29EBC74F-6862-4922-9EBA-59DC5BEBEAB2}"/>
          </ac:graphicFrameMkLst>
        </pc:graphicFrameChg>
        <pc:graphicFrameChg chg="add del mod">
          <ac:chgData name="#JESSICA KEE SI JIA#" userId="2c6c4c4d-647b-4fc6-90cf-c043bc4277d9" providerId="ADAL" clId="{00C22F4A-81FE-4D63-B18D-E83F3483C49F}" dt="2021-06-04T06:00:26.981" v="877" actId="478"/>
          <ac:graphicFrameMkLst>
            <pc:docMk/>
            <pc:sldMk cId="4136360364" sldId="354"/>
            <ac:graphicFrameMk id="89" creationId="{01DB6A54-D0AE-4156-91BE-7C3C09E20925}"/>
          </ac:graphicFrameMkLst>
        </pc:graphicFrameChg>
        <pc:graphicFrameChg chg="add mod modGraphic">
          <ac:chgData name="#JESSICA KEE SI JIA#" userId="2c6c4c4d-647b-4fc6-90cf-c043bc4277d9" providerId="ADAL" clId="{00C22F4A-81FE-4D63-B18D-E83F3483C49F}" dt="2021-06-04T06:10:55.686" v="952" actId="1037"/>
          <ac:graphicFrameMkLst>
            <pc:docMk/>
            <pc:sldMk cId="4136360364" sldId="354"/>
            <ac:graphicFrameMk id="104" creationId="{066CD2E7-C99E-4C61-B886-E6FF1B001FF7}"/>
          </ac:graphicFrameMkLst>
        </pc:graphicFrameChg>
        <pc:cxnChg chg="mod">
          <ac:chgData name="#JESSICA KEE SI JIA#" userId="2c6c4c4d-647b-4fc6-90cf-c043bc4277d9" providerId="ADAL" clId="{00C22F4A-81FE-4D63-B18D-E83F3483C49F}" dt="2021-06-04T05:36:30.282" v="652" actId="1036"/>
          <ac:cxnSpMkLst>
            <pc:docMk/>
            <pc:sldMk cId="4136360364" sldId="354"/>
            <ac:cxnSpMk id="9" creationId="{46A70239-A43A-4B68-995F-C681E34E4EEB}"/>
          </ac:cxnSpMkLst>
        </pc:cxnChg>
        <pc:cxnChg chg="mod">
          <ac:chgData name="#JESSICA KEE SI JIA#" userId="2c6c4c4d-647b-4fc6-90cf-c043bc4277d9" providerId="ADAL" clId="{00C22F4A-81FE-4D63-B18D-E83F3483C49F}" dt="2021-06-04T05:36:30.282" v="652" actId="1036"/>
          <ac:cxnSpMkLst>
            <pc:docMk/>
            <pc:sldMk cId="4136360364" sldId="354"/>
            <ac:cxnSpMk id="10" creationId="{B7762F63-C908-4F8F-8EEE-D7811002C0AF}"/>
          </ac:cxnSpMkLst>
        </pc:cxnChg>
        <pc:cxnChg chg="mod">
          <ac:chgData name="#JESSICA KEE SI JIA#" userId="2c6c4c4d-647b-4fc6-90cf-c043bc4277d9" providerId="ADAL" clId="{00C22F4A-81FE-4D63-B18D-E83F3483C49F}" dt="2021-06-04T05:36:30.282" v="652" actId="1036"/>
          <ac:cxnSpMkLst>
            <pc:docMk/>
            <pc:sldMk cId="4136360364" sldId="354"/>
            <ac:cxnSpMk id="11" creationId="{13B73AE5-0C9A-4149-AEED-74CB27A1CD87}"/>
          </ac:cxnSpMkLst>
        </pc:cxnChg>
        <pc:cxnChg chg="mod">
          <ac:chgData name="#JESSICA KEE SI JIA#" userId="2c6c4c4d-647b-4fc6-90cf-c043bc4277d9" providerId="ADAL" clId="{00C22F4A-81FE-4D63-B18D-E83F3483C49F}" dt="2021-06-04T05:36:30.282" v="652" actId="1036"/>
          <ac:cxnSpMkLst>
            <pc:docMk/>
            <pc:sldMk cId="4136360364" sldId="354"/>
            <ac:cxnSpMk id="16" creationId="{419E23D6-6F7E-4D0E-B499-5B9880DC18F8}"/>
          </ac:cxnSpMkLst>
        </pc:cxnChg>
        <pc:cxnChg chg="mod">
          <ac:chgData name="#JESSICA KEE SI JIA#" userId="2c6c4c4d-647b-4fc6-90cf-c043bc4277d9" providerId="ADAL" clId="{00C22F4A-81FE-4D63-B18D-E83F3483C49F}" dt="2021-06-04T05:36:30.282" v="652" actId="1036"/>
          <ac:cxnSpMkLst>
            <pc:docMk/>
            <pc:sldMk cId="4136360364" sldId="354"/>
            <ac:cxnSpMk id="19" creationId="{D57D77B0-D93E-4F88-9948-2B14384FD386}"/>
          </ac:cxnSpMkLst>
        </pc:cxnChg>
        <pc:cxnChg chg="mod">
          <ac:chgData name="#JESSICA KEE SI JIA#" userId="2c6c4c4d-647b-4fc6-90cf-c043bc4277d9" providerId="ADAL" clId="{00C22F4A-81FE-4D63-B18D-E83F3483C49F}" dt="2021-06-04T05:32:49.444" v="559"/>
          <ac:cxnSpMkLst>
            <pc:docMk/>
            <pc:sldMk cId="4136360364" sldId="354"/>
            <ac:cxnSpMk id="25" creationId="{34013AEA-FF53-4468-A937-5DE0375CA1D9}"/>
          </ac:cxnSpMkLst>
        </pc:cxnChg>
        <pc:cxnChg chg="mod">
          <ac:chgData name="#JESSICA KEE SI JIA#" userId="2c6c4c4d-647b-4fc6-90cf-c043bc4277d9" providerId="ADAL" clId="{00C22F4A-81FE-4D63-B18D-E83F3483C49F}" dt="2021-06-04T05:32:49.444" v="559"/>
          <ac:cxnSpMkLst>
            <pc:docMk/>
            <pc:sldMk cId="4136360364" sldId="354"/>
            <ac:cxnSpMk id="26" creationId="{D7A3F91B-878E-48DC-A2AD-C18C8820AC96}"/>
          </ac:cxnSpMkLst>
        </pc:cxnChg>
        <pc:cxnChg chg="mod">
          <ac:chgData name="#JESSICA KEE SI JIA#" userId="2c6c4c4d-647b-4fc6-90cf-c043bc4277d9" providerId="ADAL" clId="{00C22F4A-81FE-4D63-B18D-E83F3483C49F}" dt="2021-06-04T05:32:49.444" v="559"/>
          <ac:cxnSpMkLst>
            <pc:docMk/>
            <pc:sldMk cId="4136360364" sldId="354"/>
            <ac:cxnSpMk id="27" creationId="{F7249A68-7AFC-455D-9ED3-EC4140B8C9E9}"/>
          </ac:cxnSpMkLst>
        </pc:cxnChg>
        <pc:cxnChg chg="mod">
          <ac:chgData name="#JESSICA KEE SI JIA#" userId="2c6c4c4d-647b-4fc6-90cf-c043bc4277d9" providerId="ADAL" clId="{00C22F4A-81FE-4D63-B18D-E83F3483C49F}" dt="2021-06-04T05:36:24.216" v="648" actId="1036"/>
          <ac:cxnSpMkLst>
            <pc:docMk/>
            <pc:sldMk cId="4136360364" sldId="354"/>
            <ac:cxnSpMk id="30" creationId="{7287FEF3-338B-41C5-B8B1-AD7E57037A7C}"/>
          </ac:cxnSpMkLst>
        </pc:cxnChg>
        <pc:cxnChg chg="mod">
          <ac:chgData name="#JESSICA KEE SI JIA#" userId="2c6c4c4d-647b-4fc6-90cf-c043bc4277d9" providerId="ADAL" clId="{00C22F4A-81FE-4D63-B18D-E83F3483C49F}" dt="2021-06-04T05:36:24.216" v="648" actId="1036"/>
          <ac:cxnSpMkLst>
            <pc:docMk/>
            <pc:sldMk cId="4136360364" sldId="354"/>
            <ac:cxnSpMk id="31" creationId="{C652F296-CF02-467A-82C1-C3BA43E012D8}"/>
          </ac:cxnSpMkLst>
        </pc:cxnChg>
        <pc:cxnChg chg="mod">
          <ac:chgData name="#JESSICA KEE SI JIA#" userId="2c6c4c4d-647b-4fc6-90cf-c043bc4277d9" providerId="ADAL" clId="{00C22F4A-81FE-4D63-B18D-E83F3483C49F}" dt="2021-06-04T05:36:24.216" v="648" actId="1036"/>
          <ac:cxnSpMkLst>
            <pc:docMk/>
            <pc:sldMk cId="4136360364" sldId="354"/>
            <ac:cxnSpMk id="32" creationId="{1AD7AF20-01CA-4D8F-B425-404799A498ED}"/>
          </ac:cxnSpMkLst>
        </pc:cxnChg>
        <pc:cxnChg chg="mod">
          <ac:chgData name="#JESSICA KEE SI JIA#" userId="2c6c4c4d-647b-4fc6-90cf-c043bc4277d9" providerId="ADAL" clId="{00C22F4A-81FE-4D63-B18D-E83F3483C49F}" dt="2021-06-04T05:36:24.216" v="648" actId="1036"/>
          <ac:cxnSpMkLst>
            <pc:docMk/>
            <pc:sldMk cId="4136360364" sldId="354"/>
            <ac:cxnSpMk id="37" creationId="{13FF87F7-2265-4C2D-9C3F-C13D5AAF310E}"/>
          </ac:cxnSpMkLst>
        </pc:cxnChg>
        <pc:cxnChg chg="mod">
          <ac:chgData name="#JESSICA KEE SI JIA#" userId="2c6c4c4d-647b-4fc6-90cf-c043bc4277d9" providerId="ADAL" clId="{00C22F4A-81FE-4D63-B18D-E83F3483C49F}" dt="2021-06-04T05:36:24.216" v="648" actId="1036"/>
          <ac:cxnSpMkLst>
            <pc:docMk/>
            <pc:sldMk cId="4136360364" sldId="354"/>
            <ac:cxnSpMk id="40" creationId="{0B6CECA4-5F68-41C2-8027-0C9F5954B4FF}"/>
          </ac:cxnSpMkLst>
        </pc:cxnChg>
        <pc:cxnChg chg="mod">
          <ac:chgData name="#JESSICA KEE SI JIA#" userId="2c6c4c4d-647b-4fc6-90cf-c043bc4277d9" providerId="ADAL" clId="{00C22F4A-81FE-4D63-B18D-E83F3483C49F}" dt="2021-06-04T05:39:32.614" v="663" actId="1076"/>
          <ac:cxnSpMkLst>
            <pc:docMk/>
            <pc:sldMk cId="4136360364" sldId="354"/>
            <ac:cxnSpMk id="46" creationId="{E960DF4E-557B-4C6D-8C33-FEDBD524667C}"/>
          </ac:cxnSpMkLst>
        </pc:cxnChg>
        <pc:cxnChg chg="mod">
          <ac:chgData name="#JESSICA KEE SI JIA#" userId="2c6c4c4d-647b-4fc6-90cf-c043bc4277d9" providerId="ADAL" clId="{00C22F4A-81FE-4D63-B18D-E83F3483C49F}" dt="2021-06-04T05:39:32.614" v="663" actId="1076"/>
          <ac:cxnSpMkLst>
            <pc:docMk/>
            <pc:sldMk cId="4136360364" sldId="354"/>
            <ac:cxnSpMk id="47" creationId="{ADD59042-5655-4805-8667-0D362B30A0EC}"/>
          </ac:cxnSpMkLst>
        </pc:cxnChg>
        <pc:cxnChg chg="mod">
          <ac:chgData name="#JESSICA KEE SI JIA#" userId="2c6c4c4d-647b-4fc6-90cf-c043bc4277d9" providerId="ADAL" clId="{00C22F4A-81FE-4D63-B18D-E83F3483C49F}" dt="2021-06-04T05:39:32.614" v="663" actId="1076"/>
          <ac:cxnSpMkLst>
            <pc:docMk/>
            <pc:sldMk cId="4136360364" sldId="354"/>
            <ac:cxnSpMk id="48" creationId="{94356C55-DAF2-49F2-9BE6-D5D45A9CB4DF}"/>
          </ac:cxnSpMkLst>
        </pc:cxnChg>
        <pc:cxnChg chg="mod">
          <ac:chgData name="#JESSICA KEE SI JIA#" userId="2c6c4c4d-647b-4fc6-90cf-c043bc4277d9" providerId="ADAL" clId="{00C22F4A-81FE-4D63-B18D-E83F3483C49F}" dt="2021-06-04T05:39:32.614" v="663" actId="1076"/>
          <ac:cxnSpMkLst>
            <pc:docMk/>
            <pc:sldMk cId="4136360364" sldId="354"/>
            <ac:cxnSpMk id="53" creationId="{B5A4576B-BA84-49A8-BFEE-FACC5D92DF2C}"/>
          </ac:cxnSpMkLst>
        </pc:cxnChg>
        <pc:cxnChg chg="mod">
          <ac:chgData name="#JESSICA KEE SI JIA#" userId="2c6c4c4d-647b-4fc6-90cf-c043bc4277d9" providerId="ADAL" clId="{00C22F4A-81FE-4D63-B18D-E83F3483C49F}" dt="2021-06-04T05:39:32.614" v="663" actId="1076"/>
          <ac:cxnSpMkLst>
            <pc:docMk/>
            <pc:sldMk cId="4136360364" sldId="354"/>
            <ac:cxnSpMk id="56" creationId="{55A65F76-DFCA-46DD-BAD9-1A08AB189FB9}"/>
          </ac:cxnSpMkLst>
        </pc:cxnChg>
        <pc:cxnChg chg="mod">
          <ac:chgData name="#JESSICA KEE SI JIA#" userId="2c6c4c4d-647b-4fc6-90cf-c043bc4277d9" providerId="ADAL" clId="{00C22F4A-81FE-4D63-B18D-E83F3483C49F}" dt="2021-06-04T05:41:21.641" v="678"/>
          <ac:cxnSpMkLst>
            <pc:docMk/>
            <pc:sldMk cId="4136360364" sldId="354"/>
            <ac:cxnSpMk id="61" creationId="{245FDF4E-0E22-408B-8085-004E18C0CB5B}"/>
          </ac:cxnSpMkLst>
        </pc:cxnChg>
        <pc:cxnChg chg="mod">
          <ac:chgData name="#JESSICA KEE SI JIA#" userId="2c6c4c4d-647b-4fc6-90cf-c043bc4277d9" providerId="ADAL" clId="{00C22F4A-81FE-4D63-B18D-E83F3483C49F}" dt="2021-06-04T05:41:21.641" v="678"/>
          <ac:cxnSpMkLst>
            <pc:docMk/>
            <pc:sldMk cId="4136360364" sldId="354"/>
            <ac:cxnSpMk id="62" creationId="{0F2AF1B8-E006-4371-BBD4-867ECEA4D662}"/>
          </ac:cxnSpMkLst>
        </pc:cxnChg>
        <pc:cxnChg chg="mod">
          <ac:chgData name="#JESSICA KEE SI JIA#" userId="2c6c4c4d-647b-4fc6-90cf-c043bc4277d9" providerId="ADAL" clId="{00C22F4A-81FE-4D63-B18D-E83F3483C49F}" dt="2021-06-04T05:41:21.641" v="678"/>
          <ac:cxnSpMkLst>
            <pc:docMk/>
            <pc:sldMk cId="4136360364" sldId="354"/>
            <ac:cxnSpMk id="63" creationId="{65FA6A60-EC92-4F14-9B56-C7F1FAD3A5FE}"/>
          </ac:cxnSpMkLst>
        </pc:cxnChg>
        <pc:cxnChg chg="mod">
          <ac:chgData name="#JESSICA KEE SI JIA#" userId="2c6c4c4d-647b-4fc6-90cf-c043bc4277d9" providerId="ADAL" clId="{00C22F4A-81FE-4D63-B18D-E83F3483C49F}" dt="2021-06-04T05:41:21.641" v="678"/>
          <ac:cxnSpMkLst>
            <pc:docMk/>
            <pc:sldMk cId="4136360364" sldId="354"/>
            <ac:cxnSpMk id="68" creationId="{13A955EE-C4A0-46BF-9E06-8A7957005D01}"/>
          </ac:cxnSpMkLst>
        </pc:cxnChg>
        <pc:cxnChg chg="mod">
          <ac:chgData name="#JESSICA KEE SI JIA#" userId="2c6c4c4d-647b-4fc6-90cf-c043bc4277d9" providerId="ADAL" clId="{00C22F4A-81FE-4D63-B18D-E83F3483C49F}" dt="2021-06-04T05:41:21.641" v="678"/>
          <ac:cxnSpMkLst>
            <pc:docMk/>
            <pc:sldMk cId="4136360364" sldId="354"/>
            <ac:cxnSpMk id="71" creationId="{77B05BD1-76B7-465C-9E44-7646E20371DC}"/>
          </ac:cxnSpMkLst>
        </pc:cxnChg>
        <pc:cxnChg chg="mod">
          <ac:chgData name="#JESSICA KEE SI JIA#" userId="2c6c4c4d-647b-4fc6-90cf-c043bc4277d9" providerId="ADAL" clId="{00C22F4A-81FE-4D63-B18D-E83F3483C49F}" dt="2021-06-04T06:10:51.345" v="948" actId="1038"/>
          <ac:cxnSpMkLst>
            <pc:docMk/>
            <pc:sldMk cId="4136360364" sldId="354"/>
            <ac:cxnSpMk id="76" creationId="{0ABF6D7A-682B-4742-A023-464C4F729FB9}"/>
          </ac:cxnSpMkLst>
        </pc:cxnChg>
        <pc:cxnChg chg="mod">
          <ac:chgData name="#JESSICA KEE SI JIA#" userId="2c6c4c4d-647b-4fc6-90cf-c043bc4277d9" providerId="ADAL" clId="{00C22F4A-81FE-4D63-B18D-E83F3483C49F}" dt="2021-06-04T06:10:51.345" v="948" actId="1038"/>
          <ac:cxnSpMkLst>
            <pc:docMk/>
            <pc:sldMk cId="4136360364" sldId="354"/>
            <ac:cxnSpMk id="77" creationId="{8095D817-AB5F-47B2-A432-9692300F071A}"/>
          </ac:cxnSpMkLst>
        </pc:cxnChg>
        <pc:cxnChg chg="mod">
          <ac:chgData name="#JESSICA KEE SI JIA#" userId="2c6c4c4d-647b-4fc6-90cf-c043bc4277d9" providerId="ADAL" clId="{00C22F4A-81FE-4D63-B18D-E83F3483C49F}" dt="2021-06-04T06:10:51.345" v="948" actId="1038"/>
          <ac:cxnSpMkLst>
            <pc:docMk/>
            <pc:sldMk cId="4136360364" sldId="354"/>
            <ac:cxnSpMk id="78" creationId="{A1164984-B37D-4F42-BBC5-5943BFDED6F4}"/>
          </ac:cxnSpMkLst>
        </pc:cxnChg>
        <pc:cxnChg chg="mod">
          <ac:chgData name="#JESSICA KEE SI JIA#" userId="2c6c4c4d-647b-4fc6-90cf-c043bc4277d9" providerId="ADAL" clId="{00C22F4A-81FE-4D63-B18D-E83F3483C49F}" dt="2021-06-04T06:10:51.345" v="948" actId="1038"/>
          <ac:cxnSpMkLst>
            <pc:docMk/>
            <pc:sldMk cId="4136360364" sldId="354"/>
            <ac:cxnSpMk id="83" creationId="{B56015B9-F2BD-4480-A243-0724C991672C}"/>
          </ac:cxnSpMkLst>
        </pc:cxnChg>
        <pc:cxnChg chg="mod">
          <ac:chgData name="#JESSICA KEE SI JIA#" userId="2c6c4c4d-647b-4fc6-90cf-c043bc4277d9" providerId="ADAL" clId="{00C22F4A-81FE-4D63-B18D-E83F3483C49F}" dt="2021-06-04T06:10:51.345" v="948" actId="1038"/>
          <ac:cxnSpMkLst>
            <pc:docMk/>
            <pc:sldMk cId="4136360364" sldId="354"/>
            <ac:cxnSpMk id="86" creationId="{54C3237E-5002-46CD-BEAE-7571867ABEDD}"/>
          </ac:cxnSpMkLst>
        </pc:cxnChg>
        <pc:cxnChg chg="mod">
          <ac:chgData name="#JESSICA KEE SI JIA#" userId="2c6c4c4d-647b-4fc6-90cf-c043bc4277d9" providerId="ADAL" clId="{00C22F4A-81FE-4D63-B18D-E83F3483C49F}" dt="2021-06-04T06:10:55.686" v="952" actId="1037"/>
          <ac:cxnSpMkLst>
            <pc:docMk/>
            <pc:sldMk cId="4136360364" sldId="354"/>
            <ac:cxnSpMk id="91" creationId="{0946EE14-12FC-4123-8332-7365DC669D1F}"/>
          </ac:cxnSpMkLst>
        </pc:cxnChg>
        <pc:cxnChg chg="mod">
          <ac:chgData name="#JESSICA KEE SI JIA#" userId="2c6c4c4d-647b-4fc6-90cf-c043bc4277d9" providerId="ADAL" clId="{00C22F4A-81FE-4D63-B18D-E83F3483C49F}" dt="2021-06-04T06:10:55.686" v="952" actId="1037"/>
          <ac:cxnSpMkLst>
            <pc:docMk/>
            <pc:sldMk cId="4136360364" sldId="354"/>
            <ac:cxnSpMk id="92" creationId="{B26AC83D-98D7-45C6-B240-58C717C1240E}"/>
          </ac:cxnSpMkLst>
        </pc:cxnChg>
        <pc:cxnChg chg="mod">
          <ac:chgData name="#JESSICA KEE SI JIA#" userId="2c6c4c4d-647b-4fc6-90cf-c043bc4277d9" providerId="ADAL" clId="{00C22F4A-81FE-4D63-B18D-E83F3483C49F}" dt="2021-06-04T06:10:55.686" v="952" actId="1037"/>
          <ac:cxnSpMkLst>
            <pc:docMk/>
            <pc:sldMk cId="4136360364" sldId="354"/>
            <ac:cxnSpMk id="93" creationId="{AB4836AA-04D7-453C-8958-94F2BA3572C3}"/>
          </ac:cxnSpMkLst>
        </pc:cxnChg>
        <pc:cxnChg chg="mod">
          <ac:chgData name="#JESSICA KEE SI JIA#" userId="2c6c4c4d-647b-4fc6-90cf-c043bc4277d9" providerId="ADAL" clId="{00C22F4A-81FE-4D63-B18D-E83F3483C49F}" dt="2021-06-04T06:10:55.686" v="952" actId="1037"/>
          <ac:cxnSpMkLst>
            <pc:docMk/>
            <pc:sldMk cId="4136360364" sldId="354"/>
            <ac:cxnSpMk id="98" creationId="{9030A6CF-4733-43E5-90FA-32F92E86C80D}"/>
          </ac:cxnSpMkLst>
        </pc:cxnChg>
        <pc:cxnChg chg="mod">
          <ac:chgData name="#JESSICA KEE SI JIA#" userId="2c6c4c4d-647b-4fc6-90cf-c043bc4277d9" providerId="ADAL" clId="{00C22F4A-81FE-4D63-B18D-E83F3483C49F}" dt="2021-06-04T06:10:55.686" v="952" actId="1037"/>
          <ac:cxnSpMkLst>
            <pc:docMk/>
            <pc:sldMk cId="4136360364" sldId="354"/>
            <ac:cxnSpMk id="101" creationId="{D8EE2824-7831-4784-B799-0EA796D8D428}"/>
          </ac:cxnSpMkLst>
        </pc:cxnChg>
        <pc:cxnChg chg="add mod">
          <ac:chgData name="#JESSICA KEE SI JIA#" userId="2c6c4c4d-647b-4fc6-90cf-c043bc4277d9" providerId="ADAL" clId="{00C22F4A-81FE-4D63-B18D-E83F3483C49F}" dt="2021-06-08T07:50:34.017" v="6111" actId="1076"/>
          <ac:cxnSpMkLst>
            <pc:docMk/>
            <pc:sldMk cId="4136360364" sldId="354"/>
            <ac:cxnSpMk id="106" creationId="{9A16D2B1-CA4A-4218-8804-D33678C9956F}"/>
          </ac:cxnSpMkLst>
        </pc:cxnChg>
        <pc:cxnChg chg="add mod">
          <ac:chgData name="#JESSICA KEE SI JIA#" userId="2c6c4c4d-647b-4fc6-90cf-c043bc4277d9" providerId="ADAL" clId="{00C22F4A-81FE-4D63-B18D-E83F3483C49F}" dt="2021-06-04T06:10:51.345" v="948" actId="1038"/>
          <ac:cxnSpMkLst>
            <pc:docMk/>
            <pc:sldMk cId="4136360364" sldId="354"/>
            <ac:cxnSpMk id="110" creationId="{F74A80CB-DDD7-4C8E-9737-92E3D88BCE39}"/>
          </ac:cxnSpMkLst>
        </pc:cxnChg>
        <pc:cxnChg chg="mod">
          <ac:chgData name="#JESSICA KEE SI JIA#" userId="2c6c4c4d-647b-4fc6-90cf-c043bc4277d9" providerId="ADAL" clId="{00C22F4A-81FE-4D63-B18D-E83F3483C49F}" dt="2021-06-04T06:10:51.345" v="948" actId="1038"/>
          <ac:cxnSpMkLst>
            <pc:docMk/>
            <pc:sldMk cId="4136360364" sldId="354"/>
            <ac:cxnSpMk id="116" creationId="{75E35BFA-A832-4D66-A90D-BD7CCEDE88A0}"/>
          </ac:cxnSpMkLst>
        </pc:cxnChg>
      </pc:sldChg>
      <pc:sldChg chg="addSp delSp modSp new del mod">
        <pc:chgData name="#JESSICA KEE SI JIA#" userId="2c6c4c4d-647b-4fc6-90cf-c043bc4277d9" providerId="ADAL" clId="{00C22F4A-81FE-4D63-B18D-E83F3483C49F}" dt="2021-06-04T05:14:14.931" v="312" actId="47"/>
        <pc:sldMkLst>
          <pc:docMk/>
          <pc:sldMk cId="3863712174" sldId="355"/>
        </pc:sldMkLst>
        <pc:spChg chg="mod">
          <ac:chgData name="#JESSICA KEE SI JIA#" userId="2c6c4c4d-647b-4fc6-90cf-c043bc4277d9" providerId="ADAL" clId="{00C22F4A-81FE-4D63-B18D-E83F3483C49F}" dt="2021-06-04T05:07:38.933" v="158" actId="20577"/>
          <ac:spMkLst>
            <pc:docMk/>
            <pc:sldMk cId="3863712174" sldId="355"/>
            <ac:spMk id="2" creationId="{A4072AC3-0336-43C7-8EAC-FB5E300D623A}"/>
          </ac:spMkLst>
        </pc:spChg>
        <pc:spChg chg="del">
          <ac:chgData name="#JESSICA KEE SI JIA#" userId="2c6c4c4d-647b-4fc6-90cf-c043bc4277d9" providerId="ADAL" clId="{00C22F4A-81FE-4D63-B18D-E83F3483C49F}" dt="2021-06-04T05:08:42.700" v="159" actId="478"/>
          <ac:spMkLst>
            <pc:docMk/>
            <pc:sldMk cId="3863712174" sldId="355"/>
            <ac:spMk id="3" creationId="{070B3613-BC51-47F5-B869-5BC21930E30B}"/>
          </ac:spMkLst>
        </pc:spChg>
        <pc:spChg chg="add mod">
          <ac:chgData name="#JESSICA KEE SI JIA#" userId="2c6c4c4d-647b-4fc6-90cf-c043bc4277d9" providerId="ADAL" clId="{00C22F4A-81FE-4D63-B18D-E83F3483C49F}" dt="2021-06-04T05:12:33.176" v="276" actId="1076"/>
          <ac:spMkLst>
            <pc:docMk/>
            <pc:sldMk cId="3863712174" sldId="355"/>
            <ac:spMk id="4" creationId="{9ACC1442-506D-4A3A-98EB-5622182950C2}"/>
          </ac:spMkLst>
        </pc:spChg>
        <pc:spChg chg="mod">
          <ac:chgData name="#JESSICA KEE SI JIA#" userId="2c6c4c4d-647b-4fc6-90cf-c043bc4277d9" providerId="ADAL" clId="{00C22F4A-81FE-4D63-B18D-E83F3483C49F}" dt="2021-06-04T05:14:03.276" v="310" actId="1076"/>
          <ac:spMkLst>
            <pc:docMk/>
            <pc:sldMk cId="3863712174" sldId="355"/>
            <ac:spMk id="6" creationId="{351CD848-BAF7-469E-98C3-E7B6EE7CF407}"/>
          </ac:spMkLst>
        </pc:spChg>
        <pc:spChg chg="mod">
          <ac:chgData name="#JESSICA KEE SI JIA#" userId="2c6c4c4d-647b-4fc6-90cf-c043bc4277d9" providerId="ADAL" clId="{00C22F4A-81FE-4D63-B18D-E83F3483C49F}" dt="2021-06-04T05:14:03.276" v="310" actId="1076"/>
          <ac:spMkLst>
            <pc:docMk/>
            <pc:sldMk cId="3863712174" sldId="355"/>
            <ac:spMk id="7" creationId="{94B345B3-336A-498D-B7BA-06C8F7C41748}"/>
          </ac:spMkLst>
        </pc:spChg>
        <pc:spChg chg="mod">
          <ac:chgData name="#JESSICA KEE SI JIA#" userId="2c6c4c4d-647b-4fc6-90cf-c043bc4277d9" providerId="ADAL" clId="{00C22F4A-81FE-4D63-B18D-E83F3483C49F}" dt="2021-06-04T05:12:31.100" v="274"/>
          <ac:spMkLst>
            <pc:docMk/>
            <pc:sldMk cId="3863712174" sldId="355"/>
            <ac:spMk id="9" creationId="{07DF671C-52E2-4EAC-A312-8663F6E4604A}"/>
          </ac:spMkLst>
        </pc:spChg>
        <pc:spChg chg="mod">
          <ac:chgData name="#JESSICA KEE SI JIA#" userId="2c6c4c4d-647b-4fc6-90cf-c043bc4277d9" providerId="ADAL" clId="{00C22F4A-81FE-4D63-B18D-E83F3483C49F}" dt="2021-06-04T05:12:31.100" v="274"/>
          <ac:spMkLst>
            <pc:docMk/>
            <pc:sldMk cId="3863712174" sldId="355"/>
            <ac:spMk id="10" creationId="{7F59484B-1275-46D2-A533-EB4FE16DAC22}"/>
          </ac:spMkLst>
        </pc:spChg>
        <pc:spChg chg="mod">
          <ac:chgData name="#JESSICA KEE SI JIA#" userId="2c6c4c4d-647b-4fc6-90cf-c043bc4277d9" providerId="ADAL" clId="{00C22F4A-81FE-4D63-B18D-E83F3483C49F}" dt="2021-06-04T05:14:13.099" v="311" actId="1076"/>
          <ac:spMkLst>
            <pc:docMk/>
            <pc:sldMk cId="3863712174" sldId="355"/>
            <ac:spMk id="12" creationId="{9DC48DB5-FDD5-4143-81AC-7899CB40AAC0}"/>
          </ac:spMkLst>
        </pc:spChg>
        <pc:spChg chg="mod">
          <ac:chgData name="#JESSICA KEE SI JIA#" userId="2c6c4c4d-647b-4fc6-90cf-c043bc4277d9" providerId="ADAL" clId="{00C22F4A-81FE-4D63-B18D-E83F3483C49F}" dt="2021-06-04T05:14:13.099" v="311" actId="1076"/>
          <ac:spMkLst>
            <pc:docMk/>
            <pc:sldMk cId="3863712174" sldId="355"/>
            <ac:spMk id="13" creationId="{A99C6B36-6ACA-4B34-AE87-F3589881C04E}"/>
          </ac:spMkLst>
        </pc:spChg>
        <pc:grpChg chg="add mod">
          <ac:chgData name="#JESSICA KEE SI JIA#" userId="2c6c4c4d-647b-4fc6-90cf-c043bc4277d9" providerId="ADAL" clId="{00C22F4A-81FE-4D63-B18D-E83F3483C49F}" dt="2021-06-04T05:14:03.276" v="310" actId="1076"/>
          <ac:grpSpMkLst>
            <pc:docMk/>
            <pc:sldMk cId="3863712174" sldId="355"/>
            <ac:grpSpMk id="5" creationId="{5F5442C3-7E03-4869-ACE6-ACA0C7D986C5}"/>
          </ac:grpSpMkLst>
        </pc:grpChg>
        <pc:grpChg chg="add del mod">
          <ac:chgData name="#JESSICA KEE SI JIA#" userId="2c6c4c4d-647b-4fc6-90cf-c043bc4277d9" providerId="ADAL" clId="{00C22F4A-81FE-4D63-B18D-E83F3483C49F}" dt="2021-06-04T05:12:33.904" v="277"/>
          <ac:grpSpMkLst>
            <pc:docMk/>
            <pc:sldMk cId="3863712174" sldId="355"/>
            <ac:grpSpMk id="8" creationId="{7B8E4FE8-BB33-4AFE-ABA4-73C2E8C12148}"/>
          </ac:grpSpMkLst>
        </pc:grpChg>
        <pc:grpChg chg="add mod">
          <ac:chgData name="#JESSICA KEE SI JIA#" userId="2c6c4c4d-647b-4fc6-90cf-c043bc4277d9" providerId="ADAL" clId="{00C22F4A-81FE-4D63-B18D-E83F3483C49F}" dt="2021-06-04T05:14:13.099" v="311" actId="1076"/>
          <ac:grpSpMkLst>
            <pc:docMk/>
            <pc:sldMk cId="3863712174" sldId="355"/>
            <ac:grpSpMk id="11" creationId="{E973D465-EA17-4EB9-A45A-5A73B48CE4FE}"/>
          </ac:grpSpMkLst>
        </pc:grpChg>
      </pc:sldChg>
      <pc:sldChg chg="addSp delSp modSp add mod">
        <pc:chgData name="#JESSICA KEE SI JIA#" userId="2c6c4c4d-647b-4fc6-90cf-c043bc4277d9" providerId="ADAL" clId="{00C22F4A-81FE-4D63-B18D-E83F3483C49F}" dt="2021-06-04T06:36:14.242" v="1318" actId="1038"/>
        <pc:sldMkLst>
          <pc:docMk/>
          <pc:sldMk cId="4083775899" sldId="355"/>
        </pc:sldMkLst>
        <pc:spChg chg="mod">
          <ac:chgData name="#JESSICA KEE SI JIA#" userId="2c6c4c4d-647b-4fc6-90cf-c043bc4277d9" providerId="ADAL" clId="{00C22F4A-81FE-4D63-B18D-E83F3483C49F}" dt="2021-06-04T06:14:39.721" v="959" actId="20577"/>
          <ac:spMkLst>
            <pc:docMk/>
            <pc:sldMk cId="4083775899" sldId="355"/>
            <ac:spMk id="2" creationId="{7594EADC-6942-42B2-BABB-01A84EC5201A}"/>
          </ac:spMkLst>
        </pc:spChg>
        <pc:spChg chg="mod">
          <ac:chgData name="#JESSICA KEE SI JIA#" userId="2c6c4c4d-647b-4fc6-90cf-c043bc4277d9" providerId="ADAL" clId="{00C22F4A-81FE-4D63-B18D-E83F3483C49F}" dt="2021-06-04T06:17:35.157" v="1011" actId="2711"/>
          <ac:spMkLst>
            <pc:docMk/>
            <pc:sldMk cId="4083775899" sldId="355"/>
            <ac:spMk id="3" creationId="{CF5EC427-4561-4594-8E0E-25B40648A6C8}"/>
          </ac:spMkLst>
        </pc:spChg>
        <pc:spChg chg="add mod">
          <ac:chgData name="#JESSICA KEE SI JIA#" userId="2c6c4c4d-647b-4fc6-90cf-c043bc4277d9" providerId="ADAL" clId="{00C22F4A-81FE-4D63-B18D-E83F3483C49F}" dt="2021-06-04T06:36:10.724" v="1310" actId="1038"/>
          <ac:spMkLst>
            <pc:docMk/>
            <pc:sldMk cId="4083775899" sldId="355"/>
            <ac:spMk id="5" creationId="{5FC01067-892C-4E81-B4B2-BC06227F17CE}"/>
          </ac:spMkLst>
        </pc:spChg>
        <pc:spChg chg="add mod">
          <ac:chgData name="#JESSICA KEE SI JIA#" userId="2c6c4c4d-647b-4fc6-90cf-c043bc4277d9" providerId="ADAL" clId="{00C22F4A-81FE-4D63-B18D-E83F3483C49F}" dt="2021-06-04T06:36:10.724" v="1310" actId="1038"/>
          <ac:spMkLst>
            <pc:docMk/>
            <pc:sldMk cId="4083775899" sldId="355"/>
            <ac:spMk id="6" creationId="{EBDABF8B-5DA4-4079-8061-117CD5CA6E01}"/>
          </ac:spMkLst>
        </pc:spChg>
        <pc:spChg chg="add mod">
          <ac:chgData name="#JESSICA KEE SI JIA#" userId="2c6c4c4d-647b-4fc6-90cf-c043bc4277d9" providerId="ADAL" clId="{00C22F4A-81FE-4D63-B18D-E83F3483C49F}" dt="2021-06-04T06:36:10.724" v="1310" actId="1038"/>
          <ac:spMkLst>
            <pc:docMk/>
            <pc:sldMk cId="4083775899" sldId="355"/>
            <ac:spMk id="7" creationId="{D9EE5CE7-4A01-40DF-A210-4DEE660A50DA}"/>
          </ac:spMkLst>
        </pc:spChg>
        <pc:spChg chg="add mod">
          <ac:chgData name="#JESSICA KEE SI JIA#" userId="2c6c4c4d-647b-4fc6-90cf-c043bc4277d9" providerId="ADAL" clId="{00C22F4A-81FE-4D63-B18D-E83F3483C49F}" dt="2021-06-04T06:36:10.724" v="1310" actId="1038"/>
          <ac:spMkLst>
            <pc:docMk/>
            <pc:sldMk cId="4083775899" sldId="355"/>
            <ac:spMk id="8" creationId="{D617E4CE-F954-4213-AAC8-9DB2B8AB9575}"/>
          </ac:spMkLst>
        </pc:spChg>
        <pc:spChg chg="add mod">
          <ac:chgData name="#JESSICA KEE SI JIA#" userId="2c6c4c4d-647b-4fc6-90cf-c043bc4277d9" providerId="ADAL" clId="{00C22F4A-81FE-4D63-B18D-E83F3483C49F}" dt="2021-06-04T06:36:10.724" v="1310" actId="1038"/>
          <ac:spMkLst>
            <pc:docMk/>
            <pc:sldMk cId="4083775899" sldId="355"/>
            <ac:spMk id="13" creationId="{41A42B9D-0269-4596-8A5F-6DEE281B5754}"/>
          </ac:spMkLst>
        </pc:spChg>
        <pc:spChg chg="mod">
          <ac:chgData name="#JESSICA KEE SI JIA#" userId="2c6c4c4d-647b-4fc6-90cf-c043bc4277d9" providerId="ADAL" clId="{00C22F4A-81FE-4D63-B18D-E83F3483C49F}" dt="2021-06-04T06:36:04.077" v="1307" actId="1037"/>
          <ac:spMkLst>
            <pc:docMk/>
            <pc:sldMk cId="4083775899" sldId="355"/>
            <ac:spMk id="24" creationId="{99A8F9F0-A7E2-4951-98D3-594E90CAA78F}"/>
          </ac:spMkLst>
        </pc:spChg>
        <pc:spChg chg="mod">
          <ac:chgData name="#JESSICA KEE SI JIA#" userId="2c6c4c4d-647b-4fc6-90cf-c043bc4277d9" providerId="ADAL" clId="{00C22F4A-81FE-4D63-B18D-E83F3483C49F}" dt="2021-06-04T06:36:04.077" v="1307" actId="1037"/>
          <ac:spMkLst>
            <pc:docMk/>
            <pc:sldMk cId="4083775899" sldId="355"/>
            <ac:spMk id="25" creationId="{DA1F3277-12E8-4867-9F46-B3402A83DEF9}"/>
          </ac:spMkLst>
        </pc:spChg>
        <pc:spChg chg="mod">
          <ac:chgData name="#JESSICA KEE SI JIA#" userId="2c6c4c4d-647b-4fc6-90cf-c043bc4277d9" providerId="ADAL" clId="{00C22F4A-81FE-4D63-B18D-E83F3483C49F}" dt="2021-06-04T06:36:04.077" v="1307" actId="1037"/>
          <ac:spMkLst>
            <pc:docMk/>
            <pc:sldMk cId="4083775899" sldId="355"/>
            <ac:spMk id="26" creationId="{55278DEC-F7DF-47B9-AFBF-CDDDBFF98CC6}"/>
          </ac:spMkLst>
        </pc:spChg>
        <pc:spChg chg="mod">
          <ac:chgData name="#JESSICA KEE SI JIA#" userId="2c6c4c4d-647b-4fc6-90cf-c043bc4277d9" providerId="ADAL" clId="{00C22F4A-81FE-4D63-B18D-E83F3483C49F}" dt="2021-06-04T06:36:04.077" v="1307" actId="1037"/>
          <ac:spMkLst>
            <pc:docMk/>
            <pc:sldMk cId="4083775899" sldId="355"/>
            <ac:spMk id="27" creationId="{23106580-846A-42F6-B415-FDB293BD8C38}"/>
          </ac:spMkLst>
        </pc:spChg>
        <pc:spChg chg="mod">
          <ac:chgData name="#JESSICA KEE SI JIA#" userId="2c6c4c4d-647b-4fc6-90cf-c043bc4277d9" providerId="ADAL" clId="{00C22F4A-81FE-4D63-B18D-E83F3483C49F}" dt="2021-06-04T06:36:04.077" v="1307" actId="1037"/>
          <ac:spMkLst>
            <pc:docMk/>
            <pc:sldMk cId="4083775899" sldId="355"/>
            <ac:spMk id="28" creationId="{119E9A10-D473-4743-9D77-89133A3BD8FE}"/>
          </ac:spMkLst>
        </pc:spChg>
        <pc:grpChg chg="add mod">
          <ac:chgData name="#JESSICA KEE SI JIA#" userId="2c6c4c4d-647b-4fc6-90cf-c043bc4277d9" providerId="ADAL" clId="{00C22F4A-81FE-4D63-B18D-E83F3483C49F}" dt="2021-06-04T06:36:10.724" v="1310" actId="1038"/>
          <ac:grpSpMkLst>
            <pc:docMk/>
            <pc:sldMk cId="4083775899" sldId="355"/>
            <ac:grpSpMk id="14" creationId="{32FF1E4E-16AF-4A13-BDD9-92F2EDB542E6}"/>
          </ac:grpSpMkLst>
        </pc:grpChg>
        <pc:grpChg chg="add mod">
          <ac:chgData name="#JESSICA KEE SI JIA#" userId="2c6c4c4d-647b-4fc6-90cf-c043bc4277d9" providerId="ADAL" clId="{00C22F4A-81FE-4D63-B18D-E83F3483C49F}" dt="2021-06-04T06:36:10.724" v="1310" actId="1038"/>
          <ac:grpSpMkLst>
            <pc:docMk/>
            <pc:sldMk cId="4083775899" sldId="355"/>
            <ac:grpSpMk id="17" creationId="{48430100-70C7-40FD-86D9-8A2DC4949484}"/>
          </ac:grpSpMkLst>
        </pc:grpChg>
        <pc:grpChg chg="add mod">
          <ac:chgData name="#JESSICA KEE SI JIA#" userId="2c6c4c4d-647b-4fc6-90cf-c043bc4277d9" providerId="ADAL" clId="{00C22F4A-81FE-4D63-B18D-E83F3483C49F}" dt="2021-06-04T06:36:04.077" v="1307" actId="1037"/>
          <ac:grpSpMkLst>
            <pc:docMk/>
            <pc:sldMk cId="4083775899" sldId="355"/>
            <ac:grpSpMk id="18" creationId="{31B12761-A4C9-4482-8CF7-0945DABA3B2F}"/>
          </ac:grpSpMkLst>
        </pc:grpChg>
        <pc:grpChg chg="mod">
          <ac:chgData name="#JESSICA KEE SI JIA#" userId="2c6c4c4d-647b-4fc6-90cf-c043bc4277d9" providerId="ADAL" clId="{00C22F4A-81FE-4D63-B18D-E83F3483C49F}" dt="2021-06-04T06:36:04.077" v="1307" actId="1037"/>
          <ac:grpSpMkLst>
            <pc:docMk/>
            <pc:sldMk cId="4083775899" sldId="355"/>
            <ac:grpSpMk id="19" creationId="{970F5733-76E4-4989-AD6B-AC203FE4E171}"/>
          </ac:grpSpMkLst>
        </pc:grpChg>
        <pc:graphicFrameChg chg="add del mod modGraphic">
          <ac:chgData name="#JESSICA KEE SI JIA#" userId="2c6c4c4d-647b-4fc6-90cf-c043bc4277d9" providerId="ADAL" clId="{00C22F4A-81FE-4D63-B18D-E83F3483C49F}" dt="2021-06-04T06:28:58.201" v="1150" actId="478"/>
          <ac:graphicFrameMkLst>
            <pc:docMk/>
            <pc:sldMk cId="4083775899" sldId="355"/>
            <ac:graphicFrameMk id="4" creationId="{2EB1DF69-26D0-4BA1-9F81-A62DE0001AB9}"/>
          </ac:graphicFrameMkLst>
        </pc:graphicFrameChg>
        <pc:cxnChg chg="add mod">
          <ac:chgData name="#JESSICA KEE SI JIA#" userId="2c6c4c4d-647b-4fc6-90cf-c043bc4277d9" providerId="ADAL" clId="{00C22F4A-81FE-4D63-B18D-E83F3483C49F}" dt="2021-06-04T06:36:10.724" v="1310" actId="1038"/>
          <ac:cxnSpMkLst>
            <pc:docMk/>
            <pc:sldMk cId="4083775899" sldId="355"/>
            <ac:cxnSpMk id="9" creationId="{C088DB4C-D256-49B7-9862-256EB9DCDE0E}"/>
          </ac:cxnSpMkLst>
        </pc:cxnChg>
        <pc:cxnChg chg="add mod">
          <ac:chgData name="#JESSICA KEE SI JIA#" userId="2c6c4c4d-647b-4fc6-90cf-c043bc4277d9" providerId="ADAL" clId="{00C22F4A-81FE-4D63-B18D-E83F3483C49F}" dt="2021-06-04T06:36:10.724" v="1310" actId="1038"/>
          <ac:cxnSpMkLst>
            <pc:docMk/>
            <pc:sldMk cId="4083775899" sldId="355"/>
            <ac:cxnSpMk id="10" creationId="{B55BB6DD-95CC-4D4F-84D3-03F0F5F2D397}"/>
          </ac:cxnSpMkLst>
        </pc:cxnChg>
        <pc:cxnChg chg="add mod">
          <ac:chgData name="#JESSICA KEE SI JIA#" userId="2c6c4c4d-647b-4fc6-90cf-c043bc4277d9" providerId="ADAL" clId="{00C22F4A-81FE-4D63-B18D-E83F3483C49F}" dt="2021-06-04T06:36:10.724" v="1310" actId="1038"/>
          <ac:cxnSpMkLst>
            <pc:docMk/>
            <pc:sldMk cId="4083775899" sldId="355"/>
            <ac:cxnSpMk id="11" creationId="{4324F80A-0159-4D21-9A5B-7320742428B7}"/>
          </ac:cxnSpMkLst>
        </pc:cxnChg>
        <pc:cxnChg chg="add mod">
          <ac:chgData name="#JESSICA KEE SI JIA#" userId="2c6c4c4d-647b-4fc6-90cf-c043bc4277d9" providerId="ADAL" clId="{00C22F4A-81FE-4D63-B18D-E83F3483C49F}" dt="2021-06-04T06:36:10.724" v="1310" actId="1038"/>
          <ac:cxnSpMkLst>
            <pc:docMk/>
            <pc:sldMk cId="4083775899" sldId="355"/>
            <ac:cxnSpMk id="12" creationId="{FD38CE8A-22DF-4501-BDA3-FCC37CFC1D30}"/>
          </ac:cxnSpMkLst>
        </pc:cxnChg>
        <pc:cxnChg chg="mod">
          <ac:chgData name="#JESSICA KEE SI JIA#" userId="2c6c4c4d-647b-4fc6-90cf-c043bc4277d9" providerId="ADAL" clId="{00C22F4A-81FE-4D63-B18D-E83F3483C49F}" dt="2021-06-04T06:36:04.077" v="1307" actId="1037"/>
          <ac:cxnSpMkLst>
            <pc:docMk/>
            <pc:sldMk cId="4083775899" sldId="355"/>
            <ac:cxnSpMk id="20" creationId="{C1E10FD6-9ECB-4BB0-889A-55A1DC64395E}"/>
          </ac:cxnSpMkLst>
        </pc:cxnChg>
        <pc:cxnChg chg="del mod">
          <ac:chgData name="#JESSICA KEE SI JIA#" userId="2c6c4c4d-647b-4fc6-90cf-c043bc4277d9" providerId="ADAL" clId="{00C22F4A-81FE-4D63-B18D-E83F3483C49F}" dt="2021-06-04T06:34:54.366" v="1269" actId="478"/>
          <ac:cxnSpMkLst>
            <pc:docMk/>
            <pc:sldMk cId="4083775899" sldId="355"/>
            <ac:cxnSpMk id="21" creationId="{E903CE97-01D1-49EA-8FE9-8C8A725EACB5}"/>
          </ac:cxnSpMkLst>
        </pc:cxnChg>
        <pc:cxnChg chg="del mod">
          <ac:chgData name="#JESSICA KEE SI JIA#" userId="2c6c4c4d-647b-4fc6-90cf-c043bc4277d9" providerId="ADAL" clId="{00C22F4A-81FE-4D63-B18D-E83F3483C49F}" dt="2021-06-04T06:34:56.381" v="1270" actId="478"/>
          <ac:cxnSpMkLst>
            <pc:docMk/>
            <pc:sldMk cId="4083775899" sldId="355"/>
            <ac:cxnSpMk id="22" creationId="{38EA7290-6239-49FB-8B82-5D62C1B1F963}"/>
          </ac:cxnSpMkLst>
        </pc:cxnChg>
        <pc:cxnChg chg="mod">
          <ac:chgData name="#JESSICA KEE SI JIA#" userId="2c6c4c4d-647b-4fc6-90cf-c043bc4277d9" providerId="ADAL" clId="{00C22F4A-81FE-4D63-B18D-E83F3483C49F}" dt="2021-06-04T06:36:04.077" v="1307" actId="1037"/>
          <ac:cxnSpMkLst>
            <pc:docMk/>
            <pc:sldMk cId="4083775899" sldId="355"/>
            <ac:cxnSpMk id="23" creationId="{D516710E-2326-431D-AF34-FFC6FAE22E9E}"/>
          </ac:cxnSpMkLst>
        </pc:cxnChg>
        <pc:cxnChg chg="add mod">
          <ac:chgData name="#JESSICA KEE SI JIA#" userId="2c6c4c4d-647b-4fc6-90cf-c043bc4277d9" providerId="ADAL" clId="{00C22F4A-81FE-4D63-B18D-E83F3483C49F}" dt="2021-06-04T06:36:14.242" v="1318" actId="1038"/>
          <ac:cxnSpMkLst>
            <pc:docMk/>
            <pc:sldMk cId="4083775899" sldId="355"/>
            <ac:cxnSpMk id="30" creationId="{90BB9C0E-305B-4B78-9EFA-85636EF46894}"/>
          </ac:cxnSpMkLst>
        </pc:cxnChg>
      </pc:sldChg>
      <pc:sldChg chg="addSp delSp modSp add del mod ord delAnim modAnim modShow">
        <pc:chgData name="#JESSICA KEE SI JIA#" userId="2c6c4c4d-647b-4fc6-90cf-c043bc4277d9" providerId="ADAL" clId="{00C22F4A-81FE-4D63-B18D-E83F3483C49F}" dt="2021-06-17T07:50:31.279" v="6530" actId="47"/>
        <pc:sldMkLst>
          <pc:docMk/>
          <pc:sldMk cId="3733966471" sldId="356"/>
        </pc:sldMkLst>
        <pc:spChg chg="mod">
          <ac:chgData name="#JESSICA KEE SI JIA#" userId="2c6c4c4d-647b-4fc6-90cf-c043bc4277d9" providerId="ADAL" clId="{00C22F4A-81FE-4D63-B18D-E83F3483C49F}" dt="2021-06-04T07:58:29.399" v="2131" actId="20577"/>
          <ac:spMkLst>
            <pc:docMk/>
            <pc:sldMk cId="3733966471" sldId="356"/>
            <ac:spMk id="2" creationId="{9BCA4F46-DB81-440C-9D6B-6F728872524C}"/>
          </ac:spMkLst>
        </pc:spChg>
        <pc:spChg chg="mod">
          <ac:chgData name="#JESSICA KEE SI JIA#" userId="2c6c4c4d-647b-4fc6-90cf-c043bc4277d9" providerId="ADAL" clId="{00C22F4A-81FE-4D63-B18D-E83F3483C49F}" dt="2021-06-04T07:01:12.543" v="1724" actId="1038"/>
          <ac:spMkLst>
            <pc:docMk/>
            <pc:sldMk cId="3733966471" sldId="356"/>
            <ac:spMk id="4" creationId="{A54BF8C1-2B85-450A-9D1A-944BC12351A0}"/>
          </ac:spMkLst>
        </pc:spChg>
        <pc:spChg chg="mod">
          <ac:chgData name="#JESSICA KEE SI JIA#" userId="2c6c4c4d-647b-4fc6-90cf-c043bc4277d9" providerId="ADAL" clId="{00C22F4A-81FE-4D63-B18D-E83F3483C49F}" dt="2021-06-04T07:01:12.543" v="1724" actId="1038"/>
          <ac:spMkLst>
            <pc:docMk/>
            <pc:sldMk cId="3733966471" sldId="356"/>
            <ac:spMk id="5" creationId="{2C138253-E83D-4B66-8389-8A00AB5A0402}"/>
          </ac:spMkLst>
        </pc:spChg>
        <pc:spChg chg="mod">
          <ac:chgData name="#JESSICA KEE SI JIA#" userId="2c6c4c4d-647b-4fc6-90cf-c043bc4277d9" providerId="ADAL" clId="{00C22F4A-81FE-4D63-B18D-E83F3483C49F}" dt="2021-06-04T06:49:06.153" v="1596" actId="1076"/>
          <ac:spMkLst>
            <pc:docMk/>
            <pc:sldMk cId="3733966471" sldId="356"/>
            <ac:spMk id="7" creationId="{DED770AB-65FD-47D2-9B8A-9013B7DE0B50}"/>
          </ac:spMkLst>
        </pc:spChg>
        <pc:spChg chg="del">
          <ac:chgData name="#JESSICA KEE SI JIA#" userId="2c6c4c4d-647b-4fc6-90cf-c043bc4277d9" providerId="ADAL" clId="{00C22F4A-81FE-4D63-B18D-E83F3483C49F}" dt="2021-06-04T06:16:53.234" v="985" actId="478"/>
          <ac:spMkLst>
            <pc:docMk/>
            <pc:sldMk cId="3733966471" sldId="356"/>
            <ac:spMk id="23" creationId="{A5641F53-8C25-4E5A-8477-7C2D5E93ACD5}"/>
          </ac:spMkLst>
        </pc:spChg>
        <pc:spChg chg="mod topLvl">
          <ac:chgData name="#JESSICA KEE SI JIA#" userId="2c6c4c4d-647b-4fc6-90cf-c043bc4277d9" providerId="ADAL" clId="{00C22F4A-81FE-4D63-B18D-E83F3483C49F}" dt="2021-06-04T07:05:39.760" v="1780" actId="1035"/>
          <ac:spMkLst>
            <pc:docMk/>
            <pc:sldMk cId="3733966471" sldId="356"/>
            <ac:spMk id="59" creationId="{99FD3FD0-A7BA-49CC-A5CC-8EBECC76D41F}"/>
          </ac:spMkLst>
        </pc:spChg>
        <pc:spChg chg="mod topLvl">
          <ac:chgData name="#JESSICA KEE SI JIA#" userId="2c6c4c4d-647b-4fc6-90cf-c043bc4277d9" providerId="ADAL" clId="{00C22F4A-81FE-4D63-B18D-E83F3483C49F}" dt="2021-06-04T07:05:39.760" v="1780" actId="1035"/>
          <ac:spMkLst>
            <pc:docMk/>
            <pc:sldMk cId="3733966471" sldId="356"/>
            <ac:spMk id="60" creationId="{1CFA8F71-E76B-441B-828D-0E9199F328FD}"/>
          </ac:spMkLst>
        </pc:spChg>
        <pc:spChg chg="mod topLvl">
          <ac:chgData name="#JESSICA KEE SI JIA#" userId="2c6c4c4d-647b-4fc6-90cf-c043bc4277d9" providerId="ADAL" clId="{00C22F4A-81FE-4D63-B18D-E83F3483C49F}" dt="2021-06-04T07:05:39.760" v="1780" actId="1035"/>
          <ac:spMkLst>
            <pc:docMk/>
            <pc:sldMk cId="3733966471" sldId="356"/>
            <ac:spMk id="61" creationId="{CE3AFD68-666B-46B3-BDCF-2F43834505DC}"/>
          </ac:spMkLst>
        </pc:spChg>
        <pc:spChg chg="mod topLvl">
          <ac:chgData name="#JESSICA KEE SI JIA#" userId="2c6c4c4d-647b-4fc6-90cf-c043bc4277d9" providerId="ADAL" clId="{00C22F4A-81FE-4D63-B18D-E83F3483C49F}" dt="2021-06-04T07:05:39.760" v="1780" actId="1035"/>
          <ac:spMkLst>
            <pc:docMk/>
            <pc:sldMk cId="3733966471" sldId="356"/>
            <ac:spMk id="62" creationId="{85577667-0AF6-4FCE-AB9E-E6F65B0CEBB7}"/>
          </ac:spMkLst>
        </pc:spChg>
        <pc:spChg chg="mod topLvl">
          <ac:chgData name="#JESSICA KEE SI JIA#" userId="2c6c4c4d-647b-4fc6-90cf-c043bc4277d9" providerId="ADAL" clId="{00C22F4A-81FE-4D63-B18D-E83F3483C49F}" dt="2021-06-04T07:05:39.760" v="1780" actId="1035"/>
          <ac:spMkLst>
            <pc:docMk/>
            <pc:sldMk cId="3733966471" sldId="356"/>
            <ac:spMk id="63" creationId="{D4BD49C4-926A-4F7F-AFC2-74DB004D79DD}"/>
          </ac:spMkLst>
        </pc:spChg>
        <pc:spChg chg="add del mod">
          <ac:chgData name="#JESSICA KEE SI JIA#" userId="2c6c4c4d-647b-4fc6-90cf-c043bc4277d9" providerId="ADAL" clId="{00C22F4A-81FE-4D63-B18D-E83F3483C49F}" dt="2021-06-04T06:49:06.845" v="1597"/>
          <ac:spMkLst>
            <pc:docMk/>
            <pc:sldMk cId="3733966471" sldId="356"/>
            <ac:spMk id="64" creationId="{9FE12218-BD70-44B8-8D0A-5F010A43B096}"/>
          </ac:spMkLst>
        </pc:spChg>
        <pc:spChg chg="add del mod">
          <ac:chgData name="#JESSICA KEE SI JIA#" userId="2c6c4c4d-647b-4fc6-90cf-c043bc4277d9" providerId="ADAL" clId="{00C22F4A-81FE-4D63-B18D-E83F3483C49F}" dt="2021-06-04T06:49:06.845" v="1597"/>
          <ac:spMkLst>
            <pc:docMk/>
            <pc:sldMk cId="3733966471" sldId="356"/>
            <ac:spMk id="65" creationId="{C7E12708-C06E-49D2-8208-979C58C5B13E}"/>
          </ac:spMkLst>
        </pc:spChg>
        <pc:spChg chg="add del mod">
          <ac:chgData name="#JESSICA KEE SI JIA#" userId="2c6c4c4d-647b-4fc6-90cf-c043bc4277d9" providerId="ADAL" clId="{00C22F4A-81FE-4D63-B18D-E83F3483C49F}" dt="2021-06-04T06:49:06.845" v="1597"/>
          <ac:spMkLst>
            <pc:docMk/>
            <pc:sldMk cId="3733966471" sldId="356"/>
            <ac:spMk id="66" creationId="{BA1574A1-95FA-425F-B99A-B621818A218F}"/>
          </ac:spMkLst>
        </pc:spChg>
        <pc:spChg chg="add del mod">
          <ac:chgData name="#JESSICA KEE SI JIA#" userId="2c6c4c4d-647b-4fc6-90cf-c043bc4277d9" providerId="ADAL" clId="{00C22F4A-81FE-4D63-B18D-E83F3483C49F}" dt="2021-06-04T06:49:06.845" v="1597"/>
          <ac:spMkLst>
            <pc:docMk/>
            <pc:sldMk cId="3733966471" sldId="356"/>
            <ac:spMk id="67" creationId="{BEE41D2E-D9AB-4747-B0BE-3F304ED93E29}"/>
          </ac:spMkLst>
        </pc:spChg>
        <pc:spChg chg="add del mod">
          <ac:chgData name="#JESSICA KEE SI JIA#" userId="2c6c4c4d-647b-4fc6-90cf-c043bc4277d9" providerId="ADAL" clId="{00C22F4A-81FE-4D63-B18D-E83F3483C49F}" dt="2021-06-04T06:49:06.845" v="1597"/>
          <ac:spMkLst>
            <pc:docMk/>
            <pc:sldMk cId="3733966471" sldId="356"/>
            <ac:spMk id="68" creationId="{B3D464EE-9409-4BDD-9530-2CA45654042A}"/>
          </ac:spMkLst>
        </pc:spChg>
        <pc:spChg chg="add del mod">
          <ac:chgData name="#JESSICA KEE SI JIA#" userId="2c6c4c4d-647b-4fc6-90cf-c043bc4277d9" providerId="ADAL" clId="{00C22F4A-81FE-4D63-B18D-E83F3483C49F}" dt="2021-06-04T06:49:06.845" v="1597"/>
          <ac:spMkLst>
            <pc:docMk/>
            <pc:sldMk cId="3733966471" sldId="356"/>
            <ac:spMk id="69" creationId="{49B20A59-66C2-450B-8075-5B699D82E186}"/>
          </ac:spMkLst>
        </pc:spChg>
        <pc:spChg chg="add del mod">
          <ac:chgData name="#JESSICA KEE SI JIA#" userId="2c6c4c4d-647b-4fc6-90cf-c043bc4277d9" providerId="ADAL" clId="{00C22F4A-81FE-4D63-B18D-E83F3483C49F}" dt="2021-06-04T06:49:06.845" v="1597"/>
          <ac:spMkLst>
            <pc:docMk/>
            <pc:sldMk cId="3733966471" sldId="356"/>
            <ac:spMk id="70" creationId="{0DC11B81-EAF1-490F-9E5B-998A920EF70C}"/>
          </ac:spMkLst>
        </pc:spChg>
        <pc:spChg chg="mod">
          <ac:chgData name="#JESSICA KEE SI JIA#" userId="2c6c4c4d-647b-4fc6-90cf-c043bc4277d9" providerId="ADAL" clId="{00C22F4A-81FE-4D63-B18D-E83F3483C49F}" dt="2021-06-04T06:49:02.611" v="1594"/>
          <ac:spMkLst>
            <pc:docMk/>
            <pc:sldMk cId="3733966471" sldId="356"/>
            <ac:spMk id="72" creationId="{A4C0EBCD-EFB1-4D8B-882C-9B0A03392668}"/>
          </ac:spMkLst>
        </pc:spChg>
        <pc:spChg chg="mod">
          <ac:chgData name="#JESSICA KEE SI JIA#" userId="2c6c4c4d-647b-4fc6-90cf-c043bc4277d9" providerId="ADAL" clId="{00C22F4A-81FE-4D63-B18D-E83F3483C49F}" dt="2021-06-04T06:49:02.611" v="1594"/>
          <ac:spMkLst>
            <pc:docMk/>
            <pc:sldMk cId="3733966471" sldId="356"/>
            <ac:spMk id="73" creationId="{7358D82A-E23C-4046-B56F-0DF4E5F7D94C}"/>
          </ac:spMkLst>
        </pc:spChg>
        <pc:spChg chg="mod">
          <ac:chgData name="#JESSICA KEE SI JIA#" userId="2c6c4c4d-647b-4fc6-90cf-c043bc4277d9" providerId="ADAL" clId="{00C22F4A-81FE-4D63-B18D-E83F3483C49F}" dt="2021-06-04T06:49:02.611" v="1594"/>
          <ac:spMkLst>
            <pc:docMk/>
            <pc:sldMk cId="3733966471" sldId="356"/>
            <ac:spMk id="74" creationId="{5A99A949-5629-41E6-A2F4-C9057CDFD639}"/>
          </ac:spMkLst>
        </pc:spChg>
        <pc:spChg chg="mod">
          <ac:chgData name="#JESSICA KEE SI JIA#" userId="2c6c4c4d-647b-4fc6-90cf-c043bc4277d9" providerId="ADAL" clId="{00C22F4A-81FE-4D63-B18D-E83F3483C49F}" dt="2021-06-04T06:49:02.611" v="1594"/>
          <ac:spMkLst>
            <pc:docMk/>
            <pc:sldMk cId="3733966471" sldId="356"/>
            <ac:spMk id="105" creationId="{75FB4B47-7155-438A-9AB7-0A45BB969321}"/>
          </ac:spMkLst>
        </pc:spChg>
        <pc:spChg chg="mod">
          <ac:chgData name="#JESSICA KEE SI JIA#" userId="2c6c4c4d-647b-4fc6-90cf-c043bc4277d9" providerId="ADAL" clId="{00C22F4A-81FE-4D63-B18D-E83F3483C49F}" dt="2021-06-04T06:49:02.611" v="1594"/>
          <ac:spMkLst>
            <pc:docMk/>
            <pc:sldMk cId="3733966471" sldId="356"/>
            <ac:spMk id="107" creationId="{1DC3B1AA-1AAD-4DA9-9A3D-1C8E38A2E3E9}"/>
          </ac:spMkLst>
        </pc:spChg>
        <pc:spChg chg="mod">
          <ac:chgData name="#JESSICA KEE SI JIA#" userId="2c6c4c4d-647b-4fc6-90cf-c043bc4277d9" providerId="ADAL" clId="{00C22F4A-81FE-4D63-B18D-E83F3483C49F}" dt="2021-06-04T06:49:02.611" v="1594"/>
          <ac:spMkLst>
            <pc:docMk/>
            <pc:sldMk cId="3733966471" sldId="356"/>
            <ac:spMk id="111" creationId="{D798CC2C-142D-4043-9C69-38EA5E544645}"/>
          </ac:spMkLst>
        </pc:spChg>
        <pc:spChg chg="mod">
          <ac:chgData name="#JESSICA KEE SI JIA#" userId="2c6c4c4d-647b-4fc6-90cf-c043bc4277d9" providerId="ADAL" clId="{00C22F4A-81FE-4D63-B18D-E83F3483C49F}" dt="2021-06-04T06:49:02.611" v="1594"/>
          <ac:spMkLst>
            <pc:docMk/>
            <pc:sldMk cId="3733966471" sldId="356"/>
            <ac:spMk id="112" creationId="{005BFA1C-8228-4999-A18D-349370FAE27A}"/>
          </ac:spMkLst>
        </pc:spChg>
        <pc:spChg chg="mod">
          <ac:chgData name="#JESSICA KEE SI JIA#" userId="2c6c4c4d-647b-4fc6-90cf-c043bc4277d9" providerId="ADAL" clId="{00C22F4A-81FE-4D63-B18D-E83F3483C49F}" dt="2021-06-04T06:49:02.611" v="1594"/>
          <ac:spMkLst>
            <pc:docMk/>
            <pc:sldMk cId="3733966471" sldId="356"/>
            <ac:spMk id="118" creationId="{38D0F33E-9B46-460D-B852-9F92276B2403}"/>
          </ac:spMkLst>
        </pc:spChg>
        <pc:spChg chg="mod">
          <ac:chgData name="#JESSICA KEE SI JIA#" userId="2c6c4c4d-647b-4fc6-90cf-c043bc4277d9" providerId="ADAL" clId="{00C22F4A-81FE-4D63-B18D-E83F3483C49F}" dt="2021-06-04T06:49:02.611" v="1594"/>
          <ac:spMkLst>
            <pc:docMk/>
            <pc:sldMk cId="3733966471" sldId="356"/>
            <ac:spMk id="119" creationId="{5605FA5E-BF87-4929-A3AB-3296899AE90F}"/>
          </ac:spMkLst>
        </pc:spChg>
        <pc:spChg chg="mod">
          <ac:chgData name="#JESSICA KEE SI JIA#" userId="2c6c4c4d-647b-4fc6-90cf-c043bc4277d9" providerId="ADAL" clId="{00C22F4A-81FE-4D63-B18D-E83F3483C49F}" dt="2021-06-04T06:49:02.611" v="1594"/>
          <ac:spMkLst>
            <pc:docMk/>
            <pc:sldMk cId="3733966471" sldId="356"/>
            <ac:spMk id="121" creationId="{21AA81E2-B724-4524-8E2D-56D329E994E0}"/>
          </ac:spMkLst>
        </pc:spChg>
        <pc:spChg chg="mod">
          <ac:chgData name="#JESSICA KEE SI JIA#" userId="2c6c4c4d-647b-4fc6-90cf-c043bc4277d9" providerId="ADAL" clId="{00C22F4A-81FE-4D63-B18D-E83F3483C49F}" dt="2021-06-04T06:49:02.611" v="1594"/>
          <ac:spMkLst>
            <pc:docMk/>
            <pc:sldMk cId="3733966471" sldId="356"/>
            <ac:spMk id="122" creationId="{5B016F4A-27F2-4D05-BBC5-C979C9861DBC}"/>
          </ac:spMkLst>
        </pc:spChg>
        <pc:spChg chg="mod">
          <ac:chgData name="#JESSICA KEE SI JIA#" userId="2c6c4c4d-647b-4fc6-90cf-c043bc4277d9" providerId="ADAL" clId="{00C22F4A-81FE-4D63-B18D-E83F3483C49F}" dt="2021-06-04T06:49:02.611" v="1594"/>
          <ac:spMkLst>
            <pc:docMk/>
            <pc:sldMk cId="3733966471" sldId="356"/>
            <ac:spMk id="124" creationId="{7FF050AA-C827-44F1-893D-E1929F792480}"/>
          </ac:spMkLst>
        </pc:spChg>
        <pc:spChg chg="mod">
          <ac:chgData name="#JESSICA KEE SI JIA#" userId="2c6c4c4d-647b-4fc6-90cf-c043bc4277d9" providerId="ADAL" clId="{00C22F4A-81FE-4D63-B18D-E83F3483C49F}" dt="2021-06-04T06:49:02.611" v="1594"/>
          <ac:spMkLst>
            <pc:docMk/>
            <pc:sldMk cId="3733966471" sldId="356"/>
            <ac:spMk id="125" creationId="{720F89AC-0944-44AD-A92B-3D3D8A7A9A24}"/>
          </ac:spMkLst>
        </pc:spChg>
        <pc:spChg chg="mod">
          <ac:chgData name="#JESSICA KEE SI JIA#" userId="2c6c4c4d-647b-4fc6-90cf-c043bc4277d9" providerId="ADAL" clId="{00C22F4A-81FE-4D63-B18D-E83F3483C49F}" dt="2021-06-04T06:49:02.611" v="1594"/>
          <ac:spMkLst>
            <pc:docMk/>
            <pc:sldMk cId="3733966471" sldId="356"/>
            <ac:spMk id="127" creationId="{1B92C001-AA36-478D-B6AE-4F8B3B0A101F}"/>
          </ac:spMkLst>
        </pc:spChg>
        <pc:spChg chg="mod">
          <ac:chgData name="#JESSICA KEE SI JIA#" userId="2c6c4c4d-647b-4fc6-90cf-c043bc4277d9" providerId="ADAL" clId="{00C22F4A-81FE-4D63-B18D-E83F3483C49F}" dt="2021-06-04T06:49:02.611" v="1594"/>
          <ac:spMkLst>
            <pc:docMk/>
            <pc:sldMk cId="3733966471" sldId="356"/>
            <ac:spMk id="128" creationId="{5C6CDC4F-D62B-4C04-A6D3-30ADCC607EDC}"/>
          </ac:spMkLst>
        </pc:spChg>
        <pc:spChg chg="add mod topLvl">
          <ac:chgData name="#JESSICA KEE SI JIA#" userId="2c6c4c4d-647b-4fc6-90cf-c043bc4277d9" providerId="ADAL" clId="{00C22F4A-81FE-4D63-B18D-E83F3483C49F}" dt="2021-06-04T07:02:53.943" v="1740" actId="1038"/>
          <ac:spMkLst>
            <pc:docMk/>
            <pc:sldMk cId="3733966471" sldId="356"/>
            <ac:spMk id="129" creationId="{317F325F-781D-4ED4-AAB7-530F6413E7D8}"/>
          </ac:spMkLst>
        </pc:spChg>
        <pc:spChg chg="add mod topLvl">
          <ac:chgData name="#JESSICA KEE SI JIA#" userId="2c6c4c4d-647b-4fc6-90cf-c043bc4277d9" providerId="ADAL" clId="{00C22F4A-81FE-4D63-B18D-E83F3483C49F}" dt="2021-06-04T07:04:33.510" v="1757" actId="164"/>
          <ac:spMkLst>
            <pc:docMk/>
            <pc:sldMk cId="3733966471" sldId="356"/>
            <ac:spMk id="130" creationId="{B21F0BA9-4F8E-467C-BEB3-1CA9574B12F0}"/>
          </ac:spMkLst>
        </pc:spChg>
        <pc:spChg chg="add mod topLvl">
          <ac:chgData name="#JESSICA KEE SI JIA#" userId="2c6c4c4d-647b-4fc6-90cf-c043bc4277d9" providerId="ADAL" clId="{00C22F4A-81FE-4D63-B18D-E83F3483C49F}" dt="2021-06-04T07:07:29.187" v="1808" actId="164"/>
          <ac:spMkLst>
            <pc:docMk/>
            <pc:sldMk cId="3733966471" sldId="356"/>
            <ac:spMk id="131" creationId="{74BB22B5-1FC4-4E9D-AFFA-992FD073BC94}"/>
          </ac:spMkLst>
        </pc:spChg>
        <pc:spChg chg="add mod topLvl">
          <ac:chgData name="#JESSICA KEE SI JIA#" userId="2c6c4c4d-647b-4fc6-90cf-c043bc4277d9" providerId="ADAL" clId="{00C22F4A-81FE-4D63-B18D-E83F3483C49F}" dt="2021-06-04T07:07:33.532" v="1809" actId="164"/>
          <ac:spMkLst>
            <pc:docMk/>
            <pc:sldMk cId="3733966471" sldId="356"/>
            <ac:spMk id="132" creationId="{BDD26D8B-ADC4-47B5-B5CC-97B3926A2995}"/>
          </ac:spMkLst>
        </pc:spChg>
        <pc:spChg chg="add mod topLvl">
          <ac:chgData name="#JESSICA KEE SI JIA#" userId="2c6c4c4d-647b-4fc6-90cf-c043bc4277d9" providerId="ADAL" clId="{00C22F4A-81FE-4D63-B18D-E83F3483C49F}" dt="2021-06-04T07:02:53.943" v="1740" actId="1038"/>
          <ac:spMkLst>
            <pc:docMk/>
            <pc:sldMk cId="3733966471" sldId="356"/>
            <ac:spMk id="133" creationId="{62727D76-E0B3-4715-BC5F-E18833BE78DF}"/>
          </ac:spMkLst>
        </pc:spChg>
        <pc:spChg chg="add mod topLvl">
          <ac:chgData name="#JESSICA KEE SI JIA#" userId="2c6c4c4d-647b-4fc6-90cf-c043bc4277d9" providerId="ADAL" clId="{00C22F4A-81FE-4D63-B18D-E83F3483C49F}" dt="2021-06-04T07:04:33.510" v="1757" actId="164"/>
          <ac:spMkLst>
            <pc:docMk/>
            <pc:sldMk cId="3733966471" sldId="356"/>
            <ac:spMk id="134" creationId="{EECF43A5-D960-4CF3-B32A-6B7375A8CF0A}"/>
          </ac:spMkLst>
        </pc:spChg>
        <pc:spChg chg="add mod topLvl">
          <ac:chgData name="#JESSICA KEE SI JIA#" userId="2c6c4c4d-647b-4fc6-90cf-c043bc4277d9" providerId="ADAL" clId="{00C22F4A-81FE-4D63-B18D-E83F3483C49F}" dt="2021-06-04T07:07:29.187" v="1808" actId="164"/>
          <ac:spMkLst>
            <pc:docMk/>
            <pc:sldMk cId="3733966471" sldId="356"/>
            <ac:spMk id="135" creationId="{9C7F9E9F-6274-4DD5-BBE5-0DBDE5860D7A}"/>
          </ac:spMkLst>
        </pc:spChg>
        <pc:spChg chg="mod">
          <ac:chgData name="#JESSICA KEE SI JIA#" userId="2c6c4c4d-647b-4fc6-90cf-c043bc4277d9" providerId="ADAL" clId="{00C22F4A-81FE-4D63-B18D-E83F3483C49F}" dt="2021-06-04T07:02:53.943" v="1740" actId="1038"/>
          <ac:spMkLst>
            <pc:docMk/>
            <pc:sldMk cId="3733966471" sldId="356"/>
            <ac:spMk id="137" creationId="{FB726B0E-EEF8-446A-9B4E-DD04625119CF}"/>
          </ac:spMkLst>
        </pc:spChg>
        <pc:spChg chg="mod">
          <ac:chgData name="#JESSICA KEE SI JIA#" userId="2c6c4c4d-647b-4fc6-90cf-c043bc4277d9" providerId="ADAL" clId="{00C22F4A-81FE-4D63-B18D-E83F3483C49F}" dt="2021-06-04T07:02:53.943" v="1740" actId="1038"/>
          <ac:spMkLst>
            <pc:docMk/>
            <pc:sldMk cId="3733966471" sldId="356"/>
            <ac:spMk id="138" creationId="{C1163652-0D22-4E87-B8B1-5A624B1FA612}"/>
          </ac:spMkLst>
        </pc:spChg>
        <pc:spChg chg="mod">
          <ac:chgData name="#JESSICA KEE SI JIA#" userId="2c6c4c4d-647b-4fc6-90cf-c043bc4277d9" providerId="ADAL" clId="{00C22F4A-81FE-4D63-B18D-E83F3483C49F}" dt="2021-06-04T07:02:53.943" v="1740" actId="1038"/>
          <ac:spMkLst>
            <pc:docMk/>
            <pc:sldMk cId="3733966471" sldId="356"/>
            <ac:spMk id="139" creationId="{7B6B2472-F62D-4104-B958-239B4885057C}"/>
          </ac:spMkLst>
        </pc:spChg>
        <pc:spChg chg="mod">
          <ac:chgData name="#JESSICA KEE SI JIA#" userId="2c6c4c4d-647b-4fc6-90cf-c043bc4277d9" providerId="ADAL" clId="{00C22F4A-81FE-4D63-B18D-E83F3483C49F}" dt="2021-06-04T07:04:24.501" v="1756" actId="165"/>
          <ac:spMkLst>
            <pc:docMk/>
            <pc:sldMk cId="3733966471" sldId="356"/>
            <ac:spMk id="141" creationId="{BCFD2D56-A25E-480F-887A-ECA58265A427}"/>
          </ac:spMkLst>
        </pc:spChg>
        <pc:spChg chg="mod">
          <ac:chgData name="#JESSICA KEE SI JIA#" userId="2c6c4c4d-647b-4fc6-90cf-c043bc4277d9" providerId="ADAL" clId="{00C22F4A-81FE-4D63-B18D-E83F3483C49F}" dt="2021-06-04T07:04:24.501" v="1756" actId="165"/>
          <ac:spMkLst>
            <pc:docMk/>
            <pc:sldMk cId="3733966471" sldId="356"/>
            <ac:spMk id="142" creationId="{DE794D62-DF20-4A25-866D-596FD8A3C45E}"/>
          </ac:spMkLst>
        </pc:spChg>
        <pc:spChg chg="mod">
          <ac:chgData name="#JESSICA KEE SI JIA#" userId="2c6c4c4d-647b-4fc6-90cf-c043bc4277d9" providerId="ADAL" clId="{00C22F4A-81FE-4D63-B18D-E83F3483C49F}" dt="2021-06-04T07:02:53.943" v="1740" actId="1038"/>
          <ac:spMkLst>
            <pc:docMk/>
            <pc:sldMk cId="3733966471" sldId="356"/>
            <ac:spMk id="144" creationId="{B4983C25-317B-4A29-871D-EB5DDED1CC4C}"/>
          </ac:spMkLst>
        </pc:spChg>
        <pc:spChg chg="mod">
          <ac:chgData name="#JESSICA KEE SI JIA#" userId="2c6c4c4d-647b-4fc6-90cf-c043bc4277d9" providerId="ADAL" clId="{00C22F4A-81FE-4D63-B18D-E83F3483C49F}" dt="2021-06-04T07:02:53.943" v="1740" actId="1038"/>
          <ac:spMkLst>
            <pc:docMk/>
            <pc:sldMk cId="3733966471" sldId="356"/>
            <ac:spMk id="145" creationId="{6C8575DF-6024-4AE4-9999-DE68E0E1949C}"/>
          </ac:spMkLst>
        </pc:spChg>
        <pc:spChg chg="mod">
          <ac:chgData name="#JESSICA KEE SI JIA#" userId="2c6c4c4d-647b-4fc6-90cf-c043bc4277d9" providerId="ADAL" clId="{00C22F4A-81FE-4D63-B18D-E83F3483C49F}" dt="2021-06-04T07:04:24.501" v="1756" actId="165"/>
          <ac:spMkLst>
            <pc:docMk/>
            <pc:sldMk cId="3733966471" sldId="356"/>
            <ac:spMk id="147" creationId="{55FBBBA3-C9A2-487F-A841-E8E44A827950}"/>
          </ac:spMkLst>
        </pc:spChg>
        <pc:spChg chg="mod">
          <ac:chgData name="#JESSICA KEE SI JIA#" userId="2c6c4c4d-647b-4fc6-90cf-c043bc4277d9" providerId="ADAL" clId="{00C22F4A-81FE-4D63-B18D-E83F3483C49F}" dt="2021-06-04T07:04:24.501" v="1756" actId="165"/>
          <ac:spMkLst>
            <pc:docMk/>
            <pc:sldMk cId="3733966471" sldId="356"/>
            <ac:spMk id="148" creationId="{1882DDCB-9720-499A-8419-5127850B2CAC}"/>
          </ac:spMkLst>
        </pc:spChg>
        <pc:spChg chg="del">
          <ac:chgData name="#JESSICA KEE SI JIA#" userId="2c6c4c4d-647b-4fc6-90cf-c043bc4277d9" providerId="ADAL" clId="{00C22F4A-81FE-4D63-B18D-E83F3483C49F}" dt="2021-06-04T06:16:53.234" v="985" actId="478"/>
          <ac:spMkLst>
            <pc:docMk/>
            <pc:sldMk cId="3733966471" sldId="356"/>
            <ac:spMk id="149" creationId="{56E4A9CF-4459-41EC-9806-22459B7670B7}"/>
          </ac:spMkLst>
        </pc:spChg>
        <pc:spChg chg="del">
          <ac:chgData name="#JESSICA KEE SI JIA#" userId="2c6c4c4d-647b-4fc6-90cf-c043bc4277d9" providerId="ADAL" clId="{00C22F4A-81FE-4D63-B18D-E83F3483C49F}" dt="2021-06-04T06:16:53.234" v="985" actId="478"/>
          <ac:spMkLst>
            <pc:docMk/>
            <pc:sldMk cId="3733966471" sldId="356"/>
            <ac:spMk id="150" creationId="{9F4EA783-2640-43A4-90B9-FBC7A81730E5}"/>
          </ac:spMkLst>
        </pc:spChg>
        <pc:spChg chg="del">
          <ac:chgData name="#JESSICA KEE SI JIA#" userId="2c6c4c4d-647b-4fc6-90cf-c043bc4277d9" providerId="ADAL" clId="{00C22F4A-81FE-4D63-B18D-E83F3483C49F}" dt="2021-06-04T06:16:53.234" v="985" actId="478"/>
          <ac:spMkLst>
            <pc:docMk/>
            <pc:sldMk cId="3733966471" sldId="356"/>
            <ac:spMk id="151" creationId="{8CC04179-9812-416B-B100-1379B6EBE573}"/>
          </ac:spMkLst>
        </pc:spChg>
        <pc:spChg chg="del">
          <ac:chgData name="#JESSICA KEE SI JIA#" userId="2c6c4c4d-647b-4fc6-90cf-c043bc4277d9" providerId="ADAL" clId="{00C22F4A-81FE-4D63-B18D-E83F3483C49F}" dt="2021-06-04T06:16:53.234" v="985" actId="478"/>
          <ac:spMkLst>
            <pc:docMk/>
            <pc:sldMk cId="3733966471" sldId="356"/>
            <ac:spMk id="152" creationId="{04E41C7B-574E-479E-A346-22E4369A8FC4}"/>
          </ac:spMkLst>
        </pc:spChg>
        <pc:spChg chg="del">
          <ac:chgData name="#JESSICA KEE SI JIA#" userId="2c6c4c4d-647b-4fc6-90cf-c043bc4277d9" providerId="ADAL" clId="{00C22F4A-81FE-4D63-B18D-E83F3483C49F}" dt="2021-06-04T06:16:53.234" v="985" actId="478"/>
          <ac:spMkLst>
            <pc:docMk/>
            <pc:sldMk cId="3733966471" sldId="356"/>
            <ac:spMk id="153" creationId="{F1D21208-04D4-4D2A-8024-2CB551675A10}"/>
          </ac:spMkLst>
        </pc:spChg>
        <pc:spChg chg="del">
          <ac:chgData name="#JESSICA KEE SI JIA#" userId="2c6c4c4d-647b-4fc6-90cf-c043bc4277d9" providerId="ADAL" clId="{00C22F4A-81FE-4D63-B18D-E83F3483C49F}" dt="2021-06-04T06:16:53.234" v="985" actId="478"/>
          <ac:spMkLst>
            <pc:docMk/>
            <pc:sldMk cId="3733966471" sldId="356"/>
            <ac:spMk id="154" creationId="{F53EB462-5E04-4622-BA47-5620678C1A34}"/>
          </ac:spMkLst>
        </pc:spChg>
        <pc:spChg chg="del">
          <ac:chgData name="#JESSICA KEE SI JIA#" userId="2c6c4c4d-647b-4fc6-90cf-c043bc4277d9" providerId="ADAL" clId="{00C22F4A-81FE-4D63-B18D-E83F3483C49F}" dt="2021-06-04T06:16:53.234" v="985" actId="478"/>
          <ac:spMkLst>
            <pc:docMk/>
            <pc:sldMk cId="3733966471" sldId="356"/>
            <ac:spMk id="155" creationId="{9449185E-77FD-45E4-8BAE-76CCA010E403}"/>
          </ac:spMkLst>
        </pc:spChg>
        <pc:spChg chg="del">
          <ac:chgData name="#JESSICA KEE SI JIA#" userId="2c6c4c4d-647b-4fc6-90cf-c043bc4277d9" providerId="ADAL" clId="{00C22F4A-81FE-4D63-B18D-E83F3483C49F}" dt="2021-06-04T06:16:53.234" v="985" actId="478"/>
          <ac:spMkLst>
            <pc:docMk/>
            <pc:sldMk cId="3733966471" sldId="356"/>
            <ac:spMk id="156" creationId="{B4DB3494-AA7A-4212-B11F-9189705E16A6}"/>
          </ac:spMkLst>
        </pc:spChg>
        <pc:spChg chg="del">
          <ac:chgData name="#JESSICA KEE SI JIA#" userId="2c6c4c4d-647b-4fc6-90cf-c043bc4277d9" providerId="ADAL" clId="{00C22F4A-81FE-4D63-B18D-E83F3483C49F}" dt="2021-06-04T06:16:53.234" v="985" actId="478"/>
          <ac:spMkLst>
            <pc:docMk/>
            <pc:sldMk cId="3733966471" sldId="356"/>
            <ac:spMk id="157" creationId="{13540163-FC49-466B-9B20-8DAD3308900C}"/>
          </ac:spMkLst>
        </pc:spChg>
        <pc:spChg chg="del">
          <ac:chgData name="#JESSICA KEE SI JIA#" userId="2c6c4c4d-647b-4fc6-90cf-c043bc4277d9" providerId="ADAL" clId="{00C22F4A-81FE-4D63-B18D-E83F3483C49F}" dt="2021-06-04T06:16:53.234" v="985" actId="478"/>
          <ac:spMkLst>
            <pc:docMk/>
            <pc:sldMk cId="3733966471" sldId="356"/>
            <ac:spMk id="158" creationId="{8EFDF937-1D09-4253-8C75-C5E41A25F64D}"/>
          </ac:spMkLst>
        </pc:spChg>
        <pc:spChg chg="del">
          <ac:chgData name="#JESSICA KEE SI JIA#" userId="2c6c4c4d-647b-4fc6-90cf-c043bc4277d9" providerId="ADAL" clId="{00C22F4A-81FE-4D63-B18D-E83F3483C49F}" dt="2021-06-04T06:16:53.234" v="985" actId="478"/>
          <ac:spMkLst>
            <pc:docMk/>
            <pc:sldMk cId="3733966471" sldId="356"/>
            <ac:spMk id="159" creationId="{4C8DFB95-ECC5-4832-A338-D7B0E233EBB5}"/>
          </ac:spMkLst>
        </pc:spChg>
        <pc:spChg chg="mod">
          <ac:chgData name="#JESSICA KEE SI JIA#" userId="2c6c4c4d-647b-4fc6-90cf-c043bc4277d9" providerId="ADAL" clId="{00C22F4A-81FE-4D63-B18D-E83F3483C49F}" dt="2021-06-04T07:07:19.601" v="1807" actId="165"/>
          <ac:spMkLst>
            <pc:docMk/>
            <pc:sldMk cId="3733966471" sldId="356"/>
            <ac:spMk id="161" creationId="{1CFB3137-6916-4041-9A02-36F2D2BD83D5}"/>
          </ac:spMkLst>
        </pc:spChg>
        <pc:spChg chg="mod">
          <ac:chgData name="#JESSICA KEE SI JIA#" userId="2c6c4c4d-647b-4fc6-90cf-c043bc4277d9" providerId="ADAL" clId="{00C22F4A-81FE-4D63-B18D-E83F3483C49F}" dt="2021-06-04T07:07:19.601" v="1807" actId="165"/>
          <ac:spMkLst>
            <pc:docMk/>
            <pc:sldMk cId="3733966471" sldId="356"/>
            <ac:spMk id="162" creationId="{DD5CF5EB-8952-4DEA-820A-1501B20C907B}"/>
          </ac:spMkLst>
        </pc:spChg>
        <pc:spChg chg="mod topLvl">
          <ac:chgData name="#JESSICA KEE SI JIA#" userId="2c6c4c4d-647b-4fc6-90cf-c043bc4277d9" providerId="ADAL" clId="{00C22F4A-81FE-4D63-B18D-E83F3483C49F}" dt="2021-06-04T07:10:51.196" v="1852" actId="21"/>
          <ac:spMkLst>
            <pc:docMk/>
            <pc:sldMk cId="3733966471" sldId="356"/>
            <ac:spMk id="164" creationId="{F1D112DE-C9CD-4509-B27E-01628525EC9F}"/>
          </ac:spMkLst>
        </pc:spChg>
        <pc:spChg chg="mod topLvl">
          <ac:chgData name="#JESSICA KEE SI JIA#" userId="2c6c4c4d-647b-4fc6-90cf-c043bc4277d9" providerId="ADAL" clId="{00C22F4A-81FE-4D63-B18D-E83F3483C49F}" dt="2021-06-04T07:10:47.742" v="1851" actId="164"/>
          <ac:spMkLst>
            <pc:docMk/>
            <pc:sldMk cId="3733966471" sldId="356"/>
            <ac:spMk id="165" creationId="{BF33E36A-1B90-4995-85EC-A17E93215F73}"/>
          </ac:spMkLst>
        </pc:spChg>
        <pc:spChg chg="mod">
          <ac:chgData name="#JESSICA KEE SI JIA#" userId="2c6c4c4d-647b-4fc6-90cf-c043bc4277d9" providerId="ADAL" clId="{00C22F4A-81FE-4D63-B18D-E83F3483C49F}" dt="2021-06-04T07:10:06.987" v="1842" actId="165"/>
          <ac:spMkLst>
            <pc:docMk/>
            <pc:sldMk cId="3733966471" sldId="356"/>
            <ac:spMk id="167" creationId="{5C2BCD70-1503-4904-8AFA-E3B54CFF5577}"/>
          </ac:spMkLst>
        </pc:spChg>
        <pc:spChg chg="mod">
          <ac:chgData name="#JESSICA KEE SI JIA#" userId="2c6c4c4d-647b-4fc6-90cf-c043bc4277d9" providerId="ADAL" clId="{00C22F4A-81FE-4D63-B18D-E83F3483C49F}" dt="2021-06-04T07:10:06.987" v="1842" actId="165"/>
          <ac:spMkLst>
            <pc:docMk/>
            <pc:sldMk cId="3733966471" sldId="356"/>
            <ac:spMk id="168" creationId="{9BFA9FEF-94A2-4697-9D1B-0BBE98A0B912}"/>
          </ac:spMkLst>
        </pc:spChg>
        <pc:spChg chg="add mod">
          <ac:chgData name="#JESSICA KEE SI JIA#" userId="2c6c4c4d-647b-4fc6-90cf-c043bc4277d9" providerId="ADAL" clId="{00C22F4A-81FE-4D63-B18D-E83F3483C49F}" dt="2021-06-04T07:02:53.943" v="1740" actId="1038"/>
          <ac:spMkLst>
            <pc:docMk/>
            <pc:sldMk cId="3733966471" sldId="356"/>
            <ac:spMk id="169" creationId="{4F97D408-D9DC-4884-8CF7-18D22DC046BE}"/>
          </ac:spMkLst>
        </pc:spChg>
        <pc:spChg chg="add mod">
          <ac:chgData name="#JESSICA KEE SI JIA#" userId="2c6c4c4d-647b-4fc6-90cf-c043bc4277d9" providerId="ADAL" clId="{00C22F4A-81FE-4D63-B18D-E83F3483C49F}" dt="2021-06-04T07:05:02.441" v="1764" actId="164"/>
          <ac:spMkLst>
            <pc:docMk/>
            <pc:sldMk cId="3733966471" sldId="356"/>
            <ac:spMk id="170" creationId="{4E4AF515-1C80-43CB-8F45-0F88767B20EA}"/>
          </ac:spMkLst>
        </pc:spChg>
        <pc:spChg chg="add mod">
          <ac:chgData name="#JESSICA KEE SI JIA#" userId="2c6c4c4d-647b-4fc6-90cf-c043bc4277d9" providerId="ADAL" clId="{00C22F4A-81FE-4D63-B18D-E83F3483C49F}" dt="2021-06-04T07:07:33.532" v="1809" actId="164"/>
          <ac:spMkLst>
            <pc:docMk/>
            <pc:sldMk cId="3733966471" sldId="356"/>
            <ac:spMk id="171" creationId="{76C65C6F-794C-4BA3-AE3D-6FC3BD73B659}"/>
          </ac:spMkLst>
        </pc:spChg>
        <pc:spChg chg="add mod">
          <ac:chgData name="#JESSICA KEE SI JIA#" userId="2c6c4c4d-647b-4fc6-90cf-c043bc4277d9" providerId="ADAL" clId="{00C22F4A-81FE-4D63-B18D-E83F3483C49F}" dt="2021-06-04T07:11:08.347" v="1862" actId="1038"/>
          <ac:spMkLst>
            <pc:docMk/>
            <pc:sldMk cId="3733966471" sldId="356"/>
            <ac:spMk id="180" creationId="{FC2F7297-B6D1-41F0-8A13-8977A74AEFF3}"/>
          </ac:spMkLst>
        </pc:spChg>
        <pc:grpChg chg="add del mod">
          <ac:chgData name="#JESSICA KEE SI JIA#" userId="2c6c4c4d-647b-4fc6-90cf-c043bc4277d9" providerId="ADAL" clId="{00C22F4A-81FE-4D63-B18D-E83F3483C49F}" dt="2021-06-04T07:07:19.601" v="1807" actId="165"/>
          <ac:grpSpMkLst>
            <pc:docMk/>
            <pc:sldMk cId="3733966471" sldId="356"/>
            <ac:grpSpMk id="3" creationId="{A3FA200B-2AF9-4A10-AD3F-85B9AA835E73}"/>
          </ac:grpSpMkLst>
        </pc:grpChg>
        <pc:grpChg chg="add del mod">
          <ac:chgData name="#JESSICA KEE SI JIA#" userId="2c6c4c4d-647b-4fc6-90cf-c043bc4277d9" providerId="ADAL" clId="{00C22F4A-81FE-4D63-B18D-E83F3483C49F}" dt="2021-06-04T07:01:12.543" v="1724" actId="1038"/>
          <ac:grpSpMkLst>
            <pc:docMk/>
            <pc:sldMk cId="3733966471" sldId="356"/>
            <ac:grpSpMk id="6" creationId="{C2891161-1ACF-4E19-BBB5-3946F73D7EEA}"/>
          </ac:grpSpMkLst>
        </pc:grpChg>
        <pc:grpChg chg="add del mod">
          <ac:chgData name="#JESSICA KEE SI JIA#" userId="2c6c4c4d-647b-4fc6-90cf-c043bc4277d9" providerId="ADAL" clId="{00C22F4A-81FE-4D63-B18D-E83F3483C49F}" dt="2021-06-04T07:04:24.501" v="1756" actId="165"/>
          <ac:grpSpMkLst>
            <pc:docMk/>
            <pc:sldMk cId="3733966471" sldId="356"/>
            <ac:grpSpMk id="8" creationId="{85E8CF74-E2EB-4914-AA63-8B2DC6174938}"/>
          </ac:grpSpMkLst>
        </pc:grpChg>
        <pc:grpChg chg="add del mod">
          <ac:chgData name="#JESSICA KEE SI JIA#" userId="2c6c4c4d-647b-4fc6-90cf-c043bc4277d9" providerId="ADAL" clId="{00C22F4A-81FE-4D63-B18D-E83F3483C49F}" dt="2021-06-04T06:59:44.996" v="1707" actId="165"/>
          <ac:grpSpMkLst>
            <pc:docMk/>
            <pc:sldMk cId="3733966471" sldId="356"/>
            <ac:grpSpMk id="9" creationId="{5360A370-5399-4E55-B996-6589069AABE9}"/>
          </ac:grpSpMkLst>
        </pc:grpChg>
        <pc:grpChg chg="add mod">
          <ac:chgData name="#JESSICA KEE SI JIA#" userId="2c6c4c4d-647b-4fc6-90cf-c043bc4277d9" providerId="ADAL" clId="{00C22F4A-81FE-4D63-B18D-E83F3483C49F}" dt="2021-06-04T07:02:53.943" v="1740" actId="1038"/>
          <ac:grpSpMkLst>
            <pc:docMk/>
            <pc:sldMk cId="3733966471" sldId="356"/>
            <ac:grpSpMk id="12" creationId="{EE5B65CA-C8F2-4240-82D8-60873EF6CBDB}"/>
          </ac:grpSpMkLst>
        </pc:grpChg>
        <pc:grpChg chg="add mod">
          <ac:chgData name="#JESSICA KEE SI JIA#" userId="2c6c4c4d-647b-4fc6-90cf-c043bc4277d9" providerId="ADAL" clId="{00C22F4A-81FE-4D63-B18D-E83F3483C49F}" dt="2021-06-04T07:04:33.510" v="1757" actId="164"/>
          <ac:grpSpMkLst>
            <pc:docMk/>
            <pc:sldMk cId="3733966471" sldId="356"/>
            <ac:grpSpMk id="36" creationId="{32F97AA3-E0CB-472D-895A-1CD374440684}"/>
          </ac:grpSpMkLst>
        </pc:grpChg>
        <pc:grpChg chg="add mod">
          <ac:chgData name="#JESSICA KEE SI JIA#" userId="2c6c4c4d-647b-4fc6-90cf-c043bc4277d9" providerId="ADAL" clId="{00C22F4A-81FE-4D63-B18D-E83F3483C49F}" dt="2021-06-04T07:05:02.441" v="1764" actId="164"/>
          <ac:grpSpMkLst>
            <pc:docMk/>
            <pc:sldMk cId="3733966471" sldId="356"/>
            <ac:grpSpMk id="37" creationId="{338FE7EF-B8B6-467A-922C-303F353E5C7F}"/>
          </ac:grpSpMkLst>
        </pc:grpChg>
        <pc:grpChg chg="add mod">
          <ac:chgData name="#JESSICA KEE SI JIA#" userId="2c6c4c4d-647b-4fc6-90cf-c043bc4277d9" providerId="ADAL" clId="{00C22F4A-81FE-4D63-B18D-E83F3483C49F}" dt="2021-06-04T07:07:29.187" v="1808" actId="164"/>
          <ac:grpSpMkLst>
            <pc:docMk/>
            <pc:sldMk cId="3733966471" sldId="356"/>
            <ac:grpSpMk id="48" creationId="{8203E5A5-4B92-4851-8334-F94E3B4B3C2F}"/>
          </ac:grpSpMkLst>
        </pc:grpChg>
        <pc:grpChg chg="add mod">
          <ac:chgData name="#JESSICA KEE SI JIA#" userId="2c6c4c4d-647b-4fc6-90cf-c043bc4277d9" providerId="ADAL" clId="{00C22F4A-81FE-4D63-B18D-E83F3483C49F}" dt="2021-06-04T07:07:33.532" v="1809" actId="164"/>
          <ac:grpSpMkLst>
            <pc:docMk/>
            <pc:sldMk cId="3733966471" sldId="356"/>
            <ac:grpSpMk id="49" creationId="{8184214A-2323-42A1-9785-C46E9D754BE2}"/>
          </ac:grpSpMkLst>
        </pc:grpChg>
        <pc:grpChg chg="add del mod">
          <ac:chgData name="#JESSICA KEE SI JIA#" userId="2c6c4c4d-647b-4fc6-90cf-c043bc4277d9" providerId="ADAL" clId="{00C22F4A-81FE-4D63-B18D-E83F3483C49F}" dt="2021-06-04T06:57:39.926" v="1697" actId="165"/>
          <ac:grpSpMkLst>
            <pc:docMk/>
            <pc:sldMk cId="3733966471" sldId="356"/>
            <ac:grpSpMk id="55" creationId="{3BFA9B2C-1E3E-4533-B79C-3E6644E5DFFE}"/>
          </ac:grpSpMkLst>
        </pc:grpChg>
        <pc:grpChg chg="del mod topLvl">
          <ac:chgData name="#JESSICA KEE SI JIA#" userId="2c6c4c4d-647b-4fc6-90cf-c043bc4277d9" providerId="ADAL" clId="{00C22F4A-81FE-4D63-B18D-E83F3483C49F}" dt="2021-06-04T06:57:45.735" v="1698" actId="165"/>
          <ac:grpSpMkLst>
            <pc:docMk/>
            <pc:sldMk cId="3733966471" sldId="356"/>
            <ac:grpSpMk id="56" creationId="{0CC2ACA8-A29B-4C68-95AF-7E83656CE412}"/>
          </ac:grpSpMkLst>
        </pc:grpChg>
        <pc:grpChg chg="add del mod">
          <ac:chgData name="#JESSICA KEE SI JIA#" userId="2c6c4c4d-647b-4fc6-90cf-c043bc4277d9" providerId="ADAL" clId="{00C22F4A-81FE-4D63-B18D-E83F3483C49F}" dt="2021-06-04T06:49:06.845" v="1597"/>
          <ac:grpSpMkLst>
            <pc:docMk/>
            <pc:sldMk cId="3733966471" sldId="356"/>
            <ac:grpSpMk id="71" creationId="{77FA36DB-E540-4A2A-864F-208C08DB514F}"/>
          </ac:grpSpMkLst>
        </pc:grpChg>
        <pc:grpChg chg="del">
          <ac:chgData name="#JESSICA KEE SI JIA#" userId="2c6c4c4d-647b-4fc6-90cf-c043bc4277d9" providerId="ADAL" clId="{00C22F4A-81FE-4D63-B18D-E83F3483C49F}" dt="2021-06-04T06:16:53.234" v="985" actId="478"/>
          <ac:grpSpMkLst>
            <pc:docMk/>
            <pc:sldMk cId="3733966471" sldId="356"/>
            <ac:grpSpMk id="75" creationId="{64147BFF-A18B-41F1-8139-FBE4A620FEE1}"/>
          </ac:grpSpMkLst>
        </pc:grpChg>
        <pc:grpChg chg="del">
          <ac:chgData name="#JESSICA KEE SI JIA#" userId="2c6c4c4d-647b-4fc6-90cf-c043bc4277d9" providerId="ADAL" clId="{00C22F4A-81FE-4D63-B18D-E83F3483C49F}" dt="2021-06-04T06:16:53.234" v="985" actId="478"/>
          <ac:grpSpMkLst>
            <pc:docMk/>
            <pc:sldMk cId="3733966471" sldId="356"/>
            <ac:grpSpMk id="79" creationId="{66F9393F-97AA-45D6-89B2-BF71C93BE3B1}"/>
          </ac:grpSpMkLst>
        </pc:grpChg>
        <pc:grpChg chg="add del mod">
          <ac:chgData name="#JESSICA KEE SI JIA#" userId="2c6c4c4d-647b-4fc6-90cf-c043bc4277d9" providerId="ADAL" clId="{00C22F4A-81FE-4D63-B18D-E83F3483C49F}" dt="2021-06-04T06:49:06.845" v="1597"/>
          <ac:grpSpMkLst>
            <pc:docMk/>
            <pc:sldMk cId="3733966471" sldId="356"/>
            <ac:grpSpMk id="89" creationId="{6B14912D-79E2-43E4-B88A-B265BB5B71FD}"/>
          </ac:grpSpMkLst>
        </pc:grpChg>
        <pc:grpChg chg="del">
          <ac:chgData name="#JESSICA KEE SI JIA#" userId="2c6c4c4d-647b-4fc6-90cf-c043bc4277d9" providerId="ADAL" clId="{00C22F4A-81FE-4D63-B18D-E83F3483C49F}" dt="2021-06-04T06:16:53.234" v="985" actId="478"/>
          <ac:grpSpMkLst>
            <pc:docMk/>
            <pc:sldMk cId="3733966471" sldId="356"/>
            <ac:grpSpMk id="90" creationId="{FFAAF856-C30B-4012-B6D0-C03381B4D6F3}"/>
          </ac:grpSpMkLst>
        </pc:grpChg>
        <pc:grpChg chg="del">
          <ac:chgData name="#JESSICA KEE SI JIA#" userId="2c6c4c4d-647b-4fc6-90cf-c043bc4277d9" providerId="ADAL" clId="{00C22F4A-81FE-4D63-B18D-E83F3483C49F}" dt="2021-06-04T06:16:53.234" v="985" actId="478"/>
          <ac:grpSpMkLst>
            <pc:docMk/>
            <pc:sldMk cId="3733966471" sldId="356"/>
            <ac:grpSpMk id="94" creationId="{C07472A6-B0A7-4DD7-81BC-2AFE4A64FDA5}"/>
          </ac:grpSpMkLst>
        </pc:grpChg>
        <pc:grpChg chg="add del mod">
          <ac:chgData name="#JESSICA KEE SI JIA#" userId="2c6c4c4d-647b-4fc6-90cf-c043bc4277d9" providerId="ADAL" clId="{00C22F4A-81FE-4D63-B18D-E83F3483C49F}" dt="2021-06-04T06:49:06.845" v="1597"/>
          <ac:grpSpMkLst>
            <pc:docMk/>
            <pc:sldMk cId="3733966471" sldId="356"/>
            <ac:grpSpMk id="108" creationId="{48E782A2-0DFD-495B-B793-DB837093E70F}"/>
          </ac:grpSpMkLst>
        </pc:grpChg>
        <pc:grpChg chg="del">
          <ac:chgData name="#JESSICA KEE SI JIA#" userId="2c6c4c4d-647b-4fc6-90cf-c043bc4277d9" providerId="ADAL" clId="{00C22F4A-81FE-4D63-B18D-E83F3483C49F}" dt="2021-06-04T06:16:53.234" v="985" actId="478"/>
          <ac:grpSpMkLst>
            <pc:docMk/>
            <pc:sldMk cId="3733966471" sldId="356"/>
            <ac:grpSpMk id="113" creationId="{4C4A25A8-12A9-4FC0-B0A0-27C03C004372}"/>
          </ac:grpSpMkLst>
        </pc:grpChg>
        <pc:grpChg chg="del">
          <ac:chgData name="#JESSICA KEE SI JIA#" userId="2c6c4c4d-647b-4fc6-90cf-c043bc4277d9" providerId="ADAL" clId="{00C22F4A-81FE-4D63-B18D-E83F3483C49F}" dt="2021-06-04T06:16:53.234" v="985" actId="478"/>
          <ac:grpSpMkLst>
            <pc:docMk/>
            <pc:sldMk cId="3733966471" sldId="356"/>
            <ac:grpSpMk id="114" creationId="{B58E2F2E-6699-479F-9B6E-AE986108348D}"/>
          </ac:grpSpMkLst>
        </pc:grpChg>
        <pc:grpChg chg="add del mod">
          <ac:chgData name="#JESSICA KEE SI JIA#" userId="2c6c4c4d-647b-4fc6-90cf-c043bc4277d9" providerId="ADAL" clId="{00C22F4A-81FE-4D63-B18D-E83F3483C49F}" dt="2021-06-04T06:49:06.845" v="1597"/>
          <ac:grpSpMkLst>
            <pc:docMk/>
            <pc:sldMk cId="3733966471" sldId="356"/>
            <ac:grpSpMk id="117" creationId="{0CB6CC8E-052D-4370-8004-1B7083610149}"/>
          </ac:grpSpMkLst>
        </pc:grpChg>
        <pc:grpChg chg="add del mod">
          <ac:chgData name="#JESSICA KEE SI JIA#" userId="2c6c4c4d-647b-4fc6-90cf-c043bc4277d9" providerId="ADAL" clId="{00C22F4A-81FE-4D63-B18D-E83F3483C49F}" dt="2021-06-04T06:49:06.845" v="1597"/>
          <ac:grpSpMkLst>
            <pc:docMk/>
            <pc:sldMk cId="3733966471" sldId="356"/>
            <ac:grpSpMk id="120" creationId="{6B3600FC-E53A-42D3-B702-0C5BB00341E8}"/>
          </ac:grpSpMkLst>
        </pc:grpChg>
        <pc:grpChg chg="add del mod">
          <ac:chgData name="#JESSICA KEE SI JIA#" userId="2c6c4c4d-647b-4fc6-90cf-c043bc4277d9" providerId="ADAL" clId="{00C22F4A-81FE-4D63-B18D-E83F3483C49F}" dt="2021-06-04T06:49:06.845" v="1597"/>
          <ac:grpSpMkLst>
            <pc:docMk/>
            <pc:sldMk cId="3733966471" sldId="356"/>
            <ac:grpSpMk id="123" creationId="{3587D736-AA54-48EE-9D08-99DE68AAE3A7}"/>
          </ac:grpSpMkLst>
        </pc:grpChg>
        <pc:grpChg chg="mod">
          <ac:chgData name="#JESSICA KEE SI JIA#" userId="2c6c4c4d-647b-4fc6-90cf-c043bc4277d9" providerId="ADAL" clId="{00C22F4A-81FE-4D63-B18D-E83F3483C49F}" dt="2021-06-04T06:49:02.611" v="1594"/>
          <ac:grpSpMkLst>
            <pc:docMk/>
            <pc:sldMk cId="3733966471" sldId="356"/>
            <ac:grpSpMk id="126" creationId="{92821C7C-BC77-4B60-ADA0-ECF535D895BB}"/>
          </ac:grpSpMkLst>
        </pc:grpChg>
        <pc:grpChg chg="add mod topLvl">
          <ac:chgData name="#JESSICA KEE SI JIA#" userId="2c6c4c4d-647b-4fc6-90cf-c043bc4277d9" providerId="ADAL" clId="{00C22F4A-81FE-4D63-B18D-E83F3483C49F}" dt="2021-06-04T07:02:53.943" v="1740" actId="1038"/>
          <ac:grpSpMkLst>
            <pc:docMk/>
            <pc:sldMk cId="3733966471" sldId="356"/>
            <ac:grpSpMk id="136" creationId="{644135F7-61C1-49CF-9985-86DD93E3A463}"/>
          </ac:grpSpMkLst>
        </pc:grpChg>
        <pc:grpChg chg="add mod topLvl">
          <ac:chgData name="#JESSICA KEE SI JIA#" userId="2c6c4c4d-647b-4fc6-90cf-c043bc4277d9" providerId="ADAL" clId="{00C22F4A-81FE-4D63-B18D-E83F3483C49F}" dt="2021-06-04T07:05:02.441" v="1764" actId="164"/>
          <ac:grpSpMkLst>
            <pc:docMk/>
            <pc:sldMk cId="3733966471" sldId="356"/>
            <ac:grpSpMk id="140" creationId="{35A651EF-3C01-4213-BEE0-2C87588A01B5}"/>
          </ac:grpSpMkLst>
        </pc:grpChg>
        <pc:grpChg chg="add mod topLvl">
          <ac:chgData name="#JESSICA KEE SI JIA#" userId="2c6c4c4d-647b-4fc6-90cf-c043bc4277d9" providerId="ADAL" clId="{00C22F4A-81FE-4D63-B18D-E83F3483C49F}" dt="2021-06-04T07:02:53.943" v="1740" actId="1038"/>
          <ac:grpSpMkLst>
            <pc:docMk/>
            <pc:sldMk cId="3733966471" sldId="356"/>
            <ac:grpSpMk id="143" creationId="{86A11C52-6024-4A55-ADD9-D9A13A40C69C}"/>
          </ac:grpSpMkLst>
        </pc:grpChg>
        <pc:grpChg chg="add mod topLvl">
          <ac:chgData name="#JESSICA KEE SI JIA#" userId="2c6c4c4d-647b-4fc6-90cf-c043bc4277d9" providerId="ADAL" clId="{00C22F4A-81FE-4D63-B18D-E83F3483C49F}" dt="2021-06-04T07:04:24.501" v="1756" actId="165"/>
          <ac:grpSpMkLst>
            <pc:docMk/>
            <pc:sldMk cId="3733966471" sldId="356"/>
            <ac:grpSpMk id="146" creationId="{393A2C33-AB15-4C55-B757-7A081B1DC999}"/>
          </ac:grpSpMkLst>
        </pc:grpChg>
        <pc:grpChg chg="add mod topLvl">
          <ac:chgData name="#JESSICA KEE SI JIA#" userId="2c6c4c4d-647b-4fc6-90cf-c043bc4277d9" providerId="ADAL" clId="{00C22F4A-81FE-4D63-B18D-E83F3483C49F}" dt="2021-06-04T07:07:19.601" v="1807" actId="165"/>
          <ac:grpSpMkLst>
            <pc:docMk/>
            <pc:sldMk cId="3733966471" sldId="356"/>
            <ac:grpSpMk id="160" creationId="{FA51A3D0-7E4A-4E4C-9393-14AF58FF1A3C}"/>
          </ac:grpSpMkLst>
        </pc:grpChg>
        <pc:grpChg chg="add del mod">
          <ac:chgData name="#JESSICA KEE SI JIA#" userId="2c6c4c4d-647b-4fc6-90cf-c043bc4277d9" providerId="ADAL" clId="{00C22F4A-81FE-4D63-B18D-E83F3483C49F}" dt="2021-06-04T07:10:06.987" v="1842" actId="165"/>
          <ac:grpSpMkLst>
            <pc:docMk/>
            <pc:sldMk cId="3733966471" sldId="356"/>
            <ac:grpSpMk id="163" creationId="{4CE87E35-55A3-467D-8885-AC8441FAB66F}"/>
          </ac:grpSpMkLst>
        </pc:grpChg>
        <pc:grpChg chg="mod topLvl">
          <ac:chgData name="#JESSICA KEE SI JIA#" userId="2c6c4c4d-647b-4fc6-90cf-c043bc4277d9" providerId="ADAL" clId="{00C22F4A-81FE-4D63-B18D-E83F3483C49F}" dt="2021-06-04T07:14:37.862" v="1910" actId="1036"/>
          <ac:grpSpMkLst>
            <pc:docMk/>
            <pc:sldMk cId="3733966471" sldId="356"/>
            <ac:grpSpMk id="166" creationId="{EF24281B-8F66-4DCD-A722-101EEA079328}"/>
          </ac:grpSpMkLst>
        </pc:grpChg>
        <pc:grpChg chg="add mod">
          <ac:chgData name="#JESSICA KEE SI JIA#" userId="2c6c4c4d-647b-4fc6-90cf-c043bc4277d9" providerId="ADAL" clId="{00C22F4A-81FE-4D63-B18D-E83F3483C49F}" dt="2021-06-04T07:10:47.742" v="1851" actId="164"/>
          <ac:grpSpMkLst>
            <pc:docMk/>
            <pc:sldMk cId="3733966471" sldId="356"/>
            <ac:grpSpMk id="179" creationId="{170814DD-95AB-4231-B0B8-73EA21C3B313}"/>
          </ac:grpSpMkLst>
        </pc:grpChg>
        <pc:graphicFrameChg chg="del">
          <ac:chgData name="#JESSICA KEE SI JIA#" userId="2c6c4c4d-647b-4fc6-90cf-c043bc4277d9" providerId="ADAL" clId="{00C22F4A-81FE-4D63-B18D-E83F3483C49F}" dt="2021-06-04T06:16:53.234" v="985" actId="478"/>
          <ac:graphicFrameMkLst>
            <pc:docMk/>
            <pc:sldMk cId="3733966471" sldId="356"/>
            <ac:graphicFrameMk id="104" creationId="{066CD2E7-C99E-4C61-B886-E6FF1B001FF7}"/>
          </ac:graphicFrameMkLst>
        </pc:graphicFrameChg>
        <pc:cxnChg chg="add mod">
          <ac:chgData name="#JESSICA KEE SI JIA#" userId="2c6c4c4d-647b-4fc6-90cf-c043bc4277d9" providerId="ADAL" clId="{00C22F4A-81FE-4D63-B18D-E83F3483C49F}" dt="2021-06-04T07:01:12.543" v="1724" actId="1038"/>
          <ac:cxnSpMkLst>
            <pc:docMk/>
            <pc:sldMk cId="3733966471" sldId="356"/>
            <ac:cxnSpMk id="11" creationId="{DF4CA2ED-A44F-4FE3-A350-509088B613BA}"/>
          </ac:cxnSpMkLst>
        </pc:cxnChg>
        <pc:cxnChg chg="mod topLvl">
          <ac:chgData name="#JESSICA KEE SI JIA#" userId="2c6c4c4d-647b-4fc6-90cf-c043bc4277d9" providerId="ADAL" clId="{00C22F4A-81FE-4D63-B18D-E83F3483C49F}" dt="2021-06-04T07:05:39.760" v="1780" actId="1035"/>
          <ac:cxnSpMkLst>
            <pc:docMk/>
            <pc:sldMk cId="3733966471" sldId="356"/>
            <ac:cxnSpMk id="57" creationId="{DFE4D986-635C-4B22-94CD-998860ACAB6C}"/>
          </ac:cxnSpMkLst>
        </pc:cxnChg>
        <pc:cxnChg chg="mod topLvl">
          <ac:chgData name="#JESSICA KEE SI JIA#" userId="2c6c4c4d-647b-4fc6-90cf-c043bc4277d9" providerId="ADAL" clId="{00C22F4A-81FE-4D63-B18D-E83F3483C49F}" dt="2021-06-04T07:05:39.760" v="1780" actId="1035"/>
          <ac:cxnSpMkLst>
            <pc:docMk/>
            <pc:sldMk cId="3733966471" sldId="356"/>
            <ac:cxnSpMk id="58" creationId="{30FB131C-511F-4B0C-8693-1C59B72490C7}"/>
          </ac:cxnSpMkLst>
        </pc:cxnChg>
        <pc:cxnChg chg="del">
          <ac:chgData name="#JESSICA KEE SI JIA#" userId="2c6c4c4d-647b-4fc6-90cf-c043bc4277d9" providerId="ADAL" clId="{00C22F4A-81FE-4D63-B18D-E83F3483C49F}" dt="2021-06-04T06:16:57.681" v="988" actId="478"/>
          <ac:cxnSpMkLst>
            <pc:docMk/>
            <pc:sldMk cId="3733966471" sldId="356"/>
            <ac:cxnSpMk id="106" creationId="{9A16D2B1-CA4A-4218-8804-D33678C9956F}"/>
          </ac:cxnSpMkLst>
        </pc:cxnChg>
      </pc:sldChg>
      <pc:sldChg chg="addSp delSp modSp new mod delAnim modAnim">
        <pc:chgData name="#JESSICA KEE SI JIA#" userId="2c6c4c4d-647b-4fc6-90cf-c043bc4277d9" providerId="ADAL" clId="{00C22F4A-81FE-4D63-B18D-E83F3483C49F}" dt="2021-06-17T08:03:57.403" v="6871" actId="1076"/>
        <pc:sldMkLst>
          <pc:docMk/>
          <pc:sldMk cId="2878052581" sldId="357"/>
        </pc:sldMkLst>
        <pc:spChg chg="mod">
          <ac:chgData name="#JESSICA KEE SI JIA#" userId="2c6c4c4d-647b-4fc6-90cf-c043bc4277d9" providerId="ADAL" clId="{00C22F4A-81FE-4D63-B18D-E83F3483C49F}" dt="2021-06-04T06:32:33.210" v="1199" actId="20577"/>
          <ac:spMkLst>
            <pc:docMk/>
            <pc:sldMk cId="2878052581" sldId="357"/>
            <ac:spMk id="2" creationId="{DBC19D81-3FE1-461E-ACB3-2F4EF1559557}"/>
          </ac:spMkLst>
        </pc:spChg>
        <pc:spChg chg="add mod">
          <ac:chgData name="#JESSICA KEE SI JIA#" userId="2c6c4c4d-647b-4fc6-90cf-c043bc4277d9" providerId="ADAL" clId="{00C22F4A-81FE-4D63-B18D-E83F3483C49F}" dt="2021-06-17T07:56:35.883" v="6663" actId="14100"/>
          <ac:spMkLst>
            <pc:docMk/>
            <pc:sldMk cId="2878052581" sldId="357"/>
            <ac:spMk id="4" creationId="{AF2274D2-94BD-4C26-9FC3-201DC73359C9}"/>
          </ac:spMkLst>
        </pc:spChg>
        <pc:spChg chg="add mod topLvl">
          <ac:chgData name="#JESSICA KEE SI JIA#" userId="2c6c4c4d-647b-4fc6-90cf-c043bc4277d9" providerId="ADAL" clId="{00C22F4A-81FE-4D63-B18D-E83F3483C49F}" dt="2021-06-17T08:03:57.403" v="6871" actId="1076"/>
          <ac:spMkLst>
            <pc:docMk/>
            <pc:sldMk cId="2878052581" sldId="357"/>
            <ac:spMk id="9" creationId="{33B8CCCF-BEE3-40E5-96F0-044535E787E0}"/>
          </ac:spMkLst>
        </pc:spChg>
        <pc:spChg chg="add mod topLvl">
          <ac:chgData name="#JESSICA KEE SI JIA#" userId="2c6c4c4d-647b-4fc6-90cf-c043bc4277d9" providerId="ADAL" clId="{00C22F4A-81FE-4D63-B18D-E83F3483C49F}" dt="2021-06-17T08:03:57.403" v="6871" actId="1076"/>
          <ac:spMkLst>
            <pc:docMk/>
            <pc:sldMk cId="2878052581" sldId="357"/>
            <ac:spMk id="10" creationId="{25808E00-EC0B-42D2-B436-C3DA3192C261}"/>
          </ac:spMkLst>
        </pc:spChg>
        <pc:spChg chg="add mod topLvl">
          <ac:chgData name="#JESSICA KEE SI JIA#" userId="2c6c4c4d-647b-4fc6-90cf-c043bc4277d9" providerId="ADAL" clId="{00C22F4A-81FE-4D63-B18D-E83F3483C49F}" dt="2021-06-17T08:03:57.403" v="6871" actId="1076"/>
          <ac:spMkLst>
            <pc:docMk/>
            <pc:sldMk cId="2878052581" sldId="357"/>
            <ac:spMk id="11" creationId="{273F92C7-DEDE-4197-AA7D-D1D9A5CC6403}"/>
          </ac:spMkLst>
        </pc:spChg>
        <pc:spChg chg="add mod topLvl">
          <ac:chgData name="#JESSICA KEE SI JIA#" userId="2c6c4c4d-647b-4fc6-90cf-c043bc4277d9" providerId="ADAL" clId="{00C22F4A-81FE-4D63-B18D-E83F3483C49F}" dt="2021-06-17T08:03:57.403" v="6871" actId="1076"/>
          <ac:spMkLst>
            <pc:docMk/>
            <pc:sldMk cId="2878052581" sldId="357"/>
            <ac:spMk id="12" creationId="{1D4717E3-E470-494C-8DEF-FDEF6B0CB1D9}"/>
          </ac:spMkLst>
        </pc:spChg>
        <pc:spChg chg="add mod">
          <ac:chgData name="#JESSICA KEE SI JIA#" userId="2c6c4c4d-647b-4fc6-90cf-c043bc4277d9" providerId="ADAL" clId="{00C22F4A-81FE-4D63-B18D-E83F3483C49F}" dt="2021-06-17T08:03:57.403" v="6871" actId="1076"/>
          <ac:spMkLst>
            <pc:docMk/>
            <pc:sldMk cId="2878052581" sldId="357"/>
            <ac:spMk id="13" creationId="{AA717AE0-D461-489C-A010-484C2F120850}"/>
          </ac:spMkLst>
        </pc:spChg>
        <pc:spChg chg="add del mod">
          <ac:chgData name="#JESSICA KEE SI JIA#" userId="2c6c4c4d-647b-4fc6-90cf-c043bc4277d9" providerId="ADAL" clId="{00C22F4A-81FE-4D63-B18D-E83F3483C49F}" dt="2021-06-17T08:00:59.649" v="6790" actId="478"/>
          <ac:spMkLst>
            <pc:docMk/>
            <pc:sldMk cId="2878052581" sldId="357"/>
            <ac:spMk id="14" creationId="{9E0E73AF-3308-4877-984A-F6AB25BBB97E}"/>
          </ac:spMkLst>
        </pc:spChg>
        <pc:spChg chg="add del mod">
          <ac:chgData name="#JESSICA KEE SI JIA#" userId="2c6c4c4d-647b-4fc6-90cf-c043bc4277d9" providerId="ADAL" clId="{00C22F4A-81FE-4D63-B18D-E83F3483C49F}" dt="2021-06-17T07:59:19.009" v="6770" actId="478"/>
          <ac:spMkLst>
            <pc:docMk/>
            <pc:sldMk cId="2878052581" sldId="357"/>
            <ac:spMk id="15" creationId="{FA44974E-FD5F-466C-9FD6-65E271560EC7}"/>
          </ac:spMkLst>
        </pc:spChg>
        <pc:spChg chg="add del mod">
          <ac:chgData name="#JESSICA KEE SI JIA#" userId="2c6c4c4d-647b-4fc6-90cf-c043bc4277d9" providerId="ADAL" clId="{00C22F4A-81FE-4D63-B18D-E83F3483C49F}" dt="2021-06-17T08:00:59.649" v="6790" actId="478"/>
          <ac:spMkLst>
            <pc:docMk/>
            <pc:sldMk cId="2878052581" sldId="357"/>
            <ac:spMk id="16" creationId="{A526ACD2-6BFC-4C33-82D3-67B1D2A0F103}"/>
          </ac:spMkLst>
        </pc:spChg>
        <pc:spChg chg="add del mod">
          <ac:chgData name="#JESSICA KEE SI JIA#" userId="2c6c4c4d-647b-4fc6-90cf-c043bc4277d9" providerId="ADAL" clId="{00C22F4A-81FE-4D63-B18D-E83F3483C49F}" dt="2021-06-17T08:00:59.649" v="6790" actId="478"/>
          <ac:spMkLst>
            <pc:docMk/>
            <pc:sldMk cId="2878052581" sldId="357"/>
            <ac:spMk id="17" creationId="{1560AB4D-4ACD-4995-9F94-80337A6F2E47}"/>
          </ac:spMkLst>
        </pc:spChg>
        <pc:spChg chg="add del mod">
          <ac:chgData name="#JESSICA KEE SI JIA#" userId="2c6c4c4d-647b-4fc6-90cf-c043bc4277d9" providerId="ADAL" clId="{00C22F4A-81FE-4D63-B18D-E83F3483C49F}" dt="2021-06-17T08:00:59.649" v="6790" actId="478"/>
          <ac:spMkLst>
            <pc:docMk/>
            <pc:sldMk cId="2878052581" sldId="357"/>
            <ac:spMk id="18" creationId="{5EBDC93A-512E-48B9-A71C-65353C12E531}"/>
          </ac:spMkLst>
        </pc:spChg>
        <pc:spChg chg="add mod">
          <ac:chgData name="#JESSICA KEE SI JIA#" userId="2c6c4c4d-647b-4fc6-90cf-c043bc4277d9" providerId="ADAL" clId="{00C22F4A-81FE-4D63-B18D-E83F3483C49F}" dt="2021-06-17T08:03:57.403" v="6871" actId="1076"/>
          <ac:spMkLst>
            <pc:docMk/>
            <pc:sldMk cId="2878052581" sldId="357"/>
            <ac:spMk id="19" creationId="{D06CA5E4-C04F-49A6-B8D7-C0C9A54FEEC6}"/>
          </ac:spMkLst>
        </pc:spChg>
        <pc:spChg chg="add mod">
          <ac:chgData name="#JESSICA KEE SI JIA#" userId="2c6c4c4d-647b-4fc6-90cf-c043bc4277d9" providerId="ADAL" clId="{00C22F4A-81FE-4D63-B18D-E83F3483C49F}" dt="2021-06-17T08:03:57.403" v="6871" actId="1076"/>
          <ac:spMkLst>
            <pc:docMk/>
            <pc:sldMk cId="2878052581" sldId="357"/>
            <ac:spMk id="20" creationId="{6EAF23B4-AF68-4DBB-8BD4-0E554D105254}"/>
          </ac:spMkLst>
        </pc:spChg>
        <pc:spChg chg="add mod">
          <ac:chgData name="#JESSICA KEE SI JIA#" userId="2c6c4c4d-647b-4fc6-90cf-c043bc4277d9" providerId="ADAL" clId="{00C22F4A-81FE-4D63-B18D-E83F3483C49F}" dt="2021-06-17T08:03:57.403" v="6871" actId="1076"/>
          <ac:spMkLst>
            <pc:docMk/>
            <pc:sldMk cId="2878052581" sldId="357"/>
            <ac:spMk id="21" creationId="{133B65F5-46A4-41AD-AC47-18D0185AB009}"/>
          </ac:spMkLst>
        </pc:spChg>
        <pc:spChg chg="add mod">
          <ac:chgData name="#JESSICA KEE SI JIA#" userId="2c6c4c4d-647b-4fc6-90cf-c043bc4277d9" providerId="ADAL" clId="{00C22F4A-81FE-4D63-B18D-E83F3483C49F}" dt="2021-06-17T08:03:57.403" v="6871" actId="1076"/>
          <ac:spMkLst>
            <pc:docMk/>
            <pc:sldMk cId="2878052581" sldId="357"/>
            <ac:spMk id="22" creationId="{71B5FDB5-6A99-4AC6-B54A-F32982045234}"/>
          </ac:spMkLst>
        </pc:spChg>
        <pc:spChg chg="add mod">
          <ac:chgData name="#JESSICA KEE SI JIA#" userId="2c6c4c4d-647b-4fc6-90cf-c043bc4277d9" providerId="ADAL" clId="{00C22F4A-81FE-4D63-B18D-E83F3483C49F}" dt="2021-06-17T08:03:57.403" v="6871" actId="1076"/>
          <ac:spMkLst>
            <pc:docMk/>
            <pc:sldMk cId="2878052581" sldId="357"/>
            <ac:spMk id="23" creationId="{54D5BC2B-06D0-4271-AE9B-A50A8DC2C114}"/>
          </ac:spMkLst>
        </pc:spChg>
        <pc:spChg chg="add mod">
          <ac:chgData name="#JESSICA KEE SI JIA#" userId="2c6c4c4d-647b-4fc6-90cf-c043bc4277d9" providerId="ADAL" clId="{00C22F4A-81FE-4D63-B18D-E83F3483C49F}" dt="2021-06-17T08:03:57.403" v="6871" actId="1076"/>
          <ac:spMkLst>
            <pc:docMk/>
            <pc:sldMk cId="2878052581" sldId="357"/>
            <ac:spMk id="24" creationId="{DDD50433-206C-4793-B819-340A31BEB3BA}"/>
          </ac:spMkLst>
        </pc:spChg>
        <pc:grpChg chg="add del mod">
          <ac:chgData name="#JESSICA KEE SI JIA#" userId="2c6c4c4d-647b-4fc6-90cf-c043bc4277d9" providerId="ADAL" clId="{00C22F4A-81FE-4D63-B18D-E83F3483C49F}" dt="2021-06-17T07:56:58.496" v="6682" actId="165"/>
          <ac:grpSpMkLst>
            <pc:docMk/>
            <pc:sldMk cId="2878052581" sldId="357"/>
            <ac:grpSpMk id="3" creationId="{099F127B-E66A-42F3-B5A6-5139BC1C6567}"/>
          </ac:grpSpMkLst>
        </pc:grpChg>
        <pc:grpChg chg="add mod topLvl">
          <ac:chgData name="#JESSICA KEE SI JIA#" userId="2c6c4c4d-647b-4fc6-90cf-c043bc4277d9" providerId="ADAL" clId="{00C22F4A-81FE-4D63-B18D-E83F3483C49F}" dt="2021-06-17T08:03:57.403" v="6871" actId="1076"/>
          <ac:grpSpMkLst>
            <pc:docMk/>
            <pc:sldMk cId="2878052581" sldId="357"/>
            <ac:grpSpMk id="5" creationId="{405A743C-9216-47F6-99DC-E2FFB64F97FC}"/>
          </ac:grpSpMkLst>
        </pc:grpChg>
        <pc:cxnChg chg="mod">
          <ac:chgData name="#JESSICA KEE SI JIA#" userId="2c6c4c4d-647b-4fc6-90cf-c043bc4277d9" providerId="ADAL" clId="{00C22F4A-81FE-4D63-B18D-E83F3483C49F}" dt="2021-06-17T07:56:58.496" v="6682" actId="165"/>
          <ac:cxnSpMkLst>
            <pc:docMk/>
            <pc:sldMk cId="2878052581" sldId="357"/>
            <ac:cxnSpMk id="6" creationId="{DAADA803-8094-410D-B6A9-DED3385320B7}"/>
          </ac:cxnSpMkLst>
        </pc:cxnChg>
        <pc:cxnChg chg="mod">
          <ac:chgData name="#JESSICA KEE SI JIA#" userId="2c6c4c4d-647b-4fc6-90cf-c043bc4277d9" providerId="ADAL" clId="{00C22F4A-81FE-4D63-B18D-E83F3483C49F}" dt="2021-06-17T07:56:58.496" v="6682" actId="165"/>
          <ac:cxnSpMkLst>
            <pc:docMk/>
            <pc:sldMk cId="2878052581" sldId="357"/>
            <ac:cxnSpMk id="7" creationId="{33815512-A2D0-4E6B-B066-A0394FE50F71}"/>
          </ac:cxnSpMkLst>
        </pc:cxnChg>
        <pc:cxnChg chg="mod">
          <ac:chgData name="#JESSICA KEE SI JIA#" userId="2c6c4c4d-647b-4fc6-90cf-c043bc4277d9" providerId="ADAL" clId="{00C22F4A-81FE-4D63-B18D-E83F3483C49F}" dt="2021-06-17T07:56:58.496" v="6682" actId="165"/>
          <ac:cxnSpMkLst>
            <pc:docMk/>
            <pc:sldMk cId="2878052581" sldId="357"/>
            <ac:cxnSpMk id="8" creationId="{C088DCA2-A318-4FFF-948D-4CA4ABDE6644}"/>
          </ac:cxnSpMkLst>
        </pc:cxnChg>
        <pc:cxnChg chg="add mod ord">
          <ac:chgData name="#JESSICA KEE SI JIA#" userId="2c6c4c4d-647b-4fc6-90cf-c043bc4277d9" providerId="ADAL" clId="{00C22F4A-81FE-4D63-B18D-E83F3483C49F}" dt="2021-06-17T08:03:57.403" v="6871" actId="1076"/>
          <ac:cxnSpMkLst>
            <pc:docMk/>
            <pc:sldMk cId="2878052581" sldId="357"/>
            <ac:cxnSpMk id="26" creationId="{B1C1AB67-C73E-42C9-879D-AE0AD5F2993A}"/>
          </ac:cxnSpMkLst>
        </pc:cxnChg>
      </pc:sldChg>
      <pc:sldChg chg="addSp delSp modSp add mod modAnim">
        <pc:chgData name="#JESSICA KEE SI JIA#" userId="2c6c4c4d-647b-4fc6-90cf-c043bc4277d9" providerId="ADAL" clId="{00C22F4A-81FE-4D63-B18D-E83F3483C49F}" dt="2021-06-17T08:07:10.075" v="6959"/>
        <pc:sldMkLst>
          <pc:docMk/>
          <pc:sldMk cId="2357410940" sldId="358"/>
        </pc:sldMkLst>
        <pc:spChg chg="mod">
          <ac:chgData name="#JESSICA KEE SI JIA#" userId="2c6c4c4d-647b-4fc6-90cf-c043bc4277d9" providerId="ADAL" clId="{00C22F4A-81FE-4D63-B18D-E83F3483C49F}" dt="2021-06-17T08:04:29.350" v="6877" actId="1035"/>
          <ac:spMkLst>
            <pc:docMk/>
            <pc:sldMk cId="2357410940" sldId="358"/>
            <ac:spMk id="4" creationId="{AF2274D2-94BD-4C26-9FC3-201DC73359C9}"/>
          </ac:spMkLst>
        </pc:spChg>
        <pc:spChg chg="mod topLvl">
          <ac:chgData name="#JESSICA KEE SI JIA#" userId="2c6c4c4d-647b-4fc6-90cf-c043bc4277d9" providerId="ADAL" clId="{00C22F4A-81FE-4D63-B18D-E83F3483C49F}" dt="2021-06-17T08:05:31.203" v="6919" actId="165"/>
          <ac:spMkLst>
            <pc:docMk/>
            <pc:sldMk cId="2357410940" sldId="358"/>
            <ac:spMk id="11" creationId="{BFE246BD-D244-485D-B2F3-89A8FB9584A7}"/>
          </ac:spMkLst>
        </pc:spChg>
        <pc:spChg chg="mod topLvl">
          <ac:chgData name="#JESSICA KEE SI JIA#" userId="2c6c4c4d-647b-4fc6-90cf-c043bc4277d9" providerId="ADAL" clId="{00C22F4A-81FE-4D63-B18D-E83F3483C49F}" dt="2021-06-17T08:05:36.823" v="6920" actId="165"/>
          <ac:spMkLst>
            <pc:docMk/>
            <pc:sldMk cId="2357410940" sldId="358"/>
            <ac:spMk id="12" creationId="{40E4A16B-A714-47F9-9157-8AD64A8D637B}"/>
          </ac:spMkLst>
        </pc:spChg>
        <pc:spChg chg="mod topLvl">
          <ac:chgData name="#JESSICA KEE SI JIA#" userId="2c6c4c4d-647b-4fc6-90cf-c043bc4277d9" providerId="ADAL" clId="{00C22F4A-81FE-4D63-B18D-E83F3483C49F}" dt="2021-06-17T08:05:36.823" v="6920" actId="165"/>
          <ac:spMkLst>
            <pc:docMk/>
            <pc:sldMk cId="2357410940" sldId="358"/>
            <ac:spMk id="13" creationId="{C1A9D128-55D0-4443-B16B-63FF3ADCE894}"/>
          </ac:spMkLst>
        </pc:spChg>
        <pc:spChg chg="mod topLvl">
          <ac:chgData name="#JESSICA KEE SI JIA#" userId="2c6c4c4d-647b-4fc6-90cf-c043bc4277d9" providerId="ADAL" clId="{00C22F4A-81FE-4D63-B18D-E83F3483C49F}" dt="2021-06-17T08:05:36.823" v="6920" actId="165"/>
          <ac:spMkLst>
            <pc:docMk/>
            <pc:sldMk cId="2357410940" sldId="358"/>
            <ac:spMk id="14" creationId="{3FC32DB1-AFFD-42F7-8139-24EB71D9E0D7}"/>
          </ac:spMkLst>
        </pc:spChg>
        <pc:spChg chg="mod topLvl">
          <ac:chgData name="#JESSICA KEE SI JIA#" userId="2c6c4c4d-647b-4fc6-90cf-c043bc4277d9" providerId="ADAL" clId="{00C22F4A-81FE-4D63-B18D-E83F3483C49F}" dt="2021-06-17T08:05:36.823" v="6920" actId="165"/>
          <ac:spMkLst>
            <pc:docMk/>
            <pc:sldMk cId="2357410940" sldId="358"/>
            <ac:spMk id="15" creationId="{10B4D39F-E1AC-47F1-8F16-1943C0E40EBE}"/>
          </ac:spMkLst>
        </pc:spChg>
        <pc:spChg chg="add mod">
          <ac:chgData name="#JESSICA KEE SI JIA#" userId="2c6c4c4d-647b-4fc6-90cf-c043bc4277d9" providerId="ADAL" clId="{00C22F4A-81FE-4D63-B18D-E83F3483C49F}" dt="2021-06-17T08:05:22.831" v="6916" actId="20577"/>
          <ac:spMkLst>
            <pc:docMk/>
            <pc:sldMk cId="2357410940" sldId="358"/>
            <ac:spMk id="16" creationId="{369B2DAF-9815-4306-91A0-E294508EDB5A}"/>
          </ac:spMkLst>
        </pc:spChg>
        <pc:spChg chg="add mod">
          <ac:chgData name="#JESSICA KEE SI JIA#" userId="2c6c4c4d-647b-4fc6-90cf-c043bc4277d9" providerId="ADAL" clId="{00C22F4A-81FE-4D63-B18D-E83F3483C49F}" dt="2021-06-17T08:06:11.122" v="6934" actId="20577"/>
          <ac:spMkLst>
            <pc:docMk/>
            <pc:sldMk cId="2357410940" sldId="358"/>
            <ac:spMk id="17" creationId="{254FD2E3-FE99-49BC-A5E8-FD45C069F965}"/>
          </ac:spMkLst>
        </pc:spChg>
        <pc:spChg chg="add mod">
          <ac:chgData name="#JESSICA KEE SI JIA#" userId="2c6c4c4d-647b-4fc6-90cf-c043bc4277d9" providerId="ADAL" clId="{00C22F4A-81FE-4D63-B18D-E83F3483C49F}" dt="2021-06-17T08:06:16.728" v="6938" actId="20577"/>
          <ac:spMkLst>
            <pc:docMk/>
            <pc:sldMk cId="2357410940" sldId="358"/>
            <ac:spMk id="18" creationId="{25804F61-5F21-48D8-9FB9-DCD6AA9A9144}"/>
          </ac:spMkLst>
        </pc:spChg>
        <pc:spChg chg="add mod">
          <ac:chgData name="#JESSICA KEE SI JIA#" userId="2c6c4c4d-647b-4fc6-90cf-c043bc4277d9" providerId="ADAL" clId="{00C22F4A-81FE-4D63-B18D-E83F3483C49F}" dt="2021-06-17T08:06:21.542" v="6942" actId="20577"/>
          <ac:spMkLst>
            <pc:docMk/>
            <pc:sldMk cId="2357410940" sldId="358"/>
            <ac:spMk id="19" creationId="{ED89E8D7-B968-47D5-9EEC-C12B784A60AE}"/>
          </ac:spMkLst>
        </pc:spChg>
        <pc:spChg chg="add mod">
          <ac:chgData name="#JESSICA KEE SI JIA#" userId="2c6c4c4d-647b-4fc6-90cf-c043bc4277d9" providerId="ADAL" clId="{00C22F4A-81FE-4D63-B18D-E83F3483C49F}" dt="2021-06-17T08:06:58.808" v="6956" actId="20577"/>
          <ac:spMkLst>
            <pc:docMk/>
            <pc:sldMk cId="2357410940" sldId="358"/>
            <ac:spMk id="20" creationId="{8806EC98-E5F4-45F0-B8B6-86A61A26D07E}"/>
          </ac:spMkLst>
        </pc:spChg>
        <pc:grpChg chg="add del mod">
          <ac:chgData name="#JESSICA KEE SI JIA#" userId="2c6c4c4d-647b-4fc6-90cf-c043bc4277d9" providerId="ADAL" clId="{00C22F4A-81FE-4D63-B18D-E83F3483C49F}" dt="2021-06-17T08:05:31.203" v="6919" actId="165"/>
          <ac:grpSpMkLst>
            <pc:docMk/>
            <pc:sldMk cId="2357410940" sldId="358"/>
            <ac:grpSpMk id="5" creationId="{E6788379-241D-42E0-841B-E21F48C0AF8E}"/>
          </ac:grpSpMkLst>
        </pc:grpChg>
        <pc:grpChg chg="del mod topLvl">
          <ac:chgData name="#JESSICA KEE SI JIA#" userId="2c6c4c4d-647b-4fc6-90cf-c043bc4277d9" providerId="ADAL" clId="{00C22F4A-81FE-4D63-B18D-E83F3483C49F}" dt="2021-06-17T08:05:36.823" v="6920" actId="165"/>
          <ac:grpSpMkLst>
            <pc:docMk/>
            <pc:sldMk cId="2357410940" sldId="358"/>
            <ac:grpSpMk id="6" creationId="{B678EEFB-1BD6-4376-BCF2-DCEA8048E562}"/>
          </ac:grpSpMkLst>
        </pc:grpChg>
        <pc:cxnChg chg="mod topLvl">
          <ac:chgData name="#JESSICA KEE SI JIA#" userId="2c6c4c4d-647b-4fc6-90cf-c043bc4277d9" providerId="ADAL" clId="{00C22F4A-81FE-4D63-B18D-E83F3483C49F}" dt="2021-06-17T08:05:31.203" v="6919" actId="165"/>
          <ac:cxnSpMkLst>
            <pc:docMk/>
            <pc:sldMk cId="2357410940" sldId="358"/>
            <ac:cxnSpMk id="7" creationId="{6C8E9AD8-6473-4E38-9D80-08BD1775295F}"/>
          </ac:cxnSpMkLst>
        </pc:cxnChg>
        <pc:cxnChg chg="mod topLvl">
          <ac:chgData name="#JESSICA KEE SI JIA#" userId="2c6c4c4d-647b-4fc6-90cf-c043bc4277d9" providerId="ADAL" clId="{00C22F4A-81FE-4D63-B18D-E83F3483C49F}" dt="2021-06-17T08:05:31.203" v="6919" actId="165"/>
          <ac:cxnSpMkLst>
            <pc:docMk/>
            <pc:sldMk cId="2357410940" sldId="358"/>
            <ac:cxnSpMk id="8" creationId="{B6712FC5-0710-4A3A-9F83-3DA98EC69BDA}"/>
          </ac:cxnSpMkLst>
        </pc:cxnChg>
        <pc:cxnChg chg="mod topLvl">
          <ac:chgData name="#JESSICA KEE SI JIA#" userId="2c6c4c4d-647b-4fc6-90cf-c043bc4277d9" providerId="ADAL" clId="{00C22F4A-81FE-4D63-B18D-E83F3483C49F}" dt="2021-06-17T08:05:31.203" v="6919" actId="165"/>
          <ac:cxnSpMkLst>
            <pc:docMk/>
            <pc:sldMk cId="2357410940" sldId="358"/>
            <ac:cxnSpMk id="9" creationId="{52B54906-0350-4447-BAA1-EC748F43AD47}"/>
          </ac:cxnSpMkLst>
        </pc:cxnChg>
        <pc:cxnChg chg="mod topLvl">
          <ac:chgData name="#JESSICA KEE SI JIA#" userId="2c6c4c4d-647b-4fc6-90cf-c043bc4277d9" providerId="ADAL" clId="{00C22F4A-81FE-4D63-B18D-E83F3483C49F}" dt="2021-06-17T08:05:31.203" v="6919" actId="165"/>
          <ac:cxnSpMkLst>
            <pc:docMk/>
            <pc:sldMk cId="2357410940" sldId="358"/>
            <ac:cxnSpMk id="10" creationId="{2920E4B4-1B2D-4880-82EB-6425E05CE931}"/>
          </ac:cxnSpMkLst>
        </pc:cxnChg>
      </pc:sldChg>
      <pc:sldChg chg="addSp delSp modSp new del mod">
        <pc:chgData name="#JESSICA KEE SI JIA#" userId="2c6c4c4d-647b-4fc6-90cf-c043bc4277d9" providerId="ADAL" clId="{00C22F4A-81FE-4D63-B18D-E83F3483C49F}" dt="2021-06-04T07:52:31.908" v="2073" actId="47"/>
        <pc:sldMkLst>
          <pc:docMk/>
          <pc:sldMk cId="906837492" sldId="359"/>
        </pc:sldMkLst>
        <pc:spChg chg="del">
          <ac:chgData name="#JESSICA KEE SI JIA#" userId="2c6c4c4d-647b-4fc6-90cf-c043bc4277d9" providerId="ADAL" clId="{00C22F4A-81FE-4D63-B18D-E83F3483C49F}" dt="2021-06-04T06:37:19.527" v="1322" actId="478"/>
          <ac:spMkLst>
            <pc:docMk/>
            <pc:sldMk cId="906837492" sldId="359"/>
            <ac:spMk id="3" creationId="{751A41F0-230E-442E-B18A-5B13248B1626}"/>
          </ac:spMkLst>
        </pc:spChg>
        <pc:spChg chg="add mod">
          <ac:chgData name="#JESSICA KEE SI JIA#" userId="2c6c4c4d-647b-4fc6-90cf-c043bc4277d9" providerId="ADAL" clId="{00C22F4A-81FE-4D63-B18D-E83F3483C49F}" dt="2021-06-04T06:47:08.636" v="1578" actId="208"/>
          <ac:spMkLst>
            <pc:docMk/>
            <pc:sldMk cId="906837492" sldId="359"/>
            <ac:spMk id="4" creationId="{36D34A9B-D7B2-4E47-84BC-383647AB01F0}"/>
          </ac:spMkLst>
        </pc:spChg>
        <pc:spChg chg="add mod">
          <ac:chgData name="#JESSICA KEE SI JIA#" userId="2c6c4c4d-647b-4fc6-90cf-c043bc4277d9" providerId="ADAL" clId="{00C22F4A-81FE-4D63-B18D-E83F3483C49F}" dt="2021-06-04T06:47:11.984" v="1579" actId="208"/>
          <ac:spMkLst>
            <pc:docMk/>
            <pc:sldMk cId="906837492" sldId="359"/>
            <ac:spMk id="5" creationId="{D00300EC-251C-4250-A433-99DD69FE7B37}"/>
          </ac:spMkLst>
        </pc:spChg>
        <pc:spChg chg="add mod">
          <ac:chgData name="#JESSICA KEE SI JIA#" userId="2c6c4c4d-647b-4fc6-90cf-c043bc4277d9" providerId="ADAL" clId="{00C22F4A-81FE-4D63-B18D-E83F3483C49F}" dt="2021-06-04T06:47:17.469" v="1580" actId="208"/>
          <ac:spMkLst>
            <pc:docMk/>
            <pc:sldMk cId="906837492" sldId="359"/>
            <ac:spMk id="6" creationId="{80CB86B8-4CCA-4E2E-9150-7ED72F3C5A3C}"/>
          </ac:spMkLst>
        </pc:spChg>
        <pc:spChg chg="add del mod">
          <ac:chgData name="#JESSICA KEE SI JIA#" userId="2c6c4c4d-647b-4fc6-90cf-c043bc4277d9" providerId="ADAL" clId="{00C22F4A-81FE-4D63-B18D-E83F3483C49F}" dt="2021-06-04T06:38:16.072" v="1331" actId="478"/>
          <ac:spMkLst>
            <pc:docMk/>
            <pc:sldMk cId="906837492" sldId="359"/>
            <ac:spMk id="7" creationId="{DC205450-4034-4F3B-9B32-0140CD50B4D7}"/>
          </ac:spMkLst>
        </pc:spChg>
        <pc:spChg chg="add mod">
          <ac:chgData name="#JESSICA KEE SI JIA#" userId="2c6c4c4d-647b-4fc6-90cf-c043bc4277d9" providerId="ADAL" clId="{00C22F4A-81FE-4D63-B18D-E83F3483C49F}" dt="2021-06-04T06:48:27.784" v="1591" actId="207"/>
          <ac:spMkLst>
            <pc:docMk/>
            <pc:sldMk cId="906837492" sldId="359"/>
            <ac:spMk id="8" creationId="{E4EE1419-E0D8-4B9B-98D2-C1D7731EA4DA}"/>
          </ac:spMkLst>
        </pc:spChg>
        <pc:spChg chg="add mod">
          <ac:chgData name="#JESSICA KEE SI JIA#" userId="2c6c4c4d-647b-4fc6-90cf-c043bc4277d9" providerId="ADAL" clId="{00C22F4A-81FE-4D63-B18D-E83F3483C49F}" dt="2021-06-04T06:48:27.145" v="1590" actId="207"/>
          <ac:spMkLst>
            <pc:docMk/>
            <pc:sldMk cId="906837492" sldId="359"/>
            <ac:spMk id="9" creationId="{8D5E2233-C17B-4AA4-896B-7BB098F409B6}"/>
          </ac:spMkLst>
        </pc:spChg>
        <pc:spChg chg="add mod">
          <ac:chgData name="#JESSICA KEE SI JIA#" userId="2c6c4c4d-647b-4fc6-90cf-c043bc4277d9" providerId="ADAL" clId="{00C22F4A-81FE-4D63-B18D-E83F3483C49F}" dt="2021-06-04T06:46:31.211" v="1565" actId="14100"/>
          <ac:spMkLst>
            <pc:docMk/>
            <pc:sldMk cId="906837492" sldId="359"/>
            <ac:spMk id="10" creationId="{7346044D-106D-4D8B-A743-B75FF3D50031}"/>
          </ac:spMkLst>
        </pc:spChg>
        <pc:spChg chg="add del mod">
          <ac:chgData name="#JESSICA KEE SI JIA#" userId="2c6c4c4d-647b-4fc6-90cf-c043bc4277d9" providerId="ADAL" clId="{00C22F4A-81FE-4D63-B18D-E83F3483C49F}" dt="2021-06-04T06:38:16.072" v="1331" actId="478"/>
          <ac:spMkLst>
            <pc:docMk/>
            <pc:sldMk cId="906837492" sldId="359"/>
            <ac:spMk id="11" creationId="{5DB00215-729A-43B3-9305-86DB671B99A4}"/>
          </ac:spMkLst>
        </pc:spChg>
        <pc:spChg chg="add del mod">
          <ac:chgData name="#JESSICA KEE SI JIA#" userId="2c6c4c4d-647b-4fc6-90cf-c043bc4277d9" providerId="ADAL" clId="{00C22F4A-81FE-4D63-B18D-E83F3483C49F}" dt="2021-06-04T06:38:16.072" v="1331" actId="478"/>
          <ac:spMkLst>
            <pc:docMk/>
            <pc:sldMk cId="906837492" sldId="359"/>
            <ac:spMk id="12" creationId="{4C69BF7B-FB5A-47F4-B1D1-0AA670535FE3}"/>
          </ac:spMkLst>
        </pc:spChg>
        <pc:spChg chg="add del mod">
          <ac:chgData name="#JESSICA KEE SI JIA#" userId="2c6c4c4d-647b-4fc6-90cf-c043bc4277d9" providerId="ADAL" clId="{00C22F4A-81FE-4D63-B18D-E83F3483C49F}" dt="2021-06-04T06:38:16.072" v="1331" actId="478"/>
          <ac:spMkLst>
            <pc:docMk/>
            <pc:sldMk cId="906837492" sldId="359"/>
            <ac:spMk id="13" creationId="{6F5E06DE-8370-46F9-BA87-35C0DE87BB65}"/>
          </ac:spMkLst>
        </pc:spChg>
        <pc:spChg chg="add mod">
          <ac:chgData name="#JESSICA KEE SI JIA#" userId="2c6c4c4d-647b-4fc6-90cf-c043bc4277d9" providerId="ADAL" clId="{00C22F4A-81FE-4D63-B18D-E83F3483C49F}" dt="2021-06-04T06:46:47.856" v="1576" actId="1035"/>
          <ac:spMkLst>
            <pc:docMk/>
            <pc:sldMk cId="906837492" sldId="359"/>
            <ac:spMk id="14" creationId="{0750CBBF-A48B-4A00-AEC5-611F9C9AFC8D}"/>
          </ac:spMkLst>
        </pc:spChg>
        <pc:spChg chg="add mod">
          <ac:chgData name="#JESSICA KEE SI JIA#" userId="2c6c4c4d-647b-4fc6-90cf-c043bc4277d9" providerId="ADAL" clId="{00C22F4A-81FE-4D63-B18D-E83F3483C49F}" dt="2021-06-04T06:46:47.856" v="1576" actId="1035"/>
          <ac:spMkLst>
            <pc:docMk/>
            <pc:sldMk cId="906837492" sldId="359"/>
            <ac:spMk id="15" creationId="{602A6859-C57F-492F-8298-A0E28C8FFCFF}"/>
          </ac:spMkLst>
        </pc:spChg>
        <pc:spChg chg="add mod">
          <ac:chgData name="#JESSICA KEE SI JIA#" userId="2c6c4c4d-647b-4fc6-90cf-c043bc4277d9" providerId="ADAL" clId="{00C22F4A-81FE-4D63-B18D-E83F3483C49F}" dt="2021-06-04T06:48:27.145" v="1590" actId="207"/>
          <ac:spMkLst>
            <pc:docMk/>
            <pc:sldMk cId="906837492" sldId="359"/>
            <ac:spMk id="16" creationId="{C597A9CD-A22E-44D4-87B0-D400401B1A7C}"/>
          </ac:spMkLst>
        </pc:spChg>
        <pc:spChg chg="add mod">
          <ac:chgData name="#JESSICA KEE SI JIA#" userId="2c6c4c4d-647b-4fc6-90cf-c043bc4277d9" providerId="ADAL" clId="{00C22F4A-81FE-4D63-B18D-E83F3483C49F}" dt="2021-06-04T06:48:42.848" v="1593" actId="114"/>
          <ac:spMkLst>
            <pc:docMk/>
            <pc:sldMk cId="906837492" sldId="359"/>
            <ac:spMk id="17" creationId="{BDB6B400-1281-41AA-B705-EC4E1F9C2392}"/>
          </ac:spMkLst>
        </pc:spChg>
        <pc:spChg chg="add del mod">
          <ac:chgData name="#JESSICA KEE SI JIA#" userId="2c6c4c4d-647b-4fc6-90cf-c043bc4277d9" providerId="ADAL" clId="{00C22F4A-81FE-4D63-B18D-E83F3483C49F}" dt="2021-06-04T06:41:01.464" v="1381" actId="478"/>
          <ac:spMkLst>
            <pc:docMk/>
            <pc:sldMk cId="906837492" sldId="359"/>
            <ac:spMk id="18" creationId="{F77598A3-9CB8-4013-A795-90C04F3086C8}"/>
          </ac:spMkLst>
        </pc:spChg>
        <pc:spChg chg="add mod">
          <ac:chgData name="#JESSICA KEE SI JIA#" userId="2c6c4c4d-647b-4fc6-90cf-c043bc4277d9" providerId="ADAL" clId="{00C22F4A-81FE-4D63-B18D-E83F3483C49F}" dt="2021-06-04T06:47:28.929" v="1582" actId="121"/>
          <ac:spMkLst>
            <pc:docMk/>
            <pc:sldMk cId="906837492" sldId="359"/>
            <ac:spMk id="19" creationId="{C2285895-3B81-447F-B863-D1D1C6D6B2BF}"/>
          </ac:spMkLst>
        </pc:spChg>
        <pc:spChg chg="add mod">
          <ac:chgData name="#JESSICA KEE SI JIA#" userId="2c6c4c4d-647b-4fc6-90cf-c043bc4277d9" providerId="ADAL" clId="{00C22F4A-81FE-4D63-B18D-E83F3483C49F}" dt="2021-06-04T06:48:27.784" v="1591" actId="207"/>
          <ac:spMkLst>
            <pc:docMk/>
            <pc:sldMk cId="906837492" sldId="359"/>
            <ac:spMk id="20" creationId="{90A9A73A-4F4F-4A36-BAAC-355D4F05062D}"/>
          </ac:spMkLst>
        </pc:spChg>
        <pc:spChg chg="add mod">
          <ac:chgData name="#JESSICA KEE SI JIA#" userId="2c6c4c4d-647b-4fc6-90cf-c043bc4277d9" providerId="ADAL" clId="{00C22F4A-81FE-4D63-B18D-E83F3483C49F}" dt="2021-06-04T06:48:27.784" v="1591" actId="207"/>
          <ac:spMkLst>
            <pc:docMk/>
            <pc:sldMk cId="906837492" sldId="359"/>
            <ac:spMk id="21" creationId="{435338FB-567F-4C55-ABE0-B800B57DFBCE}"/>
          </ac:spMkLst>
        </pc:spChg>
        <pc:spChg chg="add mod">
          <ac:chgData name="#JESSICA KEE SI JIA#" userId="2c6c4c4d-647b-4fc6-90cf-c043bc4277d9" providerId="ADAL" clId="{00C22F4A-81FE-4D63-B18D-E83F3483C49F}" dt="2021-06-04T06:48:27.145" v="1590" actId="207"/>
          <ac:spMkLst>
            <pc:docMk/>
            <pc:sldMk cId="906837492" sldId="359"/>
            <ac:spMk id="22" creationId="{3CC4EEF8-FD51-4B7D-A599-8373B59F7427}"/>
          </ac:spMkLst>
        </pc:spChg>
        <pc:spChg chg="add mod">
          <ac:chgData name="#JESSICA KEE SI JIA#" userId="2c6c4c4d-647b-4fc6-90cf-c043bc4277d9" providerId="ADAL" clId="{00C22F4A-81FE-4D63-B18D-E83F3483C49F}" dt="2021-06-04T06:44:53.755" v="1514" actId="14100"/>
          <ac:spMkLst>
            <pc:docMk/>
            <pc:sldMk cId="906837492" sldId="359"/>
            <ac:spMk id="23" creationId="{049D8739-BFBA-47F0-921B-5FCDD0F95F3A}"/>
          </ac:spMkLst>
        </pc:spChg>
        <pc:spChg chg="add del mod">
          <ac:chgData name="#JESSICA KEE SI JIA#" userId="2c6c4c4d-647b-4fc6-90cf-c043bc4277d9" providerId="ADAL" clId="{00C22F4A-81FE-4D63-B18D-E83F3483C49F}" dt="2021-06-04T06:40:09.592" v="1362" actId="478"/>
          <ac:spMkLst>
            <pc:docMk/>
            <pc:sldMk cId="906837492" sldId="359"/>
            <ac:spMk id="24" creationId="{83099B34-F56F-4C4B-BC16-99694558D829}"/>
          </ac:spMkLst>
        </pc:spChg>
        <pc:spChg chg="add del mod">
          <ac:chgData name="#JESSICA KEE SI JIA#" userId="2c6c4c4d-647b-4fc6-90cf-c043bc4277d9" providerId="ADAL" clId="{00C22F4A-81FE-4D63-B18D-E83F3483C49F}" dt="2021-06-04T06:40:10.790" v="1363" actId="478"/>
          <ac:spMkLst>
            <pc:docMk/>
            <pc:sldMk cId="906837492" sldId="359"/>
            <ac:spMk id="25" creationId="{5ACB6216-0B10-4771-833F-1E08192DBBAA}"/>
          </ac:spMkLst>
        </pc:spChg>
        <pc:spChg chg="add del mod">
          <ac:chgData name="#JESSICA KEE SI JIA#" userId="2c6c4c4d-647b-4fc6-90cf-c043bc4277d9" providerId="ADAL" clId="{00C22F4A-81FE-4D63-B18D-E83F3483C49F}" dt="2021-06-04T06:40:11.929" v="1364" actId="478"/>
          <ac:spMkLst>
            <pc:docMk/>
            <pc:sldMk cId="906837492" sldId="359"/>
            <ac:spMk id="26" creationId="{1D351B25-38F2-4187-AA0A-435CA914BA84}"/>
          </ac:spMkLst>
        </pc:spChg>
        <pc:spChg chg="add del mod">
          <ac:chgData name="#JESSICA KEE SI JIA#" userId="2c6c4c4d-647b-4fc6-90cf-c043bc4277d9" providerId="ADAL" clId="{00C22F4A-81FE-4D63-B18D-E83F3483C49F}" dt="2021-06-04T06:38:22.958" v="1334" actId="478"/>
          <ac:spMkLst>
            <pc:docMk/>
            <pc:sldMk cId="906837492" sldId="359"/>
            <ac:spMk id="27" creationId="{42221B9B-9EA7-4AF9-BB76-D1EA6160494C}"/>
          </ac:spMkLst>
        </pc:spChg>
        <pc:spChg chg="add del mod">
          <ac:chgData name="#JESSICA KEE SI JIA#" userId="2c6c4c4d-647b-4fc6-90cf-c043bc4277d9" providerId="ADAL" clId="{00C22F4A-81FE-4D63-B18D-E83F3483C49F}" dt="2021-06-04T06:38:22.958" v="1334" actId="478"/>
          <ac:spMkLst>
            <pc:docMk/>
            <pc:sldMk cId="906837492" sldId="359"/>
            <ac:spMk id="28" creationId="{D1C53377-1C9F-4DA8-9EAC-8295757F6C97}"/>
          </ac:spMkLst>
        </pc:spChg>
        <pc:spChg chg="add del mod">
          <ac:chgData name="#JESSICA KEE SI JIA#" userId="2c6c4c4d-647b-4fc6-90cf-c043bc4277d9" providerId="ADAL" clId="{00C22F4A-81FE-4D63-B18D-E83F3483C49F}" dt="2021-06-04T06:38:22.958" v="1334" actId="478"/>
          <ac:spMkLst>
            <pc:docMk/>
            <pc:sldMk cId="906837492" sldId="359"/>
            <ac:spMk id="29" creationId="{52AFECC6-2777-48D2-9DA4-A9CE9CB00D54}"/>
          </ac:spMkLst>
        </pc:spChg>
        <pc:spChg chg="add del mod">
          <ac:chgData name="#JESSICA KEE SI JIA#" userId="2c6c4c4d-647b-4fc6-90cf-c043bc4277d9" providerId="ADAL" clId="{00C22F4A-81FE-4D63-B18D-E83F3483C49F}" dt="2021-06-04T06:38:22.958" v="1334" actId="478"/>
          <ac:spMkLst>
            <pc:docMk/>
            <pc:sldMk cId="906837492" sldId="359"/>
            <ac:spMk id="30" creationId="{99F5D482-4B38-442A-BD6D-572C0F3B4E39}"/>
          </ac:spMkLst>
        </pc:spChg>
        <pc:spChg chg="mod">
          <ac:chgData name="#JESSICA KEE SI JIA#" userId="2c6c4c4d-647b-4fc6-90cf-c043bc4277d9" providerId="ADAL" clId="{00C22F4A-81FE-4D63-B18D-E83F3483C49F}" dt="2021-06-04T06:38:47.490" v="1339" actId="1076"/>
          <ac:spMkLst>
            <pc:docMk/>
            <pc:sldMk cId="906837492" sldId="359"/>
            <ac:spMk id="37" creationId="{646DDB10-5808-46F6-A7D4-D9E51CD855DC}"/>
          </ac:spMkLst>
        </pc:spChg>
        <pc:spChg chg="mod">
          <ac:chgData name="#JESSICA KEE SI JIA#" userId="2c6c4c4d-647b-4fc6-90cf-c043bc4277d9" providerId="ADAL" clId="{00C22F4A-81FE-4D63-B18D-E83F3483C49F}" dt="2021-06-04T06:38:47.490" v="1339" actId="1076"/>
          <ac:spMkLst>
            <pc:docMk/>
            <pc:sldMk cId="906837492" sldId="359"/>
            <ac:spMk id="38" creationId="{DF90D6B1-5A19-4B51-97BD-75EE0E41AC42}"/>
          </ac:spMkLst>
        </pc:spChg>
        <pc:spChg chg="mod">
          <ac:chgData name="#JESSICA KEE SI JIA#" userId="2c6c4c4d-647b-4fc6-90cf-c043bc4277d9" providerId="ADAL" clId="{00C22F4A-81FE-4D63-B18D-E83F3483C49F}" dt="2021-06-04T06:38:47.490" v="1339" actId="1076"/>
          <ac:spMkLst>
            <pc:docMk/>
            <pc:sldMk cId="906837492" sldId="359"/>
            <ac:spMk id="39" creationId="{D7E8B37F-1E0D-47B9-B9F3-274A4A1EF4C7}"/>
          </ac:spMkLst>
        </pc:spChg>
        <pc:spChg chg="mod">
          <ac:chgData name="#JESSICA KEE SI JIA#" userId="2c6c4c4d-647b-4fc6-90cf-c043bc4277d9" providerId="ADAL" clId="{00C22F4A-81FE-4D63-B18D-E83F3483C49F}" dt="2021-06-04T06:38:47.490" v="1339" actId="1076"/>
          <ac:spMkLst>
            <pc:docMk/>
            <pc:sldMk cId="906837492" sldId="359"/>
            <ac:spMk id="40" creationId="{365F47D3-B2C8-4500-BC57-FE9558784690}"/>
          </ac:spMkLst>
        </pc:spChg>
        <pc:spChg chg="mod">
          <ac:chgData name="#JESSICA KEE SI JIA#" userId="2c6c4c4d-647b-4fc6-90cf-c043bc4277d9" providerId="ADAL" clId="{00C22F4A-81FE-4D63-B18D-E83F3483C49F}" dt="2021-06-04T06:38:47.490" v="1339" actId="1076"/>
          <ac:spMkLst>
            <pc:docMk/>
            <pc:sldMk cId="906837492" sldId="359"/>
            <ac:spMk id="41" creationId="{E94B1F91-2C32-48F1-87AE-F78DC9E0F1F5}"/>
          </ac:spMkLst>
        </pc:spChg>
        <pc:spChg chg="add mod">
          <ac:chgData name="#JESSICA KEE SI JIA#" userId="2c6c4c4d-647b-4fc6-90cf-c043bc4277d9" providerId="ADAL" clId="{00C22F4A-81FE-4D63-B18D-E83F3483C49F}" dt="2021-06-04T06:44:55.942" v="1518" actId="1038"/>
          <ac:spMkLst>
            <pc:docMk/>
            <pc:sldMk cId="906837492" sldId="359"/>
            <ac:spMk id="42" creationId="{598536D3-AF60-4F9F-B9B5-9CFB5506416C}"/>
          </ac:spMkLst>
        </pc:spChg>
        <pc:spChg chg="mod">
          <ac:chgData name="#JESSICA KEE SI JIA#" userId="2c6c4c4d-647b-4fc6-90cf-c043bc4277d9" providerId="ADAL" clId="{00C22F4A-81FE-4D63-B18D-E83F3483C49F}" dt="2021-06-04T06:46:47.856" v="1576" actId="1035"/>
          <ac:spMkLst>
            <pc:docMk/>
            <pc:sldMk cId="906837492" sldId="359"/>
            <ac:spMk id="45" creationId="{C640368F-2663-4F55-B8EA-B3748542E822}"/>
          </ac:spMkLst>
        </pc:spChg>
        <pc:spChg chg="mod">
          <ac:chgData name="#JESSICA KEE SI JIA#" userId="2c6c4c4d-647b-4fc6-90cf-c043bc4277d9" providerId="ADAL" clId="{00C22F4A-81FE-4D63-B18D-E83F3483C49F}" dt="2021-06-04T06:46:47.856" v="1576" actId="1035"/>
          <ac:spMkLst>
            <pc:docMk/>
            <pc:sldMk cId="906837492" sldId="359"/>
            <ac:spMk id="46" creationId="{03911669-5F99-41AA-B92E-A9713A66DCA0}"/>
          </ac:spMkLst>
        </pc:spChg>
        <pc:spChg chg="mod">
          <ac:chgData name="#JESSICA KEE SI JIA#" userId="2c6c4c4d-647b-4fc6-90cf-c043bc4277d9" providerId="ADAL" clId="{00C22F4A-81FE-4D63-B18D-E83F3483C49F}" dt="2021-06-04T06:46:47.856" v="1576" actId="1035"/>
          <ac:spMkLst>
            <pc:docMk/>
            <pc:sldMk cId="906837492" sldId="359"/>
            <ac:spMk id="48" creationId="{C5EEFFBB-4349-438A-8F27-92FC6DDBDFBD}"/>
          </ac:spMkLst>
        </pc:spChg>
        <pc:spChg chg="mod">
          <ac:chgData name="#JESSICA KEE SI JIA#" userId="2c6c4c4d-647b-4fc6-90cf-c043bc4277d9" providerId="ADAL" clId="{00C22F4A-81FE-4D63-B18D-E83F3483C49F}" dt="2021-06-04T06:46:47.856" v="1576" actId="1035"/>
          <ac:spMkLst>
            <pc:docMk/>
            <pc:sldMk cId="906837492" sldId="359"/>
            <ac:spMk id="49" creationId="{6128046A-0BE0-4E01-8294-B3EE3CFC1AE5}"/>
          </ac:spMkLst>
        </pc:spChg>
        <pc:spChg chg="mod">
          <ac:chgData name="#JESSICA KEE SI JIA#" userId="2c6c4c4d-647b-4fc6-90cf-c043bc4277d9" providerId="ADAL" clId="{00C22F4A-81FE-4D63-B18D-E83F3483C49F}" dt="2021-06-04T06:48:26.890" v="1589" actId="207"/>
          <ac:spMkLst>
            <pc:docMk/>
            <pc:sldMk cId="906837492" sldId="359"/>
            <ac:spMk id="51" creationId="{3F87B6CE-8AB7-4BE6-A114-13168DD6FF9A}"/>
          </ac:spMkLst>
        </pc:spChg>
        <pc:spChg chg="mod">
          <ac:chgData name="#JESSICA KEE SI JIA#" userId="2c6c4c4d-647b-4fc6-90cf-c043bc4277d9" providerId="ADAL" clId="{00C22F4A-81FE-4D63-B18D-E83F3483C49F}" dt="2021-06-04T06:46:47.856" v="1576" actId="1035"/>
          <ac:spMkLst>
            <pc:docMk/>
            <pc:sldMk cId="906837492" sldId="359"/>
            <ac:spMk id="52" creationId="{B70FC94D-9533-40DF-83DC-48CC2101AD71}"/>
          </ac:spMkLst>
        </pc:spChg>
        <pc:grpChg chg="add mod">
          <ac:chgData name="#JESSICA KEE SI JIA#" userId="2c6c4c4d-647b-4fc6-90cf-c043bc4277d9" providerId="ADAL" clId="{00C22F4A-81FE-4D63-B18D-E83F3483C49F}" dt="2021-06-04T06:38:47.490" v="1339" actId="1076"/>
          <ac:grpSpMkLst>
            <pc:docMk/>
            <pc:sldMk cId="906837492" sldId="359"/>
            <ac:grpSpMk id="31" creationId="{F1686E5D-098D-41BF-A4F2-6C011EEE5AD8}"/>
          </ac:grpSpMkLst>
        </pc:grpChg>
        <pc:grpChg chg="mod">
          <ac:chgData name="#JESSICA KEE SI JIA#" userId="2c6c4c4d-647b-4fc6-90cf-c043bc4277d9" providerId="ADAL" clId="{00C22F4A-81FE-4D63-B18D-E83F3483C49F}" dt="2021-06-04T06:38:47.490" v="1339" actId="1076"/>
          <ac:grpSpMkLst>
            <pc:docMk/>
            <pc:sldMk cId="906837492" sldId="359"/>
            <ac:grpSpMk id="32" creationId="{C8392B57-039C-4D4A-A89F-7CF5260EC10A}"/>
          </ac:grpSpMkLst>
        </pc:grpChg>
        <pc:grpChg chg="add mod">
          <ac:chgData name="#JESSICA KEE SI JIA#" userId="2c6c4c4d-647b-4fc6-90cf-c043bc4277d9" providerId="ADAL" clId="{00C22F4A-81FE-4D63-B18D-E83F3483C49F}" dt="2021-06-04T06:48:20.817" v="1587" actId="207"/>
          <ac:grpSpMkLst>
            <pc:docMk/>
            <pc:sldMk cId="906837492" sldId="359"/>
            <ac:grpSpMk id="43" creationId="{91D0CC0E-F0E8-4518-BE18-45CBC89C4206}"/>
          </ac:grpSpMkLst>
        </pc:grpChg>
        <pc:grpChg chg="add mod">
          <ac:chgData name="#JESSICA KEE SI JIA#" userId="2c6c4c4d-647b-4fc6-90cf-c043bc4277d9" providerId="ADAL" clId="{00C22F4A-81FE-4D63-B18D-E83F3483C49F}" dt="2021-06-04T06:48:20.817" v="1587" actId="207"/>
          <ac:grpSpMkLst>
            <pc:docMk/>
            <pc:sldMk cId="906837492" sldId="359"/>
            <ac:grpSpMk id="44" creationId="{F9F0A6F9-7C3D-45A7-A7C4-6639939EBC92}"/>
          </ac:grpSpMkLst>
        </pc:grpChg>
        <pc:grpChg chg="add mod">
          <ac:chgData name="#JESSICA KEE SI JIA#" userId="2c6c4c4d-647b-4fc6-90cf-c043bc4277d9" providerId="ADAL" clId="{00C22F4A-81FE-4D63-B18D-E83F3483C49F}" dt="2021-06-04T06:48:20.817" v="1587" actId="207"/>
          <ac:grpSpMkLst>
            <pc:docMk/>
            <pc:sldMk cId="906837492" sldId="359"/>
            <ac:grpSpMk id="47" creationId="{C2231275-E3FC-4DCB-A6B7-1C08DB189E48}"/>
          </ac:grpSpMkLst>
        </pc:grpChg>
        <pc:grpChg chg="add mod">
          <ac:chgData name="#JESSICA KEE SI JIA#" userId="2c6c4c4d-647b-4fc6-90cf-c043bc4277d9" providerId="ADAL" clId="{00C22F4A-81FE-4D63-B18D-E83F3483C49F}" dt="2021-06-04T06:46:47.856" v="1576" actId="1035"/>
          <ac:grpSpMkLst>
            <pc:docMk/>
            <pc:sldMk cId="906837492" sldId="359"/>
            <ac:grpSpMk id="50" creationId="{EF21DC97-E567-4BF2-9F3D-271B19E3698B}"/>
          </ac:grpSpMkLst>
        </pc:grpChg>
        <pc:grpChg chg="add mod">
          <ac:chgData name="#JESSICA KEE SI JIA#" userId="2c6c4c4d-647b-4fc6-90cf-c043bc4277d9" providerId="ADAL" clId="{00C22F4A-81FE-4D63-B18D-E83F3483C49F}" dt="2021-06-04T06:48:20.817" v="1587" actId="207"/>
          <ac:grpSpMkLst>
            <pc:docMk/>
            <pc:sldMk cId="906837492" sldId="359"/>
            <ac:grpSpMk id="53" creationId="{CB983365-7EC2-4122-9252-8599D3235964}"/>
          </ac:grpSpMkLst>
        </pc:grpChg>
        <pc:grpChg chg="add mod">
          <ac:chgData name="#JESSICA KEE SI JIA#" userId="2c6c4c4d-647b-4fc6-90cf-c043bc4277d9" providerId="ADAL" clId="{00C22F4A-81FE-4D63-B18D-E83F3483C49F}" dt="2021-06-04T06:48:27.145" v="1590" actId="207"/>
          <ac:grpSpMkLst>
            <pc:docMk/>
            <pc:sldMk cId="906837492" sldId="359"/>
            <ac:grpSpMk id="54" creationId="{F8A47817-9DC4-4557-A6BE-13FFA30E30F4}"/>
          </ac:grpSpMkLst>
        </pc:grpChg>
        <pc:grpChg chg="add mod">
          <ac:chgData name="#JESSICA KEE SI JIA#" userId="2c6c4c4d-647b-4fc6-90cf-c043bc4277d9" providerId="ADAL" clId="{00C22F4A-81FE-4D63-B18D-E83F3483C49F}" dt="2021-06-04T06:42:07.474" v="1411" actId="1076"/>
          <ac:grpSpMkLst>
            <pc:docMk/>
            <pc:sldMk cId="906837492" sldId="359"/>
            <ac:grpSpMk id="55" creationId="{E9B25A68-320E-4F78-BB71-A0BF85322AC0}"/>
          </ac:grpSpMkLst>
        </pc:grpChg>
        <pc:cxnChg chg="mod">
          <ac:chgData name="#JESSICA KEE SI JIA#" userId="2c6c4c4d-647b-4fc6-90cf-c043bc4277d9" providerId="ADAL" clId="{00C22F4A-81FE-4D63-B18D-E83F3483C49F}" dt="2021-06-04T06:38:47.490" v="1339" actId="1076"/>
          <ac:cxnSpMkLst>
            <pc:docMk/>
            <pc:sldMk cId="906837492" sldId="359"/>
            <ac:cxnSpMk id="33" creationId="{D8B2FD55-FD1F-4AD7-BDBC-BAEF6CEDE3AD}"/>
          </ac:cxnSpMkLst>
        </pc:cxnChg>
        <pc:cxnChg chg="del mod">
          <ac:chgData name="#JESSICA KEE SI JIA#" userId="2c6c4c4d-647b-4fc6-90cf-c043bc4277d9" providerId="ADAL" clId="{00C22F4A-81FE-4D63-B18D-E83F3483C49F}" dt="2021-06-04T06:38:35.655" v="1338" actId="478"/>
          <ac:cxnSpMkLst>
            <pc:docMk/>
            <pc:sldMk cId="906837492" sldId="359"/>
            <ac:cxnSpMk id="34" creationId="{F298D044-10C3-4D40-9E36-5D07815621DE}"/>
          </ac:cxnSpMkLst>
        </pc:cxnChg>
        <pc:cxnChg chg="del mod">
          <ac:chgData name="#JESSICA KEE SI JIA#" userId="2c6c4c4d-647b-4fc6-90cf-c043bc4277d9" providerId="ADAL" clId="{00C22F4A-81FE-4D63-B18D-E83F3483C49F}" dt="2021-06-04T06:38:33.822" v="1337" actId="478"/>
          <ac:cxnSpMkLst>
            <pc:docMk/>
            <pc:sldMk cId="906837492" sldId="359"/>
            <ac:cxnSpMk id="35" creationId="{A58B2E0B-9866-458D-9790-6AF55D76398D}"/>
          </ac:cxnSpMkLst>
        </pc:cxnChg>
        <pc:cxnChg chg="mod">
          <ac:chgData name="#JESSICA KEE SI JIA#" userId="2c6c4c4d-647b-4fc6-90cf-c043bc4277d9" providerId="ADAL" clId="{00C22F4A-81FE-4D63-B18D-E83F3483C49F}" dt="2021-06-04T06:38:47.490" v="1339" actId="1076"/>
          <ac:cxnSpMkLst>
            <pc:docMk/>
            <pc:sldMk cId="906837492" sldId="359"/>
            <ac:cxnSpMk id="36" creationId="{CD0A2D9B-2B06-46CA-BC6F-54EC5138E84A}"/>
          </ac:cxnSpMkLst>
        </pc:cxnChg>
      </pc:sldChg>
      <pc:sldChg chg="addSp delSp modSp add del mod modAnim modShow">
        <pc:chgData name="#JESSICA KEE SI JIA#" userId="2c6c4c4d-647b-4fc6-90cf-c043bc4277d9" providerId="ADAL" clId="{00C22F4A-81FE-4D63-B18D-E83F3483C49F}" dt="2021-06-17T07:50:31.279" v="6530" actId="47"/>
        <pc:sldMkLst>
          <pc:docMk/>
          <pc:sldMk cId="2512032384" sldId="360"/>
        </pc:sldMkLst>
        <pc:spChg chg="mod">
          <ac:chgData name="#JESSICA KEE SI JIA#" userId="2c6c4c4d-647b-4fc6-90cf-c043bc4277d9" providerId="ADAL" clId="{00C22F4A-81FE-4D63-B18D-E83F3483C49F}" dt="2021-06-04T07:58:35.310" v="2141" actId="20577"/>
          <ac:spMkLst>
            <pc:docMk/>
            <pc:sldMk cId="2512032384" sldId="360"/>
            <ac:spMk id="2" creationId="{9BCA4F46-DB81-440C-9D6B-6F728872524C}"/>
          </ac:spMkLst>
        </pc:spChg>
        <pc:spChg chg="mod">
          <ac:chgData name="#JESSICA KEE SI JIA#" userId="2c6c4c4d-647b-4fc6-90cf-c043bc4277d9" providerId="ADAL" clId="{00C22F4A-81FE-4D63-B18D-E83F3483C49F}" dt="2021-06-04T07:30:45.345" v="1916" actId="122"/>
          <ac:spMkLst>
            <pc:docMk/>
            <pc:sldMk cId="2512032384" sldId="360"/>
            <ac:spMk id="59" creationId="{99FD3FD0-A7BA-49CC-A5CC-8EBECC76D41F}"/>
          </ac:spMkLst>
        </pc:spChg>
        <pc:spChg chg="mod">
          <ac:chgData name="#JESSICA KEE SI JIA#" userId="2c6c4c4d-647b-4fc6-90cf-c043bc4277d9" providerId="ADAL" clId="{00C22F4A-81FE-4D63-B18D-E83F3483C49F}" dt="2021-06-04T07:36:32.032" v="1957" actId="20577"/>
          <ac:spMkLst>
            <pc:docMk/>
            <pc:sldMk cId="2512032384" sldId="360"/>
            <ac:spMk id="60" creationId="{1CFA8F71-E76B-441B-828D-0E9199F328FD}"/>
          </ac:spMkLst>
        </pc:spChg>
        <pc:spChg chg="mod">
          <ac:chgData name="#JESSICA KEE SI JIA#" userId="2c6c4c4d-647b-4fc6-90cf-c043bc4277d9" providerId="ADAL" clId="{00C22F4A-81FE-4D63-B18D-E83F3483C49F}" dt="2021-06-04T07:36:29.518" v="1953" actId="20577"/>
          <ac:spMkLst>
            <pc:docMk/>
            <pc:sldMk cId="2512032384" sldId="360"/>
            <ac:spMk id="61" creationId="{CE3AFD68-666B-46B3-BDCF-2F43834505DC}"/>
          </ac:spMkLst>
        </pc:spChg>
        <pc:spChg chg="mod">
          <ac:chgData name="#JESSICA KEE SI JIA#" userId="2c6c4c4d-647b-4fc6-90cf-c043bc4277d9" providerId="ADAL" clId="{00C22F4A-81FE-4D63-B18D-E83F3483C49F}" dt="2021-06-04T07:36:27.806" v="1950" actId="20577"/>
          <ac:spMkLst>
            <pc:docMk/>
            <pc:sldMk cId="2512032384" sldId="360"/>
            <ac:spMk id="62" creationId="{85577667-0AF6-4FCE-AB9E-E6F65B0CEBB7}"/>
          </ac:spMkLst>
        </pc:spChg>
        <pc:spChg chg="mod">
          <ac:chgData name="#JESSICA KEE SI JIA#" userId="2c6c4c4d-647b-4fc6-90cf-c043bc4277d9" providerId="ADAL" clId="{00C22F4A-81FE-4D63-B18D-E83F3483C49F}" dt="2021-06-04T07:36:26.172" v="1949" actId="20577"/>
          <ac:spMkLst>
            <pc:docMk/>
            <pc:sldMk cId="2512032384" sldId="360"/>
            <ac:spMk id="63" creationId="{D4BD49C4-926A-4F7F-AFC2-74DB004D79DD}"/>
          </ac:spMkLst>
        </pc:spChg>
        <pc:spChg chg="mod">
          <ac:chgData name="#JESSICA KEE SI JIA#" userId="2c6c4c4d-647b-4fc6-90cf-c043bc4277d9" providerId="ADAL" clId="{00C22F4A-81FE-4D63-B18D-E83F3483C49F}" dt="2021-06-04T07:51:15.406" v="2065" actId="164"/>
          <ac:spMkLst>
            <pc:docMk/>
            <pc:sldMk cId="2512032384" sldId="360"/>
            <ac:spMk id="129" creationId="{317F325F-781D-4ED4-AAB7-530F6413E7D8}"/>
          </ac:spMkLst>
        </pc:spChg>
        <pc:spChg chg="mod">
          <ac:chgData name="#JESSICA KEE SI JIA#" userId="2c6c4c4d-647b-4fc6-90cf-c043bc4277d9" providerId="ADAL" clId="{00C22F4A-81FE-4D63-B18D-E83F3483C49F}" dt="2021-06-04T07:51:15.406" v="2065" actId="164"/>
          <ac:spMkLst>
            <pc:docMk/>
            <pc:sldMk cId="2512032384" sldId="360"/>
            <ac:spMk id="133" creationId="{62727D76-E0B3-4715-BC5F-E18833BE78DF}"/>
          </ac:spMkLst>
        </pc:spChg>
        <pc:spChg chg="mod">
          <ac:chgData name="#JESSICA KEE SI JIA#" userId="2c6c4c4d-647b-4fc6-90cf-c043bc4277d9" providerId="ADAL" clId="{00C22F4A-81FE-4D63-B18D-E83F3483C49F}" dt="2021-06-04T07:39:02.423" v="1973" actId="20577"/>
          <ac:spMkLst>
            <pc:docMk/>
            <pc:sldMk cId="2512032384" sldId="360"/>
            <ac:spMk id="137" creationId="{FB726B0E-EEF8-446A-9B4E-DD04625119CF}"/>
          </ac:spMkLst>
        </pc:spChg>
        <pc:spChg chg="mod">
          <ac:chgData name="#JESSICA KEE SI JIA#" userId="2c6c4c4d-647b-4fc6-90cf-c043bc4277d9" providerId="ADAL" clId="{00C22F4A-81FE-4D63-B18D-E83F3483C49F}" dt="2021-06-04T07:39:06.443" v="1975" actId="20577"/>
          <ac:spMkLst>
            <pc:docMk/>
            <pc:sldMk cId="2512032384" sldId="360"/>
            <ac:spMk id="138" creationId="{C1163652-0D22-4E87-B8B1-5A624B1FA612}"/>
          </ac:spMkLst>
        </pc:spChg>
        <pc:spChg chg="mod">
          <ac:chgData name="#JESSICA KEE SI JIA#" userId="2c6c4c4d-647b-4fc6-90cf-c043bc4277d9" providerId="ADAL" clId="{00C22F4A-81FE-4D63-B18D-E83F3483C49F}" dt="2021-06-04T07:38:56.002" v="1968" actId="20577"/>
          <ac:spMkLst>
            <pc:docMk/>
            <pc:sldMk cId="2512032384" sldId="360"/>
            <ac:spMk id="141" creationId="{BCFD2D56-A25E-480F-887A-ECA58265A427}"/>
          </ac:spMkLst>
        </pc:spChg>
        <pc:spChg chg="mod">
          <ac:chgData name="#JESSICA KEE SI JIA#" userId="2c6c4c4d-647b-4fc6-90cf-c043bc4277d9" providerId="ADAL" clId="{00C22F4A-81FE-4D63-B18D-E83F3483C49F}" dt="2021-06-04T07:38:58.498" v="1971" actId="20577"/>
          <ac:spMkLst>
            <pc:docMk/>
            <pc:sldMk cId="2512032384" sldId="360"/>
            <ac:spMk id="142" creationId="{DE794D62-DF20-4A25-866D-596FD8A3C45E}"/>
          </ac:spMkLst>
        </pc:spChg>
        <pc:grpChg chg="add mod">
          <ac:chgData name="#JESSICA KEE SI JIA#" userId="2c6c4c4d-647b-4fc6-90cf-c043bc4277d9" providerId="ADAL" clId="{00C22F4A-81FE-4D63-B18D-E83F3483C49F}" dt="2021-06-04T07:51:15.406" v="2065" actId="164"/>
          <ac:grpSpMkLst>
            <pc:docMk/>
            <pc:sldMk cId="2512032384" sldId="360"/>
            <ac:grpSpMk id="35" creationId="{B054A3E9-4893-4A0F-B4B5-3A6DA9EFE416}"/>
          </ac:grpSpMkLst>
        </pc:grpChg>
        <pc:grpChg chg="add del">
          <ac:chgData name="#JESSICA KEE SI JIA#" userId="2c6c4c4d-647b-4fc6-90cf-c043bc4277d9" providerId="ADAL" clId="{00C22F4A-81FE-4D63-B18D-E83F3483C49F}" dt="2021-06-04T07:40:11.106" v="1982" actId="21"/>
          <ac:grpSpMkLst>
            <pc:docMk/>
            <pc:sldMk cId="2512032384" sldId="360"/>
            <ac:grpSpMk id="48" creationId="{8203E5A5-4B92-4851-8334-F94E3B4B3C2F}"/>
          </ac:grpSpMkLst>
        </pc:grpChg>
        <pc:cxnChg chg="mod">
          <ac:chgData name="#JESSICA KEE SI JIA#" userId="2c6c4c4d-647b-4fc6-90cf-c043bc4277d9" providerId="ADAL" clId="{00C22F4A-81FE-4D63-B18D-E83F3483C49F}" dt="2021-06-04T07:33:15.433" v="1934" actId="1076"/>
          <ac:cxnSpMkLst>
            <pc:docMk/>
            <pc:sldMk cId="2512032384" sldId="360"/>
            <ac:cxnSpMk id="11" creationId="{DF4CA2ED-A44F-4FE3-A350-509088B613BA}"/>
          </ac:cxnSpMkLst>
        </pc:cxnChg>
        <pc:cxnChg chg="add mod">
          <ac:chgData name="#JESSICA KEE SI JIA#" userId="2c6c4c4d-647b-4fc6-90cf-c043bc4277d9" providerId="ADAL" clId="{00C22F4A-81FE-4D63-B18D-E83F3483C49F}" dt="2021-06-04T07:55:56.008" v="2099" actId="1076"/>
          <ac:cxnSpMkLst>
            <pc:docMk/>
            <pc:sldMk cId="2512032384" sldId="360"/>
            <ac:cxnSpMk id="84" creationId="{CABA5AB1-DF7C-497E-937D-0D95ACF9A154}"/>
          </ac:cxnSpMkLst>
        </pc:cxnChg>
      </pc:sldChg>
      <pc:sldChg chg="delSp modSp add mod">
        <pc:chgData name="#JESSICA KEE SI JIA#" userId="2c6c4c4d-647b-4fc6-90cf-c043bc4277d9" providerId="ADAL" clId="{00C22F4A-81FE-4D63-B18D-E83F3483C49F}" dt="2021-06-04T07:59:22.090" v="2167" actId="14100"/>
        <pc:sldMkLst>
          <pc:docMk/>
          <pc:sldMk cId="2516604607" sldId="361"/>
        </pc:sldMkLst>
        <pc:spChg chg="mod">
          <ac:chgData name="#JESSICA KEE SI JIA#" userId="2c6c4c4d-647b-4fc6-90cf-c043bc4277d9" providerId="ADAL" clId="{00C22F4A-81FE-4D63-B18D-E83F3483C49F}" dt="2021-06-04T07:58:18.669" v="2121" actId="20577"/>
          <ac:spMkLst>
            <pc:docMk/>
            <pc:sldMk cId="2516604607" sldId="361"/>
            <ac:spMk id="2" creationId="{7594EADC-6942-42B2-BABB-01A84EC5201A}"/>
          </ac:spMkLst>
        </pc:spChg>
        <pc:spChg chg="mod">
          <ac:chgData name="#JESSICA KEE SI JIA#" userId="2c6c4c4d-647b-4fc6-90cf-c043bc4277d9" providerId="ADAL" clId="{00C22F4A-81FE-4D63-B18D-E83F3483C49F}" dt="2021-06-04T07:59:22.090" v="2167" actId="14100"/>
          <ac:spMkLst>
            <pc:docMk/>
            <pc:sldMk cId="2516604607" sldId="361"/>
            <ac:spMk id="3" creationId="{CF5EC427-4561-4594-8E0E-25B40648A6C8}"/>
          </ac:spMkLst>
        </pc:spChg>
        <pc:grpChg chg="del">
          <ac:chgData name="#JESSICA KEE SI JIA#" userId="2c6c4c4d-647b-4fc6-90cf-c043bc4277d9" providerId="ADAL" clId="{00C22F4A-81FE-4D63-B18D-E83F3483C49F}" dt="2021-06-04T07:56:49.763" v="2104" actId="478"/>
          <ac:grpSpMkLst>
            <pc:docMk/>
            <pc:sldMk cId="2516604607" sldId="361"/>
            <ac:grpSpMk id="17" creationId="{48430100-70C7-40FD-86D9-8A2DC4949484}"/>
          </ac:grpSpMkLst>
        </pc:grpChg>
        <pc:grpChg chg="del">
          <ac:chgData name="#JESSICA KEE SI JIA#" userId="2c6c4c4d-647b-4fc6-90cf-c043bc4277d9" providerId="ADAL" clId="{00C22F4A-81FE-4D63-B18D-E83F3483C49F}" dt="2021-06-04T07:56:49.763" v="2104" actId="478"/>
          <ac:grpSpMkLst>
            <pc:docMk/>
            <pc:sldMk cId="2516604607" sldId="361"/>
            <ac:grpSpMk id="18" creationId="{31B12761-A4C9-4482-8CF7-0945DABA3B2F}"/>
          </ac:grpSpMkLst>
        </pc:grpChg>
        <pc:cxnChg chg="del">
          <ac:chgData name="#JESSICA KEE SI JIA#" userId="2c6c4c4d-647b-4fc6-90cf-c043bc4277d9" providerId="ADAL" clId="{00C22F4A-81FE-4D63-B18D-E83F3483C49F}" dt="2021-06-04T07:56:49.763" v="2104" actId="478"/>
          <ac:cxnSpMkLst>
            <pc:docMk/>
            <pc:sldMk cId="2516604607" sldId="361"/>
            <ac:cxnSpMk id="30" creationId="{90BB9C0E-305B-4B78-9EFA-85636EF46894}"/>
          </ac:cxnSpMkLst>
        </pc:cxnChg>
      </pc:sldChg>
      <pc:sldChg chg="addSp delSp modSp new mod ord modAnim">
        <pc:chgData name="#JESSICA KEE SI JIA#" userId="2c6c4c4d-647b-4fc6-90cf-c043bc4277d9" providerId="ADAL" clId="{00C22F4A-81FE-4D63-B18D-E83F3483C49F}" dt="2021-06-04T13:42:39.393" v="3882" actId="1038"/>
        <pc:sldMkLst>
          <pc:docMk/>
          <pc:sldMk cId="670840683" sldId="362"/>
        </pc:sldMkLst>
        <pc:spChg chg="mod">
          <ac:chgData name="#JESSICA KEE SI JIA#" userId="2c6c4c4d-647b-4fc6-90cf-c043bc4277d9" providerId="ADAL" clId="{00C22F4A-81FE-4D63-B18D-E83F3483C49F}" dt="2021-06-04T12:13:41.948" v="2188" actId="14100"/>
          <ac:spMkLst>
            <pc:docMk/>
            <pc:sldMk cId="670840683" sldId="362"/>
            <ac:spMk id="2" creationId="{7B2E3729-D248-48F7-82BB-092937AAC9B4}"/>
          </ac:spMkLst>
        </pc:spChg>
        <pc:spChg chg="del">
          <ac:chgData name="#JESSICA KEE SI JIA#" userId="2c6c4c4d-647b-4fc6-90cf-c043bc4277d9" providerId="ADAL" clId="{00C22F4A-81FE-4D63-B18D-E83F3483C49F}" dt="2021-06-04T08:01:20.138" v="2168" actId="478"/>
          <ac:spMkLst>
            <pc:docMk/>
            <pc:sldMk cId="670840683" sldId="362"/>
            <ac:spMk id="3" creationId="{B7670B44-34D9-4E5B-939C-10A2BB2890C6}"/>
          </ac:spMkLst>
        </pc:spChg>
        <pc:spChg chg="add del mod">
          <ac:chgData name="#JESSICA KEE SI JIA#" userId="2c6c4c4d-647b-4fc6-90cf-c043bc4277d9" providerId="ADAL" clId="{00C22F4A-81FE-4D63-B18D-E83F3483C49F}" dt="2021-06-04T08:01:23.238" v="2170"/>
          <ac:spMkLst>
            <pc:docMk/>
            <pc:sldMk cId="670840683" sldId="362"/>
            <ac:spMk id="4" creationId="{1E7C0801-C493-4FDB-BF93-E6EEE1F36EED}"/>
          </ac:spMkLst>
        </pc:spChg>
        <pc:spChg chg="add del mod">
          <ac:chgData name="#JESSICA KEE SI JIA#" userId="2c6c4c4d-647b-4fc6-90cf-c043bc4277d9" providerId="ADAL" clId="{00C22F4A-81FE-4D63-B18D-E83F3483C49F}" dt="2021-06-04T08:01:23.238" v="2170"/>
          <ac:spMkLst>
            <pc:docMk/>
            <pc:sldMk cId="670840683" sldId="362"/>
            <ac:spMk id="5" creationId="{17D1F831-406F-41C4-B136-D8BC15F75568}"/>
          </ac:spMkLst>
        </pc:spChg>
        <pc:spChg chg="add mod">
          <ac:chgData name="#JESSICA KEE SI JIA#" userId="2c6c4c4d-647b-4fc6-90cf-c043bc4277d9" providerId="ADAL" clId="{00C22F4A-81FE-4D63-B18D-E83F3483C49F}" dt="2021-06-04T12:36:05.102" v="3078" actId="14100"/>
          <ac:spMkLst>
            <pc:docMk/>
            <pc:sldMk cId="670840683" sldId="362"/>
            <ac:spMk id="6" creationId="{874928D7-E5EC-42D3-903C-0120ABB69B72}"/>
          </ac:spMkLst>
        </pc:spChg>
        <pc:spChg chg="add mod">
          <ac:chgData name="#JESSICA KEE SI JIA#" userId="2c6c4c4d-647b-4fc6-90cf-c043bc4277d9" providerId="ADAL" clId="{00C22F4A-81FE-4D63-B18D-E83F3483C49F}" dt="2021-06-04T12:36:18.485" v="3083" actId="255"/>
          <ac:spMkLst>
            <pc:docMk/>
            <pc:sldMk cId="670840683" sldId="362"/>
            <ac:spMk id="7" creationId="{B6D2DF50-F080-4503-A6AB-C613355A53A9}"/>
          </ac:spMkLst>
        </pc:spChg>
        <pc:spChg chg="add mod">
          <ac:chgData name="#JESSICA KEE SI JIA#" userId="2c6c4c4d-647b-4fc6-90cf-c043bc4277d9" providerId="ADAL" clId="{00C22F4A-81FE-4D63-B18D-E83F3483C49F}" dt="2021-06-04T12:54:06.698" v="3328" actId="113"/>
          <ac:spMkLst>
            <pc:docMk/>
            <pc:sldMk cId="670840683" sldId="362"/>
            <ac:spMk id="8" creationId="{A840990B-761C-48C0-99E2-8ABCCCA0BF9F}"/>
          </ac:spMkLst>
        </pc:spChg>
        <pc:spChg chg="add mod">
          <ac:chgData name="#JESSICA KEE SI JIA#" userId="2c6c4c4d-647b-4fc6-90cf-c043bc4277d9" providerId="ADAL" clId="{00C22F4A-81FE-4D63-B18D-E83F3483C49F}" dt="2021-06-04T13:42:39.393" v="3882" actId="1038"/>
          <ac:spMkLst>
            <pc:docMk/>
            <pc:sldMk cId="670840683" sldId="362"/>
            <ac:spMk id="9" creationId="{F54FB4AE-5198-41B7-BE59-1D31264C9C25}"/>
          </ac:spMkLst>
        </pc:spChg>
        <pc:spChg chg="add del mod">
          <ac:chgData name="#JESSICA KEE SI JIA#" userId="2c6c4c4d-647b-4fc6-90cf-c043bc4277d9" providerId="ADAL" clId="{00C22F4A-81FE-4D63-B18D-E83F3483C49F}" dt="2021-06-04T12:34:13.440" v="3053" actId="478"/>
          <ac:spMkLst>
            <pc:docMk/>
            <pc:sldMk cId="670840683" sldId="362"/>
            <ac:spMk id="14" creationId="{FD9C8769-047F-4F42-855F-190E94B48F17}"/>
          </ac:spMkLst>
        </pc:spChg>
        <pc:spChg chg="add del mod">
          <ac:chgData name="#JESSICA KEE SI JIA#" userId="2c6c4c4d-647b-4fc6-90cf-c043bc4277d9" providerId="ADAL" clId="{00C22F4A-81FE-4D63-B18D-E83F3483C49F}" dt="2021-06-04T12:34:13.440" v="3053" actId="478"/>
          <ac:spMkLst>
            <pc:docMk/>
            <pc:sldMk cId="670840683" sldId="362"/>
            <ac:spMk id="15" creationId="{4F7ABEF7-1491-48C7-88C0-DA9E2D57CAF4}"/>
          </ac:spMkLst>
        </pc:spChg>
        <pc:spChg chg="add del mod">
          <ac:chgData name="#JESSICA KEE SI JIA#" userId="2c6c4c4d-647b-4fc6-90cf-c043bc4277d9" providerId="ADAL" clId="{00C22F4A-81FE-4D63-B18D-E83F3483C49F}" dt="2021-06-04T12:34:13.440" v="3053" actId="478"/>
          <ac:spMkLst>
            <pc:docMk/>
            <pc:sldMk cId="670840683" sldId="362"/>
            <ac:spMk id="16" creationId="{12460DDB-5227-4F92-8FD9-5F6E3A37C7C0}"/>
          </ac:spMkLst>
        </pc:spChg>
        <pc:spChg chg="add del mod">
          <ac:chgData name="#JESSICA KEE SI JIA#" userId="2c6c4c4d-647b-4fc6-90cf-c043bc4277d9" providerId="ADAL" clId="{00C22F4A-81FE-4D63-B18D-E83F3483C49F}" dt="2021-06-04T12:34:13.440" v="3053" actId="478"/>
          <ac:spMkLst>
            <pc:docMk/>
            <pc:sldMk cId="670840683" sldId="362"/>
            <ac:spMk id="17" creationId="{F751604B-A894-4698-B14C-52E60A77035B}"/>
          </ac:spMkLst>
        </pc:spChg>
        <pc:spChg chg="add del mod">
          <ac:chgData name="#JESSICA KEE SI JIA#" userId="2c6c4c4d-647b-4fc6-90cf-c043bc4277d9" providerId="ADAL" clId="{00C22F4A-81FE-4D63-B18D-E83F3483C49F}" dt="2021-06-04T12:34:13.440" v="3053" actId="478"/>
          <ac:spMkLst>
            <pc:docMk/>
            <pc:sldMk cId="670840683" sldId="362"/>
            <ac:spMk id="18" creationId="{18D40620-2888-44C6-A844-8DB81732C5F2}"/>
          </ac:spMkLst>
        </pc:spChg>
        <pc:spChg chg="add del mod">
          <ac:chgData name="#JESSICA KEE SI JIA#" userId="2c6c4c4d-647b-4fc6-90cf-c043bc4277d9" providerId="ADAL" clId="{00C22F4A-81FE-4D63-B18D-E83F3483C49F}" dt="2021-06-04T12:34:17.510" v="3054" actId="478"/>
          <ac:spMkLst>
            <pc:docMk/>
            <pc:sldMk cId="670840683" sldId="362"/>
            <ac:spMk id="19" creationId="{9FFA58DA-FBD2-4707-ACC4-8D77A0844348}"/>
          </ac:spMkLst>
        </pc:spChg>
        <pc:spChg chg="add del mod">
          <ac:chgData name="#JESSICA KEE SI JIA#" userId="2c6c4c4d-647b-4fc6-90cf-c043bc4277d9" providerId="ADAL" clId="{00C22F4A-81FE-4D63-B18D-E83F3483C49F}" dt="2021-06-04T12:34:17.510" v="3054" actId="478"/>
          <ac:spMkLst>
            <pc:docMk/>
            <pc:sldMk cId="670840683" sldId="362"/>
            <ac:spMk id="20" creationId="{70C2705A-AB31-4BE8-9B82-79AF787D6637}"/>
          </ac:spMkLst>
        </pc:spChg>
        <pc:spChg chg="add del mod">
          <ac:chgData name="#JESSICA KEE SI JIA#" userId="2c6c4c4d-647b-4fc6-90cf-c043bc4277d9" providerId="ADAL" clId="{00C22F4A-81FE-4D63-B18D-E83F3483C49F}" dt="2021-06-04T12:34:17.510" v="3054" actId="478"/>
          <ac:spMkLst>
            <pc:docMk/>
            <pc:sldMk cId="670840683" sldId="362"/>
            <ac:spMk id="21" creationId="{DE1CD44C-2B3E-4FF0-A842-3B708A41F808}"/>
          </ac:spMkLst>
        </pc:spChg>
        <pc:spChg chg="add del mod">
          <ac:chgData name="#JESSICA KEE SI JIA#" userId="2c6c4c4d-647b-4fc6-90cf-c043bc4277d9" providerId="ADAL" clId="{00C22F4A-81FE-4D63-B18D-E83F3483C49F}" dt="2021-06-04T12:34:17.510" v="3054" actId="478"/>
          <ac:spMkLst>
            <pc:docMk/>
            <pc:sldMk cId="670840683" sldId="362"/>
            <ac:spMk id="22" creationId="{31934650-2F3D-47F4-BD17-0AF72B7E0A6E}"/>
          </ac:spMkLst>
        </pc:spChg>
        <pc:spChg chg="add del mod">
          <ac:chgData name="#JESSICA KEE SI JIA#" userId="2c6c4c4d-647b-4fc6-90cf-c043bc4277d9" providerId="ADAL" clId="{00C22F4A-81FE-4D63-B18D-E83F3483C49F}" dt="2021-06-04T12:34:17.510" v="3054" actId="478"/>
          <ac:spMkLst>
            <pc:docMk/>
            <pc:sldMk cId="670840683" sldId="362"/>
            <ac:spMk id="25" creationId="{E3CA66E1-240B-4901-B8C9-EB85CA56C3F9}"/>
          </ac:spMkLst>
        </pc:spChg>
        <pc:spChg chg="add del mod">
          <ac:chgData name="#JESSICA KEE SI JIA#" userId="2c6c4c4d-647b-4fc6-90cf-c043bc4277d9" providerId="ADAL" clId="{00C22F4A-81FE-4D63-B18D-E83F3483C49F}" dt="2021-06-04T12:34:17.510" v="3054" actId="478"/>
          <ac:spMkLst>
            <pc:docMk/>
            <pc:sldMk cId="670840683" sldId="362"/>
            <ac:spMk id="26" creationId="{306A7011-A701-4D48-BACA-8506163B63C9}"/>
          </ac:spMkLst>
        </pc:spChg>
        <pc:spChg chg="add del mod">
          <ac:chgData name="#JESSICA KEE SI JIA#" userId="2c6c4c4d-647b-4fc6-90cf-c043bc4277d9" providerId="ADAL" clId="{00C22F4A-81FE-4D63-B18D-E83F3483C49F}" dt="2021-06-04T12:34:13.440" v="3053" actId="478"/>
          <ac:spMkLst>
            <pc:docMk/>
            <pc:sldMk cId="670840683" sldId="362"/>
            <ac:spMk id="27" creationId="{149D88BF-236D-4D66-8AB8-A0133B9BEF19}"/>
          </ac:spMkLst>
        </pc:spChg>
        <pc:grpChg chg="add del mod">
          <ac:chgData name="#JESSICA KEE SI JIA#" userId="2c6c4c4d-647b-4fc6-90cf-c043bc4277d9" providerId="ADAL" clId="{00C22F4A-81FE-4D63-B18D-E83F3483C49F}" dt="2021-06-04T12:34:13.440" v="3053" actId="478"/>
          <ac:grpSpMkLst>
            <pc:docMk/>
            <pc:sldMk cId="670840683" sldId="362"/>
            <ac:grpSpMk id="10" creationId="{DFEB49D8-F2F2-43C7-9A45-8D644EDD1C73}"/>
          </ac:grpSpMkLst>
        </pc:grpChg>
        <pc:cxnChg chg="mod">
          <ac:chgData name="#JESSICA KEE SI JIA#" userId="2c6c4c4d-647b-4fc6-90cf-c043bc4277d9" providerId="ADAL" clId="{00C22F4A-81FE-4D63-B18D-E83F3483C49F}" dt="2021-06-04T12:30:47.858" v="2955"/>
          <ac:cxnSpMkLst>
            <pc:docMk/>
            <pc:sldMk cId="670840683" sldId="362"/>
            <ac:cxnSpMk id="11" creationId="{8C1570A1-906F-4443-B62B-81CFB4265F33}"/>
          </ac:cxnSpMkLst>
        </pc:cxnChg>
        <pc:cxnChg chg="mod">
          <ac:chgData name="#JESSICA KEE SI JIA#" userId="2c6c4c4d-647b-4fc6-90cf-c043bc4277d9" providerId="ADAL" clId="{00C22F4A-81FE-4D63-B18D-E83F3483C49F}" dt="2021-06-04T12:30:47.858" v="2955"/>
          <ac:cxnSpMkLst>
            <pc:docMk/>
            <pc:sldMk cId="670840683" sldId="362"/>
            <ac:cxnSpMk id="12" creationId="{991C6C6F-FFF1-4087-AF17-B8E98126DD96}"/>
          </ac:cxnSpMkLst>
        </pc:cxnChg>
        <pc:cxnChg chg="mod">
          <ac:chgData name="#JESSICA KEE SI JIA#" userId="2c6c4c4d-647b-4fc6-90cf-c043bc4277d9" providerId="ADAL" clId="{00C22F4A-81FE-4D63-B18D-E83F3483C49F}" dt="2021-06-04T12:30:47.858" v="2955"/>
          <ac:cxnSpMkLst>
            <pc:docMk/>
            <pc:sldMk cId="670840683" sldId="362"/>
            <ac:cxnSpMk id="13" creationId="{1EA5CB37-4483-43C0-B8F5-B2172F55E0C6}"/>
          </ac:cxnSpMkLst>
        </pc:cxnChg>
        <pc:cxnChg chg="add del mod">
          <ac:chgData name="#JESSICA KEE SI JIA#" userId="2c6c4c4d-647b-4fc6-90cf-c043bc4277d9" providerId="ADAL" clId="{00C22F4A-81FE-4D63-B18D-E83F3483C49F}" dt="2021-06-04T12:34:17.510" v="3054" actId="478"/>
          <ac:cxnSpMkLst>
            <pc:docMk/>
            <pc:sldMk cId="670840683" sldId="362"/>
            <ac:cxnSpMk id="23" creationId="{796FD81D-E9D5-460E-B679-79E9A8DE0340}"/>
          </ac:cxnSpMkLst>
        </pc:cxnChg>
        <pc:cxnChg chg="add del mod">
          <ac:chgData name="#JESSICA KEE SI JIA#" userId="2c6c4c4d-647b-4fc6-90cf-c043bc4277d9" providerId="ADAL" clId="{00C22F4A-81FE-4D63-B18D-E83F3483C49F}" dt="2021-06-04T12:34:17.510" v="3054" actId="478"/>
          <ac:cxnSpMkLst>
            <pc:docMk/>
            <pc:sldMk cId="670840683" sldId="362"/>
            <ac:cxnSpMk id="24" creationId="{E0BAA079-FB62-4117-9F8B-A38FAD5399B8}"/>
          </ac:cxnSpMkLst>
        </pc:cxnChg>
      </pc:sldChg>
      <pc:sldChg chg="add del">
        <pc:chgData name="#JESSICA KEE SI JIA#" userId="2c6c4c4d-647b-4fc6-90cf-c043bc4277d9" providerId="ADAL" clId="{00C22F4A-81FE-4D63-B18D-E83F3483C49F}" dt="2021-06-04T08:01:36.173" v="2172"/>
        <pc:sldMkLst>
          <pc:docMk/>
          <pc:sldMk cId="202257723" sldId="363"/>
        </pc:sldMkLst>
      </pc:sldChg>
      <pc:sldChg chg="add del mod modShow">
        <pc:chgData name="#JESSICA KEE SI JIA#" userId="2c6c4c4d-647b-4fc6-90cf-c043bc4277d9" providerId="ADAL" clId="{00C22F4A-81FE-4D63-B18D-E83F3483C49F}" dt="2021-06-06T07:12:33.884" v="4898" actId="18676"/>
        <pc:sldMkLst>
          <pc:docMk/>
          <pc:sldMk cId="2252831192" sldId="363"/>
        </pc:sldMkLst>
      </pc:sldChg>
      <pc:sldChg chg="add del mod modShow">
        <pc:chgData name="#JESSICA KEE SI JIA#" userId="2c6c4c4d-647b-4fc6-90cf-c043bc4277d9" providerId="ADAL" clId="{00C22F4A-81FE-4D63-B18D-E83F3483C49F}" dt="2021-06-06T07:12:33.884" v="4898" actId="18676"/>
        <pc:sldMkLst>
          <pc:docMk/>
          <pc:sldMk cId="1186909850" sldId="364"/>
        </pc:sldMkLst>
      </pc:sldChg>
      <pc:sldChg chg="addSp delSp modSp add mod ord modAnim">
        <pc:chgData name="#JESSICA KEE SI JIA#" userId="2c6c4c4d-647b-4fc6-90cf-c043bc4277d9" providerId="ADAL" clId="{00C22F4A-81FE-4D63-B18D-E83F3483C49F}" dt="2021-06-04T13:42:57.222" v="3899" actId="1038"/>
        <pc:sldMkLst>
          <pc:docMk/>
          <pc:sldMk cId="1734930616" sldId="365"/>
        </pc:sldMkLst>
        <pc:spChg chg="add del mod">
          <ac:chgData name="#JESSICA KEE SI JIA#" userId="2c6c4c4d-647b-4fc6-90cf-c043bc4277d9" providerId="ADAL" clId="{00C22F4A-81FE-4D63-B18D-E83F3483C49F}" dt="2021-06-04T12:30:45.218" v="2954" actId="21"/>
          <ac:spMkLst>
            <pc:docMk/>
            <pc:sldMk cId="1734930616" sldId="365"/>
            <ac:spMk id="3" creationId="{EF3C716B-6421-4860-AB5E-D01E65737AAC}"/>
          </ac:spMkLst>
        </pc:spChg>
        <pc:spChg chg="mod">
          <ac:chgData name="#JESSICA KEE SI JIA#" userId="2c6c4c4d-647b-4fc6-90cf-c043bc4277d9" providerId="ADAL" clId="{00C22F4A-81FE-4D63-B18D-E83F3483C49F}" dt="2021-06-04T12:34:52.117" v="3061" actId="14100"/>
          <ac:spMkLst>
            <pc:docMk/>
            <pc:sldMk cId="1734930616" sldId="365"/>
            <ac:spMk id="6" creationId="{874928D7-E5EC-42D3-903C-0120ABB69B72}"/>
          </ac:spMkLst>
        </pc:spChg>
        <pc:spChg chg="mod">
          <ac:chgData name="#JESSICA KEE SI JIA#" userId="2c6c4c4d-647b-4fc6-90cf-c043bc4277d9" providerId="ADAL" clId="{00C22F4A-81FE-4D63-B18D-E83F3483C49F}" dt="2021-06-04T13:29:01.529" v="3660" actId="20577"/>
          <ac:spMkLst>
            <pc:docMk/>
            <pc:sldMk cId="1734930616" sldId="365"/>
            <ac:spMk id="7" creationId="{B6D2DF50-F080-4503-A6AB-C613355A53A9}"/>
          </ac:spMkLst>
        </pc:spChg>
        <pc:spChg chg="mod">
          <ac:chgData name="#JESSICA KEE SI JIA#" userId="2c6c4c4d-647b-4fc6-90cf-c043bc4277d9" providerId="ADAL" clId="{00C22F4A-81FE-4D63-B18D-E83F3483C49F}" dt="2021-06-04T13:28:58.837" v="3657" actId="20577"/>
          <ac:spMkLst>
            <pc:docMk/>
            <pc:sldMk cId="1734930616" sldId="365"/>
            <ac:spMk id="8" creationId="{A840990B-761C-48C0-99E2-8ABCCCA0BF9F}"/>
          </ac:spMkLst>
        </pc:spChg>
        <pc:spChg chg="add del mod">
          <ac:chgData name="#JESSICA KEE SI JIA#" userId="2c6c4c4d-647b-4fc6-90cf-c043bc4277d9" providerId="ADAL" clId="{00C22F4A-81FE-4D63-B18D-E83F3483C49F}" dt="2021-06-04T12:29:48.321" v="2951" actId="478"/>
          <ac:spMkLst>
            <pc:docMk/>
            <pc:sldMk cId="1734930616" sldId="365"/>
            <ac:spMk id="13" creationId="{065A32BC-5567-47E6-A1BA-C82BC45E1F4A}"/>
          </ac:spMkLst>
        </pc:spChg>
        <pc:spChg chg="add del mod">
          <ac:chgData name="#JESSICA KEE SI JIA#" userId="2c6c4c4d-647b-4fc6-90cf-c043bc4277d9" providerId="ADAL" clId="{00C22F4A-81FE-4D63-B18D-E83F3483C49F}" dt="2021-06-04T12:29:48.321" v="2951" actId="478"/>
          <ac:spMkLst>
            <pc:docMk/>
            <pc:sldMk cId="1734930616" sldId="365"/>
            <ac:spMk id="14" creationId="{74DC879D-8482-4CFC-8540-44BDF14BCD81}"/>
          </ac:spMkLst>
        </pc:spChg>
        <pc:spChg chg="add del mod">
          <ac:chgData name="#JESSICA KEE SI JIA#" userId="2c6c4c4d-647b-4fc6-90cf-c043bc4277d9" providerId="ADAL" clId="{00C22F4A-81FE-4D63-B18D-E83F3483C49F}" dt="2021-06-04T12:29:48.321" v="2951" actId="478"/>
          <ac:spMkLst>
            <pc:docMk/>
            <pc:sldMk cId="1734930616" sldId="365"/>
            <ac:spMk id="15" creationId="{2B513B8E-EDE3-4893-909D-2C71426CBC44}"/>
          </ac:spMkLst>
        </pc:spChg>
        <pc:spChg chg="add del mod">
          <ac:chgData name="#JESSICA KEE SI JIA#" userId="2c6c4c4d-647b-4fc6-90cf-c043bc4277d9" providerId="ADAL" clId="{00C22F4A-81FE-4D63-B18D-E83F3483C49F}" dt="2021-06-04T12:29:48.321" v="2951" actId="478"/>
          <ac:spMkLst>
            <pc:docMk/>
            <pc:sldMk cId="1734930616" sldId="365"/>
            <ac:spMk id="16" creationId="{ABEE8366-072B-460B-9EC7-4AB6BED220ED}"/>
          </ac:spMkLst>
        </pc:spChg>
        <pc:spChg chg="add del mod">
          <ac:chgData name="#JESSICA KEE SI JIA#" userId="2c6c4c4d-647b-4fc6-90cf-c043bc4277d9" providerId="ADAL" clId="{00C22F4A-81FE-4D63-B18D-E83F3483C49F}" dt="2021-06-04T12:29:48.321" v="2951" actId="478"/>
          <ac:spMkLst>
            <pc:docMk/>
            <pc:sldMk cId="1734930616" sldId="365"/>
            <ac:spMk id="17" creationId="{20E3CC66-FEA3-4493-B4A2-67FFA3D1EFBE}"/>
          </ac:spMkLst>
        </pc:spChg>
        <pc:spChg chg="add del mod">
          <ac:chgData name="#JESSICA KEE SI JIA#" userId="2c6c4c4d-647b-4fc6-90cf-c043bc4277d9" providerId="ADAL" clId="{00C22F4A-81FE-4D63-B18D-E83F3483C49F}" dt="2021-06-04T12:29:49.527" v="2952" actId="478"/>
          <ac:spMkLst>
            <pc:docMk/>
            <pc:sldMk cId="1734930616" sldId="365"/>
            <ac:spMk id="18" creationId="{604FDAE0-DE29-4467-A502-8B1822B2FA25}"/>
          </ac:spMkLst>
        </pc:spChg>
        <pc:spChg chg="add del mod">
          <ac:chgData name="#JESSICA KEE SI JIA#" userId="2c6c4c4d-647b-4fc6-90cf-c043bc4277d9" providerId="ADAL" clId="{00C22F4A-81FE-4D63-B18D-E83F3483C49F}" dt="2021-06-04T12:30:45.218" v="2954" actId="21"/>
          <ac:spMkLst>
            <pc:docMk/>
            <pc:sldMk cId="1734930616" sldId="365"/>
            <ac:spMk id="19" creationId="{A84F4011-46C4-48DA-B6EB-AA74988A16CF}"/>
          </ac:spMkLst>
        </pc:spChg>
        <pc:spChg chg="add del mod">
          <ac:chgData name="#JESSICA KEE SI JIA#" userId="2c6c4c4d-647b-4fc6-90cf-c043bc4277d9" providerId="ADAL" clId="{00C22F4A-81FE-4D63-B18D-E83F3483C49F}" dt="2021-06-04T12:30:45.218" v="2954" actId="21"/>
          <ac:spMkLst>
            <pc:docMk/>
            <pc:sldMk cId="1734930616" sldId="365"/>
            <ac:spMk id="20" creationId="{F93A897A-6F3E-4166-9595-C26476075CFF}"/>
          </ac:spMkLst>
        </pc:spChg>
        <pc:spChg chg="add del mod">
          <ac:chgData name="#JESSICA KEE SI JIA#" userId="2c6c4c4d-647b-4fc6-90cf-c043bc4277d9" providerId="ADAL" clId="{00C22F4A-81FE-4D63-B18D-E83F3483C49F}" dt="2021-06-04T12:30:45.218" v="2954" actId="21"/>
          <ac:spMkLst>
            <pc:docMk/>
            <pc:sldMk cId="1734930616" sldId="365"/>
            <ac:spMk id="21" creationId="{7B5BB16A-8717-4F4B-B041-97E6B2C7F310}"/>
          </ac:spMkLst>
        </pc:spChg>
        <pc:spChg chg="add del mod">
          <ac:chgData name="#JESSICA KEE SI JIA#" userId="2c6c4c4d-647b-4fc6-90cf-c043bc4277d9" providerId="ADAL" clId="{00C22F4A-81FE-4D63-B18D-E83F3483C49F}" dt="2021-06-04T12:30:45.218" v="2954" actId="21"/>
          <ac:spMkLst>
            <pc:docMk/>
            <pc:sldMk cId="1734930616" sldId="365"/>
            <ac:spMk id="22" creationId="{A59A45CF-C44A-4F40-99F8-8E6C9A939A29}"/>
          </ac:spMkLst>
        </pc:spChg>
        <pc:spChg chg="add del mod">
          <ac:chgData name="#JESSICA KEE SI JIA#" userId="2c6c4c4d-647b-4fc6-90cf-c043bc4277d9" providerId="ADAL" clId="{00C22F4A-81FE-4D63-B18D-E83F3483C49F}" dt="2021-06-04T12:30:45.218" v="2954" actId="21"/>
          <ac:spMkLst>
            <pc:docMk/>
            <pc:sldMk cId="1734930616" sldId="365"/>
            <ac:spMk id="23" creationId="{4D3584EF-53FE-4881-A033-78EF896B9505}"/>
          </ac:spMkLst>
        </pc:spChg>
        <pc:spChg chg="add mod">
          <ac:chgData name="#JESSICA KEE SI JIA#" userId="2c6c4c4d-647b-4fc6-90cf-c043bc4277d9" providerId="ADAL" clId="{00C22F4A-81FE-4D63-B18D-E83F3483C49F}" dt="2021-06-04T13:42:57.222" v="3899" actId="1038"/>
          <ac:spMkLst>
            <pc:docMk/>
            <pc:sldMk cId="1734930616" sldId="365"/>
            <ac:spMk id="24" creationId="{CCB02AE1-2B0D-47F2-A962-DDBF50B90124}"/>
          </ac:spMkLst>
        </pc:spChg>
        <pc:grpChg chg="add del mod">
          <ac:chgData name="#JESSICA KEE SI JIA#" userId="2c6c4c4d-647b-4fc6-90cf-c043bc4277d9" providerId="ADAL" clId="{00C22F4A-81FE-4D63-B18D-E83F3483C49F}" dt="2021-06-04T12:30:45.218" v="2954" actId="21"/>
          <ac:grpSpMkLst>
            <pc:docMk/>
            <pc:sldMk cId="1734930616" sldId="365"/>
            <ac:grpSpMk id="9" creationId="{0FA3F966-6194-4F69-819D-DACF8E4A1657}"/>
          </ac:grpSpMkLst>
        </pc:grpChg>
        <pc:cxnChg chg="mod">
          <ac:chgData name="#JESSICA KEE SI JIA#" userId="2c6c4c4d-647b-4fc6-90cf-c043bc4277d9" providerId="ADAL" clId="{00C22F4A-81FE-4D63-B18D-E83F3483C49F}" dt="2021-06-04T12:29:11.606" v="2932"/>
          <ac:cxnSpMkLst>
            <pc:docMk/>
            <pc:sldMk cId="1734930616" sldId="365"/>
            <ac:cxnSpMk id="10" creationId="{FA1925E8-EA16-4F74-A9FA-86E4A9A9038F}"/>
          </ac:cxnSpMkLst>
        </pc:cxnChg>
        <pc:cxnChg chg="mod">
          <ac:chgData name="#JESSICA KEE SI JIA#" userId="2c6c4c4d-647b-4fc6-90cf-c043bc4277d9" providerId="ADAL" clId="{00C22F4A-81FE-4D63-B18D-E83F3483C49F}" dt="2021-06-04T12:29:11.606" v="2932"/>
          <ac:cxnSpMkLst>
            <pc:docMk/>
            <pc:sldMk cId="1734930616" sldId="365"/>
            <ac:cxnSpMk id="11" creationId="{4F6B60DE-47F4-490D-A7A8-05B10128287D}"/>
          </ac:cxnSpMkLst>
        </pc:cxnChg>
        <pc:cxnChg chg="mod">
          <ac:chgData name="#JESSICA KEE SI JIA#" userId="2c6c4c4d-647b-4fc6-90cf-c043bc4277d9" providerId="ADAL" clId="{00C22F4A-81FE-4D63-B18D-E83F3483C49F}" dt="2021-06-04T12:29:11.606" v="2932"/>
          <ac:cxnSpMkLst>
            <pc:docMk/>
            <pc:sldMk cId="1734930616" sldId="365"/>
            <ac:cxnSpMk id="12" creationId="{6FD6895E-6DCB-425E-B6A9-CE40A7DA2D21}"/>
          </ac:cxnSpMkLst>
        </pc:cxnChg>
      </pc:sldChg>
      <pc:sldChg chg="addSp delSp modSp add mod modTransition modAnim">
        <pc:chgData name="#JESSICA KEE SI JIA#" userId="2c6c4c4d-647b-4fc6-90cf-c043bc4277d9" providerId="ADAL" clId="{00C22F4A-81FE-4D63-B18D-E83F3483C49F}" dt="2021-06-06T07:07:01.246" v="4889"/>
        <pc:sldMkLst>
          <pc:docMk/>
          <pc:sldMk cId="3202988838" sldId="366"/>
        </pc:sldMkLst>
        <pc:spChg chg="add mod">
          <ac:chgData name="#JESSICA KEE SI JIA#" userId="2c6c4c4d-647b-4fc6-90cf-c043bc4277d9" providerId="ADAL" clId="{00C22F4A-81FE-4D63-B18D-E83F3483C49F}" dt="2021-06-04T12:45:49.780" v="3261" actId="1076"/>
          <ac:spMkLst>
            <pc:docMk/>
            <pc:sldMk cId="3202988838" sldId="366"/>
            <ac:spMk id="3" creationId="{ECF11CA0-83CA-47D4-BCA9-512D153D3924}"/>
          </ac:spMkLst>
        </pc:spChg>
        <pc:spChg chg="mod">
          <ac:chgData name="#JESSICA KEE SI JIA#" userId="2c6c4c4d-647b-4fc6-90cf-c043bc4277d9" providerId="ADAL" clId="{00C22F4A-81FE-4D63-B18D-E83F3483C49F}" dt="2021-06-04T12:34:39.310" v="3057" actId="14100"/>
          <ac:spMkLst>
            <pc:docMk/>
            <pc:sldMk cId="3202988838" sldId="366"/>
            <ac:spMk id="6" creationId="{874928D7-E5EC-42D3-903C-0120ABB69B72}"/>
          </ac:spMkLst>
        </pc:spChg>
        <pc:spChg chg="mod">
          <ac:chgData name="#JESSICA KEE SI JIA#" userId="2c6c4c4d-647b-4fc6-90cf-c043bc4277d9" providerId="ADAL" clId="{00C22F4A-81FE-4D63-B18D-E83F3483C49F}" dt="2021-06-04T12:36:38.553" v="3090" actId="255"/>
          <ac:spMkLst>
            <pc:docMk/>
            <pc:sldMk cId="3202988838" sldId="366"/>
            <ac:spMk id="7" creationId="{B6D2DF50-F080-4503-A6AB-C613355A53A9}"/>
          </ac:spMkLst>
        </pc:spChg>
        <pc:spChg chg="mod">
          <ac:chgData name="#JESSICA KEE SI JIA#" userId="2c6c4c4d-647b-4fc6-90cf-c043bc4277d9" providerId="ADAL" clId="{00C22F4A-81FE-4D63-B18D-E83F3483C49F}" dt="2021-06-04T12:36:44.734" v="3092" actId="14100"/>
          <ac:spMkLst>
            <pc:docMk/>
            <pc:sldMk cId="3202988838" sldId="366"/>
            <ac:spMk id="8" creationId="{A840990B-761C-48C0-99E2-8ABCCCA0BF9F}"/>
          </ac:spMkLst>
        </pc:spChg>
        <pc:spChg chg="del">
          <ac:chgData name="#JESSICA KEE SI JIA#" userId="2c6c4c4d-647b-4fc6-90cf-c043bc4277d9" providerId="ADAL" clId="{00C22F4A-81FE-4D63-B18D-E83F3483C49F}" dt="2021-06-04T13:42:43.654" v="3883" actId="478"/>
          <ac:spMkLst>
            <pc:docMk/>
            <pc:sldMk cId="3202988838" sldId="366"/>
            <ac:spMk id="9" creationId="{F54FB4AE-5198-41B7-BE59-1D31264C9C25}"/>
          </ac:spMkLst>
        </pc:spChg>
        <pc:spChg chg="mod topLvl">
          <ac:chgData name="#JESSICA KEE SI JIA#" userId="2c6c4c4d-647b-4fc6-90cf-c043bc4277d9" providerId="ADAL" clId="{00C22F4A-81FE-4D63-B18D-E83F3483C49F}" dt="2021-06-04T13:18:55.175" v="3596" actId="207"/>
          <ac:spMkLst>
            <pc:docMk/>
            <pc:sldMk cId="3202988838" sldId="366"/>
            <ac:spMk id="14" creationId="{FD9C8769-047F-4F42-855F-190E94B48F17}"/>
          </ac:spMkLst>
        </pc:spChg>
        <pc:spChg chg="mod topLvl">
          <ac:chgData name="#JESSICA KEE SI JIA#" userId="2c6c4c4d-647b-4fc6-90cf-c043bc4277d9" providerId="ADAL" clId="{00C22F4A-81FE-4D63-B18D-E83F3483C49F}" dt="2021-06-04T13:18:49.949" v="3595" actId="207"/>
          <ac:spMkLst>
            <pc:docMk/>
            <pc:sldMk cId="3202988838" sldId="366"/>
            <ac:spMk id="15" creationId="{4F7ABEF7-1491-48C7-88C0-DA9E2D57CAF4}"/>
          </ac:spMkLst>
        </pc:spChg>
        <pc:spChg chg="mod topLvl">
          <ac:chgData name="#JESSICA KEE SI JIA#" userId="2c6c4c4d-647b-4fc6-90cf-c043bc4277d9" providerId="ADAL" clId="{00C22F4A-81FE-4D63-B18D-E83F3483C49F}" dt="2021-06-04T13:18:43.756" v="3594" actId="207"/>
          <ac:spMkLst>
            <pc:docMk/>
            <pc:sldMk cId="3202988838" sldId="366"/>
            <ac:spMk id="16" creationId="{12460DDB-5227-4F92-8FD9-5F6E3A37C7C0}"/>
          </ac:spMkLst>
        </pc:spChg>
        <pc:spChg chg="mod topLvl">
          <ac:chgData name="#JESSICA KEE SI JIA#" userId="2c6c4c4d-647b-4fc6-90cf-c043bc4277d9" providerId="ADAL" clId="{00C22F4A-81FE-4D63-B18D-E83F3483C49F}" dt="2021-06-04T13:18:37.824" v="3593" actId="207"/>
          <ac:spMkLst>
            <pc:docMk/>
            <pc:sldMk cId="3202988838" sldId="366"/>
            <ac:spMk id="17" creationId="{F751604B-A894-4698-B14C-52E60A77035B}"/>
          </ac:spMkLst>
        </pc:spChg>
        <pc:spChg chg="mod topLvl">
          <ac:chgData name="#JESSICA KEE SI JIA#" userId="2c6c4c4d-647b-4fc6-90cf-c043bc4277d9" providerId="ADAL" clId="{00C22F4A-81FE-4D63-B18D-E83F3483C49F}" dt="2021-06-04T13:18:31.003" v="3591" actId="207"/>
          <ac:spMkLst>
            <pc:docMk/>
            <pc:sldMk cId="3202988838" sldId="366"/>
            <ac:spMk id="18" creationId="{18D40620-2888-44C6-A844-8DB81732C5F2}"/>
          </ac:spMkLst>
        </pc:spChg>
        <pc:spChg chg="mod topLvl">
          <ac:chgData name="#JESSICA KEE SI JIA#" userId="2c6c4c4d-647b-4fc6-90cf-c043bc4277d9" providerId="ADAL" clId="{00C22F4A-81FE-4D63-B18D-E83F3483C49F}" dt="2021-06-04T13:18:49.949" v="3595" actId="207"/>
          <ac:spMkLst>
            <pc:docMk/>
            <pc:sldMk cId="3202988838" sldId="366"/>
            <ac:spMk id="19" creationId="{9FFA58DA-FBD2-4707-ACC4-8D77A0844348}"/>
          </ac:spMkLst>
        </pc:spChg>
        <pc:spChg chg="mod topLvl">
          <ac:chgData name="#JESSICA KEE SI JIA#" userId="2c6c4c4d-647b-4fc6-90cf-c043bc4277d9" providerId="ADAL" clId="{00C22F4A-81FE-4D63-B18D-E83F3483C49F}" dt="2021-06-04T13:18:43.756" v="3594" actId="207"/>
          <ac:spMkLst>
            <pc:docMk/>
            <pc:sldMk cId="3202988838" sldId="366"/>
            <ac:spMk id="20" creationId="{70C2705A-AB31-4BE8-9B82-79AF787D6637}"/>
          </ac:spMkLst>
        </pc:spChg>
        <pc:spChg chg="mod topLvl">
          <ac:chgData name="#JESSICA KEE SI JIA#" userId="2c6c4c4d-647b-4fc6-90cf-c043bc4277d9" providerId="ADAL" clId="{00C22F4A-81FE-4D63-B18D-E83F3483C49F}" dt="2021-06-04T13:18:37.824" v="3593" actId="207"/>
          <ac:spMkLst>
            <pc:docMk/>
            <pc:sldMk cId="3202988838" sldId="366"/>
            <ac:spMk id="21" creationId="{DE1CD44C-2B3E-4FF0-A842-3B708A41F808}"/>
          </ac:spMkLst>
        </pc:spChg>
        <pc:spChg chg="mod topLvl">
          <ac:chgData name="#JESSICA KEE SI JIA#" userId="2c6c4c4d-647b-4fc6-90cf-c043bc4277d9" providerId="ADAL" clId="{00C22F4A-81FE-4D63-B18D-E83F3483C49F}" dt="2021-06-04T13:18:31.003" v="3591" actId="207"/>
          <ac:spMkLst>
            <pc:docMk/>
            <pc:sldMk cId="3202988838" sldId="366"/>
            <ac:spMk id="22" creationId="{31934650-2F3D-47F4-BD17-0AF72B7E0A6E}"/>
          </ac:spMkLst>
        </pc:spChg>
        <pc:spChg chg="mod topLvl">
          <ac:chgData name="#JESSICA KEE SI JIA#" userId="2c6c4c4d-647b-4fc6-90cf-c043bc4277d9" providerId="ADAL" clId="{00C22F4A-81FE-4D63-B18D-E83F3483C49F}" dt="2021-06-04T12:45:36.816" v="3254" actId="1038"/>
          <ac:spMkLst>
            <pc:docMk/>
            <pc:sldMk cId="3202988838" sldId="366"/>
            <ac:spMk id="25" creationId="{E3CA66E1-240B-4901-B8C9-EB85CA56C3F9}"/>
          </ac:spMkLst>
        </pc:spChg>
        <pc:spChg chg="mod topLvl">
          <ac:chgData name="#JESSICA KEE SI JIA#" userId="2c6c4c4d-647b-4fc6-90cf-c043bc4277d9" providerId="ADAL" clId="{00C22F4A-81FE-4D63-B18D-E83F3483C49F}" dt="2021-06-04T13:18:55.175" v="3596" actId="207"/>
          <ac:spMkLst>
            <pc:docMk/>
            <pc:sldMk cId="3202988838" sldId="366"/>
            <ac:spMk id="26" creationId="{306A7011-A701-4D48-BACA-8506163B63C9}"/>
          </ac:spMkLst>
        </pc:spChg>
        <pc:spChg chg="mod topLvl">
          <ac:chgData name="#JESSICA KEE SI JIA#" userId="2c6c4c4d-647b-4fc6-90cf-c043bc4277d9" providerId="ADAL" clId="{00C22F4A-81FE-4D63-B18D-E83F3483C49F}" dt="2021-06-04T12:45:36.816" v="3254" actId="1038"/>
          <ac:spMkLst>
            <pc:docMk/>
            <pc:sldMk cId="3202988838" sldId="366"/>
            <ac:spMk id="27" creationId="{149D88BF-236D-4D66-8AB8-A0133B9BEF19}"/>
          </ac:spMkLst>
        </pc:spChg>
        <pc:spChg chg="add mod ord">
          <ac:chgData name="#JESSICA KEE SI JIA#" userId="2c6c4c4d-647b-4fc6-90cf-c043bc4277d9" providerId="ADAL" clId="{00C22F4A-81FE-4D63-B18D-E83F3483C49F}" dt="2021-06-04T12:36:53.826" v="3094" actId="167"/>
          <ac:spMkLst>
            <pc:docMk/>
            <pc:sldMk cId="3202988838" sldId="366"/>
            <ac:spMk id="28" creationId="{5E898A4B-56DF-4C31-8FCF-E57A0441B80F}"/>
          </ac:spMkLst>
        </pc:spChg>
        <pc:spChg chg="add mod">
          <ac:chgData name="#JESSICA KEE SI JIA#" userId="2c6c4c4d-647b-4fc6-90cf-c043bc4277d9" providerId="ADAL" clId="{00C22F4A-81FE-4D63-B18D-E83F3483C49F}" dt="2021-06-04T13:18:19.654" v="3590" actId="207"/>
          <ac:spMkLst>
            <pc:docMk/>
            <pc:sldMk cId="3202988838" sldId="366"/>
            <ac:spMk id="31" creationId="{E3A18C0D-90D8-4940-BFB4-729A96CF20CF}"/>
          </ac:spMkLst>
        </pc:spChg>
        <pc:spChg chg="add mod">
          <ac:chgData name="#JESSICA KEE SI JIA#" userId="2c6c4c4d-647b-4fc6-90cf-c043bc4277d9" providerId="ADAL" clId="{00C22F4A-81FE-4D63-B18D-E83F3483C49F}" dt="2021-06-04T13:18:19.654" v="3590" actId="207"/>
          <ac:spMkLst>
            <pc:docMk/>
            <pc:sldMk cId="3202988838" sldId="366"/>
            <ac:spMk id="32" creationId="{EB9A61EE-89DF-4402-8377-B50A253A5DF2}"/>
          </ac:spMkLst>
        </pc:spChg>
        <pc:spChg chg="add mod">
          <ac:chgData name="#JESSICA KEE SI JIA#" userId="2c6c4c4d-647b-4fc6-90cf-c043bc4277d9" providerId="ADAL" clId="{00C22F4A-81FE-4D63-B18D-E83F3483C49F}" dt="2021-06-04T13:18:19.654" v="3590" actId="207"/>
          <ac:spMkLst>
            <pc:docMk/>
            <pc:sldMk cId="3202988838" sldId="366"/>
            <ac:spMk id="33" creationId="{E57742D9-13F1-4A2E-82A2-8643BF851353}"/>
          </ac:spMkLst>
        </pc:spChg>
        <pc:spChg chg="add mod">
          <ac:chgData name="#JESSICA KEE SI JIA#" userId="2c6c4c4d-647b-4fc6-90cf-c043bc4277d9" providerId="ADAL" clId="{00C22F4A-81FE-4D63-B18D-E83F3483C49F}" dt="2021-06-04T13:18:19.654" v="3590" actId="207"/>
          <ac:spMkLst>
            <pc:docMk/>
            <pc:sldMk cId="3202988838" sldId="366"/>
            <ac:spMk id="34" creationId="{14A12AB6-5C11-4D02-A246-990721D8A556}"/>
          </ac:spMkLst>
        </pc:spChg>
        <pc:spChg chg="add mod">
          <ac:chgData name="#JESSICA KEE SI JIA#" userId="2c6c4c4d-647b-4fc6-90cf-c043bc4277d9" providerId="ADAL" clId="{00C22F4A-81FE-4D63-B18D-E83F3483C49F}" dt="2021-06-04T13:18:19.654" v="3590" actId="207"/>
          <ac:spMkLst>
            <pc:docMk/>
            <pc:sldMk cId="3202988838" sldId="366"/>
            <ac:spMk id="35" creationId="{8AA5EAFE-E987-4AA3-AE57-74ACA7822294}"/>
          </ac:spMkLst>
        </pc:spChg>
        <pc:spChg chg="add mod">
          <ac:chgData name="#JESSICA KEE SI JIA#" userId="2c6c4c4d-647b-4fc6-90cf-c043bc4277d9" providerId="ADAL" clId="{00C22F4A-81FE-4D63-B18D-E83F3483C49F}" dt="2021-06-04T12:46:13.579" v="3270" actId="1038"/>
          <ac:spMkLst>
            <pc:docMk/>
            <pc:sldMk cId="3202988838" sldId="366"/>
            <ac:spMk id="36" creationId="{86E4D12F-A1A6-4E15-8B50-8937EC66D6F5}"/>
          </ac:spMkLst>
        </pc:spChg>
        <pc:spChg chg="add mod">
          <ac:chgData name="#JESSICA KEE SI JIA#" userId="2c6c4c4d-647b-4fc6-90cf-c043bc4277d9" providerId="ADAL" clId="{00C22F4A-81FE-4D63-B18D-E83F3483C49F}" dt="2021-06-04T13:42:43.964" v="3884"/>
          <ac:spMkLst>
            <pc:docMk/>
            <pc:sldMk cId="3202988838" sldId="366"/>
            <ac:spMk id="77" creationId="{0D8110D2-1EF6-4891-BAD1-DB6ADE97866F}"/>
          </ac:spMkLst>
        </pc:spChg>
        <pc:grpChg chg="add del mod">
          <ac:chgData name="#JESSICA KEE SI JIA#" userId="2c6c4c4d-647b-4fc6-90cf-c043bc4277d9" providerId="ADAL" clId="{00C22F4A-81FE-4D63-B18D-E83F3483C49F}" dt="2021-06-04T12:40:47.151" v="3159" actId="165"/>
          <ac:grpSpMkLst>
            <pc:docMk/>
            <pc:sldMk cId="3202988838" sldId="366"/>
            <ac:grpSpMk id="4" creationId="{0CBD4A5C-636D-4308-8D67-2BB9D5E08119}"/>
          </ac:grpSpMkLst>
        </pc:grpChg>
        <pc:grpChg chg="add del mod">
          <ac:chgData name="#JESSICA KEE SI JIA#" userId="2c6c4c4d-647b-4fc6-90cf-c043bc4277d9" providerId="ADAL" clId="{00C22F4A-81FE-4D63-B18D-E83F3483C49F}" dt="2021-06-04T12:41:21.888" v="3164" actId="165"/>
          <ac:grpSpMkLst>
            <pc:docMk/>
            <pc:sldMk cId="3202988838" sldId="366"/>
            <ac:grpSpMk id="5" creationId="{CE3D3034-998F-4312-9B4A-321429FCCBB8}"/>
          </ac:grpSpMkLst>
        </pc:grpChg>
        <pc:grpChg chg="mod topLvl">
          <ac:chgData name="#JESSICA KEE SI JIA#" userId="2c6c4c4d-647b-4fc6-90cf-c043bc4277d9" providerId="ADAL" clId="{00C22F4A-81FE-4D63-B18D-E83F3483C49F}" dt="2021-06-04T12:45:36.816" v="3254" actId="1038"/>
          <ac:grpSpMkLst>
            <pc:docMk/>
            <pc:sldMk cId="3202988838" sldId="366"/>
            <ac:grpSpMk id="10" creationId="{DFEB49D8-F2F2-43C7-9A45-8D644EDD1C73}"/>
          </ac:grpSpMkLst>
        </pc:grpChg>
        <pc:grpChg chg="add mod">
          <ac:chgData name="#JESSICA KEE SI JIA#" userId="2c6c4c4d-647b-4fc6-90cf-c043bc4277d9" providerId="ADAL" clId="{00C22F4A-81FE-4D63-B18D-E83F3483C49F}" dt="2021-06-04T12:45:36.816" v="3254" actId="1038"/>
          <ac:grpSpMkLst>
            <pc:docMk/>
            <pc:sldMk cId="3202988838" sldId="366"/>
            <ac:grpSpMk id="29" creationId="{7311CBF2-A0B6-4E05-BAB1-38AE6A2CD402}"/>
          </ac:grpSpMkLst>
        </pc:grpChg>
        <pc:grpChg chg="add mod">
          <ac:chgData name="#JESSICA KEE SI JIA#" userId="2c6c4c4d-647b-4fc6-90cf-c043bc4277d9" providerId="ADAL" clId="{00C22F4A-81FE-4D63-B18D-E83F3483C49F}" dt="2021-06-04T12:45:36.816" v="3254" actId="1038"/>
          <ac:grpSpMkLst>
            <pc:docMk/>
            <pc:sldMk cId="3202988838" sldId="366"/>
            <ac:grpSpMk id="30" creationId="{57726DDD-4F09-4792-B544-8563C4F3B01E}"/>
          </ac:grpSpMkLst>
        </pc:grpChg>
        <pc:cxnChg chg="mod">
          <ac:chgData name="#JESSICA KEE SI JIA#" userId="2c6c4c4d-647b-4fc6-90cf-c043bc4277d9" providerId="ADAL" clId="{00C22F4A-81FE-4D63-B18D-E83F3483C49F}" dt="2021-06-04T12:45:36.816" v="3254" actId="1038"/>
          <ac:cxnSpMkLst>
            <pc:docMk/>
            <pc:sldMk cId="3202988838" sldId="366"/>
            <ac:cxnSpMk id="11" creationId="{8C1570A1-906F-4443-B62B-81CFB4265F33}"/>
          </ac:cxnSpMkLst>
        </pc:cxnChg>
        <pc:cxnChg chg="mod">
          <ac:chgData name="#JESSICA KEE SI JIA#" userId="2c6c4c4d-647b-4fc6-90cf-c043bc4277d9" providerId="ADAL" clId="{00C22F4A-81FE-4D63-B18D-E83F3483C49F}" dt="2021-06-04T12:45:36.816" v="3254" actId="1038"/>
          <ac:cxnSpMkLst>
            <pc:docMk/>
            <pc:sldMk cId="3202988838" sldId="366"/>
            <ac:cxnSpMk id="12" creationId="{991C6C6F-FFF1-4087-AF17-B8E98126DD96}"/>
          </ac:cxnSpMkLst>
        </pc:cxnChg>
        <pc:cxnChg chg="mod">
          <ac:chgData name="#JESSICA KEE SI JIA#" userId="2c6c4c4d-647b-4fc6-90cf-c043bc4277d9" providerId="ADAL" clId="{00C22F4A-81FE-4D63-B18D-E83F3483C49F}" dt="2021-06-04T12:45:36.816" v="3254" actId="1038"/>
          <ac:cxnSpMkLst>
            <pc:docMk/>
            <pc:sldMk cId="3202988838" sldId="366"/>
            <ac:cxnSpMk id="13" creationId="{1EA5CB37-4483-43C0-B8F5-B2172F55E0C6}"/>
          </ac:cxnSpMkLst>
        </pc:cxnChg>
        <pc:cxnChg chg="mod topLvl">
          <ac:chgData name="#JESSICA KEE SI JIA#" userId="2c6c4c4d-647b-4fc6-90cf-c043bc4277d9" providerId="ADAL" clId="{00C22F4A-81FE-4D63-B18D-E83F3483C49F}" dt="2021-06-04T12:45:36.816" v="3254" actId="1038"/>
          <ac:cxnSpMkLst>
            <pc:docMk/>
            <pc:sldMk cId="3202988838" sldId="366"/>
            <ac:cxnSpMk id="23" creationId="{796FD81D-E9D5-460E-B679-79E9A8DE0340}"/>
          </ac:cxnSpMkLst>
        </pc:cxnChg>
        <pc:cxnChg chg="mod topLvl">
          <ac:chgData name="#JESSICA KEE SI JIA#" userId="2c6c4c4d-647b-4fc6-90cf-c043bc4277d9" providerId="ADAL" clId="{00C22F4A-81FE-4D63-B18D-E83F3483C49F}" dt="2021-06-04T12:45:36.816" v="3254" actId="1038"/>
          <ac:cxnSpMkLst>
            <pc:docMk/>
            <pc:sldMk cId="3202988838" sldId="366"/>
            <ac:cxnSpMk id="24" creationId="{E0BAA079-FB62-4117-9F8B-A38FAD5399B8}"/>
          </ac:cxnSpMkLst>
        </pc:cxnChg>
        <pc:cxnChg chg="add mod">
          <ac:chgData name="#JESSICA KEE SI JIA#" userId="2c6c4c4d-647b-4fc6-90cf-c043bc4277d9" providerId="ADAL" clId="{00C22F4A-81FE-4D63-B18D-E83F3483C49F}" dt="2021-06-04T12:48:06.117" v="3289" actId="1036"/>
          <ac:cxnSpMkLst>
            <pc:docMk/>
            <pc:sldMk cId="3202988838" sldId="366"/>
            <ac:cxnSpMk id="38" creationId="{AFBB9F4F-C01E-4C55-9FE2-A5F2495AD545}"/>
          </ac:cxnSpMkLst>
        </pc:cxnChg>
      </pc:sldChg>
      <pc:sldChg chg="addSp delSp modSp add mod ord modTransition delAnim modAnim">
        <pc:chgData name="#JESSICA KEE SI JIA#" userId="2c6c4c4d-647b-4fc6-90cf-c043bc4277d9" providerId="ADAL" clId="{00C22F4A-81FE-4D63-B18D-E83F3483C49F}" dt="2021-06-06T07:07:51.541" v="4890"/>
        <pc:sldMkLst>
          <pc:docMk/>
          <pc:sldMk cId="42563030" sldId="367"/>
        </pc:sldMkLst>
        <pc:spChg chg="add mod">
          <ac:chgData name="#JESSICA KEE SI JIA#" userId="2c6c4c4d-647b-4fc6-90cf-c043bc4277d9" providerId="ADAL" clId="{00C22F4A-81FE-4D63-B18D-E83F3483C49F}" dt="2021-06-04T13:19:34.114" v="3602" actId="207"/>
          <ac:spMkLst>
            <pc:docMk/>
            <pc:sldMk cId="42563030" sldId="367"/>
            <ac:spMk id="3" creationId="{6AFA934C-EE65-4C68-992B-5B99A6E2EF0C}"/>
          </ac:spMkLst>
        </pc:spChg>
        <pc:spChg chg="del">
          <ac:chgData name="#JESSICA KEE SI JIA#" userId="2c6c4c4d-647b-4fc6-90cf-c043bc4277d9" providerId="ADAL" clId="{00C22F4A-81FE-4D63-B18D-E83F3483C49F}" dt="2021-06-04T13:42:47.623" v="3885" actId="478"/>
          <ac:spMkLst>
            <pc:docMk/>
            <pc:sldMk cId="42563030" sldId="367"/>
            <ac:spMk id="9" creationId="{F54FB4AE-5198-41B7-BE59-1D31264C9C25}"/>
          </ac:spMkLst>
        </pc:spChg>
        <pc:spChg chg="add mod">
          <ac:chgData name="#JESSICA KEE SI JIA#" userId="2c6c4c4d-647b-4fc6-90cf-c043bc4277d9" providerId="ADAL" clId="{00C22F4A-81FE-4D63-B18D-E83F3483C49F}" dt="2021-06-04T12:58:41.875" v="3360" actId="1076"/>
          <ac:spMkLst>
            <pc:docMk/>
            <pc:sldMk cId="42563030" sldId="367"/>
            <ac:spMk id="10" creationId="{04302381-4162-4F15-A0AA-8408A8158319}"/>
          </ac:spMkLst>
        </pc:spChg>
        <pc:spChg chg="add mod">
          <ac:chgData name="#JESSICA KEE SI JIA#" userId="2c6c4c4d-647b-4fc6-90cf-c043bc4277d9" providerId="ADAL" clId="{00C22F4A-81FE-4D63-B18D-E83F3483C49F}" dt="2021-06-04T13:19:09.766" v="3598" actId="207"/>
          <ac:spMkLst>
            <pc:docMk/>
            <pc:sldMk cId="42563030" sldId="367"/>
            <ac:spMk id="11" creationId="{F32FD48D-1737-4881-9B75-501713F6CB61}"/>
          </ac:spMkLst>
        </pc:spChg>
        <pc:spChg chg="add mod">
          <ac:chgData name="#JESSICA KEE SI JIA#" userId="2c6c4c4d-647b-4fc6-90cf-c043bc4277d9" providerId="ADAL" clId="{00C22F4A-81FE-4D63-B18D-E83F3483C49F}" dt="2021-06-04T12:58:59.694" v="3367" actId="1037"/>
          <ac:spMkLst>
            <pc:docMk/>
            <pc:sldMk cId="42563030" sldId="367"/>
            <ac:spMk id="12" creationId="{CA8FFDB6-9983-40CE-9FD8-58CB68F469E9}"/>
          </ac:spMkLst>
        </pc:spChg>
        <pc:spChg chg="add mod">
          <ac:chgData name="#JESSICA KEE SI JIA#" userId="2c6c4c4d-647b-4fc6-90cf-c043bc4277d9" providerId="ADAL" clId="{00C22F4A-81FE-4D63-B18D-E83F3483C49F}" dt="2021-06-04T13:19:23.766" v="3600" actId="207"/>
          <ac:spMkLst>
            <pc:docMk/>
            <pc:sldMk cId="42563030" sldId="367"/>
            <ac:spMk id="13" creationId="{50801F6A-83B0-426D-B0D6-D0335904B7DB}"/>
          </ac:spMkLst>
        </pc:spChg>
        <pc:spChg chg="add mod">
          <ac:chgData name="#JESSICA KEE SI JIA#" userId="2c6c4c4d-647b-4fc6-90cf-c043bc4277d9" providerId="ADAL" clId="{00C22F4A-81FE-4D63-B18D-E83F3483C49F}" dt="2021-06-04T13:19:14.314" v="3599" actId="207"/>
          <ac:spMkLst>
            <pc:docMk/>
            <pc:sldMk cId="42563030" sldId="367"/>
            <ac:spMk id="14" creationId="{7FE13C92-CCEC-4398-BC0E-E13E267D28DA}"/>
          </ac:spMkLst>
        </pc:spChg>
        <pc:spChg chg="add mod">
          <ac:chgData name="#JESSICA KEE SI JIA#" userId="2c6c4c4d-647b-4fc6-90cf-c043bc4277d9" providerId="ADAL" clId="{00C22F4A-81FE-4D63-B18D-E83F3483C49F}" dt="2021-06-04T13:19:05.194" v="3597" actId="207"/>
          <ac:spMkLst>
            <pc:docMk/>
            <pc:sldMk cId="42563030" sldId="367"/>
            <ac:spMk id="15" creationId="{085EDA43-49FF-4ACF-B8F1-CC73567EA31D}"/>
          </ac:spMkLst>
        </pc:spChg>
        <pc:spChg chg="mod">
          <ac:chgData name="#JESSICA KEE SI JIA#" userId="2c6c4c4d-647b-4fc6-90cf-c043bc4277d9" providerId="ADAL" clId="{00C22F4A-81FE-4D63-B18D-E83F3483C49F}" dt="2021-06-04T12:58:59.694" v="3367" actId="1037"/>
          <ac:spMkLst>
            <pc:docMk/>
            <pc:sldMk cId="42563030" sldId="367"/>
            <ac:spMk id="18" creationId="{C86D9FB7-C6B9-459C-9D94-21E546D965BC}"/>
          </ac:spMkLst>
        </pc:spChg>
        <pc:spChg chg="add mod">
          <ac:chgData name="#JESSICA KEE SI JIA#" userId="2c6c4c4d-647b-4fc6-90cf-c043bc4277d9" providerId="ADAL" clId="{00C22F4A-81FE-4D63-B18D-E83F3483C49F}" dt="2021-06-04T12:58:49.408" v="3361" actId="1076"/>
          <ac:spMkLst>
            <pc:docMk/>
            <pc:sldMk cId="42563030" sldId="367"/>
            <ac:spMk id="22" creationId="{65BD64D3-8348-4DC9-B4D8-313501A04389}"/>
          </ac:spMkLst>
        </pc:spChg>
        <pc:spChg chg="add mod">
          <ac:chgData name="#JESSICA KEE SI JIA#" userId="2c6c4c4d-647b-4fc6-90cf-c043bc4277d9" providerId="ADAL" clId="{00C22F4A-81FE-4D63-B18D-E83F3483C49F}" dt="2021-06-04T13:19:23.766" v="3600" actId="207"/>
          <ac:spMkLst>
            <pc:docMk/>
            <pc:sldMk cId="42563030" sldId="367"/>
            <ac:spMk id="23" creationId="{D39575A3-6747-48B5-AB71-20F5279514C8}"/>
          </ac:spMkLst>
        </pc:spChg>
        <pc:spChg chg="add mod">
          <ac:chgData name="#JESSICA KEE SI JIA#" userId="2c6c4c4d-647b-4fc6-90cf-c043bc4277d9" providerId="ADAL" clId="{00C22F4A-81FE-4D63-B18D-E83F3483C49F}" dt="2021-06-04T13:19:14.314" v="3599" actId="207"/>
          <ac:spMkLst>
            <pc:docMk/>
            <pc:sldMk cId="42563030" sldId="367"/>
            <ac:spMk id="24" creationId="{5391B40E-4A7C-4701-B968-5255BD2CD467}"/>
          </ac:spMkLst>
        </pc:spChg>
        <pc:spChg chg="add mod">
          <ac:chgData name="#JESSICA KEE SI JIA#" userId="2c6c4c4d-647b-4fc6-90cf-c043bc4277d9" providerId="ADAL" clId="{00C22F4A-81FE-4D63-B18D-E83F3483C49F}" dt="2021-06-04T13:19:05.194" v="3597" actId="207"/>
          <ac:spMkLst>
            <pc:docMk/>
            <pc:sldMk cId="42563030" sldId="367"/>
            <ac:spMk id="25" creationId="{655ABB15-110E-4D4F-A877-24B2A3039E62}"/>
          </ac:spMkLst>
        </pc:spChg>
        <pc:spChg chg="mod">
          <ac:chgData name="#JESSICA KEE SI JIA#" userId="2c6c4c4d-647b-4fc6-90cf-c043bc4277d9" providerId="ADAL" clId="{00C22F4A-81FE-4D63-B18D-E83F3483C49F}" dt="2021-06-04T12:58:49.408" v="3361" actId="1076"/>
          <ac:spMkLst>
            <pc:docMk/>
            <pc:sldMk cId="42563030" sldId="367"/>
            <ac:spMk id="29" creationId="{8A736F0A-3167-447A-BAED-1015FAA88CA6}"/>
          </ac:spMkLst>
        </pc:spChg>
        <pc:spChg chg="add mod">
          <ac:chgData name="#JESSICA KEE SI JIA#" userId="2c6c4c4d-647b-4fc6-90cf-c043bc4277d9" providerId="ADAL" clId="{00C22F4A-81FE-4D63-B18D-E83F3483C49F}" dt="2021-06-04T13:19:09.766" v="3598" actId="207"/>
          <ac:spMkLst>
            <pc:docMk/>
            <pc:sldMk cId="42563030" sldId="367"/>
            <ac:spMk id="30" creationId="{72980534-E317-42AC-9443-C509015C16C1}"/>
          </ac:spMkLst>
        </pc:spChg>
        <pc:spChg chg="add del mod">
          <ac:chgData name="#JESSICA KEE SI JIA#" userId="2c6c4c4d-647b-4fc6-90cf-c043bc4277d9" providerId="ADAL" clId="{00C22F4A-81FE-4D63-B18D-E83F3483C49F}" dt="2021-06-04T13:06:47.549" v="3500" actId="478"/>
          <ac:spMkLst>
            <pc:docMk/>
            <pc:sldMk cId="42563030" sldId="367"/>
            <ac:spMk id="31" creationId="{6388BF39-9260-44FF-B4EA-DF64215D1134}"/>
          </ac:spMkLst>
        </pc:spChg>
        <pc:spChg chg="add mod">
          <ac:chgData name="#JESSICA KEE SI JIA#" userId="2c6c4c4d-647b-4fc6-90cf-c043bc4277d9" providerId="ADAL" clId="{00C22F4A-81FE-4D63-B18D-E83F3483C49F}" dt="2021-06-04T13:19:32.028" v="3601" actId="207"/>
          <ac:spMkLst>
            <pc:docMk/>
            <pc:sldMk cId="42563030" sldId="367"/>
            <ac:spMk id="32" creationId="{0D2D6727-246A-495A-BABD-8FBCD9E55608}"/>
          </ac:spMkLst>
        </pc:spChg>
        <pc:spChg chg="add del mod">
          <ac:chgData name="#JESSICA KEE SI JIA#" userId="2c6c4c4d-647b-4fc6-90cf-c043bc4277d9" providerId="ADAL" clId="{00C22F4A-81FE-4D63-B18D-E83F3483C49F}" dt="2021-06-04T13:04:47.241" v="3478" actId="478"/>
          <ac:spMkLst>
            <pc:docMk/>
            <pc:sldMk cId="42563030" sldId="367"/>
            <ac:spMk id="33" creationId="{13C7D596-4DE7-4715-A458-97B7CF1DED87}"/>
          </ac:spMkLst>
        </pc:spChg>
        <pc:spChg chg="add mod">
          <ac:chgData name="#JESSICA KEE SI JIA#" userId="2c6c4c4d-647b-4fc6-90cf-c043bc4277d9" providerId="ADAL" clId="{00C22F4A-81FE-4D63-B18D-E83F3483C49F}" dt="2021-06-04T13:14:13.168" v="3566" actId="1037"/>
          <ac:spMkLst>
            <pc:docMk/>
            <pc:sldMk cId="42563030" sldId="367"/>
            <ac:spMk id="55" creationId="{C179D954-6A00-4C37-8ED8-0D97FA8A339F}"/>
          </ac:spMkLst>
        </pc:spChg>
        <pc:spChg chg="add mod">
          <ac:chgData name="#JESSICA KEE SI JIA#" userId="2c6c4c4d-647b-4fc6-90cf-c043bc4277d9" providerId="ADAL" clId="{00C22F4A-81FE-4D63-B18D-E83F3483C49F}" dt="2021-06-04T13:42:48.012" v="3886"/>
          <ac:spMkLst>
            <pc:docMk/>
            <pc:sldMk cId="42563030" sldId="367"/>
            <ac:spMk id="61" creationId="{5AFF3DA9-0A3B-45A9-A3FE-FF467E5C2274}"/>
          </ac:spMkLst>
        </pc:spChg>
        <pc:grpChg chg="add mod">
          <ac:chgData name="#JESSICA KEE SI JIA#" userId="2c6c4c4d-647b-4fc6-90cf-c043bc4277d9" providerId="ADAL" clId="{00C22F4A-81FE-4D63-B18D-E83F3483C49F}" dt="2021-06-04T13:02:04.144" v="3436" actId="164"/>
          <ac:grpSpMkLst>
            <pc:docMk/>
            <pc:sldMk cId="42563030" sldId="367"/>
            <ac:grpSpMk id="4" creationId="{573CAA03-D0E7-4179-A617-4B8C480A48FD}"/>
          </ac:grpSpMkLst>
        </pc:grpChg>
        <pc:grpChg chg="add mod">
          <ac:chgData name="#JESSICA KEE SI JIA#" userId="2c6c4c4d-647b-4fc6-90cf-c043bc4277d9" providerId="ADAL" clId="{00C22F4A-81FE-4D63-B18D-E83F3483C49F}" dt="2021-06-04T12:58:59.694" v="3367" actId="1037"/>
          <ac:grpSpMkLst>
            <pc:docMk/>
            <pc:sldMk cId="42563030" sldId="367"/>
            <ac:grpSpMk id="16" creationId="{1A593298-DC52-44FB-9502-E88441CB1C74}"/>
          </ac:grpSpMkLst>
        </pc:grpChg>
        <pc:grpChg chg="mod">
          <ac:chgData name="#JESSICA KEE SI JIA#" userId="2c6c4c4d-647b-4fc6-90cf-c043bc4277d9" providerId="ADAL" clId="{00C22F4A-81FE-4D63-B18D-E83F3483C49F}" dt="2021-06-04T12:58:59.694" v="3367" actId="1037"/>
          <ac:grpSpMkLst>
            <pc:docMk/>
            <pc:sldMk cId="42563030" sldId="367"/>
            <ac:grpSpMk id="17" creationId="{C877FF80-8A2B-4706-A468-1C48BD118DE2}"/>
          </ac:grpSpMkLst>
        </pc:grpChg>
        <pc:grpChg chg="add mod">
          <ac:chgData name="#JESSICA KEE SI JIA#" userId="2c6c4c4d-647b-4fc6-90cf-c043bc4277d9" providerId="ADAL" clId="{00C22F4A-81FE-4D63-B18D-E83F3483C49F}" dt="2021-06-04T12:58:49.408" v="3361" actId="1076"/>
          <ac:grpSpMkLst>
            <pc:docMk/>
            <pc:sldMk cId="42563030" sldId="367"/>
            <ac:grpSpMk id="26" creationId="{4BB0406E-3FD2-474D-A5DB-2DF48D6F63EB}"/>
          </ac:grpSpMkLst>
        </pc:grpChg>
        <pc:cxnChg chg="mod">
          <ac:chgData name="#JESSICA KEE SI JIA#" userId="2c6c4c4d-647b-4fc6-90cf-c043bc4277d9" providerId="ADAL" clId="{00C22F4A-81FE-4D63-B18D-E83F3483C49F}" dt="2021-06-04T12:58:59.694" v="3367" actId="1037"/>
          <ac:cxnSpMkLst>
            <pc:docMk/>
            <pc:sldMk cId="42563030" sldId="367"/>
            <ac:cxnSpMk id="19" creationId="{32EDFA88-FBEE-4C88-AF17-905E7F05B9FA}"/>
          </ac:cxnSpMkLst>
        </pc:cxnChg>
        <pc:cxnChg chg="mod">
          <ac:chgData name="#JESSICA KEE SI JIA#" userId="2c6c4c4d-647b-4fc6-90cf-c043bc4277d9" providerId="ADAL" clId="{00C22F4A-81FE-4D63-B18D-E83F3483C49F}" dt="2021-06-04T12:58:59.694" v="3367" actId="1037"/>
          <ac:cxnSpMkLst>
            <pc:docMk/>
            <pc:sldMk cId="42563030" sldId="367"/>
            <ac:cxnSpMk id="20" creationId="{BD714B96-1F6F-4525-B7AE-E8485F4EA1FB}"/>
          </ac:cxnSpMkLst>
        </pc:cxnChg>
        <pc:cxnChg chg="mod">
          <ac:chgData name="#JESSICA KEE SI JIA#" userId="2c6c4c4d-647b-4fc6-90cf-c043bc4277d9" providerId="ADAL" clId="{00C22F4A-81FE-4D63-B18D-E83F3483C49F}" dt="2021-06-04T12:58:59.694" v="3367" actId="1037"/>
          <ac:cxnSpMkLst>
            <pc:docMk/>
            <pc:sldMk cId="42563030" sldId="367"/>
            <ac:cxnSpMk id="21" creationId="{AA04AC6C-AAA1-4E8B-A8C1-13DC1CA0E65F}"/>
          </ac:cxnSpMkLst>
        </pc:cxnChg>
        <pc:cxnChg chg="mod">
          <ac:chgData name="#JESSICA KEE SI JIA#" userId="2c6c4c4d-647b-4fc6-90cf-c043bc4277d9" providerId="ADAL" clId="{00C22F4A-81FE-4D63-B18D-E83F3483C49F}" dt="2021-06-04T12:58:49.408" v="3361" actId="1076"/>
          <ac:cxnSpMkLst>
            <pc:docMk/>
            <pc:sldMk cId="42563030" sldId="367"/>
            <ac:cxnSpMk id="27" creationId="{790D7646-6F6E-4F0D-AC54-095E1DF05B1B}"/>
          </ac:cxnSpMkLst>
        </pc:cxnChg>
        <pc:cxnChg chg="mod">
          <ac:chgData name="#JESSICA KEE SI JIA#" userId="2c6c4c4d-647b-4fc6-90cf-c043bc4277d9" providerId="ADAL" clId="{00C22F4A-81FE-4D63-B18D-E83F3483C49F}" dt="2021-06-04T12:58:49.408" v="3361" actId="1076"/>
          <ac:cxnSpMkLst>
            <pc:docMk/>
            <pc:sldMk cId="42563030" sldId="367"/>
            <ac:cxnSpMk id="28" creationId="{1DB79095-3412-436E-B14D-B17CBEA38B03}"/>
          </ac:cxnSpMkLst>
        </pc:cxnChg>
        <pc:cxnChg chg="add mod">
          <ac:chgData name="#JESSICA KEE SI JIA#" userId="2c6c4c4d-647b-4fc6-90cf-c043bc4277d9" providerId="ADAL" clId="{00C22F4A-81FE-4D63-B18D-E83F3483C49F}" dt="2021-06-04T13:05:31.540" v="3492" actId="1037"/>
          <ac:cxnSpMkLst>
            <pc:docMk/>
            <pc:sldMk cId="42563030" sldId="367"/>
            <ac:cxnSpMk id="34" creationId="{7D5E35B4-08E0-4F71-9C41-A4524C497684}"/>
          </ac:cxnSpMkLst>
        </pc:cxnChg>
        <pc:cxnChg chg="add mod">
          <ac:chgData name="#JESSICA KEE SI JIA#" userId="2c6c4c4d-647b-4fc6-90cf-c043bc4277d9" providerId="ADAL" clId="{00C22F4A-81FE-4D63-B18D-E83F3483C49F}" dt="2021-06-04T13:20:14.226" v="3605" actId="1582"/>
          <ac:cxnSpMkLst>
            <pc:docMk/>
            <pc:sldMk cId="42563030" sldId="367"/>
            <ac:cxnSpMk id="57" creationId="{AD9B8170-4EEE-42FE-8A66-5D51558013AD}"/>
          </ac:cxnSpMkLst>
        </pc:cxnChg>
        <pc:cxnChg chg="add mod">
          <ac:chgData name="#JESSICA KEE SI JIA#" userId="2c6c4c4d-647b-4fc6-90cf-c043bc4277d9" providerId="ADAL" clId="{00C22F4A-81FE-4D63-B18D-E83F3483C49F}" dt="2021-06-04T13:20:23.105" v="3609" actId="14100"/>
          <ac:cxnSpMkLst>
            <pc:docMk/>
            <pc:sldMk cId="42563030" sldId="367"/>
            <ac:cxnSpMk id="58" creationId="{9347BAD7-B091-48C5-9DF3-8097C1F419B8}"/>
          </ac:cxnSpMkLst>
        </pc:cxnChg>
      </pc:sldChg>
      <pc:sldChg chg="addSp delSp modSp add mod modTransition modAnim">
        <pc:chgData name="#JESSICA KEE SI JIA#" userId="2c6c4c4d-647b-4fc6-90cf-c043bc4277d9" providerId="ADAL" clId="{00C22F4A-81FE-4D63-B18D-E83F3483C49F}" dt="2021-06-06T07:08:26.287" v="4891"/>
        <pc:sldMkLst>
          <pc:docMk/>
          <pc:sldMk cId="473574200" sldId="368"/>
        </pc:sldMkLst>
        <pc:spChg chg="add mod">
          <ac:chgData name="#JESSICA KEE SI JIA#" userId="2c6c4c4d-647b-4fc6-90cf-c043bc4277d9" providerId="ADAL" clId="{00C22F4A-81FE-4D63-B18D-E83F3483C49F}" dt="2021-06-04T13:38:15.932" v="3820" actId="1076"/>
          <ac:spMkLst>
            <pc:docMk/>
            <pc:sldMk cId="473574200" sldId="368"/>
            <ac:spMk id="3" creationId="{18E03B55-7694-42FD-B5C0-519A8318C6F8}"/>
          </ac:spMkLst>
        </pc:spChg>
        <pc:spChg chg="mod">
          <ac:chgData name="#JESSICA KEE SI JIA#" userId="2c6c4c4d-647b-4fc6-90cf-c043bc4277d9" providerId="ADAL" clId="{00C22F4A-81FE-4D63-B18D-E83F3483C49F}" dt="2021-06-04T13:29:10.335" v="3664" actId="20577"/>
          <ac:spMkLst>
            <pc:docMk/>
            <pc:sldMk cId="473574200" sldId="368"/>
            <ac:spMk id="7" creationId="{B6D2DF50-F080-4503-A6AB-C613355A53A9}"/>
          </ac:spMkLst>
        </pc:spChg>
        <pc:spChg chg="mod">
          <ac:chgData name="#JESSICA KEE SI JIA#" userId="2c6c4c4d-647b-4fc6-90cf-c043bc4277d9" providerId="ADAL" clId="{00C22F4A-81FE-4D63-B18D-E83F3483C49F}" dt="2021-06-04T13:28:41.474" v="3652" actId="20577"/>
          <ac:spMkLst>
            <pc:docMk/>
            <pc:sldMk cId="473574200" sldId="368"/>
            <ac:spMk id="8" creationId="{A840990B-761C-48C0-99E2-8ABCCCA0BF9F}"/>
          </ac:spMkLst>
        </pc:spChg>
        <pc:spChg chg="add del mod">
          <ac:chgData name="#JESSICA KEE SI JIA#" userId="2c6c4c4d-647b-4fc6-90cf-c043bc4277d9" providerId="ADAL" clId="{00C22F4A-81FE-4D63-B18D-E83F3483C49F}" dt="2021-06-04T13:23:59.021" v="3623"/>
          <ac:spMkLst>
            <pc:docMk/>
            <pc:sldMk cId="473574200" sldId="368"/>
            <ac:spMk id="9" creationId="{CBC8F225-0FEE-4BC4-B973-F30C125E6095}"/>
          </ac:spMkLst>
        </pc:spChg>
        <pc:spChg chg="add del mod">
          <ac:chgData name="#JESSICA KEE SI JIA#" userId="2c6c4c4d-647b-4fc6-90cf-c043bc4277d9" providerId="ADAL" clId="{00C22F4A-81FE-4D63-B18D-E83F3483C49F}" dt="2021-06-04T13:23:59.021" v="3623"/>
          <ac:spMkLst>
            <pc:docMk/>
            <pc:sldMk cId="473574200" sldId="368"/>
            <ac:spMk id="10" creationId="{F6AB02A3-AA81-47EE-8D93-7D98A2AEE216}"/>
          </ac:spMkLst>
        </pc:spChg>
        <pc:spChg chg="add del mod">
          <ac:chgData name="#JESSICA KEE SI JIA#" userId="2c6c4c4d-647b-4fc6-90cf-c043bc4277d9" providerId="ADAL" clId="{00C22F4A-81FE-4D63-B18D-E83F3483C49F}" dt="2021-06-04T13:23:59.021" v="3623"/>
          <ac:spMkLst>
            <pc:docMk/>
            <pc:sldMk cId="473574200" sldId="368"/>
            <ac:spMk id="11" creationId="{B328A52C-C0C8-4A36-839D-C3E05CD58DBD}"/>
          </ac:spMkLst>
        </pc:spChg>
        <pc:spChg chg="add del mod">
          <ac:chgData name="#JESSICA KEE SI JIA#" userId="2c6c4c4d-647b-4fc6-90cf-c043bc4277d9" providerId="ADAL" clId="{00C22F4A-81FE-4D63-B18D-E83F3483C49F}" dt="2021-06-04T13:23:59.021" v="3623"/>
          <ac:spMkLst>
            <pc:docMk/>
            <pc:sldMk cId="473574200" sldId="368"/>
            <ac:spMk id="12" creationId="{382C4A6B-04BF-4F39-A37A-9114D02FF464}"/>
          </ac:spMkLst>
        </pc:spChg>
        <pc:spChg chg="add del mod">
          <ac:chgData name="#JESSICA KEE SI JIA#" userId="2c6c4c4d-647b-4fc6-90cf-c043bc4277d9" providerId="ADAL" clId="{00C22F4A-81FE-4D63-B18D-E83F3483C49F}" dt="2021-06-04T13:23:59.021" v="3623"/>
          <ac:spMkLst>
            <pc:docMk/>
            <pc:sldMk cId="473574200" sldId="368"/>
            <ac:spMk id="13" creationId="{A080CA15-EE0A-47C1-ACCE-23CB1E3269D0}"/>
          </ac:spMkLst>
        </pc:spChg>
        <pc:spChg chg="add del mod">
          <ac:chgData name="#JESSICA KEE SI JIA#" userId="2c6c4c4d-647b-4fc6-90cf-c043bc4277d9" providerId="ADAL" clId="{00C22F4A-81FE-4D63-B18D-E83F3483C49F}" dt="2021-06-04T13:23:59.021" v="3623"/>
          <ac:spMkLst>
            <pc:docMk/>
            <pc:sldMk cId="473574200" sldId="368"/>
            <ac:spMk id="14" creationId="{3E0EE0C0-F064-4978-8DB7-897319322EBE}"/>
          </ac:spMkLst>
        </pc:spChg>
        <pc:spChg chg="add del mod">
          <ac:chgData name="#JESSICA KEE SI JIA#" userId="2c6c4c4d-647b-4fc6-90cf-c043bc4277d9" providerId="ADAL" clId="{00C22F4A-81FE-4D63-B18D-E83F3483C49F}" dt="2021-06-04T13:23:59.021" v="3623"/>
          <ac:spMkLst>
            <pc:docMk/>
            <pc:sldMk cId="473574200" sldId="368"/>
            <ac:spMk id="15" creationId="{4C9538FF-8380-485F-90DF-892DAA185692}"/>
          </ac:spMkLst>
        </pc:spChg>
        <pc:spChg chg="add del mod">
          <ac:chgData name="#JESSICA KEE SI JIA#" userId="2c6c4c4d-647b-4fc6-90cf-c043bc4277d9" providerId="ADAL" clId="{00C22F4A-81FE-4D63-B18D-E83F3483C49F}" dt="2021-06-04T13:23:57.396" v="3620"/>
          <ac:spMkLst>
            <pc:docMk/>
            <pc:sldMk cId="473574200" sldId="368"/>
            <ac:spMk id="17" creationId="{2EE52B19-F05C-4A6B-85C7-886D6499D237}"/>
          </ac:spMkLst>
        </pc:spChg>
        <pc:spChg chg="add del mod">
          <ac:chgData name="#JESSICA KEE SI JIA#" userId="2c6c4c4d-647b-4fc6-90cf-c043bc4277d9" providerId="ADAL" clId="{00C22F4A-81FE-4D63-B18D-E83F3483C49F}" dt="2021-06-04T13:23:57.396" v="3620"/>
          <ac:spMkLst>
            <pc:docMk/>
            <pc:sldMk cId="473574200" sldId="368"/>
            <ac:spMk id="18" creationId="{1DC0C2CD-C1AD-4719-9D21-6C7D0A8BA2F4}"/>
          </ac:spMkLst>
        </pc:spChg>
        <pc:spChg chg="add del mod">
          <ac:chgData name="#JESSICA KEE SI JIA#" userId="2c6c4c4d-647b-4fc6-90cf-c043bc4277d9" providerId="ADAL" clId="{00C22F4A-81FE-4D63-B18D-E83F3483C49F}" dt="2021-06-04T13:23:57.396" v="3620"/>
          <ac:spMkLst>
            <pc:docMk/>
            <pc:sldMk cId="473574200" sldId="368"/>
            <ac:spMk id="19" creationId="{6AFE54D1-36E4-4477-BF75-C9C12EAE52B0}"/>
          </ac:spMkLst>
        </pc:spChg>
        <pc:spChg chg="add del mod">
          <ac:chgData name="#JESSICA KEE SI JIA#" userId="2c6c4c4d-647b-4fc6-90cf-c043bc4277d9" providerId="ADAL" clId="{00C22F4A-81FE-4D63-B18D-E83F3483C49F}" dt="2021-06-04T13:23:57.396" v="3620"/>
          <ac:spMkLst>
            <pc:docMk/>
            <pc:sldMk cId="473574200" sldId="368"/>
            <ac:spMk id="20" creationId="{21CF2387-2F24-472B-9912-3204959F9CF2}"/>
          </ac:spMkLst>
        </pc:spChg>
        <pc:spChg chg="add del mod">
          <ac:chgData name="#JESSICA KEE SI JIA#" userId="2c6c4c4d-647b-4fc6-90cf-c043bc4277d9" providerId="ADAL" clId="{00C22F4A-81FE-4D63-B18D-E83F3483C49F}" dt="2021-06-04T13:23:57.396" v="3620"/>
          <ac:spMkLst>
            <pc:docMk/>
            <pc:sldMk cId="473574200" sldId="368"/>
            <ac:spMk id="21" creationId="{BB3B0EE5-6A71-4867-9E84-8FC3BE8FB9FA}"/>
          </ac:spMkLst>
        </pc:spChg>
        <pc:spChg chg="mod">
          <ac:chgData name="#JESSICA KEE SI JIA#" userId="2c6c4c4d-647b-4fc6-90cf-c043bc4277d9" providerId="ADAL" clId="{00C22F4A-81FE-4D63-B18D-E83F3483C49F}" dt="2021-06-04T13:23:55.818" v="3619"/>
          <ac:spMkLst>
            <pc:docMk/>
            <pc:sldMk cId="473574200" sldId="368"/>
            <ac:spMk id="24" creationId="{C9120001-0891-4849-88B5-2723B59651EF}"/>
          </ac:spMkLst>
        </pc:spChg>
        <pc:spChg chg="add mod">
          <ac:chgData name="#JESSICA KEE SI JIA#" userId="2c6c4c4d-647b-4fc6-90cf-c043bc4277d9" providerId="ADAL" clId="{00C22F4A-81FE-4D63-B18D-E83F3483C49F}" dt="2021-06-04T13:29:15.874" v="3665" actId="1076"/>
          <ac:spMkLst>
            <pc:docMk/>
            <pc:sldMk cId="473574200" sldId="368"/>
            <ac:spMk id="28" creationId="{2CB4CFB7-7A10-4BFC-B30F-C1029C4CF772}"/>
          </ac:spMkLst>
        </pc:spChg>
        <pc:spChg chg="add mod">
          <ac:chgData name="#JESSICA KEE SI JIA#" userId="2c6c4c4d-647b-4fc6-90cf-c043bc4277d9" providerId="ADAL" clId="{00C22F4A-81FE-4D63-B18D-E83F3483C49F}" dt="2021-06-04T13:28:51.900" v="3656" actId="1036"/>
          <ac:spMkLst>
            <pc:docMk/>
            <pc:sldMk cId="473574200" sldId="368"/>
            <ac:spMk id="29" creationId="{14AD1F97-8713-4F60-8462-CE782295D4A7}"/>
          </ac:spMkLst>
        </pc:spChg>
        <pc:spChg chg="add mod">
          <ac:chgData name="#JESSICA KEE SI JIA#" userId="2c6c4c4d-647b-4fc6-90cf-c043bc4277d9" providerId="ADAL" clId="{00C22F4A-81FE-4D63-B18D-E83F3483C49F}" dt="2021-06-04T13:28:51.900" v="3656" actId="1036"/>
          <ac:spMkLst>
            <pc:docMk/>
            <pc:sldMk cId="473574200" sldId="368"/>
            <ac:spMk id="30" creationId="{D2C85F86-D623-48B6-9452-4B75381F7A86}"/>
          </ac:spMkLst>
        </pc:spChg>
        <pc:spChg chg="add mod">
          <ac:chgData name="#JESSICA KEE SI JIA#" userId="2c6c4c4d-647b-4fc6-90cf-c043bc4277d9" providerId="ADAL" clId="{00C22F4A-81FE-4D63-B18D-E83F3483C49F}" dt="2021-06-04T13:28:51.900" v="3656" actId="1036"/>
          <ac:spMkLst>
            <pc:docMk/>
            <pc:sldMk cId="473574200" sldId="368"/>
            <ac:spMk id="31" creationId="{3154E860-2D06-4BB5-B9C6-C3C63CA24C07}"/>
          </ac:spMkLst>
        </pc:spChg>
        <pc:spChg chg="add mod">
          <ac:chgData name="#JESSICA KEE SI JIA#" userId="2c6c4c4d-647b-4fc6-90cf-c043bc4277d9" providerId="ADAL" clId="{00C22F4A-81FE-4D63-B18D-E83F3483C49F}" dt="2021-06-04T13:28:51.900" v="3656" actId="1036"/>
          <ac:spMkLst>
            <pc:docMk/>
            <pc:sldMk cId="473574200" sldId="368"/>
            <ac:spMk id="32" creationId="{8F6336DB-CFFC-4FEE-A448-F519D8C9FE7A}"/>
          </ac:spMkLst>
        </pc:spChg>
        <pc:spChg chg="add mod">
          <ac:chgData name="#JESSICA KEE SI JIA#" userId="2c6c4c4d-647b-4fc6-90cf-c043bc4277d9" providerId="ADAL" clId="{00C22F4A-81FE-4D63-B18D-E83F3483C49F}" dt="2021-06-04T13:28:51.900" v="3656" actId="1036"/>
          <ac:spMkLst>
            <pc:docMk/>
            <pc:sldMk cId="473574200" sldId="368"/>
            <ac:spMk id="33" creationId="{23ADEBA1-C02C-470E-83C9-64CC0B4467E8}"/>
          </ac:spMkLst>
        </pc:spChg>
        <pc:spChg chg="mod">
          <ac:chgData name="#JESSICA KEE SI JIA#" userId="2c6c4c4d-647b-4fc6-90cf-c043bc4277d9" providerId="ADAL" clId="{00C22F4A-81FE-4D63-B18D-E83F3483C49F}" dt="2021-06-04T13:28:51.900" v="3656" actId="1036"/>
          <ac:spMkLst>
            <pc:docMk/>
            <pc:sldMk cId="473574200" sldId="368"/>
            <ac:spMk id="36" creationId="{83364709-01CD-4EA9-AFB6-E6EEC37DBBFA}"/>
          </ac:spMkLst>
        </pc:spChg>
        <pc:spChg chg="add mod">
          <ac:chgData name="#JESSICA KEE SI JIA#" userId="2c6c4c4d-647b-4fc6-90cf-c043bc4277d9" providerId="ADAL" clId="{00C22F4A-81FE-4D63-B18D-E83F3483C49F}" dt="2021-06-04T13:28:51.900" v="3656" actId="1036"/>
          <ac:spMkLst>
            <pc:docMk/>
            <pc:sldMk cId="473574200" sldId="368"/>
            <ac:spMk id="40" creationId="{99167047-89F8-4D2D-B9AF-BAA9F580800C}"/>
          </ac:spMkLst>
        </pc:spChg>
        <pc:spChg chg="add mod">
          <ac:chgData name="#JESSICA KEE SI JIA#" userId="2c6c4c4d-647b-4fc6-90cf-c043bc4277d9" providerId="ADAL" clId="{00C22F4A-81FE-4D63-B18D-E83F3483C49F}" dt="2021-06-04T13:28:51.900" v="3656" actId="1036"/>
          <ac:spMkLst>
            <pc:docMk/>
            <pc:sldMk cId="473574200" sldId="368"/>
            <ac:spMk id="41" creationId="{D2F7C179-AC56-42D4-8B7C-FC5415C8490C}"/>
          </ac:spMkLst>
        </pc:spChg>
        <pc:spChg chg="add mod">
          <ac:chgData name="#JESSICA KEE SI JIA#" userId="2c6c4c4d-647b-4fc6-90cf-c043bc4277d9" providerId="ADAL" clId="{00C22F4A-81FE-4D63-B18D-E83F3483C49F}" dt="2021-06-04T13:28:51.900" v="3656" actId="1036"/>
          <ac:spMkLst>
            <pc:docMk/>
            <pc:sldMk cId="473574200" sldId="368"/>
            <ac:spMk id="42" creationId="{6DE78F21-B2EC-46A6-A4D6-F13C8F598497}"/>
          </ac:spMkLst>
        </pc:spChg>
        <pc:spChg chg="add mod">
          <ac:chgData name="#JESSICA KEE SI JIA#" userId="2c6c4c4d-647b-4fc6-90cf-c043bc4277d9" providerId="ADAL" clId="{00C22F4A-81FE-4D63-B18D-E83F3483C49F}" dt="2021-06-04T13:28:51.900" v="3656" actId="1036"/>
          <ac:spMkLst>
            <pc:docMk/>
            <pc:sldMk cId="473574200" sldId="368"/>
            <ac:spMk id="43" creationId="{C61D2AEA-6FE8-44BA-89C1-AD1E62D3215A}"/>
          </ac:spMkLst>
        </pc:spChg>
        <pc:spChg chg="add mod">
          <ac:chgData name="#JESSICA KEE SI JIA#" userId="2c6c4c4d-647b-4fc6-90cf-c043bc4277d9" providerId="ADAL" clId="{00C22F4A-81FE-4D63-B18D-E83F3483C49F}" dt="2021-06-04T13:28:51.900" v="3656" actId="1036"/>
          <ac:spMkLst>
            <pc:docMk/>
            <pc:sldMk cId="473574200" sldId="368"/>
            <ac:spMk id="44" creationId="{D8537B60-4ADD-4BDC-96BE-3B06450FF583}"/>
          </ac:spMkLst>
        </pc:spChg>
        <pc:spChg chg="add mod">
          <ac:chgData name="#JESSICA KEE SI JIA#" userId="2c6c4c4d-647b-4fc6-90cf-c043bc4277d9" providerId="ADAL" clId="{00C22F4A-81FE-4D63-B18D-E83F3483C49F}" dt="2021-06-04T13:28:51.900" v="3656" actId="1036"/>
          <ac:spMkLst>
            <pc:docMk/>
            <pc:sldMk cId="473574200" sldId="368"/>
            <ac:spMk id="45" creationId="{28396777-834F-40F7-ACA5-1F59630ACE2B}"/>
          </ac:spMkLst>
        </pc:spChg>
        <pc:spChg chg="mod">
          <ac:chgData name="#JESSICA KEE SI JIA#" userId="2c6c4c4d-647b-4fc6-90cf-c043bc4277d9" providerId="ADAL" clId="{00C22F4A-81FE-4D63-B18D-E83F3483C49F}" dt="2021-06-04T13:28:51.900" v="3656" actId="1036"/>
          <ac:spMkLst>
            <pc:docMk/>
            <pc:sldMk cId="473574200" sldId="368"/>
            <ac:spMk id="49" creationId="{0AF3B80B-7923-4371-98FD-043DD5F65EF4}"/>
          </ac:spMkLst>
        </pc:spChg>
        <pc:spChg chg="add mod">
          <ac:chgData name="#JESSICA KEE SI JIA#" userId="2c6c4c4d-647b-4fc6-90cf-c043bc4277d9" providerId="ADAL" clId="{00C22F4A-81FE-4D63-B18D-E83F3483C49F}" dt="2021-06-04T13:42:59.518" v="3900"/>
          <ac:spMkLst>
            <pc:docMk/>
            <pc:sldMk cId="473574200" sldId="368"/>
            <ac:spMk id="53" creationId="{B78CDD45-84BF-4683-AEF6-D661F4BBD49F}"/>
          </ac:spMkLst>
        </pc:spChg>
        <pc:grpChg chg="add del mod">
          <ac:chgData name="#JESSICA KEE SI JIA#" userId="2c6c4c4d-647b-4fc6-90cf-c043bc4277d9" providerId="ADAL" clId="{00C22F4A-81FE-4D63-B18D-E83F3483C49F}" dt="2021-06-04T13:23:57.396" v="3620"/>
          <ac:grpSpMkLst>
            <pc:docMk/>
            <pc:sldMk cId="473574200" sldId="368"/>
            <ac:grpSpMk id="22" creationId="{0CC623A2-320F-48AE-8888-8812671B0F4C}"/>
          </ac:grpSpMkLst>
        </pc:grpChg>
        <pc:grpChg chg="mod">
          <ac:chgData name="#JESSICA KEE SI JIA#" userId="2c6c4c4d-647b-4fc6-90cf-c043bc4277d9" providerId="ADAL" clId="{00C22F4A-81FE-4D63-B18D-E83F3483C49F}" dt="2021-06-04T13:23:55.818" v="3619"/>
          <ac:grpSpMkLst>
            <pc:docMk/>
            <pc:sldMk cId="473574200" sldId="368"/>
            <ac:grpSpMk id="23" creationId="{1C2EAE74-1817-429D-99B6-F3E204983E0A}"/>
          </ac:grpSpMkLst>
        </pc:grpChg>
        <pc:grpChg chg="add mod">
          <ac:chgData name="#JESSICA KEE SI JIA#" userId="2c6c4c4d-647b-4fc6-90cf-c043bc4277d9" providerId="ADAL" clId="{00C22F4A-81FE-4D63-B18D-E83F3483C49F}" dt="2021-06-04T13:28:51.900" v="3656" actId="1036"/>
          <ac:grpSpMkLst>
            <pc:docMk/>
            <pc:sldMk cId="473574200" sldId="368"/>
            <ac:grpSpMk id="34" creationId="{72622461-8FAD-4BC3-9E2A-855DF9E19682}"/>
          </ac:grpSpMkLst>
        </pc:grpChg>
        <pc:grpChg chg="mod">
          <ac:chgData name="#JESSICA KEE SI JIA#" userId="2c6c4c4d-647b-4fc6-90cf-c043bc4277d9" providerId="ADAL" clId="{00C22F4A-81FE-4D63-B18D-E83F3483C49F}" dt="2021-06-04T13:28:51.900" v="3656" actId="1036"/>
          <ac:grpSpMkLst>
            <pc:docMk/>
            <pc:sldMk cId="473574200" sldId="368"/>
            <ac:grpSpMk id="35" creationId="{9CAAB536-F103-4191-922F-EEBAA8258CFA}"/>
          </ac:grpSpMkLst>
        </pc:grpChg>
        <pc:grpChg chg="add mod">
          <ac:chgData name="#JESSICA KEE SI JIA#" userId="2c6c4c4d-647b-4fc6-90cf-c043bc4277d9" providerId="ADAL" clId="{00C22F4A-81FE-4D63-B18D-E83F3483C49F}" dt="2021-06-04T13:28:51.900" v="3656" actId="1036"/>
          <ac:grpSpMkLst>
            <pc:docMk/>
            <pc:sldMk cId="473574200" sldId="368"/>
            <ac:grpSpMk id="47" creationId="{DA114475-295E-4096-B309-899723EC9309}"/>
          </ac:grpSpMkLst>
        </pc:grpChg>
        <pc:grpChg chg="mod">
          <ac:chgData name="#JESSICA KEE SI JIA#" userId="2c6c4c4d-647b-4fc6-90cf-c043bc4277d9" providerId="ADAL" clId="{00C22F4A-81FE-4D63-B18D-E83F3483C49F}" dt="2021-06-04T13:28:51.900" v="3656" actId="1036"/>
          <ac:grpSpMkLst>
            <pc:docMk/>
            <pc:sldMk cId="473574200" sldId="368"/>
            <ac:grpSpMk id="48" creationId="{FC6D6F18-C0AD-475B-8F49-680310D44E66}"/>
          </ac:grpSpMkLst>
        </pc:grpChg>
        <pc:cxnChg chg="add del mod">
          <ac:chgData name="#JESSICA KEE SI JIA#" userId="2c6c4c4d-647b-4fc6-90cf-c043bc4277d9" providerId="ADAL" clId="{00C22F4A-81FE-4D63-B18D-E83F3483C49F}" dt="2021-06-04T13:23:59.021" v="3623"/>
          <ac:cxnSpMkLst>
            <pc:docMk/>
            <pc:sldMk cId="473574200" sldId="368"/>
            <ac:cxnSpMk id="16" creationId="{E49454B7-0AC5-456D-9C69-107FF2853189}"/>
          </ac:cxnSpMkLst>
        </pc:cxnChg>
        <pc:cxnChg chg="mod">
          <ac:chgData name="#JESSICA KEE SI JIA#" userId="2c6c4c4d-647b-4fc6-90cf-c043bc4277d9" providerId="ADAL" clId="{00C22F4A-81FE-4D63-B18D-E83F3483C49F}" dt="2021-06-04T13:23:55.818" v="3619"/>
          <ac:cxnSpMkLst>
            <pc:docMk/>
            <pc:sldMk cId="473574200" sldId="368"/>
            <ac:cxnSpMk id="25" creationId="{1FC67A68-798A-4B1E-A5C8-8EF63D1C9F5E}"/>
          </ac:cxnSpMkLst>
        </pc:cxnChg>
        <pc:cxnChg chg="mod">
          <ac:chgData name="#JESSICA KEE SI JIA#" userId="2c6c4c4d-647b-4fc6-90cf-c043bc4277d9" providerId="ADAL" clId="{00C22F4A-81FE-4D63-B18D-E83F3483C49F}" dt="2021-06-04T13:23:55.818" v="3619"/>
          <ac:cxnSpMkLst>
            <pc:docMk/>
            <pc:sldMk cId="473574200" sldId="368"/>
            <ac:cxnSpMk id="26" creationId="{86325F55-A509-440F-8EA0-02B042640AD8}"/>
          </ac:cxnSpMkLst>
        </pc:cxnChg>
        <pc:cxnChg chg="mod">
          <ac:chgData name="#JESSICA KEE SI JIA#" userId="2c6c4c4d-647b-4fc6-90cf-c043bc4277d9" providerId="ADAL" clId="{00C22F4A-81FE-4D63-B18D-E83F3483C49F}" dt="2021-06-04T13:23:55.818" v="3619"/>
          <ac:cxnSpMkLst>
            <pc:docMk/>
            <pc:sldMk cId="473574200" sldId="368"/>
            <ac:cxnSpMk id="27" creationId="{C78B8078-8A0D-4FF4-AB3C-DC43F8BEE074}"/>
          </ac:cxnSpMkLst>
        </pc:cxnChg>
        <pc:cxnChg chg="mod">
          <ac:chgData name="#JESSICA KEE SI JIA#" userId="2c6c4c4d-647b-4fc6-90cf-c043bc4277d9" providerId="ADAL" clId="{00C22F4A-81FE-4D63-B18D-E83F3483C49F}" dt="2021-06-04T13:28:51.900" v="3656" actId="1036"/>
          <ac:cxnSpMkLst>
            <pc:docMk/>
            <pc:sldMk cId="473574200" sldId="368"/>
            <ac:cxnSpMk id="37" creationId="{FE34B16D-70D1-45B8-9D7F-C6EB069C5175}"/>
          </ac:cxnSpMkLst>
        </pc:cxnChg>
        <pc:cxnChg chg="mod">
          <ac:chgData name="#JESSICA KEE SI JIA#" userId="2c6c4c4d-647b-4fc6-90cf-c043bc4277d9" providerId="ADAL" clId="{00C22F4A-81FE-4D63-B18D-E83F3483C49F}" dt="2021-06-04T13:28:51.900" v="3656" actId="1036"/>
          <ac:cxnSpMkLst>
            <pc:docMk/>
            <pc:sldMk cId="473574200" sldId="368"/>
            <ac:cxnSpMk id="38" creationId="{74B99971-4EE7-431B-8133-7E9CDEB43E9F}"/>
          </ac:cxnSpMkLst>
        </pc:cxnChg>
        <pc:cxnChg chg="mod">
          <ac:chgData name="#JESSICA KEE SI JIA#" userId="2c6c4c4d-647b-4fc6-90cf-c043bc4277d9" providerId="ADAL" clId="{00C22F4A-81FE-4D63-B18D-E83F3483C49F}" dt="2021-06-04T13:28:51.900" v="3656" actId="1036"/>
          <ac:cxnSpMkLst>
            <pc:docMk/>
            <pc:sldMk cId="473574200" sldId="368"/>
            <ac:cxnSpMk id="39" creationId="{BCBA82FB-1899-4DFE-824F-7D2214208584}"/>
          </ac:cxnSpMkLst>
        </pc:cxnChg>
        <pc:cxnChg chg="add mod">
          <ac:chgData name="#JESSICA KEE SI JIA#" userId="2c6c4c4d-647b-4fc6-90cf-c043bc4277d9" providerId="ADAL" clId="{00C22F4A-81FE-4D63-B18D-E83F3483C49F}" dt="2021-06-04T13:28:51.900" v="3656" actId="1036"/>
          <ac:cxnSpMkLst>
            <pc:docMk/>
            <pc:sldMk cId="473574200" sldId="368"/>
            <ac:cxnSpMk id="46" creationId="{15AFDAF8-EAD4-4914-A64F-2B03662B112C}"/>
          </ac:cxnSpMkLst>
        </pc:cxnChg>
        <pc:cxnChg chg="mod">
          <ac:chgData name="#JESSICA KEE SI JIA#" userId="2c6c4c4d-647b-4fc6-90cf-c043bc4277d9" providerId="ADAL" clId="{00C22F4A-81FE-4D63-B18D-E83F3483C49F}" dt="2021-06-04T13:28:51.900" v="3656" actId="1036"/>
          <ac:cxnSpMkLst>
            <pc:docMk/>
            <pc:sldMk cId="473574200" sldId="368"/>
            <ac:cxnSpMk id="50" creationId="{2AF1CE37-8E1E-4887-8638-7FB528023580}"/>
          </ac:cxnSpMkLst>
        </pc:cxnChg>
        <pc:cxnChg chg="mod">
          <ac:chgData name="#JESSICA KEE SI JIA#" userId="2c6c4c4d-647b-4fc6-90cf-c043bc4277d9" providerId="ADAL" clId="{00C22F4A-81FE-4D63-B18D-E83F3483C49F}" dt="2021-06-04T13:28:51.900" v="3656" actId="1036"/>
          <ac:cxnSpMkLst>
            <pc:docMk/>
            <pc:sldMk cId="473574200" sldId="368"/>
            <ac:cxnSpMk id="51" creationId="{486FA02F-0B80-45E8-BE93-1E1F14C42341}"/>
          </ac:cxnSpMkLst>
        </pc:cxnChg>
        <pc:cxnChg chg="mod">
          <ac:chgData name="#JESSICA KEE SI JIA#" userId="2c6c4c4d-647b-4fc6-90cf-c043bc4277d9" providerId="ADAL" clId="{00C22F4A-81FE-4D63-B18D-E83F3483C49F}" dt="2021-06-04T13:28:51.900" v="3656" actId="1036"/>
          <ac:cxnSpMkLst>
            <pc:docMk/>
            <pc:sldMk cId="473574200" sldId="368"/>
            <ac:cxnSpMk id="52" creationId="{D4E307BA-20FC-4B0B-9A46-5C685D78EB04}"/>
          </ac:cxnSpMkLst>
        </pc:cxnChg>
      </pc:sldChg>
      <pc:sldChg chg="addSp delSp modSp add mod ord modTransition modAnim">
        <pc:chgData name="#JESSICA KEE SI JIA#" userId="2c6c4c4d-647b-4fc6-90cf-c043bc4277d9" providerId="ADAL" clId="{00C22F4A-81FE-4D63-B18D-E83F3483C49F}" dt="2021-06-04T13:43:01.032" v="3901"/>
        <pc:sldMkLst>
          <pc:docMk/>
          <pc:sldMk cId="226417330" sldId="369"/>
        </pc:sldMkLst>
        <pc:spChg chg="add mod">
          <ac:chgData name="#JESSICA KEE SI JIA#" userId="2c6c4c4d-647b-4fc6-90cf-c043bc4277d9" providerId="ADAL" clId="{00C22F4A-81FE-4D63-B18D-E83F3483C49F}" dt="2021-06-04T13:31:50.834" v="3743" actId="1076"/>
          <ac:spMkLst>
            <pc:docMk/>
            <pc:sldMk cId="226417330" sldId="369"/>
            <ac:spMk id="9" creationId="{86E9A55F-F8F8-4633-92EC-482657FA4147}"/>
          </ac:spMkLst>
        </pc:spChg>
        <pc:spChg chg="add del mod">
          <ac:chgData name="#JESSICA KEE SI JIA#" userId="2c6c4c4d-647b-4fc6-90cf-c043bc4277d9" providerId="ADAL" clId="{00C22F4A-81FE-4D63-B18D-E83F3483C49F}" dt="2021-06-04T13:31:35.801" v="3739" actId="478"/>
          <ac:spMkLst>
            <pc:docMk/>
            <pc:sldMk cId="226417330" sldId="369"/>
            <ac:spMk id="10" creationId="{1C7CA09C-002C-4154-AF4C-32B1A66E1D5C}"/>
          </ac:spMkLst>
        </pc:spChg>
        <pc:spChg chg="add del mod">
          <ac:chgData name="#JESSICA KEE SI JIA#" userId="2c6c4c4d-647b-4fc6-90cf-c043bc4277d9" providerId="ADAL" clId="{00C22F4A-81FE-4D63-B18D-E83F3483C49F}" dt="2021-06-04T13:31:37.258" v="3740" actId="478"/>
          <ac:spMkLst>
            <pc:docMk/>
            <pc:sldMk cId="226417330" sldId="369"/>
            <ac:spMk id="11" creationId="{4E813FFB-099F-4750-9A77-905227A6600B}"/>
          </ac:spMkLst>
        </pc:spChg>
        <pc:spChg chg="add del mod">
          <ac:chgData name="#JESSICA KEE SI JIA#" userId="2c6c4c4d-647b-4fc6-90cf-c043bc4277d9" providerId="ADAL" clId="{00C22F4A-81FE-4D63-B18D-E83F3483C49F}" dt="2021-06-04T13:31:38.717" v="3741" actId="478"/>
          <ac:spMkLst>
            <pc:docMk/>
            <pc:sldMk cId="226417330" sldId="369"/>
            <ac:spMk id="12" creationId="{74B16982-5593-4C48-A20E-8EC247C82B4A}"/>
          </ac:spMkLst>
        </pc:spChg>
        <pc:spChg chg="add mod">
          <ac:chgData name="#JESSICA KEE SI JIA#" userId="2c6c4c4d-647b-4fc6-90cf-c043bc4277d9" providerId="ADAL" clId="{00C22F4A-81FE-4D63-B18D-E83F3483C49F}" dt="2021-06-04T13:30:56.090" v="3730" actId="1076"/>
          <ac:spMkLst>
            <pc:docMk/>
            <pc:sldMk cId="226417330" sldId="369"/>
            <ac:spMk id="13" creationId="{F95F95D2-8A5C-4664-8A0B-DA693F5238FF}"/>
          </ac:spMkLst>
        </pc:spChg>
        <pc:spChg chg="add mod">
          <ac:chgData name="#JESSICA KEE SI JIA#" userId="2c6c4c4d-647b-4fc6-90cf-c043bc4277d9" providerId="ADAL" clId="{00C22F4A-81FE-4D63-B18D-E83F3483C49F}" dt="2021-06-04T13:30:56.090" v="3730" actId="1076"/>
          <ac:spMkLst>
            <pc:docMk/>
            <pc:sldMk cId="226417330" sldId="369"/>
            <ac:spMk id="14" creationId="{6D35A0C6-7FD3-4238-B15A-F5CA1685CE74}"/>
          </ac:spMkLst>
        </pc:spChg>
        <pc:spChg chg="mod">
          <ac:chgData name="#JESSICA KEE SI JIA#" userId="2c6c4c4d-647b-4fc6-90cf-c043bc4277d9" providerId="ADAL" clId="{00C22F4A-81FE-4D63-B18D-E83F3483C49F}" dt="2021-06-04T13:30:56.090" v="3730" actId="1076"/>
          <ac:spMkLst>
            <pc:docMk/>
            <pc:sldMk cId="226417330" sldId="369"/>
            <ac:spMk id="17" creationId="{D2EB7CE0-27DF-4264-A101-4D5057D9C75B}"/>
          </ac:spMkLst>
        </pc:spChg>
        <pc:spChg chg="mod">
          <ac:chgData name="#JESSICA KEE SI JIA#" userId="2c6c4c4d-647b-4fc6-90cf-c043bc4277d9" providerId="ADAL" clId="{00C22F4A-81FE-4D63-B18D-E83F3483C49F}" dt="2021-06-04T13:32:10.767" v="3753" actId="1037"/>
          <ac:spMkLst>
            <pc:docMk/>
            <pc:sldMk cId="226417330" sldId="369"/>
            <ac:spMk id="23" creationId="{9096DF51-1DC8-44A3-9A95-28033EB81718}"/>
          </ac:spMkLst>
        </pc:spChg>
        <pc:spChg chg="add mod">
          <ac:chgData name="#JESSICA KEE SI JIA#" userId="2c6c4c4d-647b-4fc6-90cf-c043bc4277d9" providerId="ADAL" clId="{00C22F4A-81FE-4D63-B18D-E83F3483C49F}" dt="2021-06-04T13:32:10.767" v="3753" actId="1037"/>
          <ac:spMkLst>
            <pc:docMk/>
            <pc:sldMk cId="226417330" sldId="369"/>
            <ac:spMk id="27" creationId="{5DF75AF5-83A1-4F73-BF95-DD4A27AEF09E}"/>
          </ac:spMkLst>
        </pc:spChg>
        <pc:spChg chg="add mod">
          <ac:chgData name="#JESSICA KEE SI JIA#" userId="2c6c4c4d-647b-4fc6-90cf-c043bc4277d9" providerId="ADAL" clId="{00C22F4A-81FE-4D63-B18D-E83F3483C49F}" dt="2021-06-04T13:32:10.767" v="3753" actId="1037"/>
          <ac:spMkLst>
            <pc:docMk/>
            <pc:sldMk cId="226417330" sldId="369"/>
            <ac:spMk id="28" creationId="{7C9ECA78-9C13-417B-8CDE-69814C295176}"/>
          </ac:spMkLst>
        </pc:spChg>
        <pc:spChg chg="add mod">
          <ac:chgData name="#JESSICA KEE SI JIA#" userId="2c6c4c4d-647b-4fc6-90cf-c043bc4277d9" providerId="ADAL" clId="{00C22F4A-81FE-4D63-B18D-E83F3483C49F}" dt="2021-06-04T13:32:23.834" v="3755" actId="1076"/>
          <ac:spMkLst>
            <pc:docMk/>
            <pc:sldMk cId="226417330" sldId="369"/>
            <ac:spMk id="29" creationId="{E51163DB-1FF3-45E6-AE4A-D11F6EFDBADE}"/>
          </ac:spMkLst>
        </pc:spChg>
        <pc:spChg chg="add mod">
          <ac:chgData name="#JESSICA KEE SI JIA#" userId="2c6c4c4d-647b-4fc6-90cf-c043bc4277d9" providerId="ADAL" clId="{00C22F4A-81FE-4D63-B18D-E83F3483C49F}" dt="2021-06-04T13:32:35.450" v="3758" actId="1076"/>
          <ac:spMkLst>
            <pc:docMk/>
            <pc:sldMk cId="226417330" sldId="369"/>
            <ac:spMk id="30" creationId="{724200C6-F238-44BE-8C85-87D2A570B59E}"/>
          </ac:spMkLst>
        </pc:spChg>
        <pc:spChg chg="add mod">
          <ac:chgData name="#JESSICA KEE SI JIA#" userId="2c6c4c4d-647b-4fc6-90cf-c043bc4277d9" providerId="ADAL" clId="{00C22F4A-81FE-4D63-B18D-E83F3483C49F}" dt="2021-06-04T13:34:58.042" v="3792" actId="1036"/>
          <ac:spMkLst>
            <pc:docMk/>
            <pc:sldMk cId="226417330" sldId="369"/>
            <ac:spMk id="31" creationId="{7E7F8C82-1DCE-4331-81DE-6FB971B9C125}"/>
          </ac:spMkLst>
        </pc:spChg>
        <pc:spChg chg="add mod">
          <ac:chgData name="#JESSICA KEE SI JIA#" userId="2c6c4c4d-647b-4fc6-90cf-c043bc4277d9" providerId="ADAL" clId="{00C22F4A-81FE-4D63-B18D-E83F3483C49F}" dt="2021-06-04T13:43:01.032" v="3901"/>
          <ac:spMkLst>
            <pc:docMk/>
            <pc:sldMk cId="226417330" sldId="369"/>
            <ac:spMk id="33" creationId="{22B91B5F-FB14-488C-AE5A-EF06C2E96DDD}"/>
          </ac:spMkLst>
        </pc:spChg>
        <pc:grpChg chg="add mod">
          <ac:chgData name="#JESSICA KEE SI JIA#" userId="2c6c4c4d-647b-4fc6-90cf-c043bc4277d9" providerId="ADAL" clId="{00C22F4A-81FE-4D63-B18D-E83F3483C49F}" dt="2021-06-04T13:30:56.090" v="3730" actId="1076"/>
          <ac:grpSpMkLst>
            <pc:docMk/>
            <pc:sldMk cId="226417330" sldId="369"/>
            <ac:grpSpMk id="15" creationId="{EA6A12F1-901F-43C1-B5F2-CA44C92ECD5C}"/>
          </ac:grpSpMkLst>
        </pc:grpChg>
        <pc:grpChg chg="mod">
          <ac:chgData name="#JESSICA KEE SI JIA#" userId="2c6c4c4d-647b-4fc6-90cf-c043bc4277d9" providerId="ADAL" clId="{00C22F4A-81FE-4D63-B18D-E83F3483C49F}" dt="2021-06-04T13:30:56.090" v="3730" actId="1076"/>
          <ac:grpSpMkLst>
            <pc:docMk/>
            <pc:sldMk cId="226417330" sldId="369"/>
            <ac:grpSpMk id="16" creationId="{013A14CB-308D-446B-B885-B6EF98271A98}"/>
          </ac:grpSpMkLst>
        </pc:grpChg>
        <pc:grpChg chg="add mod">
          <ac:chgData name="#JESSICA KEE SI JIA#" userId="2c6c4c4d-647b-4fc6-90cf-c043bc4277d9" providerId="ADAL" clId="{00C22F4A-81FE-4D63-B18D-E83F3483C49F}" dt="2021-06-04T13:32:10.767" v="3753" actId="1037"/>
          <ac:grpSpMkLst>
            <pc:docMk/>
            <pc:sldMk cId="226417330" sldId="369"/>
            <ac:grpSpMk id="21" creationId="{A3333FE9-0C5E-4506-A652-844477CED54D}"/>
          </ac:grpSpMkLst>
        </pc:grpChg>
        <pc:grpChg chg="mod">
          <ac:chgData name="#JESSICA KEE SI JIA#" userId="2c6c4c4d-647b-4fc6-90cf-c043bc4277d9" providerId="ADAL" clId="{00C22F4A-81FE-4D63-B18D-E83F3483C49F}" dt="2021-06-04T13:32:10.767" v="3753" actId="1037"/>
          <ac:grpSpMkLst>
            <pc:docMk/>
            <pc:sldMk cId="226417330" sldId="369"/>
            <ac:grpSpMk id="22" creationId="{FEECBBFA-BDA5-4DBD-BA73-86C98FCA7D6D}"/>
          </ac:grpSpMkLst>
        </pc:grpChg>
        <pc:cxnChg chg="mod">
          <ac:chgData name="#JESSICA KEE SI JIA#" userId="2c6c4c4d-647b-4fc6-90cf-c043bc4277d9" providerId="ADAL" clId="{00C22F4A-81FE-4D63-B18D-E83F3483C49F}" dt="2021-06-04T13:30:56.090" v="3730" actId="1076"/>
          <ac:cxnSpMkLst>
            <pc:docMk/>
            <pc:sldMk cId="226417330" sldId="369"/>
            <ac:cxnSpMk id="18" creationId="{5FF1245E-EB62-4AF2-83C7-3888E677E718}"/>
          </ac:cxnSpMkLst>
        </pc:cxnChg>
        <pc:cxnChg chg="mod">
          <ac:chgData name="#JESSICA KEE SI JIA#" userId="2c6c4c4d-647b-4fc6-90cf-c043bc4277d9" providerId="ADAL" clId="{00C22F4A-81FE-4D63-B18D-E83F3483C49F}" dt="2021-06-04T13:30:56.090" v="3730" actId="1076"/>
          <ac:cxnSpMkLst>
            <pc:docMk/>
            <pc:sldMk cId="226417330" sldId="369"/>
            <ac:cxnSpMk id="19" creationId="{9A64E796-1918-4C3B-94D9-086A51F3782F}"/>
          </ac:cxnSpMkLst>
        </pc:cxnChg>
        <pc:cxnChg chg="mod">
          <ac:chgData name="#JESSICA KEE SI JIA#" userId="2c6c4c4d-647b-4fc6-90cf-c043bc4277d9" providerId="ADAL" clId="{00C22F4A-81FE-4D63-B18D-E83F3483C49F}" dt="2021-06-04T13:30:56.090" v="3730" actId="1076"/>
          <ac:cxnSpMkLst>
            <pc:docMk/>
            <pc:sldMk cId="226417330" sldId="369"/>
            <ac:cxnSpMk id="20" creationId="{72D039B8-3380-4E56-8C8D-F1AB01F58A0F}"/>
          </ac:cxnSpMkLst>
        </pc:cxnChg>
        <pc:cxnChg chg="mod">
          <ac:chgData name="#JESSICA KEE SI JIA#" userId="2c6c4c4d-647b-4fc6-90cf-c043bc4277d9" providerId="ADAL" clId="{00C22F4A-81FE-4D63-B18D-E83F3483C49F}" dt="2021-06-04T13:32:10.767" v="3753" actId="1037"/>
          <ac:cxnSpMkLst>
            <pc:docMk/>
            <pc:sldMk cId="226417330" sldId="369"/>
            <ac:cxnSpMk id="24" creationId="{AA1CBA3E-7B9B-4BB2-A99A-C080A85649FB}"/>
          </ac:cxnSpMkLst>
        </pc:cxnChg>
        <pc:cxnChg chg="mod">
          <ac:chgData name="#JESSICA KEE SI JIA#" userId="2c6c4c4d-647b-4fc6-90cf-c043bc4277d9" providerId="ADAL" clId="{00C22F4A-81FE-4D63-B18D-E83F3483C49F}" dt="2021-06-04T13:32:10.767" v="3753" actId="1037"/>
          <ac:cxnSpMkLst>
            <pc:docMk/>
            <pc:sldMk cId="226417330" sldId="369"/>
            <ac:cxnSpMk id="25" creationId="{425DA6F7-6346-4951-AE9A-7FE67F0C772D}"/>
          </ac:cxnSpMkLst>
        </pc:cxnChg>
        <pc:cxnChg chg="mod">
          <ac:chgData name="#JESSICA KEE SI JIA#" userId="2c6c4c4d-647b-4fc6-90cf-c043bc4277d9" providerId="ADAL" clId="{00C22F4A-81FE-4D63-B18D-E83F3483C49F}" dt="2021-06-04T13:32:10.767" v="3753" actId="1037"/>
          <ac:cxnSpMkLst>
            <pc:docMk/>
            <pc:sldMk cId="226417330" sldId="369"/>
            <ac:cxnSpMk id="26" creationId="{A74C9488-58F3-4601-AB63-3C19DECC122E}"/>
          </ac:cxnSpMkLst>
        </pc:cxnChg>
        <pc:cxnChg chg="add mod">
          <ac:chgData name="#JESSICA KEE SI JIA#" userId="2c6c4c4d-647b-4fc6-90cf-c043bc4277d9" providerId="ADAL" clId="{00C22F4A-81FE-4D63-B18D-E83F3483C49F}" dt="2021-06-04T13:35:36.354" v="3797" actId="1076"/>
          <ac:cxnSpMkLst>
            <pc:docMk/>
            <pc:sldMk cId="226417330" sldId="369"/>
            <ac:cxnSpMk id="32" creationId="{868C9095-46CB-4CDC-8DB7-FC768772C4C4}"/>
          </ac:cxnSpMkLst>
        </pc:cxnChg>
      </pc:sldChg>
      <pc:sldChg chg="modSp add mod ord">
        <pc:chgData name="#JESSICA KEE SI JIA#" userId="2c6c4c4d-647b-4fc6-90cf-c043bc4277d9" providerId="ADAL" clId="{00C22F4A-81FE-4D63-B18D-E83F3483C49F}" dt="2021-06-04T13:45:46.832" v="3926" actId="27636"/>
        <pc:sldMkLst>
          <pc:docMk/>
          <pc:sldMk cId="1036425032" sldId="370"/>
        </pc:sldMkLst>
        <pc:spChg chg="mod">
          <ac:chgData name="#JESSICA KEE SI JIA#" userId="2c6c4c4d-647b-4fc6-90cf-c043bc4277d9" providerId="ADAL" clId="{00C22F4A-81FE-4D63-B18D-E83F3483C49F}" dt="2021-06-04T13:44:50.684" v="3910" actId="20577"/>
          <ac:spMkLst>
            <pc:docMk/>
            <pc:sldMk cId="1036425032" sldId="370"/>
            <ac:spMk id="2" creationId="{7594EADC-6942-42B2-BABB-01A84EC5201A}"/>
          </ac:spMkLst>
        </pc:spChg>
        <pc:spChg chg="mod">
          <ac:chgData name="#JESSICA KEE SI JIA#" userId="2c6c4c4d-647b-4fc6-90cf-c043bc4277d9" providerId="ADAL" clId="{00C22F4A-81FE-4D63-B18D-E83F3483C49F}" dt="2021-06-04T13:45:46.832" v="3926" actId="27636"/>
          <ac:spMkLst>
            <pc:docMk/>
            <pc:sldMk cId="1036425032" sldId="370"/>
            <ac:spMk id="3" creationId="{CF5EC427-4561-4594-8E0E-25B40648A6C8}"/>
          </ac:spMkLst>
        </pc:spChg>
      </pc:sldChg>
      <pc:sldChg chg="addSp delSp modSp new del">
        <pc:chgData name="#JESSICA KEE SI JIA#" userId="2c6c4c4d-647b-4fc6-90cf-c043bc4277d9" providerId="ADAL" clId="{00C22F4A-81FE-4D63-B18D-E83F3483C49F}" dt="2021-06-04T13:47:48.397" v="3933" actId="47"/>
        <pc:sldMkLst>
          <pc:docMk/>
          <pc:sldMk cId="810467986" sldId="371"/>
        </pc:sldMkLst>
        <pc:spChg chg="add del mod">
          <ac:chgData name="#JESSICA KEE SI JIA#" userId="2c6c4c4d-647b-4fc6-90cf-c043bc4277d9" providerId="ADAL" clId="{00C22F4A-81FE-4D63-B18D-E83F3483C49F}" dt="2021-06-04T13:47:40.822" v="3929"/>
          <ac:spMkLst>
            <pc:docMk/>
            <pc:sldMk cId="810467986" sldId="371"/>
            <ac:spMk id="4" creationId="{2C6D1A89-227F-465E-87AD-7127A5B60FD3}"/>
          </ac:spMkLst>
        </pc:spChg>
        <pc:spChg chg="add del mod">
          <ac:chgData name="#JESSICA KEE SI JIA#" userId="2c6c4c4d-647b-4fc6-90cf-c043bc4277d9" providerId="ADAL" clId="{00C22F4A-81FE-4D63-B18D-E83F3483C49F}" dt="2021-06-04T13:47:40.822" v="3929"/>
          <ac:spMkLst>
            <pc:docMk/>
            <pc:sldMk cId="810467986" sldId="371"/>
            <ac:spMk id="5" creationId="{57861116-BBB1-4843-952F-DE5BC36F9A74}"/>
          </ac:spMkLst>
        </pc:spChg>
      </pc:sldChg>
      <pc:sldChg chg="addSp delSp modSp add mod ord">
        <pc:chgData name="#JESSICA KEE SI JIA#" userId="2c6c4c4d-647b-4fc6-90cf-c043bc4277d9" providerId="ADAL" clId="{00C22F4A-81FE-4D63-B18D-E83F3483C49F}" dt="2021-06-04T13:50:49.321" v="4015" actId="14100"/>
        <pc:sldMkLst>
          <pc:docMk/>
          <pc:sldMk cId="2051001445" sldId="372"/>
        </pc:sldMkLst>
        <pc:spChg chg="mod">
          <ac:chgData name="#JESSICA KEE SI JIA#" userId="2c6c4c4d-647b-4fc6-90cf-c043bc4277d9" providerId="ADAL" clId="{00C22F4A-81FE-4D63-B18D-E83F3483C49F}" dt="2021-06-04T13:48:04.242" v="3937" actId="14100"/>
          <ac:spMkLst>
            <pc:docMk/>
            <pc:sldMk cId="2051001445" sldId="372"/>
            <ac:spMk id="6" creationId="{874928D7-E5EC-42D3-903C-0120ABB69B72}"/>
          </ac:spMkLst>
        </pc:spChg>
        <pc:spChg chg="del">
          <ac:chgData name="#JESSICA KEE SI JIA#" userId="2c6c4c4d-647b-4fc6-90cf-c043bc4277d9" providerId="ADAL" clId="{00C22F4A-81FE-4D63-B18D-E83F3483C49F}" dt="2021-06-04T13:48:01.825" v="3936" actId="478"/>
          <ac:spMkLst>
            <pc:docMk/>
            <pc:sldMk cId="2051001445" sldId="372"/>
            <ac:spMk id="7" creationId="{B6D2DF50-F080-4503-A6AB-C613355A53A9}"/>
          </ac:spMkLst>
        </pc:spChg>
        <pc:spChg chg="del">
          <ac:chgData name="#JESSICA KEE SI JIA#" userId="2c6c4c4d-647b-4fc6-90cf-c043bc4277d9" providerId="ADAL" clId="{00C22F4A-81FE-4D63-B18D-E83F3483C49F}" dt="2021-06-04T13:48:00.569" v="3935" actId="478"/>
          <ac:spMkLst>
            <pc:docMk/>
            <pc:sldMk cId="2051001445" sldId="372"/>
            <ac:spMk id="8" creationId="{A840990B-761C-48C0-99E2-8ABCCCA0BF9F}"/>
          </ac:spMkLst>
        </pc:spChg>
        <pc:spChg chg="add mod">
          <ac:chgData name="#JESSICA KEE SI JIA#" userId="2c6c4c4d-647b-4fc6-90cf-c043bc4277d9" providerId="ADAL" clId="{00C22F4A-81FE-4D63-B18D-E83F3483C49F}" dt="2021-06-04T13:48:07.680" v="3940" actId="1037"/>
          <ac:spMkLst>
            <pc:docMk/>
            <pc:sldMk cId="2051001445" sldId="372"/>
            <ac:spMk id="9" creationId="{50EB0A95-5951-4BAD-89D7-4AA424866F19}"/>
          </ac:spMkLst>
        </pc:spChg>
        <pc:spChg chg="add mod">
          <ac:chgData name="#JESSICA KEE SI JIA#" userId="2c6c4c4d-647b-4fc6-90cf-c043bc4277d9" providerId="ADAL" clId="{00C22F4A-81FE-4D63-B18D-E83F3483C49F}" dt="2021-06-04T13:50:49.321" v="4015" actId="14100"/>
          <ac:spMkLst>
            <pc:docMk/>
            <pc:sldMk cId="2051001445" sldId="372"/>
            <ac:spMk id="10" creationId="{F9BDF0E2-B6B6-4559-9F67-33435446CC71}"/>
          </ac:spMkLst>
        </pc:spChg>
        <pc:spChg chg="add del mod">
          <ac:chgData name="#JESSICA KEE SI JIA#" userId="2c6c4c4d-647b-4fc6-90cf-c043bc4277d9" providerId="ADAL" clId="{00C22F4A-81FE-4D63-B18D-E83F3483C49F}" dt="2021-06-04T13:49:35.102" v="3976"/>
          <ac:spMkLst>
            <pc:docMk/>
            <pc:sldMk cId="2051001445" sldId="372"/>
            <ac:spMk id="11" creationId="{F2804736-4CB7-49DE-9B7C-A7F8C3F30357}"/>
          </ac:spMkLst>
        </pc:spChg>
        <pc:spChg chg="add del mod">
          <ac:chgData name="#JESSICA KEE SI JIA#" userId="2c6c4c4d-647b-4fc6-90cf-c043bc4277d9" providerId="ADAL" clId="{00C22F4A-81FE-4D63-B18D-E83F3483C49F}" dt="2021-06-04T13:49:35.102" v="3976"/>
          <ac:spMkLst>
            <pc:docMk/>
            <pc:sldMk cId="2051001445" sldId="372"/>
            <ac:spMk id="12" creationId="{DE057354-FCD7-46A5-9C7D-A73FD0AE586F}"/>
          </ac:spMkLst>
        </pc:spChg>
        <pc:spChg chg="del">
          <ac:chgData name="#JESSICA KEE SI JIA#" userId="2c6c4c4d-647b-4fc6-90cf-c043bc4277d9" providerId="ADAL" clId="{00C22F4A-81FE-4D63-B18D-E83F3483C49F}" dt="2021-06-04T13:47:52.925" v="3934" actId="478"/>
          <ac:spMkLst>
            <pc:docMk/>
            <pc:sldMk cId="2051001445" sldId="372"/>
            <ac:spMk id="24" creationId="{CCB02AE1-2B0D-47F2-A962-DDBF50B90124}"/>
          </ac:spMkLst>
        </pc:spChg>
      </pc:sldChg>
      <pc:sldChg chg="addSp modSp add mod">
        <pc:chgData name="#JESSICA KEE SI JIA#" userId="2c6c4c4d-647b-4fc6-90cf-c043bc4277d9" providerId="ADAL" clId="{00C22F4A-81FE-4D63-B18D-E83F3483C49F}" dt="2021-06-07T08:42:54.147" v="4901" actId="1036"/>
        <pc:sldMkLst>
          <pc:docMk/>
          <pc:sldMk cId="300069295" sldId="373"/>
        </pc:sldMkLst>
        <pc:spChg chg="mod">
          <ac:chgData name="#JESSICA KEE SI JIA#" userId="2c6c4c4d-647b-4fc6-90cf-c043bc4277d9" providerId="ADAL" clId="{00C22F4A-81FE-4D63-B18D-E83F3483C49F}" dt="2021-06-04T13:55:40.309" v="4303" actId="2710"/>
          <ac:spMkLst>
            <pc:docMk/>
            <pc:sldMk cId="300069295" sldId="373"/>
            <ac:spMk id="2" creationId="{7B2E3729-D248-48F7-82BB-092937AAC9B4}"/>
          </ac:spMkLst>
        </pc:spChg>
        <pc:spChg chg="add mod">
          <ac:chgData name="#JESSICA KEE SI JIA#" userId="2c6c4c4d-647b-4fc6-90cf-c043bc4277d9" providerId="ADAL" clId="{00C22F4A-81FE-4D63-B18D-E83F3483C49F}" dt="2021-06-07T08:42:54.147" v="4901" actId="1036"/>
          <ac:spMkLst>
            <pc:docMk/>
            <pc:sldMk cId="300069295" sldId="373"/>
            <ac:spMk id="4" creationId="{7D52A16B-5520-42FB-B39F-9483EB4CE3DB}"/>
          </ac:spMkLst>
        </pc:spChg>
        <pc:spChg chg="mod">
          <ac:chgData name="#JESSICA KEE SI JIA#" userId="2c6c4c4d-647b-4fc6-90cf-c043bc4277d9" providerId="ADAL" clId="{00C22F4A-81FE-4D63-B18D-E83F3483C49F}" dt="2021-06-04T13:55:40.309" v="4303" actId="2710"/>
          <ac:spMkLst>
            <pc:docMk/>
            <pc:sldMk cId="300069295" sldId="373"/>
            <ac:spMk id="6" creationId="{874928D7-E5EC-42D3-903C-0120ABB69B72}"/>
          </ac:spMkLst>
        </pc:spChg>
        <pc:spChg chg="mod">
          <ac:chgData name="#JESSICA KEE SI JIA#" userId="2c6c4c4d-647b-4fc6-90cf-c043bc4277d9" providerId="ADAL" clId="{00C22F4A-81FE-4D63-B18D-E83F3483C49F}" dt="2021-06-04T13:51:20.865" v="4024" actId="1038"/>
          <ac:spMkLst>
            <pc:docMk/>
            <pc:sldMk cId="300069295" sldId="373"/>
            <ac:spMk id="9" creationId="{50EB0A95-5951-4BAD-89D7-4AA424866F19}"/>
          </ac:spMkLst>
        </pc:spChg>
        <pc:spChg chg="mod">
          <ac:chgData name="#JESSICA KEE SI JIA#" userId="2c6c4c4d-647b-4fc6-90cf-c043bc4277d9" providerId="ADAL" clId="{00C22F4A-81FE-4D63-B18D-E83F3483C49F}" dt="2021-06-04T13:51:20.865" v="4024" actId="1038"/>
          <ac:spMkLst>
            <pc:docMk/>
            <pc:sldMk cId="300069295" sldId="373"/>
            <ac:spMk id="10" creationId="{F9BDF0E2-B6B6-4559-9F67-33435446CC71}"/>
          </ac:spMkLst>
        </pc:spChg>
        <pc:grpChg chg="add mod">
          <ac:chgData name="#JESSICA KEE SI JIA#" userId="2c6c4c4d-647b-4fc6-90cf-c043bc4277d9" providerId="ADAL" clId="{00C22F4A-81FE-4D63-B18D-E83F3483C49F}" dt="2021-06-04T13:55:40.309" v="4303" actId="2710"/>
          <ac:grpSpMkLst>
            <pc:docMk/>
            <pc:sldMk cId="300069295" sldId="373"/>
            <ac:grpSpMk id="3" creationId="{11AEE28B-E8F7-4061-A4E2-DA2F8F396123}"/>
          </ac:grpSpMkLst>
        </pc:grpChg>
      </pc:sldChg>
      <pc:sldChg chg="addSp delSp modSp new mod modAnim">
        <pc:chgData name="#JESSICA KEE SI JIA#" userId="2c6c4c4d-647b-4fc6-90cf-c043bc4277d9" providerId="ADAL" clId="{00C22F4A-81FE-4D63-B18D-E83F3483C49F}" dt="2021-06-08T08:09:12.477" v="6252"/>
        <pc:sldMkLst>
          <pc:docMk/>
          <pc:sldMk cId="3187535429" sldId="374"/>
        </pc:sldMkLst>
        <pc:spChg chg="mod">
          <ac:chgData name="#JESSICA KEE SI JIA#" userId="2c6c4c4d-647b-4fc6-90cf-c043bc4277d9" providerId="ADAL" clId="{00C22F4A-81FE-4D63-B18D-E83F3483C49F}" dt="2021-06-04T13:59:10.316" v="4539" actId="20577"/>
          <ac:spMkLst>
            <pc:docMk/>
            <pc:sldMk cId="3187535429" sldId="374"/>
            <ac:spMk id="2" creationId="{EE7747E8-C2DB-444A-9F01-D928606A8BF7}"/>
          </ac:spMkLst>
        </pc:spChg>
        <pc:spChg chg="add mod">
          <ac:chgData name="#JESSICA KEE SI JIA#" userId="2c6c4c4d-647b-4fc6-90cf-c043bc4277d9" providerId="ADAL" clId="{00C22F4A-81FE-4D63-B18D-E83F3483C49F}" dt="2021-06-08T07:55:32.533" v="6124" actId="14100"/>
          <ac:spMkLst>
            <pc:docMk/>
            <pc:sldMk cId="3187535429" sldId="374"/>
            <ac:spMk id="3" creationId="{01CFFCCC-91E2-4FAD-9214-91AD94914AB4}"/>
          </ac:spMkLst>
        </pc:spChg>
        <pc:spChg chg="del">
          <ac:chgData name="#JESSICA KEE SI JIA#" userId="2c6c4c4d-647b-4fc6-90cf-c043bc4277d9" providerId="ADAL" clId="{00C22F4A-81FE-4D63-B18D-E83F3483C49F}" dt="2021-06-04T13:59:17.515" v="4540" actId="478"/>
          <ac:spMkLst>
            <pc:docMk/>
            <pc:sldMk cId="3187535429" sldId="374"/>
            <ac:spMk id="3" creationId="{EBBF9B66-8259-427A-8E16-760A6411D11B}"/>
          </ac:spMkLst>
        </pc:spChg>
        <pc:spChg chg="add del mod">
          <ac:chgData name="#JESSICA KEE SI JIA#" userId="2c6c4c4d-647b-4fc6-90cf-c043bc4277d9" providerId="ADAL" clId="{00C22F4A-81FE-4D63-B18D-E83F3483C49F}" dt="2021-06-04T14:05:15.511" v="4673" actId="478"/>
          <ac:spMkLst>
            <pc:docMk/>
            <pc:sldMk cId="3187535429" sldId="374"/>
            <ac:spMk id="4" creationId="{D4F52CAA-F917-4A7A-B61A-CC3CC4E12E78}"/>
          </ac:spMkLst>
        </pc:spChg>
        <pc:spChg chg="add mod">
          <ac:chgData name="#JESSICA KEE SI JIA#" userId="2c6c4c4d-647b-4fc6-90cf-c043bc4277d9" providerId="ADAL" clId="{00C22F4A-81FE-4D63-B18D-E83F3483C49F}" dt="2021-06-04T14:18:04.451" v="4861" actId="1037"/>
          <ac:spMkLst>
            <pc:docMk/>
            <pc:sldMk cId="3187535429" sldId="374"/>
            <ac:spMk id="5" creationId="{4E6ACA77-FC5E-4347-944E-B8D636DC5DB8}"/>
          </ac:spMkLst>
        </pc:spChg>
        <pc:spChg chg="add mod">
          <ac:chgData name="#JESSICA KEE SI JIA#" userId="2c6c4c4d-647b-4fc6-90cf-c043bc4277d9" providerId="ADAL" clId="{00C22F4A-81FE-4D63-B18D-E83F3483C49F}" dt="2021-06-04T14:18:04.451" v="4861" actId="1037"/>
          <ac:spMkLst>
            <pc:docMk/>
            <pc:sldMk cId="3187535429" sldId="374"/>
            <ac:spMk id="6" creationId="{573EF7F7-B245-45DF-B776-FC5DEAF656E0}"/>
          </ac:spMkLst>
        </pc:spChg>
        <pc:spChg chg="add mod">
          <ac:chgData name="#JESSICA KEE SI JIA#" userId="2c6c4c4d-647b-4fc6-90cf-c043bc4277d9" providerId="ADAL" clId="{00C22F4A-81FE-4D63-B18D-E83F3483C49F}" dt="2021-06-04T14:18:04.451" v="4861" actId="1037"/>
          <ac:spMkLst>
            <pc:docMk/>
            <pc:sldMk cId="3187535429" sldId="374"/>
            <ac:spMk id="7" creationId="{74949757-42E4-4EBF-8F1C-7690CD99165A}"/>
          </ac:spMkLst>
        </pc:spChg>
        <pc:spChg chg="add mod">
          <ac:chgData name="#JESSICA KEE SI JIA#" userId="2c6c4c4d-647b-4fc6-90cf-c043bc4277d9" providerId="ADAL" clId="{00C22F4A-81FE-4D63-B18D-E83F3483C49F}" dt="2021-06-04T14:18:04.451" v="4861" actId="1037"/>
          <ac:spMkLst>
            <pc:docMk/>
            <pc:sldMk cId="3187535429" sldId="374"/>
            <ac:spMk id="8" creationId="{74F40916-C032-4845-A6E6-8F96D97495DF}"/>
          </ac:spMkLst>
        </pc:spChg>
        <pc:spChg chg="add mod">
          <ac:chgData name="#JESSICA KEE SI JIA#" userId="2c6c4c4d-647b-4fc6-90cf-c043bc4277d9" providerId="ADAL" clId="{00C22F4A-81FE-4D63-B18D-E83F3483C49F}" dt="2021-06-04T14:18:04.451" v="4861" actId="1037"/>
          <ac:spMkLst>
            <pc:docMk/>
            <pc:sldMk cId="3187535429" sldId="374"/>
            <ac:spMk id="9" creationId="{7826D9D4-DE05-40B9-A5EA-0C86F65460FA}"/>
          </ac:spMkLst>
        </pc:spChg>
        <pc:spChg chg="add mod">
          <ac:chgData name="#JESSICA KEE SI JIA#" userId="2c6c4c4d-647b-4fc6-90cf-c043bc4277d9" providerId="ADAL" clId="{00C22F4A-81FE-4D63-B18D-E83F3483C49F}" dt="2021-06-04T14:18:04.451" v="4861" actId="1037"/>
          <ac:spMkLst>
            <pc:docMk/>
            <pc:sldMk cId="3187535429" sldId="374"/>
            <ac:spMk id="10" creationId="{660AAD2E-9A7A-4691-8FE2-51CC19E3CB1E}"/>
          </ac:spMkLst>
        </pc:spChg>
        <pc:spChg chg="add mod">
          <ac:chgData name="#JESSICA KEE SI JIA#" userId="2c6c4c4d-647b-4fc6-90cf-c043bc4277d9" providerId="ADAL" clId="{00C22F4A-81FE-4D63-B18D-E83F3483C49F}" dt="2021-06-04T14:18:04.451" v="4861" actId="1037"/>
          <ac:spMkLst>
            <pc:docMk/>
            <pc:sldMk cId="3187535429" sldId="374"/>
            <ac:spMk id="11" creationId="{22DF3E02-5C76-4F68-820F-3550B83F6334}"/>
          </ac:spMkLst>
        </pc:spChg>
        <pc:spChg chg="add mod">
          <ac:chgData name="#JESSICA KEE SI JIA#" userId="2c6c4c4d-647b-4fc6-90cf-c043bc4277d9" providerId="ADAL" clId="{00C22F4A-81FE-4D63-B18D-E83F3483C49F}" dt="2021-06-04T14:18:04.451" v="4861" actId="1037"/>
          <ac:spMkLst>
            <pc:docMk/>
            <pc:sldMk cId="3187535429" sldId="374"/>
            <ac:spMk id="13" creationId="{E0655DA6-86EF-42FD-8B76-0AEA3452AE80}"/>
          </ac:spMkLst>
        </pc:spChg>
        <pc:spChg chg="add del mod">
          <ac:chgData name="#JESSICA KEE SI JIA#" userId="2c6c4c4d-647b-4fc6-90cf-c043bc4277d9" providerId="ADAL" clId="{00C22F4A-81FE-4D63-B18D-E83F3483C49F}" dt="2021-06-04T14:03:27.091" v="4608" actId="478"/>
          <ac:spMkLst>
            <pc:docMk/>
            <pc:sldMk cId="3187535429" sldId="374"/>
            <ac:spMk id="14" creationId="{472519C5-D2B0-44D7-B7ED-8F4A87935644}"/>
          </ac:spMkLst>
        </pc:spChg>
        <pc:spChg chg="add del mod">
          <ac:chgData name="#JESSICA KEE SI JIA#" userId="2c6c4c4d-647b-4fc6-90cf-c043bc4277d9" providerId="ADAL" clId="{00C22F4A-81FE-4D63-B18D-E83F3483C49F}" dt="2021-06-04T14:03:27.721" v="4609" actId="478"/>
          <ac:spMkLst>
            <pc:docMk/>
            <pc:sldMk cId="3187535429" sldId="374"/>
            <ac:spMk id="15" creationId="{50323430-CD28-4D45-B9E4-3F4524A5213E}"/>
          </ac:spMkLst>
        </pc:spChg>
        <pc:spChg chg="add del mod">
          <ac:chgData name="#JESSICA KEE SI JIA#" userId="2c6c4c4d-647b-4fc6-90cf-c043bc4277d9" providerId="ADAL" clId="{00C22F4A-81FE-4D63-B18D-E83F3483C49F}" dt="2021-06-04T14:18:04.451" v="4861" actId="1037"/>
          <ac:spMkLst>
            <pc:docMk/>
            <pc:sldMk cId="3187535429" sldId="374"/>
            <ac:spMk id="16" creationId="{48ACCD1A-8BF5-48D9-8DDC-F540772D3EDE}"/>
          </ac:spMkLst>
        </pc:spChg>
        <pc:spChg chg="add mod">
          <ac:chgData name="#JESSICA KEE SI JIA#" userId="2c6c4c4d-647b-4fc6-90cf-c043bc4277d9" providerId="ADAL" clId="{00C22F4A-81FE-4D63-B18D-E83F3483C49F}" dt="2021-06-04T14:18:04.451" v="4861" actId="1037"/>
          <ac:spMkLst>
            <pc:docMk/>
            <pc:sldMk cId="3187535429" sldId="374"/>
            <ac:spMk id="17" creationId="{A830E37D-D702-42E3-94D4-25CED5762E02}"/>
          </ac:spMkLst>
        </pc:spChg>
        <pc:spChg chg="add mod">
          <ac:chgData name="#JESSICA KEE SI JIA#" userId="2c6c4c4d-647b-4fc6-90cf-c043bc4277d9" providerId="ADAL" clId="{00C22F4A-81FE-4D63-B18D-E83F3483C49F}" dt="2021-06-04T14:18:04.451" v="4861" actId="1037"/>
          <ac:spMkLst>
            <pc:docMk/>
            <pc:sldMk cId="3187535429" sldId="374"/>
            <ac:spMk id="18" creationId="{52B75399-9AEE-498B-9499-B0EFB4C3AB69}"/>
          </ac:spMkLst>
        </pc:spChg>
        <pc:spChg chg="mod">
          <ac:chgData name="#JESSICA KEE SI JIA#" userId="2c6c4c4d-647b-4fc6-90cf-c043bc4277d9" providerId="ADAL" clId="{00C22F4A-81FE-4D63-B18D-E83F3483C49F}" dt="2021-06-04T14:18:04.451" v="4861" actId="1037"/>
          <ac:spMkLst>
            <pc:docMk/>
            <pc:sldMk cId="3187535429" sldId="374"/>
            <ac:spMk id="21" creationId="{59A17E64-DDF1-4290-9396-0674720E98C1}"/>
          </ac:spMkLst>
        </pc:spChg>
        <pc:spChg chg="add del mod">
          <ac:chgData name="#JESSICA KEE SI JIA#" userId="2c6c4c4d-647b-4fc6-90cf-c043bc4277d9" providerId="ADAL" clId="{00C22F4A-81FE-4D63-B18D-E83F3483C49F}" dt="2021-06-04T14:03:19.291" v="4603"/>
          <ac:spMkLst>
            <pc:docMk/>
            <pc:sldMk cId="3187535429" sldId="374"/>
            <ac:spMk id="25" creationId="{512A900C-B349-4A0B-856B-262A514E8A52}"/>
          </ac:spMkLst>
        </pc:spChg>
        <pc:spChg chg="mod">
          <ac:chgData name="#JESSICA KEE SI JIA#" userId="2c6c4c4d-647b-4fc6-90cf-c043bc4277d9" providerId="ADAL" clId="{00C22F4A-81FE-4D63-B18D-E83F3483C49F}" dt="2021-06-04T14:17:56.632" v="4856" actId="1037"/>
          <ac:spMkLst>
            <pc:docMk/>
            <pc:sldMk cId="3187535429" sldId="374"/>
            <ac:spMk id="27" creationId="{B276125B-E580-4152-86BE-C66B88483780}"/>
          </ac:spMkLst>
        </pc:spChg>
        <pc:spChg chg="mod">
          <ac:chgData name="#JESSICA KEE SI JIA#" userId="2c6c4c4d-647b-4fc6-90cf-c043bc4277d9" providerId="ADAL" clId="{00C22F4A-81FE-4D63-B18D-E83F3483C49F}" dt="2021-06-04T14:17:56.632" v="4856" actId="1037"/>
          <ac:spMkLst>
            <pc:docMk/>
            <pc:sldMk cId="3187535429" sldId="374"/>
            <ac:spMk id="28" creationId="{B65BAABE-B8F8-4009-823F-274AFDF572FD}"/>
          </ac:spMkLst>
        </pc:spChg>
        <pc:spChg chg="add mod">
          <ac:chgData name="#JESSICA KEE SI JIA#" userId="2c6c4c4d-647b-4fc6-90cf-c043bc4277d9" providerId="ADAL" clId="{00C22F4A-81FE-4D63-B18D-E83F3483C49F}" dt="2021-06-08T08:02:26.621" v="6189" actId="1038"/>
          <ac:spMkLst>
            <pc:docMk/>
            <pc:sldMk cId="3187535429" sldId="374"/>
            <ac:spMk id="30" creationId="{4B5B4740-D40A-4A36-957A-73DDA2ABD43C}"/>
          </ac:spMkLst>
        </pc:spChg>
        <pc:spChg chg="add mod">
          <ac:chgData name="#JESSICA KEE SI JIA#" userId="2c6c4c4d-647b-4fc6-90cf-c043bc4277d9" providerId="ADAL" clId="{00C22F4A-81FE-4D63-B18D-E83F3483C49F}" dt="2021-06-04T14:18:04.451" v="4861" actId="1037"/>
          <ac:spMkLst>
            <pc:docMk/>
            <pc:sldMk cId="3187535429" sldId="374"/>
            <ac:spMk id="34" creationId="{FA3C8A8B-F5C8-4C01-9B88-1ADA329C7287}"/>
          </ac:spMkLst>
        </pc:spChg>
        <pc:spChg chg="add mod ord">
          <ac:chgData name="#JESSICA KEE SI JIA#" userId="2c6c4c4d-647b-4fc6-90cf-c043bc4277d9" providerId="ADAL" clId="{00C22F4A-81FE-4D63-B18D-E83F3483C49F}" dt="2021-06-04T14:17:45.790" v="4851" actId="14100"/>
          <ac:spMkLst>
            <pc:docMk/>
            <pc:sldMk cId="3187535429" sldId="374"/>
            <ac:spMk id="35" creationId="{C946549C-D593-47F8-AA31-35B0D40AAB9C}"/>
          </ac:spMkLst>
        </pc:spChg>
        <pc:grpChg chg="add mod">
          <ac:chgData name="#JESSICA KEE SI JIA#" userId="2c6c4c4d-647b-4fc6-90cf-c043bc4277d9" providerId="ADAL" clId="{00C22F4A-81FE-4D63-B18D-E83F3483C49F}" dt="2021-06-04T14:18:04.451" v="4861" actId="1037"/>
          <ac:grpSpMkLst>
            <pc:docMk/>
            <pc:sldMk cId="3187535429" sldId="374"/>
            <ac:grpSpMk id="19" creationId="{D7045063-244C-4B99-93E0-19AE6D2A65FA}"/>
          </ac:grpSpMkLst>
        </pc:grpChg>
        <pc:grpChg chg="mod">
          <ac:chgData name="#JESSICA KEE SI JIA#" userId="2c6c4c4d-647b-4fc6-90cf-c043bc4277d9" providerId="ADAL" clId="{00C22F4A-81FE-4D63-B18D-E83F3483C49F}" dt="2021-06-04T14:18:04.451" v="4861" actId="1037"/>
          <ac:grpSpMkLst>
            <pc:docMk/>
            <pc:sldMk cId="3187535429" sldId="374"/>
            <ac:grpSpMk id="20" creationId="{9F51F6A6-F941-4FF5-95C9-991481521581}"/>
          </ac:grpSpMkLst>
        </pc:grpChg>
        <pc:grpChg chg="add mod">
          <ac:chgData name="#JESSICA KEE SI JIA#" userId="2c6c4c4d-647b-4fc6-90cf-c043bc4277d9" providerId="ADAL" clId="{00C22F4A-81FE-4D63-B18D-E83F3483C49F}" dt="2021-06-04T14:17:56.632" v="4856" actId="1037"/>
          <ac:grpSpMkLst>
            <pc:docMk/>
            <pc:sldMk cId="3187535429" sldId="374"/>
            <ac:grpSpMk id="26" creationId="{C57F7119-04A7-46B0-A387-817CD397E247}"/>
          </ac:grpSpMkLst>
        </pc:grpChg>
        <pc:cxnChg chg="add del mod">
          <ac:chgData name="#JESSICA KEE SI JIA#" userId="2c6c4c4d-647b-4fc6-90cf-c043bc4277d9" providerId="ADAL" clId="{00C22F4A-81FE-4D63-B18D-E83F3483C49F}" dt="2021-06-04T14:07:14.460" v="4748" actId="478"/>
          <ac:cxnSpMkLst>
            <pc:docMk/>
            <pc:sldMk cId="3187535429" sldId="374"/>
            <ac:cxnSpMk id="12" creationId="{CF9EDB5A-97DB-4875-98D9-CF61B19B2656}"/>
          </ac:cxnSpMkLst>
        </pc:cxnChg>
        <pc:cxnChg chg="mod">
          <ac:chgData name="#JESSICA KEE SI JIA#" userId="2c6c4c4d-647b-4fc6-90cf-c043bc4277d9" providerId="ADAL" clId="{00C22F4A-81FE-4D63-B18D-E83F3483C49F}" dt="2021-06-04T14:18:04.451" v="4861" actId="1037"/>
          <ac:cxnSpMkLst>
            <pc:docMk/>
            <pc:sldMk cId="3187535429" sldId="374"/>
            <ac:cxnSpMk id="22" creationId="{5F51B5DB-312A-4481-8E54-1DB0F5F17C08}"/>
          </ac:cxnSpMkLst>
        </pc:cxnChg>
        <pc:cxnChg chg="mod">
          <ac:chgData name="#JESSICA KEE SI JIA#" userId="2c6c4c4d-647b-4fc6-90cf-c043bc4277d9" providerId="ADAL" clId="{00C22F4A-81FE-4D63-B18D-E83F3483C49F}" dt="2021-06-04T14:18:04.451" v="4861" actId="1037"/>
          <ac:cxnSpMkLst>
            <pc:docMk/>
            <pc:sldMk cId="3187535429" sldId="374"/>
            <ac:cxnSpMk id="23" creationId="{7D81116D-3115-41B4-85CB-CBB4A56A1CCD}"/>
          </ac:cxnSpMkLst>
        </pc:cxnChg>
        <pc:cxnChg chg="mod">
          <ac:chgData name="#JESSICA KEE SI JIA#" userId="2c6c4c4d-647b-4fc6-90cf-c043bc4277d9" providerId="ADAL" clId="{00C22F4A-81FE-4D63-B18D-E83F3483C49F}" dt="2021-06-04T14:18:04.451" v="4861" actId="1037"/>
          <ac:cxnSpMkLst>
            <pc:docMk/>
            <pc:sldMk cId="3187535429" sldId="374"/>
            <ac:cxnSpMk id="24" creationId="{415AB01F-9A5D-422F-80CD-508EEF211B85}"/>
          </ac:cxnSpMkLst>
        </pc:cxnChg>
        <pc:cxnChg chg="add mod">
          <ac:chgData name="#JESSICA KEE SI JIA#" userId="2c6c4c4d-647b-4fc6-90cf-c043bc4277d9" providerId="ADAL" clId="{00C22F4A-81FE-4D63-B18D-E83F3483C49F}" dt="2021-06-04T14:18:04.451" v="4861" actId="1037"/>
          <ac:cxnSpMkLst>
            <pc:docMk/>
            <pc:sldMk cId="3187535429" sldId="374"/>
            <ac:cxnSpMk id="29" creationId="{61A2DDB0-15DF-4781-940A-428BFEB1A815}"/>
          </ac:cxnSpMkLst>
        </pc:cxnChg>
      </pc:sldChg>
      <pc:sldChg chg="addSp delSp modSp new del mod modAnim">
        <pc:chgData name="#JESSICA KEE SI JIA#" userId="2c6c4c4d-647b-4fc6-90cf-c043bc4277d9" providerId="ADAL" clId="{00C22F4A-81FE-4D63-B18D-E83F3483C49F}" dt="2021-06-07T13:30:49.876" v="5961" actId="47"/>
        <pc:sldMkLst>
          <pc:docMk/>
          <pc:sldMk cId="405531094" sldId="375"/>
        </pc:sldMkLst>
        <pc:spChg chg="del">
          <ac:chgData name="#JESSICA KEE SI JIA#" userId="2c6c4c4d-647b-4fc6-90cf-c043bc4277d9" providerId="ADAL" clId="{00C22F4A-81FE-4D63-B18D-E83F3483C49F}" dt="2021-06-07T10:38:55.118" v="4903" actId="478"/>
          <ac:spMkLst>
            <pc:docMk/>
            <pc:sldMk cId="405531094" sldId="375"/>
            <ac:spMk id="3" creationId="{CD41BC5D-82DF-4F21-AB20-9FE4AFAB2E9C}"/>
          </ac:spMkLst>
        </pc:spChg>
        <pc:spChg chg="mod">
          <ac:chgData name="#JESSICA KEE SI JIA#" userId="2c6c4c4d-647b-4fc6-90cf-c043bc4277d9" providerId="ADAL" clId="{00C22F4A-81FE-4D63-B18D-E83F3483C49F}" dt="2021-06-07T10:39:29.626" v="4909" actId="14100"/>
          <ac:spMkLst>
            <pc:docMk/>
            <pc:sldMk cId="405531094" sldId="375"/>
            <ac:spMk id="5" creationId="{975D0764-8785-49F3-AA21-5585DF5C4D1D}"/>
          </ac:spMkLst>
        </pc:spChg>
        <pc:spChg chg="mod">
          <ac:chgData name="#JESSICA KEE SI JIA#" userId="2c6c4c4d-647b-4fc6-90cf-c043bc4277d9" providerId="ADAL" clId="{00C22F4A-81FE-4D63-B18D-E83F3483C49F}" dt="2021-06-07T10:39:29.626" v="4909" actId="14100"/>
          <ac:spMkLst>
            <pc:docMk/>
            <pc:sldMk cId="405531094" sldId="375"/>
            <ac:spMk id="6" creationId="{387DEF3E-F025-418A-BB73-1716E33AC855}"/>
          </ac:spMkLst>
        </pc:spChg>
        <pc:spChg chg="mod">
          <ac:chgData name="#JESSICA KEE SI JIA#" userId="2c6c4c4d-647b-4fc6-90cf-c043bc4277d9" providerId="ADAL" clId="{00C22F4A-81FE-4D63-B18D-E83F3483C49F}" dt="2021-06-07T10:39:18.499" v="4908" actId="14100"/>
          <ac:spMkLst>
            <pc:docMk/>
            <pc:sldMk cId="405531094" sldId="375"/>
            <ac:spMk id="8" creationId="{294E12A8-5A81-4E0B-BF0A-90EA5C9BAE18}"/>
          </ac:spMkLst>
        </pc:spChg>
        <pc:spChg chg="mod">
          <ac:chgData name="#JESSICA KEE SI JIA#" userId="2c6c4c4d-647b-4fc6-90cf-c043bc4277d9" providerId="ADAL" clId="{00C22F4A-81FE-4D63-B18D-E83F3483C49F}" dt="2021-06-07T10:39:18.499" v="4908" actId="14100"/>
          <ac:spMkLst>
            <pc:docMk/>
            <pc:sldMk cId="405531094" sldId="375"/>
            <ac:spMk id="9" creationId="{8AEE91C2-90CF-46DD-8FED-8D42927EAEBE}"/>
          </ac:spMkLst>
        </pc:spChg>
        <pc:spChg chg="mod">
          <ac:chgData name="#JESSICA KEE SI JIA#" userId="2c6c4c4d-647b-4fc6-90cf-c043bc4277d9" providerId="ADAL" clId="{00C22F4A-81FE-4D63-B18D-E83F3483C49F}" dt="2021-06-07T10:39:51.691" v="4912" actId="14100"/>
          <ac:spMkLst>
            <pc:docMk/>
            <pc:sldMk cId="405531094" sldId="375"/>
            <ac:spMk id="11" creationId="{7FDF2A96-401D-4817-9882-1104920CA620}"/>
          </ac:spMkLst>
        </pc:spChg>
        <pc:spChg chg="mod">
          <ac:chgData name="#JESSICA KEE SI JIA#" userId="2c6c4c4d-647b-4fc6-90cf-c043bc4277d9" providerId="ADAL" clId="{00C22F4A-81FE-4D63-B18D-E83F3483C49F}" dt="2021-06-07T10:39:51.691" v="4912" actId="14100"/>
          <ac:spMkLst>
            <pc:docMk/>
            <pc:sldMk cId="405531094" sldId="375"/>
            <ac:spMk id="12" creationId="{1FB68AB2-5755-401C-B480-267E616B258F}"/>
          </ac:spMkLst>
        </pc:spChg>
        <pc:spChg chg="mod">
          <ac:chgData name="#JESSICA KEE SI JIA#" userId="2c6c4c4d-647b-4fc6-90cf-c043bc4277d9" providerId="ADAL" clId="{00C22F4A-81FE-4D63-B18D-E83F3483C49F}" dt="2021-06-07T10:39:46.483" v="4911" actId="1076"/>
          <ac:spMkLst>
            <pc:docMk/>
            <pc:sldMk cId="405531094" sldId="375"/>
            <ac:spMk id="14" creationId="{9175B530-6099-4A77-93BA-F6B83B3A6270}"/>
          </ac:spMkLst>
        </pc:spChg>
        <pc:spChg chg="mod">
          <ac:chgData name="#JESSICA KEE SI JIA#" userId="2c6c4c4d-647b-4fc6-90cf-c043bc4277d9" providerId="ADAL" clId="{00C22F4A-81FE-4D63-B18D-E83F3483C49F}" dt="2021-06-07T10:39:46.483" v="4911" actId="1076"/>
          <ac:spMkLst>
            <pc:docMk/>
            <pc:sldMk cId="405531094" sldId="375"/>
            <ac:spMk id="15" creationId="{5A358DB3-59CF-46FE-924C-2E9E66813A0B}"/>
          </ac:spMkLst>
        </pc:spChg>
        <pc:spChg chg="mod">
          <ac:chgData name="#JESSICA KEE SI JIA#" userId="2c6c4c4d-647b-4fc6-90cf-c043bc4277d9" providerId="ADAL" clId="{00C22F4A-81FE-4D63-B18D-E83F3483C49F}" dt="2021-06-07T10:40:20.111" v="4916" actId="14100"/>
          <ac:spMkLst>
            <pc:docMk/>
            <pc:sldMk cId="405531094" sldId="375"/>
            <ac:spMk id="17" creationId="{EA50C3AA-6735-44AA-9A5D-6B5B61924523}"/>
          </ac:spMkLst>
        </pc:spChg>
        <pc:spChg chg="mod">
          <ac:chgData name="#JESSICA KEE SI JIA#" userId="2c6c4c4d-647b-4fc6-90cf-c043bc4277d9" providerId="ADAL" clId="{00C22F4A-81FE-4D63-B18D-E83F3483C49F}" dt="2021-06-07T10:40:09.763" v="4915" actId="1076"/>
          <ac:spMkLst>
            <pc:docMk/>
            <pc:sldMk cId="405531094" sldId="375"/>
            <ac:spMk id="18" creationId="{1401A40C-466B-4220-95DB-FBE91F40CCAF}"/>
          </ac:spMkLst>
        </pc:spChg>
        <pc:spChg chg="mod">
          <ac:chgData name="#JESSICA KEE SI JIA#" userId="2c6c4c4d-647b-4fc6-90cf-c043bc4277d9" providerId="ADAL" clId="{00C22F4A-81FE-4D63-B18D-E83F3483C49F}" dt="2021-06-07T10:40:09.763" v="4915" actId="1076"/>
          <ac:spMkLst>
            <pc:docMk/>
            <pc:sldMk cId="405531094" sldId="375"/>
            <ac:spMk id="20" creationId="{7C012A0B-5C07-4605-BA7B-3CFB65DC3DF7}"/>
          </ac:spMkLst>
        </pc:spChg>
        <pc:spChg chg="mod">
          <ac:chgData name="#JESSICA KEE SI JIA#" userId="2c6c4c4d-647b-4fc6-90cf-c043bc4277d9" providerId="ADAL" clId="{00C22F4A-81FE-4D63-B18D-E83F3483C49F}" dt="2021-06-07T10:40:09.763" v="4915" actId="1076"/>
          <ac:spMkLst>
            <pc:docMk/>
            <pc:sldMk cId="405531094" sldId="375"/>
            <ac:spMk id="21" creationId="{8EDB96ED-3C5C-4802-95C2-074D700B6A16}"/>
          </ac:spMkLst>
        </pc:spChg>
        <pc:spChg chg="mod">
          <ac:chgData name="#JESSICA KEE SI JIA#" userId="2c6c4c4d-647b-4fc6-90cf-c043bc4277d9" providerId="ADAL" clId="{00C22F4A-81FE-4D63-B18D-E83F3483C49F}" dt="2021-06-07T10:38:55.483" v="4904"/>
          <ac:spMkLst>
            <pc:docMk/>
            <pc:sldMk cId="405531094" sldId="375"/>
            <ac:spMk id="23" creationId="{ABEE1508-EE60-4218-96CE-6AB7BD39A815}"/>
          </ac:spMkLst>
        </pc:spChg>
        <pc:spChg chg="mod">
          <ac:chgData name="#JESSICA KEE SI JIA#" userId="2c6c4c4d-647b-4fc6-90cf-c043bc4277d9" providerId="ADAL" clId="{00C22F4A-81FE-4D63-B18D-E83F3483C49F}" dt="2021-06-07T10:38:55.483" v="4904"/>
          <ac:spMkLst>
            <pc:docMk/>
            <pc:sldMk cId="405531094" sldId="375"/>
            <ac:spMk id="24" creationId="{A1A05BE4-9595-4AEB-B03D-1EB8036E062F}"/>
          </ac:spMkLst>
        </pc:spChg>
        <pc:spChg chg="mod">
          <ac:chgData name="#JESSICA KEE SI JIA#" userId="2c6c4c4d-647b-4fc6-90cf-c043bc4277d9" providerId="ADAL" clId="{00C22F4A-81FE-4D63-B18D-E83F3483C49F}" dt="2021-06-07T10:38:55.483" v="4904"/>
          <ac:spMkLst>
            <pc:docMk/>
            <pc:sldMk cId="405531094" sldId="375"/>
            <ac:spMk id="26" creationId="{3A06F9C2-A9DF-4B50-9F8A-B82C58CE08F3}"/>
          </ac:spMkLst>
        </pc:spChg>
        <pc:spChg chg="mod">
          <ac:chgData name="#JESSICA KEE SI JIA#" userId="2c6c4c4d-647b-4fc6-90cf-c043bc4277d9" providerId="ADAL" clId="{00C22F4A-81FE-4D63-B18D-E83F3483C49F}" dt="2021-06-07T10:38:55.483" v="4904"/>
          <ac:spMkLst>
            <pc:docMk/>
            <pc:sldMk cId="405531094" sldId="375"/>
            <ac:spMk id="27" creationId="{2B8E265B-B904-4E87-8A82-3B7F02C94A3F}"/>
          </ac:spMkLst>
        </pc:spChg>
        <pc:spChg chg="mod">
          <ac:chgData name="#JESSICA KEE SI JIA#" userId="2c6c4c4d-647b-4fc6-90cf-c043bc4277d9" providerId="ADAL" clId="{00C22F4A-81FE-4D63-B18D-E83F3483C49F}" dt="2021-06-07T10:39:34.682" v="4910" actId="1076"/>
          <ac:spMkLst>
            <pc:docMk/>
            <pc:sldMk cId="405531094" sldId="375"/>
            <ac:spMk id="30" creationId="{A226A838-F6DE-4DC0-920E-A82163123BDB}"/>
          </ac:spMkLst>
        </pc:spChg>
        <pc:spChg chg="mod">
          <ac:chgData name="#JESSICA KEE SI JIA#" userId="2c6c4c4d-647b-4fc6-90cf-c043bc4277d9" providerId="ADAL" clId="{00C22F4A-81FE-4D63-B18D-E83F3483C49F}" dt="2021-06-07T10:39:34.682" v="4910" actId="1076"/>
          <ac:spMkLst>
            <pc:docMk/>
            <pc:sldMk cId="405531094" sldId="375"/>
            <ac:spMk id="31" creationId="{2EEDB2DB-5B6C-4173-8E28-6D0954266062}"/>
          </ac:spMkLst>
        </pc:spChg>
        <pc:spChg chg="mod">
          <ac:chgData name="#JESSICA KEE SI JIA#" userId="2c6c4c4d-647b-4fc6-90cf-c043bc4277d9" providerId="ADAL" clId="{00C22F4A-81FE-4D63-B18D-E83F3483C49F}" dt="2021-06-07T10:39:34.682" v="4910" actId="1076"/>
          <ac:spMkLst>
            <pc:docMk/>
            <pc:sldMk cId="405531094" sldId="375"/>
            <ac:spMk id="32" creationId="{1DD11B29-A7D7-475E-B978-21640654D2FF}"/>
          </ac:spMkLst>
        </pc:spChg>
        <pc:spChg chg="mod">
          <ac:chgData name="#JESSICA KEE SI JIA#" userId="2c6c4c4d-647b-4fc6-90cf-c043bc4277d9" providerId="ADAL" clId="{00C22F4A-81FE-4D63-B18D-E83F3483C49F}" dt="2021-06-07T10:39:34.682" v="4910" actId="1076"/>
          <ac:spMkLst>
            <pc:docMk/>
            <pc:sldMk cId="405531094" sldId="375"/>
            <ac:spMk id="33" creationId="{718A83B1-AFA1-471F-8DB2-12A5E3F52609}"/>
          </ac:spMkLst>
        </pc:spChg>
        <pc:spChg chg="mod">
          <ac:chgData name="#JESSICA KEE SI JIA#" userId="2c6c4c4d-647b-4fc6-90cf-c043bc4277d9" providerId="ADAL" clId="{00C22F4A-81FE-4D63-B18D-E83F3483C49F}" dt="2021-06-07T10:40:02.706" v="4914" actId="1076"/>
          <ac:spMkLst>
            <pc:docMk/>
            <pc:sldMk cId="405531094" sldId="375"/>
            <ac:spMk id="36" creationId="{B1C59738-F928-457F-A33A-A28100031B58}"/>
          </ac:spMkLst>
        </pc:spChg>
        <pc:spChg chg="mod">
          <ac:chgData name="#JESSICA KEE SI JIA#" userId="2c6c4c4d-647b-4fc6-90cf-c043bc4277d9" providerId="ADAL" clId="{00C22F4A-81FE-4D63-B18D-E83F3483C49F}" dt="2021-06-07T10:40:02.706" v="4914" actId="1076"/>
          <ac:spMkLst>
            <pc:docMk/>
            <pc:sldMk cId="405531094" sldId="375"/>
            <ac:spMk id="37" creationId="{438D4216-DF49-44D5-9E69-2A72CFC730E8}"/>
          </ac:spMkLst>
        </pc:spChg>
        <pc:spChg chg="mod">
          <ac:chgData name="#JESSICA KEE SI JIA#" userId="2c6c4c4d-647b-4fc6-90cf-c043bc4277d9" providerId="ADAL" clId="{00C22F4A-81FE-4D63-B18D-E83F3483C49F}" dt="2021-06-07T10:40:02.706" v="4914" actId="1076"/>
          <ac:spMkLst>
            <pc:docMk/>
            <pc:sldMk cId="405531094" sldId="375"/>
            <ac:spMk id="38" creationId="{876AE30A-9484-41EA-8BFC-4E05C0019FA3}"/>
          </ac:spMkLst>
        </pc:spChg>
        <pc:spChg chg="mod">
          <ac:chgData name="#JESSICA KEE SI JIA#" userId="2c6c4c4d-647b-4fc6-90cf-c043bc4277d9" providerId="ADAL" clId="{00C22F4A-81FE-4D63-B18D-E83F3483C49F}" dt="2021-06-07T10:40:26.043" v="4917" actId="1076"/>
          <ac:spMkLst>
            <pc:docMk/>
            <pc:sldMk cId="405531094" sldId="375"/>
            <ac:spMk id="40" creationId="{8A7604BA-5A96-4AEE-828C-280CB685A021}"/>
          </ac:spMkLst>
        </pc:spChg>
        <pc:spChg chg="mod">
          <ac:chgData name="#JESSICA KEE SI JIA#" userId="2c6c4c4d-647b-4fc6-90cf-c043bc4277d9" providerId="ADAL" clId="{00C22F4A-81FE-4D63-B18D-E83F3483C49F}" dt="2021-06-07T10:40:26.043" v="4917" actId="1076"/>
          <ac:spMkLst>
            <pc:docMk/>
            <pc:sldMk cId="405531094" sldId="375"/>
            <ac:spMk id="41" creationId="{931B373C-329C-45E6-9529-7B86D7666C1D}"/>
          </ac:spMkLst>
        </pc:spChg>
        <pc:spChg chg="add mod">
          <ac:chgData name="#JESSICA KEE SI JIA#" userId="2c6c4c4d-647b-4fc6-90cf-c043bc4277d9" providerId="ADAL" clId="{00C22F4A-81FE-4D63-B18D-E83F3483C49F}" dt="2021-06-07T10:38:55.483" v="4904"/>
          <ac:spMkLst>
            <pc:docMk/>
            <pc:sldMk cId="405531094" sldId="375"/>
            <ac:spMk id="42" creationId="{C0DA5DC3-9AB5-4E3B-8DB8-3F00695CD72D}"/>
          </ac:spMkLst>
        </pc:spChg>
        <pc:grpChg chg="add mod">
          <ac:chgData name="#JESSICA KEE SI JIA#" userId="2c6c4c4d-647b-4fc6-90cf-c043bc4277d9" providerId="ADAL" clId="{00C22F4A-81FE-4D63-B18D-E83F3483C49F}" dt="2021-06-07T10:39:29.626" v="4909" actId="14100"/>
          <ac:grpSpMkLst>
            <pc:docMk/>
            <pc:sldMk cId="405531094" sldId="375"/>
            <ac:grpSpMk id="4" creationId="{16ED478F-B962-4171-B108-141791C5B0A1}"/>
          </ac:grpSpMkLst>
        </pc:grpChg>
        <pc:grpChg chg="add mod">
          <ac:chgData name="#JESSICA KEE SI JIA#" userId="2c6c4c4d-647b-4fc6-90cf-c043bc4277d9" providerId="ADAL" clId="{00C22F4A-81FE-4D63-B18D-E83F3483C49F}" dt="2021-06-07T10:39:18.499" v="4908" actId="14100"/>
          <ac:grpSpMkLst>
            <pc:docMk/>
            <pc:sldMk cId="405531094" sldId="375"/>
            <ac:grpSpMk id="7" creationId="{48A13C3F-7F6A-499D-A9B5-AF0925D1D62D}"/>
          </ac:grpSpMkLst>
        </pc:grpChg>
        <pc:grpChg chg="add mod">
          <ac:chgData name="#JESSICA KEE SI JIA#" userId="2c6c4c4d-647b-4fc6-90cf-c043bc4277d9" providerId="ADAL" clId="{00C22F4A-81FE-4D63-B18D-E83F3483C49F}" dt="2021-06-07T10:39:51.691" v="4912" actId="14100"/>
          <ac:grpSpMkLst>
            <pc:docMk/>
            <pc:sldMk cId="405531094" sldId="375"/>
            <ac:grpSpMk id="10" creationId="{5D7D4989-DEB9-4AF4-A8A4-8E45F1B9CFF6}"/>
          </ac:grpSpMkLst>
        </pc:grpChg>
        <pc:grpChg chg="add mod">
          <ac:chgData name="#JESSICA KEE SI JIA#" userId="2c6c4c4d-647b-4fc6-90cf-c043bc4277d9" providerId="ADAL" clId="{00C22F4A-81FE-4D63-B18D-E83F3483C49F}" dt="2021-06-07T10:39:46.483" v="4911" actId="1076"/>
          <ac:grpSpMkLst>
            <pc:docMk/>
            <pc:sldMk cId="405531094" sldId="375"/>
            <ac:grpSpMk id="13" creationId="{30F93B77-5646-43DE-9C41-A7301ED24611}"/>
          </ac:grpSpMkLst>
        </pc:grpChg>
        <pc:grpChg chg="add mod">
          <ac:chgData name="#JESSICA KEE SI JIA#" userId="2c6c4c4d-647b-4fc6-90cf-c043bc4277d9" providerId="ADAL" clId="{00C22F4A-81FE-4D63-B18D-E83F3483C49F}" dt="2021-06-07T10:40:09.763" v="4915" actId="1076"/>
          <ac:grpSpMkLst>
            <pc:docMk/>
            <pc:sldMk cId="405531094" sldId="375"/>
            <ac:grpSpMk id="16" creationId="{C01BD84A-4707-4A81-98EB-7F9047B3E315}"/>
          </ac:grpSpMkLst>
        </pc:grpChg>
        <pc:grpChg chg="add mod">
          <ac:chgData name="#JESSICA KEE SI JIA#" userId="2c6c4c4d-647b-4fc6-90cf-c043bc4277d9" providerId="ADAL" clId="{00C22F4A-81FE-4D63-B18D-E83F3483C49F}" dt="2021-06-07T10:40:09.763" v="4915" actId="1076"/>
          <ac:grpSpMkLst>
            <pc:docMk/>
            <pc:sldMk cId="405531094" sldId="375"/>
            <ac:grpSpMk id="19" creationId="{0FD517A0-0ECF-455D-ADC4-8396FCCF7372}"/>
          </ac:grpSpMkLst>
        </pc:grpChg>
        <pc:grpChg chg="add mod">
          <ac:chgData name="#JESSICA KEE SI JIA#" userId="2c6c4c4d-647b-4fc6-90cf-c043bc4277d9" providerId="ADAL" clId="{00C22F4A-81FE-4D63-B18D-E83F3483C49F}" dt="2021-06-07T10:38:55.483" v="4904"/>
          <ac:grpSpMkLst>
            <pc:docMk/>
            <pc:sldMk cId="405531094" sldId="375"/>
            <ac:grpSpMk id="22" creationId="{DA1A98C5-4084-459E-8953-543D67D367A1}"/>
          </ac:grpSpMkLst>
        </pc:grpChg>
        <pc:grpChg chg="add mod">
          <ac:chgData name="#JESSICA KEE SI JIA#" userId="2c6c4c4d-647b-4fc6-90cf-c043bc4277d9" providerId="ADAL" clId="{00C22F4A-81FE-4D63-B18D-E83F3483C49F}" dt="2021-06-07T10:38:55.483" v="4904"/>
          <ac:grpSpMkLst>
            <pc:docMk/>
            <pc:sldMk cId="405531094" sldId="375"/>
            <ac:grpSpMk id="25" creationId="{D464483D-8222-4B17-9AA3-B6031C8F6F77}"/>
          </ac:grpSpMkLst>
        </pc:grpChg>
        <pc:grpChg chg="add mod">
          <ac:chgData name="#JESSICA KEE SI JIA#" userId="2c6c4c4d-647b-4fc6-90cf-c043bc4277d9" providerId="ADAL" clId="{00C22F4A-81FE-4D63-B18D-E83F3483C49F}" dt="2021-06-07T10:39:34.682" v="4910" actId="1076"/>
          <ac:grpSpMkLst>
            <pc:docMk/>
            <pc:sldMk cId="405531094" sldId="375"/>
            <ac:grpSpMk id="28" creationId="{B15B4366-6F6B-404E-8C25-856A6098EF85}"/>
          </ac:grpSpMkLst>
        </pc:grpChg>
        <pc:grpChg chg="mod">
          <ac:chgData name="#JESSICA KEE SI JIA#" userId="2c6c4c4d-647b-4fc6-90cf-c043bc4277d9" providerId="ADAL" clId="{00C22F4A-81FE-4D63-B18D-E83F3483C49F}" dt="2021-06-07T10:39:34.682" v="4910" actId="1076"/>
          <ac:grpSpMkLst>
            <pc:docMk/>
            <pc:sldMk cId="405531094" sldId="375"/>
            <ac:grpSpMk id="29" creationId="{B422C75C-B7F0-4D65-9590-12EC80EC2ADD}"/>
          </ac:grpSpMkLst>
        </pc:grpChg>
        <pc:grpChg chg="add mod">
          <ac:chgData name="#JESSICA KEE SI JIA#" userId="2c6c4c4d-647b-4fc6-90cf-c043bc4277d9" providerId="ADAL" clId="{00C22F4A-81FE-4D63-B18D-E83F3483C49F}" dt="2021-06-07T10:40:02.706" v="4914" actId="1076"/>
          <ac:grpSpMkLst>
            <pc:docMk/>
            <pc:sldMk cId="405531094" sldId="375"/>
            <ac:grpSpMk id="34" creationId="{D7E144DE-2781-4F92-A63B-64DD42A3B8AB}"/>
          </ac:grpSpMkLst>
        </pc:grpChg>
        <pc:grpChg chg="mod">
          <ac:chgData name="#JESSICA KEE SI JIA#" userId="2c6c4c4d-647b-4fc6-90cf-c043bc4277d9" providerId="ADAL" clId="{00C22F4A-81FE-4D63-B18D-E83F3483C49F}" dt="2021-06-07T10:40:02.706" v="4914" actId="1076"/>
          <ac:grpSpMkLst>
            <pc:docMk/>
            <pc:sldMk cId="405531094" sldId="375"/>
            <ac:grpSpMk id="35" creationId="{A2EFF0E3-009A-482E-9ED7-1FED1898ED9C}"/>
          </ac:grpSpMkLst>
        </pc:grpChg>
        <pc:grpChg chg="add mod">
          <ac:chgData name="#JESSICA KEE SI JIA#" userId="2c6c4c4d-647b-4fc6-90cf-c043bc4277d9" providerId="ADAL" clId="{00C22F4A-81FE-4D63-B18D-E83F3483C49F}" dt="2021-06-07T10:40:26.043" v="4917" actId="1076"/>
          <ac:grpSpMkLst>
            <pc:docMk/>
            <pc:sldMk cId="405531094" sldId="375"/>
            <ac:grpSpMk id="39" creationId="{E6655F1A-D337-4433-89EC-830B7E9EAD1E}"/>
          </ac:grpSpMkLst>
        </pc:grpChg>
      </pc:sldChg>
      <pc:sldChg chg="addSp delSp modSp new mod modTransition modAnim">
        <pc:chgData name="#JESSICA KEE SI JIA#" userId="2c6c4c4d-647b-4fc6-90cf-c043bc4277d9" providerId="ADAL" clId="{00C22F4A-81FE-4D63-B18D-E83F3483C49F}" dt="2021-06-07T13:43:39.346" v="6105"/>
        <pc:sldMkLst>
          <pc:docMk/>
          <pc:sldMk cId="1722796653" sldId="376"/>
        </pc:sldMkLst>
        <pc:spChg chg="del">
          <ac:chgData name="#JESSICA KEE SI JIA#" userId="2c6c4c4d-647b-4fc6-90cf-c043bc4277d9" providerId="ADAL" clId="{00C22F4A-81FE-4D63-B18D-E83F3483C49F}" dt="2021-06-07T11:55:29.210" v="4995" actId="478"/>
          <ac:spMkLst>
            <pc:docMk/>
            <pc:sldMk cId="1722796653" sldId="376"/>
            <ac:spMk id="2" creationId="{9B4A637C-1925-4D93-9B60-3F1F0E714447}"/>
          </ac:spMkLst>
        </pc:spChg>
        <pc:spChg chg="del">
          <ac:chgData name="#JESSICA KEE SI JIA#" userId="2c6c4c4d-647b-4fc6-90cf-c043bc4277d9" providerId="ADAL" clId="{00C22F4A-81FE-4D63-B18D-E83F3483C49F}" dt="2021-06-07T10:40:50.070" v="4920" actId="478"/>
          <ac:spMkLst>
            <pc:docMk/>
            <pc:sldMk cId="1722796653" sldId="376"/>
            <ac:spMk id="3" creationId="{8068FDBC-8444-4513-BAD8-E2293B08F44A}"/>
          </ac:spMkLst>
        </pc:spChg>
        <pc:spChg chg="mod">
          <ac:chgData name="#JESSICA KEE SI JIA#" userId="2c6c4c4d-647b-4fc6-90cf-c043bc4277d9" providerId="ADAL" clId="{00C22F4A-81FE-4D63-B18D-E83F3483C49F}" dt="2021-06-07T12:11:11.765" v="5336" actId="1036"/>
          <ac:spMkLst>
            <pc:docMk/>
            <pc:sldMk cId="1722796653" sldId="376"/>
            <ac:spMk id="5" creationId="{C26E26C8-D4C7-4023-84A4-2CBA02288E05}"/>
          </ac:spMkLst>
        </pc:spChg>
        <pc:spChg chg="mod">
          <ac:chgData name="#JESSICA KEE SI JIA#" userId="2c6c4c4d-647b-4fc6-90cf-c043bc4277d9" providerId="ADAL" clId="{00C22F4A-81FE-4D63-B18D-E83F3483C49F}" dt="2021-06-07T12:11:11.765" v="5336" actId="1036"/>
          <ac:spMkLst>
            <pc:docMk/>
            <pc:sldMk cId="1722796653" sldId="376"/>
            <ac:spMk id="6" creationId="{36A7316F-2103-412F-83AD-5D8245B43F2B}"/>
          </ac:spMkLst>
        </pc:spChg>
        <pc:spChg chg="mod ord">
          <ac:chgData name="#JESSICA KEE SI JIA#" userId="2c6c4c4d-647b-4fc6-90cf-c043bc4277d9" providerId="ADAL" clId="{00C22F4A-81FE-4D63-B18D-E83F3483C49F}" dt="2021-06-07T12:21:35.094" v="5390" actId="164"/>
          <ac:spMkLst>
            <pc:docMk/>
            <pc:sldMk cId="1722796653" sldId="376"/>
            <ac:spMk id="8" creationId="{2B65C7F1-0607-47C2-A419-A2377AF51149}"/>
          </ac:spMkLst>
        </pc:spChg>
        <pc:spChg chg="del mod">
          <ac:chgData name="#JESSICA KEE SI JIA#" userId="2c6c4c4d-647b-4fc6-90cf-c043bc4277d9" providerId="ADAL" clId="{00C22F4A-81FE-4D63-B18D-E83F3483C49F}" dt="2021-06-07T11:55:50.527" v="5006" actId="478"/>
          <ac:spMkLst>
            <pc:docMk/>
            <pc:sldMk cId="1722796653" sldId="376"/>
            <ac:spMk id="9" creationId="{76EF21BF-7F5D-4977-A9FF-940CD3A1C1F2}"/>
          </ac:spMkLst>
        </pc:spChg>
        <pc:spChg chg="mod">
          <ac:chgData name="#JESSICA KEE SI JIA#" userId="2c6c4c4d-647b-4fc6-90cf-c043bc4277d9" providerId="ADAL" clId="{00C22F4A-81FE-4D63-B18D-E83F3483C49F}" dt="2021-06-07T12:11:11.765" v="5336" actId="1036"/>
          <ac:spMkLst>
            <pc:docMk/>
            <pc:sldMk cId="1722796653" sldId="376"/>
            <ac:spMk id="11" creationId="{BA96B196-995C-4161-80F5-F68C46E385EF}"/>
          </ac:spMkLst>
        </pc:spChg>
        <pc:spChg chg="mod">
          <ac:chgData name="#JESSICA KEE SI JIA#" userId="2c6c4c4d-647b-4fc6-90cf-c043bc4277d9" providerId="ADAL" clId="{00C22F4A-81FE-4D63-B18D-E83F3483C49F}" dt="2021-06-07T12:11:11.765" v="5336" actId="1036"/>
          <ac:spMkLst>
            <pc:docMk/>
            <pc:sldMk cId="1722796653" sldId="376"/>
            <ac:spMk id="12" creationId="{16D8F56D-DADC-4401-A33F-C0D25BBE5B12}"/>
          </ac:spMkLst>
        </pc:spChg>
        <pc:spChg chg="mod topLvl">
          <ac:chgData name="#JESSICA KEE SI JIA#" userId="2c6c4c4d-647b-4fc6-90cf-c043bc4277d9" providerId="ADAL" clId="{00C22F4A-81FE-4D63-B18D-E83F3483C49F}" dt="2021-06-07T12:32:14.949" v="5483" actId="165"/>
          <ac:spMkLst>
            <pc:docMk/>
            <pc:sldMk cId="1722796653" sldId="376"/>
            <ac:spMk id="15" creationId="{10B3FFD5-90EC-46B0-BBD0-D3850016A733}"/>
          </ac:spMkLst>
        </pc:spChg>
        <pc:spChg chg="mod topLvl">
          <ac:chgData name="#JESSICA KEE SI JIA#" userId="2c6c4c4d-647b-4fc6-90cf-c043bc4277d9" providerId="ADAL" clId="{00C22F4A-81FE-4D63-B18D-E83F3483C49F}" dt="2021-06-07T12:32:45.073" v="5486" actId="165"/>
          <ac:spMkLst>
            <pc:docMk/>
            <pc:sldMk cId="1722796653" sldId="376"/>
            <ac:spMk id="16" creationId="{DE632AFC-6A5A-4E91-90EB-5718DAED1758}"/>
          </ac:spMkLst>
        </pc:spChg>
        <pc:spChg chg="mod topLvl">
          <ac:chgData name="#JESSICA KEE SI JIA#" userId="2c6c4c4d-647b-4fc6-90cf-c043bc4277d9" providerId="ADAL" clId="{00C22F4A-81FE-4D63-B18D-E83F3483C49F}" dt="2021-06-07T12:36:09.314" v="5514" actId="164"/>
          <ac:spMkLst>
            <pc:docMk/>
            <pc:sldMk cId="1722796653" sldId="376"/>
            <ac:spMk id="17" creationId="{F6894496-90B3-448E-B378-626613EF175F}"/>
          </ac:spMkLst>
        </pc:spChg>
        <pc:spChg chg="mod topLvl">
          <ac:chgData name="#JESSICA KEE SI JIA#" userId="2c6c4c4d-647b-4fc6-90cf-c043bc4277d9" providerId="ADAL" clId="{00C22F4A-81FE-4D63-B18D-E83F3483C49F}" dt="2021-06-07T12:36:09.314" v="5514" actId="164"/>
          <ac:spMkLst>
            <pc:docMk/>
            <pc:sldMk cId="1722796653" sldId="376"/>
            <ac:spMk id="18" creationId="{C9D2AD5C-2D89-4CBA-BC80-3137D8F85C6C}"/>
          </ac:spMkLst>
        </pc:spChg>
        <pc:spChg chg="del mod">
          <ac:chgData name="#JESSICA KEE SI JIA#" userId="2c6c4c4d-647b-4fc6-90cf-c043bc4277d9" providerId="ADAL" clId="{00C22F4A-81FE-4D63-B18D-E83F3483C49F}" dt="2021-06-07T11:57:57.821" v="5028" actId="478"/>
          <ac:spMkLst>
            <pc:docMk/>
            <pc:sldMk cId="1722796653" sldId="376"/>
            <ac:spMk id="20" creationId="{49AACFA6-DD93-4662-B25D-F825E14489D5}"/>
          </ac:spMkLst>
        </pc:spChg>
        <pc:spChg chg="del mod">
          <ac:chgData name="#JESSICA KEE SI JIA#" userId="2c6c4c4d-647b-4fc6-90cf-c043bc4277d9" providerId="ADAL" clId="{00C22F4A-81FE-4D63-B18D-E83F3483C49F}" dt="2021-06-07T11:55:46.571" v="5005" actId="478"/>
          <ac:spMkLst>
            <pc:docMk/>
            <pc:sldMk cId="1722796653" sldId="376"/>
            <ac:spMk id="21" creationId="{1B14E7EF-C377-4165-8EE8-254D823D267B}"/>
          </ac:spMkLst>
        </pc:spChg>
        <pc:spChg chg="mod">
          <ac:chgData name="#JESSICA KEE SI JIA#" userId="2c6c4c4d-647b-4fc6-90cf-c043bc4277d9" providerId="ADAL" clId="{00C22F4A-81FE-4D63-B18D-E83F3483C49F}" dt="2021-06-07T11:56:45.038" v="5023" actId="1038"/>
          <ac:spMkLst>
            <pc:docMk/>
            <pc:sldMk cId="1722796653" sldId="376"/>
            <ac:spMk id="23" creationId="{C1527AC8-8AF5-4A24-B147-6C541C64139C}"/>
          </ac:spMkLst>
        </pc:spChg>
        <pc:spChg chg="mod">
          <ac:chgData name="#JESSICA KEE SI JIA#" userId="2c6c4c4d-647b-4fc6-90cf-c043bc4277d9" providerId="ADAL" clId="{00C22F4A-81FE-4D63-B18D-E83F3483C49F}" dt="2021-06-07T11:56:45.038" v="5023" actId="1038"/>
          <ac:spMkLst>
            <pc:docMk/>
            <pc:sldMk cId="1722796653" sldId="376"/>
            <ac:spMk id="24" creationId="{0FDC8C56-2B91-4401-A68D-90079A881753}"/>
          </ac:spMkLst>
        </pc:spChg>
        <pc:spChg chg="mod">
          <ac:chgData name="#JESSICA KEE SI JIA#" userId="2c6c4c4d-647b-4fc6-90cf-c043bc4277d9" providerId="ADAL" clId="{00C22F4A-81FE-4D63-B18D-E83F3483C49F}" dt="2021-06-07T11:56:45.038" v="5023" actId="1038"/>
          <ac:spMkLst>
            <pc:docMk/>
            <pc:sldMk cId="1722796653" sldId="376"/>
            <ac:spMk id="26" creationId="{8666FE93-A34F-4542-9679-4DAAEE396583}"/>
          </ac:spMkLst>
        </pc:spChg>
        <pc:spChg chg="mod">
          <ac:chgData name="#JESSICA KEE SI JIA#" userId="2c6c4c4d-647b-4fc6-90cf-c043bc4277d9" providerId="ADAL" clId="{00C22F4A-81FE-4D63-B18D-E83F3483C49F}" dt="2021-06-07T11:56:45.038" v="5023" actId="1038"/>
          <ac:spMkLst>
            <pc:docMk/>
            <pc:sldMk cId="1722796653" sldId="376"/>
            <ac:spMk id="27" creationId="{047E7411-25C8-40A0-94D9-B8B19FA50331}"/>
          </ac:spMkLst>
        </pc:spChg>
        <pc:spChg chg="mod">
          <ac:chgData name="#JESSICA KEE SI JIA#" userId="2c6c4c4d-647b-4fc6-90cf-c043bc4277d9" providerId="ADAL" clId="{00C22F4A-81FE-4D63-B18D-E83F3483C49F}" dt="2021-06-07T11:56:45.038" v="5023" actId="1038"/>
          <ac:spMkLst>
            <pc:docMk/>
            <pc:sldMk cId="1722796653" sldId="376"/>
            <ac:spMk id="30" creationId="{B3D0BA81-E3C5-4E53-BA2B-56363AA7A8AE}"/>
          </ac:spMkLst>
        </pc:spChg>
        <pc:spChg chg="mod">
          <ac:chgData name="#JESSICA KEE SI JIA#" userId="2c6c4c4d-647b-4fc6-90cf-c043bc4277d9" providerId="ADAL" clId="{00C22F4A-81FE-4D63-B18D-E83F3483C49F}" dt="2021-06-07T11:56:45.038" v="5023" actId="1038"/>
          <ac:spMkLst>
            <pc:docMk/>
            <pc:sldMk cId="1722796653" sldId="376"/>
            <ac:spMk id="31" creationId="{D77185ED-91DD-41BD-AE42-979FD410D2A2}"/>
          </ac:spMkLst>
        </pc:spChg>
        <pc:spChg chg="mod">
          <ac:chgData name="#JESSICA KEE SI JIA#" userId="2c6c4c4d-647b-4fc6-90cf-c043bc4277d9" providerId="ADAL" clId="{00C22F4A-81FE-4D63-B18D-E83F3483C49F}" dt="2021-06-07T11:56:45.038" v="5023" actId="1038"/>
          <ac:spMkLst>
            <pc:docMk/>
            <pc:sldMk cId="1722796653" sldId="376"/>
            <ac:spMk id="32" creationId="{239A8209-6331-473C-AC77-FB9FEFBB099C}"/>
          </ac:spMkLst>
        </pc:spChg>
        <pc:spChg chg="mod">
          <ac:chgData name="#JESSICA KEE SI JIA#" userId="2c6c4c4d-647b-4fc6-90cf-c043bc4277d9" providerId="ADAL" clId="{00C22F4A-81FE-4D63-B18D-E83F3483C49F}" dt="2021-06-07T11:56:45.038" v="5023" actId="1038"/>
          <ac:spMkLst>
            <pc:docMk/>
            <pc:sldMk cId="1722796653" sldId="376"/>
            <ac:spMk id="33" creationId="{48EEDAED-BCD3-4634-8CF3-7BDDAB6F0F5C}"/>
          </ac:spMkLst>
        </pc:spChg>
        <pc:spChg chg="add del mod">
          <ac:chgData name="#JESSICA KEE SI JIA#" userId="2c6c4c4d-647b-4fc6-90cf-c043bc4277d9" providerId="ADAL" clId="{00C22F4A-81FE-4D63-B18D-E83F3483C49F}" dt="2021-06-07T11:57:57.821" v="5028" actId="478"/>
          <ac:spMkLst>
            <pc:docMk/>
            <pc:sldMk cId="1722796653" sldId="376"/>
            <ac:spMk id="34" creationId="{162D9F01-02D9-42D8-96FE-CD289E0520EB}"/>
          </ac:spMkLst>
        </pc:spChg>
        <pc:spChg chg="mod">
          <ac:chgData name="#JESSICA KEE SI JIA#" userId="2c6c4c4d-647b-4fc6-90cf-c043bc4277d9" providerId="ADAL" clId="{00C22F4A-81FE-4D63-B18D-E83F3483C49F}" dt="2021-06-07T11:56:52.183" v="5025" actId="1076"/>
          <ac:spMkLst>
            <pc:docMk/>
            <pc:sldMk cId="1722796653" sldId="376"/>
            <ac:spMk id="36" creationId="{BF00CAAC-DDB8-4A84-A39D-175FDCD90B9D}"/>
          </ac:spMkLst>
        </pc:spChg>
        <pc:spChg chg="mod">
          <ac:chgData name="#JESSICA KEE SI JIA#" userId="2c6c4c4d-647b-4fc6-90cf-c043bc4277d9" providerId="ADAL" clId="{00C22F4A-81FE-4D63-B18D-E83F3483C49F}" dt="2021-06-07T11:56:52.183" v="5025" actId="1076"/>
          <ac:spMkLst>
            <pc:docMk/>
            <pc:sldMk cId="1722796653" sldId="376"/>
            <ac:spMk id="37" creationId="{75271743-FECF-41C3-9CEC-FBB289F8A391}"/>
          </ac:spMkLst>
        </pc:spChg>
        <pc:spChg chg="mod">
          <ac:chgData name="#JESSICA KEE SI JIA#" userId="2c6c4c4d-647b-4fc6-90cf-c043bc4277d9" providerId="ADAL" clId="{00C22F4A-81FE-4D63-B18D-E83F3483C49F}" dt="2021-06-07T11:56:52.183" v="5025" actId="1076"/>
          <ac:spMkLst>
            <pc:docMk/>
            <pc:sldMk cId="1722796653" sldId="376"/>
            <ac:spMk id="39" creationId="{AFD55A1F-B321-4D5F-9922-C2A24B616AB5}"/>
          </ac:spMkLst>
        </pc:spChg>
        <pc:spChg chg="mod">
          <ac:chgData name="#JESSICA KEE SI JIA#" userId="2c6c4c4d-647b-4fc6-90cf-c043bc4277d9" providerId="ADAL" clId="{00C22F4A-81FE-4D63-B18D-E83F3483C49F}" dt="2021-06-07T11:56:52.183" v="5025" actId="1076"/>
          <ac:spMkLst>
            <pc:docMk/>
            <pc:sldMk cId="1722796653" sldId="376"/>
            <ac:spMk id="40" creationId="{301B0F26-E976-4F37-AFAD-CE8624B9A1C7}"/>
          </ac:spMkLst>
        </pc:spChg>
        <pc:spChg chg="mod">
          <ac:chgData name="#JESSICA KEE SI JIA#" userId="2c6c4c4d-647b-4fc6-90cf-c043bc4277d9" providerId="ADAL" clId="{00C22F4A-81FE-4D63-B18D-E83F3483C49F}" dt="2021-06-07T11:56:52.183" v="5025" actId="1076"/>
          <ac:spMkLst>
            <pc:docMk/>
            <pc:sldMk cId="1722796653" sldId="376"/>
            <ac:spMk id="43" creationId="{F40EE07B-6B3D-48B8-BF5A-F27D77672C1A}"/>
          </ac:spMkLst>
        </pc:spChg>
        <pc:spChg chg="mod">
          <ac:chgData name="#JESSICA KEE SI JIA#" userId="2c6c4c4d-647b-4fc6-90cf-c043bc4277d9" providerId="ADAL" clId="{00C22F4A-81FE-4D63-B18D-E83F3483C49F}" dt="2021-06-07T11:56:52.183" v="5025" actId="1076"/>
          <ac:spMkLst>
            <pc:docMk/>
            <pc:sldMk cId="1722796653" sldId="376"/>
            <ac:spMk id="44" creationId="{9FAD5278-4376-426D-8ED8-7AB9A9FB9885}"/>
          </ac:spMkLst>
        </pc:spChg>
        <pc:spChg chg="mod">
          <ac:chgData name="#JESSICA KEE SI JIA#" userId="2c6c4c4d-647b-4fc6-90cf-c043bc4277d9" providerId="ADAL" clId="{00C22F4A-81FE-4D63-B18D-E83F3483C49F}" dt="2021-06-07T11:56:52.183" v="5025" actId="1076"/>
          <ac:spMkLst>
            <pc:docMk/>
            <pc:sldMk cId="1722796653" sldId="376"/>
            <ac:spMk id="45" creationId="{1C9693F6-319C-40F2-A596-9A50A39D9F83}"/>
          </ac:spMkLst>
        </pc:spChg>
        <pc:spChg chg="mod">
          <ac:chgData name="#JESSICA KEE SI JIA#" userId="2c6c4c4d-647b-4fc6-90cf-c043bc4277d9" providerId="ADAL" clId="{00C22F4A-81FE-4D63-B18D-E83F3483C49F}" dt="2021-06-07T11:56:52.183" v="5025" actId="1076"/>
          <ac:spMkLst>
            <pc:docMk/>
            <pc:sldMk cId="1722796653" sldId="376"/>
            <ac:spMk id="46" creationId="{EA0FCA56-F717-4617-B5F8-4163687702F7}"/>
          </ac:spMkLst>
        </pc:spChg>
        <pc:spChg chg="add del mod">
          <ac:chgData name="#JESSICA KEE SI JIA#" userId="2c6c4c4d-647b-4fc6-90cf-c043bc4277d9" providerId="ADAL" clId="{00C22F4A-81FE-4D63-B18D-E83F3483C49F}" dt="2021-06-07T11:58:35.873" v="5042" actId="478"/>
          <ac:spMkLst>
            <pc:docMk/>
            <pc:sldMk cId="1722796653" sldId="376"/>
            <ac:spMk id="47" creationId="{0D2378C3-3730-4CED-920F-A658902BA0EC}"/>
          </ac:spMkLst>
        </pc:spChg>
        <pc:spChg chg="mod">
          <ac:chgData name="#JESSICA KEE SI JIA#" userId="2c6c4c4d-647b-4fc6-90cf-c043bc4277d9" providerId="ADAL" clId="{00C22F4A-81FE-4D63-B18D-E83F3483C49F}" dt="2021-06-07T11:58:10.291" v="5035" actId="1036"/>
          <ac:spMkLst>
            <pc:docMk/>
            <pc:sldMk cId="1722796653" sldId="376"/>
            <ac:spMk id="49" creationId="{BE1BE0DE-D06E-420D-A17E-0980D3998604}"/>
          </ac:spMkLst>
        </pc:spChg>
        <pc:spChg chg="mod">
          <ac:chgData name="#JESSICA KEE SI JIA#" userId="2c6c4c4d-647b-4fc6-90cf-c043bc4277d9" providerId="ADAL" clId="{00C22F4A-81FE-4D63-B18D-E83F3483C49F}" dt="2021-06-07T11:58:10.291" v="5035" actId="1036"/>
          <ac:spMkLst>
            <pc:docMk/>
            <pc:sldMk cId="1722796653" sldId="376"/>
            <ac:spMk id="50" creationId="{17B4DBBB-9B91-43C3-A58D-CFFDD3E9FD2B}"/>
          </ac:spMkLst>
        </pc:spChg>
        <pc:spChg chg="mod">
          <ac:chgData name="#JESSICA KEE SI JIA#" userId="2c6c4c4d-647b-4fc6-90cf-c043bc4277d9" providerId="ADAL" clId="{00C22F4A-81FE-4D63-B18D-E83F3483C49F}" dt="2021-06-07T11:58:10.291" v="5035" actId="1036"/>
          <ac:spMkLst>
            <pc:docMk/>
            <pc:sldMk cId="1722796653" sldId="376"/>
            <ac:spMk id="52" creationId="{D2B0FA1E-B8EF-4DFF-913F-F682D96409D9}"/>
          </ac:spMkLst>
        </pc:spChg>
        <pc:spChg chg="mod">
          <ac:chgData name="#JESSICA KEE SI JIA#" userId="2c6c4c4d-647b-4fc6-90cf-c043bc4277d9" providerId="ADAL" clId="{00C22F4A-81FE-4D63-B18D-E83F3483C49F}" dt="2021-06-07T11:58:10.291" v="5035" actId="1036"/>
          <ac:spMkLst>
            <pc:docMk/>
            <pc:sldMk cId="1722796653" sldId="376"/>
            <ac:spMk id="53" creationId="{7BC7ADF0-1D90-4E83-A6D0-3C665DBCD399}"/>
          </ac:spMkLst>
        </pc:spChg>
        <pc:spChg chg="mod">
          <ac:chgData name="#JESSICA KEE SI JIA#" userId="2c6c4c4d-647b-4fc6-90cf-c043bc4277d9" providerId="ADAL" clId="{00C22F4A-81FE-4D63-B18D-E83F3483C49F}" dt="2021-06-07T11:58:10.291" v="5035" actId="1036"/>
          <ac:spMkLst>
            <pc:docMk/>
            <pc:sldMk cId="1722796653" sldId="376"/>
            <ac:spMk id="56" creationId="{CA15CFDA-B72B-4C59-9142-C450E9442495}"/>
          </ac:spMkLst>
        </pc:spChg>
        <pc:spChg chg="mod">
          <ac:chgData name="#JESSICA KEE SI JIA#" userId="2c6c4c4d-647b-4fc6-90cf-c043bc4277d9" providerId="ADAL" clId="{00C22F4A-81FE-4D63-B18D-E83F3483C49F}" dt="2021-06-07T11:58:10.291" v="5035" actId="1036"/>
          <ac:spMkLst>
            <pc:docMk/>
            <pc:sldMk cId="1722796653" sldId="376"/>
            <ac:spMk id="57" creationId="{7A6CEF7E-A219-4B42-8353-61DDC84C9AA3}"/>
          </ac:spMkLst>
        </pc:spChg>
        <pc:spChg chg="mod">
          <ac:chgData name="#JESSICA KEE SI JIA#" userId="2c6c4c4d-647b-4fc6-90cf-c043bc4277d9" providerId="ADAL" clId="{00C22F4A-81FE-4D63-B18D-E83F3483C49F}" dt="2021-06-07T11:58:10.291" v="5035" actId="1036"/>
          <ac:spMkLst>
            <pc:docMk/>
            <pc:sldMk cId="1722796653" sldId="376"/>
            <ac:spMk id="58" creationId="{1C8AB573-9C73-482D-B1D3-E99A04D5A669}"/>
          </ac:spMkLst>
        </pc:spChg>
        <pc:spChg chg="mod">
          <ac:chgData name="#JESSICA KEE SI JIA#" userId="2c6c4c4d-647b-4fc6-90cf-c043bc4277d9" providerId="ADAL" clId="{00C22F4A-81FE-4D63-B18D-E83F3483C49F}" dt="2021-06-07T11:58:10.291" v="5035" actId="1036"/>
          <ac:spMkLst>
            <pc:docMk/>
            <pc:sldMk cId="1722796653" sldId="376"/>
            <ac:spMk id="59" creationId="{FA7DA673-C67F-4BA8-B16A-9596615E00E0}"/>
          </ac:spMkLst>
        </pc:spChg>
        <pc:spChg chg="add del mod">
          <ac:chgData name="#JESSICA KEE SI JIA#" userId="2c6c4c4d-647b-4fc6-90cf-c043bc4277d9" providerId="ADAL" clId="{00C22F4A-81FE-4D63-B18D-E83F3483C49F}" dt="2021-06-07T11:58:35.873" v="5042" actId="478"/>
          <ac:spMkLst>
            <pc:docMk/>
            <pc:sldMk cId="1722796653" sldId="376"/>
            <ac:spMk id="60" creationId="{B8BEF79A-251E-480E-9062-EF1E855F1596}"/>
          </ac:spMkLst>
        </pc:spChg>
        <pc:spChg chg="mod">
          <ac:chgData name="#JESSICA KEE SI JIA#" userId="2c6c4c4d-647b-4fc6-90cf-c043bc4277d9" providerId="ADAL" clId="{00C22F4A-81FE-4D63-B18D-E83F3483C49F}" dt="2021-06-07T11:58:14.520" v="5037" actId="1076"/>
          <ac:spMkLst>
            <pc:docMk/>
            <pc:sldMk cId="1722796653" sldId="376"/>
            <ac:spMk id="62" creationId="{B3C603C0-ECA4-4F37-88B4-AC83FB83A0BF}"/>
          </ac:spMkLst>
        </pc:spChg>
        <pc:spChg chg="mod">
          <ac:chgData name="#JESSICA KEE SI JIA#" userId="2c6c4c4d-647b-4fc6-90cf-c043bc4277d9" providerId="ADAL" clId="{00C22F4A-81FE-4D63-B18D-E83F3483C49F}" dt="2021-06-07T11:58:14.520" v="5037" actId="1076"/>
          <ac:spMkLst>
            <pc:docMk/>
            <pc:sldMk cId="1722796653" sldId="376"/>
            <ac:spMk id="63" creationId="{7A1819BD-C66B-4F7C-9FDC-E2AC49E53884}"/>
          </ac:spMkLst>
        </pc:spChg>
        <pc:spChg chg="mod">
          <ac:chgData name="#JESSICA KEE SI JIA#" userId="2c6c4c4d-647b-4fc6-90cf-c043bc4277d9" providerId="ADAL" clId="{00C22F4A-81FE-4D63-B18D-E83F3483C49F}" dt="2021-06-07T11:58:14.520" v="5037" actId="1076"/>
          <ac:spMkLst>
            <pc:docMk/>
            <pc:sldMk cId="1722796653" sldId="376"/>
            <ac:spMk id="65" creationId="{B6F06B85-5459-4538-B6F0-07CD183A0A0F}"/>
          </ac:spMkLst>
        </pc:spChg>
        <pc:spChg chg="mod">
          <ac:chgData name="#JESSICA KEE SI JIA#" userId="2c6c4c4d-647b-4fc6-90cf-c043bc4277d9" providerId="ADAL" clId="{00C22F4A-81FE-4D63-B18D-E83F3483C49F}" dt="2021-06-07T11:58:14.520" v="5037" actId="1076"/>
          <ac:spMkLst>
            <pc:docMk/>
            <pc:sldMk cId="1722796653" sldId="376"/>
            <ac:spMk id="66" creationId="{F84FBA6D-0177-455E-A8C0-3346A5CE18D4}"/>
          </ac:spMkLst>
        </pc:spChg>
        <pc:spChg chg="mod">
          <ac:chgData name="#JESSICA KEE SI JIA#" userId="2c6c4c4d-647b-4fc6-90cf-c043bc4277d9" providerId="ADAL" clId="{00C22F4A-81FE-4D63-B18D-E83F3483C49F}" dt="2021-06-07T11:58:14.520" v="5037" actId="1076"/>
          <ac:spMkLst>
            <pc:docMk/>
            <pc:sldMk cId="1722796653" sldId="376"/>
            <ac:spMk id="69" creationId="{54DEC50F-6D29-412E-8F09-A918220548A2}"/>
          </ac:spMkLst>
        </pc:spChg>
        <pc:spChg chg="mod">
          <ac:chgData name="#JESSICA KEE SI JIA#" userId="2c6c4c4d-647b-4fc6-90cf-c043bc4277d9" providerId="ADAL" clId="{00C22F4A-81FE-4D63-B18D-E83F3483C49F}" dt="2021-06-07T11:58:14.520" v="5037" actId="1076"/>
          <ac:spMkLst>
            <pc:docMk/>
            <pc:sldMk cId="1722796653" sldId="376"/>
            <ac:spMk id="70" creationId="{DF1662C4-DEE0-44B3-A93D-295D25FDE515}"/>
          </ac:spMkLst>
        </pc:spChg>
        <pc:spChg chg="mod">
          <ac:chgData name="#JESSICA KEE SI JIA#" userId="2c6c4c4d-647b-4fc6-90cf-c043bc4277d9" providerId="ADAL" clId="{00C22F4A-81FE-4D63-B18D-E83F3483C49F}" dt="2021-06-07T11:58:14.520" v="5037" actId="1076"/>
          <ac:spMkLst>
            <pc:docMk/>
            <pc:sldMk cId="1722796653" sldId="376"/>
            <ac:spMk id="71" creationId="{1FB45F09-97CC-4B9E-9E69-17ECEF8441F6}"/>
          </ac:spMkLst>
        </pc:spChg>
        <pc:spChg chg="mod">
          <ac:chgData name="#JESSICA KEE SI JIA#" userId="2c6c4c4d-647b-4fc6-90cf-c043bc4277d9" providerId="ADAL" clId="{00C22F4A-81FE-4D63-B18D-E83F3483C49F}" dt="2021-06-07T11:58:14.520" v="5037" actId="1076"/>
          <ac:spMkLst>
            <pc:docMk/>
            <pc:sldMk cId="1722796653" sldId="376"/>
            <ac:spMk id="72" creationId="{D1B30666-35F3-4942-A214-0688E49E1F54}"/>
          </ac:spMkLst>
        </pc:spChg>
        <pc:spChg chg="add del mod">
          <ac:chgData name="#JESSICA KEE SI JIA#" userId="2c6c4c4d-647b-4fc6-90cf-c043bc4277d9" providerId="ADAL" clId="{00C22F4A-81FE-4D63-B18D-E83F3483C49F}" dt="2021-06-07T11:58:35.873" v="5042" actId="478"/>
          <ac:spMkLst>
            <pc:docMk/>
            <pc:sldMk cId="1722796653" sldId="376"/>
            <ac:spMk id="73" creationId="{A0D9B967-5A11-4F8E-A2AF-E88C159C322F}"/>
          </ac:spMkLst>
        </pc:spChg>
        <pc:spChg chg="mod">
          <ac:chgData name="#JESSICA KEE SI JIA#" userId="2c6c4c4d-647b-4fc6-90cf-c043bc4277d9" providerId="ADAL" clId="{00C22F4A-81FE-4D63-B18D-E83F3483C49F}" dt="2021-06-07T11:58:21.424" v="5039" actId="1076"/>
          <ac:spMkLst>
            <pc:docMk/>
            <pc:sldMk cId="1722796653" sldId="376"/>
            <ac:spMk id="75" creationId="{EA5479F7-2C10-4CE7-8EA9-B03804FC648D}"/>
          </ac:spMkLst>
        </pc:spChg>
        <pc:spChg chg="mod">
          <ac:chgData name="#JESSICA KEE SI JIA#" userId="2c6c4c4d-647b-4fc6-90cf-c043bc4277d9" providerId="ADAL" clId="{00C22F4A-81FE-4D63-B18D-E83F3483C49F}" dt="2021-06-07T11:58:21.424" v="5039" actId="1076"/>
          <ac:spMkLst>
            <pc:docMk/>
            <pc:sldMk cId="1722796653" sldId="376"/>
            <ac:spMk id="76" creationId="{77253DBF-354A-4922-A377-A54493EF9D36}"/>
          </ac:spMkLst>
        </pc:spChg>
        <pc:spChg chg="mod">
          <ac:chgData name="#JESSICA KEE SI JIA#" userId="2c6c4c4d-647b-4fc6-90cf-c043bc4277d9" providerId="ADAL" clId="{00C22F4A-81FE-4D63-B18D-E83F3483C49F}" dt="2021-06-07T11:58:21.424" v="5039" actId="1076"/>
          <ac:spMkLst>
            <pc:docMk/>
            <pc:sldMk cId="1722796653" sldId="376"/>
            <ac:spMk id="78" creationId="{17CB7760-6673-4A2A-A970-22827C2B7FD4}"/>
          </ac:spMkLst>
        </pc:spChg>
        <pc:spChg chg="mod">
          <ac:chgData name="#JESSICA KEE SI JIA#" userId="2c6c4c4d-647b-4fc6-90cf-c043bc4277d9" providerId="ADAL" clId="{00C22F4A-81FE-4D63-B18D-E83F3483C49F}" dt="2021-06-07T11:58:21.424" v="5039" actId="1076"/>
          <ac:spMkLst>
            <pc:docMk/>
            <pc:sldMk cId="1722796653" sldId="376"/>
            <ac:spMk id="79" creationId="{50ABE0EE-15B5-4ACD-B939-6528735027AD}"/>
          </ac:spMkLst>
        </pc:spChg>
        <pc:spChg chg="mod">
          <ac:chgData name="#JESSICA KEE SI JIA#" userId="2c6c4c4d-647b-4fc6-90cf-c043bc4277d9" providerId="ADAL" clId="{00C22F4A-81FE-4D63-B18D-E83F3483C49F}" dt="2021-06-07T11:58:21.424" v="5039" actId="1076"/>
          <ac:spMkLst>
            <pc:docMk/>
            <pc:sldMk cId="1722796653" sldId="376"/>
            <ac:spMk id="82" creationId="{E95956B2-1C44-498E-97EE-5EE18C39942D}"/>
          </ac:spMkLst>
        </pc:spChg>
        <pc:spChg chg="mod">
          <ac:chgData name="#JESSICA KEE SI JIA#" userId="2c6c4c4d-647b-4fc6-90cf-c043bc4277d9" providerId="ADAL" clId="{00C22F4A-81FE-4D63-B18D-E83F3483C49F}" dt="2021-06-07T11:58:21.424" v="5039" actId="1076"/>
          <ac:spMkLst>
            <pc:docMk/>
            <pc:sldMk cId="1722796653" sldId="376"/>
            <ac:spMk id="83" creationId="{152BEB94-6DA2-4514-B986-4BA38C5EE720}"/>
          </ac:spMkLst>
        </pc:spChg>
        <pc:spChg chg="mod">
          <ac:chgData name="#JESSICA KEE SI JIA#" userId="2c6c4c4d-647b-4fc6-90cf-c043bc4277d9" providerId="ADAL" clId="{00C22F4A-81FE-4D63-B18D-E83F3483C49F}" dt="2021-06-07T11:58:21.424" v="5039" actId="1076"/>
          <ac:spMkLst>
            <pc:docMk/>
            <pc:sldMk cId="1722796653" sldId="376"/>
            <ac:spMk id="84" creationId="{9475F480-4AA1-4683-81E7-687DCB0E74DC}"/>
          </ac:spMkLst>
        </pc:spChg>
        <pc:spChg chg="mod">
          <ac:chgData name="#JESSICA KEE SI JIA#" userId="2c6c4c4d-647b-4fc6-90cf-c043bc4277d9" providerId="ADAL" clId="{00C22F4A-81FE-4D63-B18D-E83F3483C49F}" dt="2021-06-07T11:58:21.424" v="5039" actId="1076"/>
          <ac:spMkLst>
            <pc:docMk/>
            <pc:sldMk cId="1722796653" sldId="376"/>
            <ac:spMk id="85" creationId="{427B0279-B451-4C85-AE78-66A3A7076C1E}"/>
          </ac:spMkLst>
        </pc:spChg>
        <pc:spChg chg="add mod">
          <ac:chgData name="#JESSICA KEE SI JIA#" userId="2c6c4c4d-647b-4fc6-90cf-c043bc4277d9" providerId="ADAL" clId="{00C22F4A-81FE-4D63-B18D-E83F3483C49F}" dt="2021-06-07T12:21:40.470" v="5391" actId="164"/>
          <ac:spMkLst>
            <pc:docMk/>
            <pc:sldMk cId="1722796653" sldId="376"/>
            <ac:spMk id="86" creationId="{FAA56380-5405-47D2-B0CA-8EF2CF3209B1}"/>
          </ac:spMkLst>
        </pc:spChg>
        <pc:spChg chg="mod">
          <ac:chgData name="#JESSICA KEE SI JIA#" userId="2c6c4c4d-647b-4fc6-90cf-c043bc4277d9" providerId="ADAL" clId="{00C22F4A-81FE-4D63-B18D-E83F3483C49F}" dt="2021-06-07T12:11:11.765" v="5336" actId="1036"/>
          <ac:spMkLst>
            <pc:docMk/>
            <pc:sldMk cId="1722796653" sldId="376"/>
            <ac:spMk id="88" creationId="{790F80C9-EF0B-4F7C-B167-78577B6BBCF7}"/>
          </ac:spMkLst>
        </pc:spChg>
        <pc:spChg chg="mod">
          <ac:chgData name="#JESSICA KEE SI JIA#" userId="2c6c4c4d-647b-4fc6-90cf-c043bc4277d9" providerId="ADAL" clId="{00C22F4A-81FE-4D63-B18D-E83F3483C49F}" dt="2021-06-07T12:11:11.765" v="5336" actId="1036"/>
          <ac:spMkLst>
            <pc:docMk/>
            <pc:sldMk cId="1722796653" sldId="376"/>
            <ac:spMk id="89" creationId="{F27732BD-9518-4F38-A8CB-7CCAF240BAE8}"/>
          </ac:spMkLst>
        </pc:spChg>
        <pc:spChg chg="mod">
          <ac:chgData name="#JESSICA KEE SI JIA#" userId="2c6c4c4d-647b-4fc6-90cf-c043bc4277d9" providerId="ADAL" clId="{00C22F4A-81FE-4D63-B18D-E83F3483C49F}" dt="2021-06-07T12:11:11.765" v="5336" actId="1036"/>
          <ac:spMkLst>
            <pc:docMk/>
            <pc:sldMk cId="1722796653" sldId="376"/>
            <ac:spMk id="91" creationId="{CD8F3DF6-61F7-4E05-A55E-55546C261831}"/>
          </ac:spMkLst>
        </pc:spChg>
        <pc:spChg chg="mod">
          <ac:chgData name="#JESSICA KEE SI JIA#" userId="2c6c4c4d-647b-4fc6-90cf-c043bc4277d9" providerId="ADAL" clId="{00C22F4A-81FE-4D63-B18D-E83F3483C49F}" dt="2021-06-07T12:11:11.765" v="5336" actId="1036"/>
          <ac:spMkLst>
            <pc:docMk/>
            <pc:sldMk cId="1722796653" sldId="376"/>
            <ac:spMk id="92" creationId="{8FDB008E-C6BC-4F19-833B-EF717DAD0547}"/>
          </ac:spMkLst>
        </pc:spChg>
        <pc:spChg chg="add del mod topLvl">
          <ac:chgData name="#JESSICA KEE SI JIA#" userId="2c6c4c4d-647b-4fc6-90cf-c043bc4277d9" providerId="ADAL" clId="{00C22F4A-81FE-4D63-B18D-E83F3483C49F}" dt="2021-06-07T12:33:07.375" v="5490" actId="165"/>
          <ac:spMkLst>
            <pc:docMk/>
            <pc:sldMk cId="1722796653" sldId="376"/>
            <ac:spMk id="95" creationId="{8A11BDF3-EFC1-4A88-ACA8-04C68B33F434}"/>
          </ac:spMkLst>
        </pc:spChg>
        <pc:spChg chg="mod topLvl">
          <ac:chgData name="#JESSICA KEE SI JIA#" userId="2c6c4c4d-647b-4fc6-90cf-c043bc4277d9" providerId="ADAL" clId="{00C22F4A-81FE-4D63-B18D-E83F3483C49F}" dt="2021-06-07T12:33:11.998" v="5491" actId="165"/>
          <ac:spMkLst>
            <pc:docMk/>
            <pc:sldMk cId="1722796653" sldId="376"/>
            <ac:spMk id="96" creationId="{F4F810A4-6D82-4CA4-A196-617B1B6A5354}"/>
          </ac:spMkLst>
        </pc:spChg>
        <pc:spChg chg="del mod">
          <ac:chgData name="#JESSICA KEE SI JIA#" userId="2c6c4c4d-647b-4fc6-90cf-c043bc4277d9" providerId="ADAL" clId="{00C22F4A-81FE-4D63-B18D-E83F3483C49F}" dt="2021-06-07T12:04:14.033" v="5113" actId="478"/>
          <ac:spMkLst>
            <pc:docMk/>
            <pc:sldMk cId="1722796653" sldId="376"/>
            <ac:spMk id="97" creationId="{860120CD-0974-4223-B871-FF4E554074D9}"/>
          </ac:spMkLst>
        </pc:spChg>
        <pc:spChg chg="mod topLvl">
          <ac:chgData name="#JESSICA KEE SI JIA#" userId="2c6c4c4d-647b-4fc6-90cf-c043bc4277d9" providerId="ADAL" clId="{00C22F4A-81FE-4D63-B18D-E83F3483C49F}" dt="2021-06-07T12:33:11.998" v="5491" actId="165"/>
          <ac:spMkLst>
            <pc:docMk/>
            <pc:sldMk cId="1722796653" sldId="376"/>
            <ac:spMk id="98" creationId="{152E2CA9-3DB9-49FE-B210-DE59AEFC8E9F}"/>
          </ac:spMkLst>
        </pc:spChg>
        <pc:spChg chg="add mod">
          <ac:chgData name="#JESSICA KEE SI JIA#" userId="2c6c4c4d-647b-4fc6-90cf-c043bc4277d9" providerId="ADAL" clId="{00C22F4A-81FE-4D63-B18D-E83F3483C49F}" dt="2021-06-07T12:21:45.284" v="5392" actId="164"/>
          <ac:spMkLst>
            <pc:docMk/>
            <pc:sldMk cId="1722796653" sldId="376"/>
            <ac:spMk id="99" creationId="{274BD591-03DE-4915-8414-9F5B9442B7F8}"/>
          </ac:spMkLst>
        </pc:spChg>
        <pc:spChg chg="mod">
          <ac:chgData name="#JESSICA KEE SI JIA#" userId="2c6c4c4d-647b-4fc6-90cf-c043bc4277d9" providerId="ADAL" clId="{00C22F4A-81FE-4D63-B18D-E83F3483C49F}" dt="2021-06-07T12:11:11.765" v="5336" actId="1036"/>
          <ac:spMkLst>
            <pc:docMk/>
            <pc:sldMk cId="1722796653" sldId="376"/>
            <ac:spMk id="101" creationId="{8276411B-74A0-49D0-AF3A-D250B6B7D52A}"/>
          </ac:spMkLst>
        </pc:spChg>
        <pc:spChg chg="mod">
          <ac:chgData name="#JESSICA KEE SI JIA#" userId="2c6c4c4d-647b-4fc6-90cf-c043bc4277d9" providerId="ADAL" clId="{00C22F4A-81FE-4D63-B18D-E83F3483C49F}" dt="2021-06-07T12:11:11.765" v="5336" actId="1036"/>
          <ac:spMkLst>
            <pc:docMk/>
            <pc:sldMk cId="1722796653" sldId="376"/>
            <ac:spMk id="102" creationId="{A9C95A76-C295-4A0D-A768-75D89C861405}"/>
          </ac:spMkLst>
        </pc:spChg>
        <pc:spChg chg="mod">
          <ac:chgData name="#JESSICA KEE SI JIA#" userId="2c6c4c4d-647b-4fc6-90cf-c043bc4277d9" providerId="ADAL" clId="{00C22F4A-81FE-4D63-B18D-E83F3483C49F}" dt="2021-06-07T12:11:11.765" v="5336" actId="1036"/>
          <ac:spMkLst>
            <pc:docMk/>
            <pc:sldMk cId="1722796653" sldId="376"/>
            <ac:spMk id="104" creationId="{052AAB58-881A-42CC-88A4-30C684D5DDB6}"/>
          </ac:spMkLst>
        </pc:spChg>
        <pc:spChg chg="mod">
          <ac:chgData name="#JESSICA KEE SI JIA#" userId="2c6c4c4d-647b-4fc6-90cf-c043bc4277d9" providerId="ADAL" clId="{00C22F4A-81FE-4D63-B18D-E83F3483C49F}" dt="2021-06-07T12:11:11.765" v="5336" actId="1036"/>
          <ac:spMkLst>
            <pc:docMk/>
            <pc:sldMk cId="1722796653" sldId="376"/>
            <ac:spMk id="105" creationId="{B93909E0-CEFE-46FD-B0CA-29D52757912D}"/>
          </ac:spMkLst>
        </pc:spChg>
        <pc:spChg chg="mod topLvl">
          <ac:chgData name="#JESSICA KEE SI JIA#" userId="2c6c4c4d-647b-4fc6-90cf-c043bc4277d9" providerId="ADAL" clId="{00C22F4A-81FE-4D63-B18D-E83F3483C49F}" dt="2021-06-07T12:33:15.369" v="5492" actId="165"/>
          <ac:spMkLst>
            <pc:docMk/>
            <pc:sldMk cId="1722796653" sldId="376"/>
            <ac:spMk id="108" creationId="{DC788C71-1CF2-486C-83CA-ABF2791BAFE9}"/>
          </ac:spMkLst>
        </pc:spChg>
        <pc:spChg chg="mod topLvl">
          <ac:chgData name="#JESSICA KEE SI JIA#" userId="2c6c4c4d-647b-4fc6-90cf-c043bc4277d9" providerId="ADAL" clId="{00C22F4A-81FE-4D63-B18D-E83F3483C49F}" dt="2021-06-07T12:33:15.369" v="5492" actId="165"/>
          <ac:spMkLst>
            <pc:docMk/>
            <pc:sldMk cId="1722796653" sldId="376"/>
            <ac:spMk id="109" creationId="{715DFB21-EC80-4437-9E3C-229666CD1DA4}"/>
          </ac:spMkLst>
        </pc:spChg>
        <pc:spChg chg="del mod">
          <ac:chgData name="#JESSICA KEE SI JIA#" userId="2c6c4c4d-647b-4fc6-90cf-c043bc4277d9" providerId="ADAL" clId="{00C22F4A-81FE-4D63-B18D-E83F3483C49F}" dt="2021-06-07T12:04:16.154" v="5114" actId="478"/>
          <ac:spMkLst>
            <pc:docMk/>
            <pc:sldMk cId="1722796653" sldId="376"/>
            <ac:spMk id="110" creationId="{3351060D-5179-4858-B768-F1C5D0CEDD9C}"/>
          </ac:spMkLst>
        </pc:spChg>
        <pc:spChg chg="del mod">
          <ac:chgData name="#JESSICA KEE SI JIA#" userId="2c6c4c4d-647b-4fc6-90cf-c043bc4277d9" providerId="ADAL" clId="{00C22F4A-81FE-4D63-B18D-E83F3483C49F}" dt="2021-06-07T12:04:17.762" v="5115" actId="478"/>
          <ac:spMkLst>
            <pc:docMk/>
            <pc:sldMk cId="1722796653" sldId="376"/>
            <ac:spMk id="111" creationId="{F1F8A7C1-3128-4DC8-8262-4445A2943FDF}"/>
          </ac:spMkLst>
        </pc:spChg>
        <pc:spChg chg="add mod">
          <ac:chgData name="#JESSICA KEE SI JIA#" userId="2c6c4c4d-647b-4fc6-90cf-c043bc4277d9" providerId="ADAL" clId="{00C22F4A-81FE-4D63-B18D-E83F3483C49F}" dt="2021-06-07T12:21:50.094" v="5393" actId="164"/>
          <ac:spMkLst>
            <pc:docMk/>
            <pc:sldMk cId="1722796653" sldId="376"/>
            <ac:spMk id="112" creationId="{8D0E335C-C58E-43E6-8B8F-C0F16D7C90C4}"/>
          </ac:spMkLst>
        </pc:spChg>
        <pc:spChg chg="mod">
          <ac:chgData name="#JESSICA KEE SI JIA#" userId="2c6c4c4d-647b-4fc6-90cf-c043bc4277d9" providerId="ADAL" clId="{00C22F4A-81FE-4D63-B18D-E83F3483C49F}" dt="2021-06-07T12:22:11.237" v="5394" actId="207"/>
          <ac:spMkLst>
            <pc:docMk/>
            <pc:sldMk cId="1722796653" sldId="376"/>
            <ac:spMk id="114" creationId="{B0AA54F4-9A86-4B6A-81EA-FA7880E4934F}"/>
          </ac:spMkLst>
        </pc:spChg>
        <pc:spChg chg="mod">
          <ac:chgData name="#JESSICA KEE SI JIA#" userId="2c6c4c4d-647b-4fc6-90cf-c043bc4277d9" providerId="ADAL" clId="{00C22F4A-81FE-4D63-B18D-E83F3483C49F}" dt="2021-06-07T12:11:11.765" v="5336" actId="1036"/>
          <ac:spMkLst>
            <pc:docMk/>
            <pc:sldMk cId="1722796653" sldId="376"/>
            <ac:spMk id="115" creationId="{84559091-0E45-461F-B4CA-DD70FEA2C494}"/>
          </ac:spMkLst>
        </pc:spChg>
        <pc:spChg chg="mod">
          <ac:chgData name="#JESSICA KEE SI JIA#" userId="2c6c4c4d-647b-4fc6-90cf-c043bc4277d9" providerId="ADAL" clId="{00C22F4A-81FE-4D63-B18D-E83F3483C49F}" dt="2021-06-07T12:11:11.765" v="5336" actId="1036"/>
          <ac:spMkLst>
            <pc:docMk/>
            <pc:sldMk cId="1722796653" sldId="376"/>
            <ac:spMk id="117" creationId="{344E7EF0-4989-49B1-AE7B-801126CB94C6}"/>
          </ac:spMkLst>
        </pc:spChg>
        <pc:spChg chg="mod">
          <ac:chgData name="#JESSICA KEE SI JIA#" userId="2c6c4c4d-647b-4fc6-90cf-c043bc4277d9" providerId="ADAL" clId="{00C22F4A-81FE-4D63-B18D-E83F3483C49F}" dt="2021-06-07T12:11:11.765" v="5336" actId="1036"/>
          <ac:spMkLst>
            <pc:docMk/>
            <pc:sldMk cId="1722796653" sldId="376"/>
            <ac:spMk id="118" creationId="{D431358B-072B-4CD3-AE94-DE43F806EEC1}"/>
          </ac:spMkLst>
        </pc:spChg>
        <pc:spChg chg="mod topLvl">
          <ac:chgData name="#JESSICA KEE SI JIA#" userId="2c6c4c4d-647b-4fc6-90cf-c043bc4277d9" providerId="ADAL" clId="{00C22F4A-81FE-4D63-B18D-E83F3483C49F}" dt="2021-06-07T12:11:11.765" v="5336" actId="1036"/>
          <ac:spMkLst>
            <pc:docMk/>
            <pc:sldMk cId="1722796653" sldId="376"/>
            <ac:spMk id="121" creationId="{DC127969-B23B-4523-BCDD-1933F50E9503}"/>
          </ac:spMkLst>
        </pc:spChg>
        <pc:spChg chg="del mod topLvl">
          <ac:chgData name="#JESSICA KEE SI JIA#" userId="2c6c4c4d-647b-4fc6-90cf-c043bc4277d9" providerId="ADAL" clId="{00C22F4A-81FE-4D63-B18D-E83F3483C49F}" dt="2021-06-07T12:04:27.025" v="5118" actId="478"/>
          <ac:spMkLst>
            <pc:docMk/>
            <pc:sldMk cId="1722796653" sldId="376"/>
            <ac:spMk id="122" creationId="{00BEE445-0EE3-4B70-8B00-C2DA1C3B44DA}"/>
          </ac:spMkLst>
        </pc:spChg>
        <pc:spChg chg="del mod">
          <ac:chgData name="#JESSICA KEE SI JIA#" userId="2c6c4c4d-647b-4fc6-90cf-c043bc4277d9" providerId="ADAL" clId="{00C22F4A-81FE-4D63-B18D-E83F3483C49F}" dt="2021-06-07T12:04:24.540" v="5116" actId="478"/>
          <ac:spMkLst>
            <pc:docMk/>
            <pc:sldMk cId="1722796653" sldId="376"/>
            <ac:spMk id="123" creationId="{608C864D-F434-4316-8422-B7A780CE8242}"/>
          </ac:spMkLst>
        </pc:spChg>
        <pc:spChg chg="del mod">
          <ac:chgData name="#JESSICA KEE SI JIA#" userId="2c6c4c4d-647b-4fc6-90cf-c043bc4277d9" providerId="ADAL" clId="{00C22F4A-81FE-4D63-B18D-E83F3483C49F}" dt="2021-06-07T12:04:25.814" v="5117" actId="478"/>
          <ac:spMkLst>
            <pc:docMk/>
            <pc:sldMk cId="1722796653" sldId="376"/>
            <ac:spMk id="124" creationId="{A5B67DA5-E98C-46EB-8C4B-2806EBF5EB79}"/>
          </ac:spMkLst>
        </pc:spChg>
        <pc:spChg chg="add mod ord">
          <ac:chgData name="#JESSICA KEE SI JIA#" userId="2c6c4c4d-647b-4fc6-90cf-c043bc4277d9" providerId="ADAL" clId="{00C22F4A-81FE-4D63-B18D-E83F3483C49F}" dt="2021-06-07T12:08:34.360" v="5256" actId="14100"/>
          <ac:spMkLst>
            <pc:docMk/>
            <pc:sldMk cId="1722796653" sldId="376"/>
            <ac:spMk id="130" creationId="{07A299A2-5C3F-489A-99E7-56FF218B28D3}"/>
          </ac:spMkLst>
        </pc:spChg>
        <pc:spChg chg="add del mod">
          <ac:chgData name="#JESSICA KEE SI JIA#" userId="2c6c4c4d-647b-4fc6-90cf-c043bc4277d9" providerId="ADAL" clId="{00C22F4A-81FE-4D63-B18D-E83F3483C49F}" dt="2021-06-07T12:09:08.018" v="5261" actId="478"/>
          <ac:spMkLst>
            <pc:docMk/>
            <pc:sldMk cId="1722796653" sldId="376"/>
            <ac:spMk id="141" creationId="{DCDD528E-AAB9-4825-96DD-123F47AAEBEB}"/>
          </ac:spMkLst>
        </pc:spChg>
        <pc:spChg chg="add del mod">
          <ac:chgData name="#JESSICA KEE SI JIA#" userId="2c6c4c4d-647b-4fc6-90cf-c043bc4277d9" providerId="ADAL" clId="{00C22F4A-81FE-4D63-B18D-E83F3483C49F}" dt="2021-06-07T12:09:08.018" v="5261" actId="478"/>
          <ac:spMkLst>
            <pc:docMk/>
            <pc:sldMk cId="1722796653" sldId="376"/>
            <ac:spMk id="142" creationId="{50FF6B82-DA86-4185-840C-7C0D4E5F7125}"/>
          </ac:spMkLst>
        </pc:spChg>
        <pc:spChg chg="add del mod">
          <ac:chgData name="#JESSICA KEE SI JIA#" userId="2c6c4c4d-647b-4fc6-90cf-c043bc4277d9" providerId="ADAL" clId="{00C22F4A-81FE-4D63-B18D-E83F3483C49F}" dt="2021-06-07T12:09:08.018" v="5261" actId="478"/>
          <ac:spMkLst>
            <pc:docMk/>
            <pc:sldMk cId="1722796653" sldId="376"/>
            <ac:spMk id="143" creationId="{F0190333-68AE-481B-97FA-9D16DBB58AFE}"/>
          </ac:spMkLst>
        </pc:spChg>
        <pc:spChg chg="add del mod">
          <ac:chgData name="#JESSICA KEE SI JIA#" userId="2c6c4c4d-647b-4fc6-90cf-c043bc4277d9" providerId="ADAL" clId="{00C22F4A-81FE-4D63-B18D-E83F3483C49F}" dt="2021-06-07T12:09:08.018" v="5261" actId="478"/>
          <ac:spMkLst>
            <pc:docMk/>
            <pc:sldMk cId="1722796653" sldId="376"/>
            <ac:spMk id="144" creationId="{4732E6B1-8A2E-429A-A614-DD1F4CCDB797}"/>
          </ac:spMkLst>
        </pc:spChg>
        <pc:spChg chg="add del mod">
          <ac:chgData name="#JESSICA KEE SI JIA#" userId="2c6c4c4d-647b-4fc6-90cf-c043bc4277d9" providerId="ADAL" clId="{00C22F4A-81FE-4D63-B18D-E83F3483C49F}" dt="2021-06-07T12:09:08.018" v="5261" actId="478"/>
          <ac:spMkLst>
            <pc:docMk/>
            <pc:sldMk cId="1722796653" sldId="376"/>
            <ac:spMk id="147" creationId="{CD854329-FD11-4DD9-A793-A439388B3495}"/>
          </ac:spMkLst>
        </pc:spChg>
        <pc:spChg chg="add mod">
          <ac:chgData name="#JESSICA KEE SI JIA#" userId="2c6c4c4d-647b-4fc6-90cf-c043bc4277d9" providerId="ADAL" clId="{00C22F4A-81FE-4D63-B18D-E83F3483C49F}" dt="2021-06-07T12:27:58.589" v="5446" actId="164"/>
          <ac:spMkLst>
            <pc:docMk/>
            <pc:sldMk cId="1722796653" sldId="376"/>
            <ac:spMk id="148" creationId="{6604A27E-2686-4DB8-B493-7522A6A364AC}"/>
          </ac:spMkLst>
        </pc:spChg>
        <pc:spChg chg="add mod">
          <ac:chgData name="#JESSICA KEE SI JIA#" userId="2c6c4c4d-647b-4fc6-90cf-c043bc4277d9" providerId="ADAL" clId="{00C22F4A-81FE-4D63-B18D-E83F3483C49F}" dt="2021-06-07T12:27:58.589" v="5446" actId="164"/>
          <ac:spMkLst>
            <pc:docMk/>
            <pc:sldMk cId="1722796653" sldId="376"/>
            <ac:spMk id="149" creationId="{E5EC30A6-1F97-4BC4-B2C5-95570D422F96}"/>
          </ac:spMkLst>
        </pc:spChg>
        <pc:spChg chg="add mod">
          <ac:chgData name="#JESSICA KEE SI JIA#" userId="2c6c4c4d-647b-4fc6-90cf-c043bc4277d9" providerId="ADAL" clId="{00C22F4A-81FE-4D63-B18D-E83F3483C49F}" dt="2021-06-07T12:27:58.589" v="5446" actId="164"/>
          <ac:spMkLst>
            <pc:docMk/>
            <pc:sldMk cId="1722796653" sldId="376"/>
            <ac:spMk id="150" creationId="{2FCE01B1-C157-4422-8E50-02FECAAB2BC1}"/>
          </ac:spMkLst>
        </pc:spChg>
        <pc:spChg chg="add mod">
          <ac:chgData name="#JESSICA KEE SI JIA#" userId="2c6c4c4d-647b-4fc6-90cf-c043bc4277d9" providerId="ADAL" clId="{00C22F4A-81FE-4D63-B18D-E83F3483C49F}" dt="2021-06-07T12:20:58.729" v="5389" actId="1037"/>
          <ac:spMkLst>
            <pc:docMk/>
            <pc:sldMk cId="1722796653" sldId="376"/>
            <ac:spMk id="151" creationId="{7342534F-5EFA-4DD2-B346-50CC564CBFBE}"/>
          </ac:spMkLst>
        </pc:spChg>
        <pc:spChg chg="add mod">
          <ac:chgData name="#JESSICA KEE SI JIA#" userId="2c6c4c4d-647b-4fc6-90cf-c043bc4277d9" providerId="ADAL" clId="{00C22F4A-81FE-4D63-B18D-E83F3483C49F}" dt="2021-06-07T12:20:58.729" v="5389" actId="1037"/>
          <ac:spMkLst>
            <pc:docMk/>
            <pc:sldMk cId="1722796653" sldId="376"/>
            <ac:spMk id="154" creationId="{6DAADEB4-6AD6-4060-B0F6-838B1CCDC20A}"/>
          </ac:spMkLst>
        </pc:spChg>
        <pc:grpChg chg="add mod">
          <ac:chgData name="#JESSICA KEE SI JIA#" userId="2c6c4c4d-647b-4fc6-90cf-c043bc4277d9" providerId="ADAL" clId="{00C22F4A-81FE-4D63-B18D-E83F3483C49F}" dt="2021-06-07T12:21:35.094" v="5390" actId="164"/>
          <ac:grpSpMkLst>
            <pc:docMk/>
            <pc:sldMk cId="1722796653" sldId="376"/>
            <ac:grpSpMk id="4" creationId="{9C3D4531-C25D-4527-B85F-EE19848C40FB}"/>
          </ac:grpSpMkLst>
        </pc:grpChg>
        <pc:grpChg chg="add del mod">
          <ac:chgData name="#JESSICA KEE SI JIA#" userId="2c6c4c4d-647b-4fc6-90cf-c043bc4277d9" providerId="ADAL" clId="{00C22F4A-81FE-4D63-B18D-E83F3483C49F}" dt="2021-06-07T11:55:50.527" v="5006" actId="478"/>
          <ac:grpSpMkLst>
            <pc:docMk/>
            <pc:sldMk cId="1722796653" sldId="376"/>
            <ac:grpSpMk id="7" creationId="{4DCDDEB6-41FB-4882-9DA6-8D6D724D0931}"/>
          </ac:grpSpMkLst>
        </pc:grpChg>
        <pc:grpChg chg="add mod">
          <ac:chgData name="#JESSICA KEE SI JIA#" userId="2c6c4c4d-647b-4fc6-90cf-c043bc4277d9" providerId="ADAL" clId="{00C22F4A-81FE-4D63-B18D-E83F3483C49F}" dt="2021-06-07T12:11:11.765" v="5336" actId="1036"/>
          <ac:grpSpMkLst>
            <pc:docMk/>
            <pc:sldMk cId="1722796653" sldId="376"/>
            <ac:grpSpMk id="10" creationId="{647EDB76-5AA9-45A5-B944-9D3FC4E3873E}"/>
          </ac:grpSpMkLst>
        </pc:grpChg>
        <pc:grpChg chg="add del mod">
          <ac:chgData name="#JESSICA KEE SI JIA#" userId="2c6c4c4d-647b-4fc6-90cf-c043bc4277d9" providerId="ADAL" clId="{00C22F4A-81FE-4D63-B18D-E83F3483C49F}" dt="2021-06-07T12:32:14.949" v="5483" actId="165"/>
          <ac:grpSpMkLst>
            <pc:docMk/>
            <pc:sldMk cId="1722796653" sldId="376"/>
            <ac:grpSpMk id="13" creationId="{8E6FEE21-4104-4066-B4C7-22E2FFF29AF4}"/>
          </ac:grpSpMkLst>
        </pc:grpChg>
        <pc:grpChg chg="del mod topLvl">
          <ac:chgData name="#JESSICA KEE SI JIA#" userId="2c6c4c4d-647b-4fc6-90cf-c043bc4277d9" providerId="ADAL" clId="{00C22F4A-81FE-4D63-B18D-E83F3483C49F}" dt="2021-06-07T12:32:45.073" v="5486" actId="165"/>
          <ac:grpSpMkLst>
            <pc:docMk/>
            <pc:sldMk cId="1722796653" sldId="376"/>
            <ac:grpSpMk id="14" creationId="{96421668-B303-423D-8E34-D547001B8D6C}"/>
          </ac:grpSpMkLst>
        </pc:grpChg>
        <pc:grpChg chg="add del mod">
          <ac:chgData name="#JESSICA KEE SI JIA#" userId="2c6c4c4d-647b-4fc6-90cf-c043bc4277d9" providerId="ADAL" clId="{00C22F4A-81FE-4D63-B18D-E83F3483C49F}" dt="2021-06-07T11:55:46.571" v="5005" actId="478"/>
          <ac:grpSpMkLst>
            <pc:docMk/>
            <pc:sldMk cId="1722796653" sldId="376"/>
            <ac:grpSpMk id="19" creationId="{5A1A353B-4B44-4E96-B42B-B02EB764F09E}"/>
          </ac:grpSpMkLst>
        </pc:grpChg>
        <pc:grpChg chg="add del mod">
          <ac:chgData name="#JESSICA KEE SI JIA#" userId="2c6c4c4d-647b-4fc6-90cf-c043bc4277d9" providerId="ADAL" clId="{00C22F4A-81FE-4D63-B18D-E83F3483C49F}" dt="2021-06-07T11:57:57.821" v="5028" actId="478"/>
          <ac:grpSpMkLst>
            <pc:docMk/>
            <pc:sldMk cId="1722796653" sldId="376"/>
            <ac:grpSpMk id="22" creationId="{764152B9-95C1-4EF7-B9B2-548D029D64E7}"/>
          </ac:grpSpMkLst>
        </pc:grpChg>
        <pc:grpChg chg="add del mod">
          <ac:chgData name="#JESSICA KEE SI JIA#" userId="2c6c4c4d-647b-4fc6-90cf-c043bc4277d9" providerId="ADAL" clId="{00C22F4A-81FE-4D63-B18D-E83F3483C49F}" dt="2021-06-07T11:57:57.821" v="5028" actId="478"/>
          <ac:grpSpMkLst>
            <pc:docMk/>
            <pc:sldMk cId="1722796653" sldId="376"/>
            <ac:grpSpMk id="25" creationId="{609198B9-0127-48DF-89CC-B9C5E0F60F8D}"/>
          </ac:grpSpMkLst>
        </pc:grpChg>
        <pc:grpChg chg="add del mod">
          <ac:chgData name="#JESSICA KEE SI JIA#" userId="2c6c4c4d-647b-4fc6-90cf-c043bc4277d9" providerId="ADAL" clId="{00C22F4A-81FE-4D63-B18D-E83F3483C49F}" dt="2021-06-07T11:57:57.821" v="5028" actId="478"/>
          <ac:grpSpMkLst>
            <pc:docMk/>
            <pc:sldMk cId="1722796653" sldId="376"/>
            <ac:grpSpMk id="28" creationId="{9041BC1D-7E9C-4FAF-95F9-58A894A8327D}"/>
          </ac:grpSpMkLst>
        </pc:grpChg>
        <pc:grpChg chg="mod">
          <ac:chgData name="#JESSICA KEE SI JIA#" userId="2c6c4c4d-647b-4fc6-90cf-c043bc4277d9" providerId="ADAL" clId="{00C22F4A-81FE-4D63-B18D-E83F3483C49F}" dt="2021-06-07T11:56:45.038" v="5023" actId="1038"/>
          <ac:grpSpMkLst>
            <pc:docMk/>
            <pc:sldMk cId="1722796653" sldId="376"/>
            <ac:grpSpMk id="29" creationId="{61536255-BDD4-47B0-880B-E2FD278BE463}"/>
          </ac:grpSpMkLst>
        </pc:grpChg>
        <pc:grpChg chg="add del mod">
          <ac:chgData name="#JESSICA KEE SI JIA#" userId="2c6c4c4d-647b-4fc6-90cf-c043bc4277d9" providerId="ADAL" clId="{00C22F4A-81FE-4D63-B18D-E83F3483C49F}" dt="2021-06-07T11:57:57.821" v="5028" actId="478"/>
          <ac:grpSpMkLst>
            <pc:docMk/>
            <pc:sldMk cId="1722796653" sldId="376"/>
            <ac:grpSpMk id="35" creationId="{E8EEAFA7-B537-47E6-BA0C-265352305E81}"/>
          </ac:grpSpMkLst>
        </pc:grpChg>
        <pc:grpChg chg="add del mod">
          <ac:chgData name="#JESSICA KEE SI JIA#" userId="2c6c4c4d-647b-4fc6-90cf-c043bc4277d9" providerId="ADAL" clId="{00C22F4A-81FE-4D63-B18D-E83F3483C49F}" dt="2021-06-07T11:57:57.821" v="5028" actId="478"/>
          <ac:grpSpMkLst>
            <pc:docMk/>
            <pc:sldMk cId="1722796653" sldId="376"/>
            <ac:grpSpMk id="38" creationId="{DA7BD0B2-C783-40A6-B3C3-C1496639581D}"/>
          </ac:grpSpMkLst>
        </pc:grpChg>
        <pc:grpChg chg="add del mod">
          <ac:chgData name="#JESSICA KEE SI JIA#" userId="2c6c4c4d-647b-4fc6-90cf-c043bc4277d9" providerId="ADAL" clId="{00C22F4A-81FE-4D63-B18D-E83F3483C49F}" dt="2021-06-07T11:57:57.821" v="5028" actId="478"/>
          <ac:grpSpMkLst>
            <pc:docMk/>
            <pc:sldMk cId="1722796653" sldId="376"/>
            <ac:grpSpMk id="41" creationId="{7E697B47-9115-467B-80DE-0ADA7CDA63D7}"/>
          </ac:grpSpMkLst>
        </pc:grpChg>
        <pc:grpChg chg="mod">
          <ac:chgData name="#JESSICA KEE SI JIA#" userId="2c6c4c4d-647b-4fc6-90cf-c043bc4277d9" providerId="ADAL" clId="{00C22F4A-81FE-4D63-B18D-E83F3483C49F}" dt="2021-06-07T11:56:52.183" v="5025" actId="1076"/>
          <ac:grpSpMkLst>
            <pc:docMk/>
            <pc:sldMk cId="1722796653" sldId="376"/>
            <ac:grpSpMk id="42" creationId="{A06B8FED-B325-4C70-A7C9-5E813D53E98A}"/>
          </ac:grpSpMkLst>
        </pc:grpChg>
        <pc:grpChg chg="add del mod">
          <ac:chgData name="#JESSICA KEE SI JIA#" userId="2c6c4c4d-647b-4fc6-90cf-c043bc4277d9" providerId="ADAL" clId="{00C22F4A-81FE-4D63-B18D-E83F3483C49F}" dt="2021-06-07T11:58:35.873" v="5042" actId="478"/>
          <ac:grpSpMkLst>
            <pc:docMk/>
            <pc:sldMk cId="1722796653" sldId="376"/>
            <ac:grpSpMk id="48" creationId="{1EC1865C-42DE-4CD9-93A5-2E636B776BA5}"/>
          </ac:grpSpMkLst>
        </pc:grpChg>
        <pc:grpChg chg="add del mod">
          <ac:chgData name="#JESSICA KEE SI JIA#" userId="2c6c4c4d-647b-4fc6-90cf-c043bc4277d9" providerId="ADAL" clId="{00C22F4A-81FE-4D63-B18D-E83F3483C49F}" dt="2021-06-07T11:58:35.873" v="5042" actId="478"/>
          <ac:grpSpMkLst>
            <pc:docMk/>
            <pc:sldMk cId="1722796653" sldId="376"/>
            <ac:grpSpMk id="51" creationId="{B0B26B4D-A149-4C86-A911-6865ECD7E724}"/>
          </ac:grpSpMkLst>
        </pc:grpChg>
        <pc:grpChg chg="add del mod">
          <ac:chgData name="#JESSICA KEE SI JIA#" userId="2c6c4c4d-647b-4fc6-90cf-c043bc4277d9" providerId="ADAL" clId="{00C22F4A-81FE-4D63-B18D-E83F3483C49F}" dt="2021-06-07T11:58:35.873" v="5042" actId="478"/>
          <ac:grpSpMkLst>
            <pc:docMk/>
            <pc:sldMk cId="1722796653" sldId="376"/>
            <ac:grpSpMk id="54" creationId="{7EC4D64E-60EE-4B4C-887F-DF0BE75F4258}"/>
          </ac:grpSpMkLst>
        </pc:grpChg>
        <pc:grpChg chg="mod">
          <ac:chgData name="#JESSICA KEE SI JIA#" userId="2c6c4c4d-647b-4fc6-90cf-c043bc4277d9" providerId="ADAL" clId="{00C22F4A-81FE-4D63-B18D-E83F3483C49F}" dt="2021-06-07T11:58:10.291" v="5035" actId="1036"/>
          <ac:grpSpMkLst>
            <pc:docMk/>
            <pc:sldMk cId="1722796653" sldId="376"/>
            <ac:grpSpMk id="55" creationId="{9EDACFAF-6BD9-48D0-AE70-3DDA474ED4DD}"/>
          </ac:grpSpMkLst>
        </pc:grpChg>
        <pc:grpChg chg="add del mod">
          <ac:chgData name="#JESSICA KEE SI JIA#" userId="2c6c4c4d-647b-4fc6-90cf-c043bc4277d9" providerId="ADAL" clId="{00C22F4A-81FE-4D63-B18D-E83F3483C49F}" dt="2021-06-07T11:58:35.873" v="5042" actId="478"/>
          <ac:grpSpMkLst>
            <pc:docMk/>
            <pc:sldMk cId="1722796653" sldId="376"/>
            <ac:grpSpMk id="61" creationId="{60AA407D-0170-416F-B17F-E8937FCDBF83}"/>
          </ac:grpSpMkLst>
        </pc:grpChg>
        <pc:grpChg chg="add del mod">
          <ac:chgData name="#JESSICA KEE SI JIA#" userId="2c6c4c4d-647b-4fc6-90cf-c043bc4277d9" providerId="ADAL" clId="{00C22F4A-81FE-4D63-B18D-E83F3483C49F}" dt="2021-06-07T11:58:35.873" v="5042" actId="478"/>
          <ac:grpSpMkLst>
            <pc:docMk/>
            <pc:sldMk cId="1722796653" sldId="376"/>
            <ac:grpSpMk id="64" creationId="{63F03938-76C0-4C1A-8F7F-D168D8441745}"/>
          </ac:grpSpMkLst>
        </pc:grpChg>
        <pc:grpChg chg="add del mod">
          <ac:chgData name="#JESSICA KEE SI JIA#" userId="2c6c4c4d-647b-4fc6-90cf-c043bc4277d9" providerId="ADAL" clId="{00C22F4A-81FE-4D63-B18D-E83F3483C49F}" dt="2021-06-07T11:58:35.873" v="5042" actId="478"/>
          <ac:grpSpMkLst>
            <pc:docMk/>
            <pc:sldMk cId="1722796653" sldId="376"/>
            <ac:grpSpMk id="67" creationId="{68B5A93F-0A6D-4185-98E7-45C408E6BEE0}"/>
          </ac:grpSpMkLst>
        </pc:grpChg>
        <pc:grpChg chg="mod">
          <ac:chgData name="#JESSICA KEE SI JIA#" userId="2c6c4c4d-647b-4fc6-90cf-c043bc4277d9" providerId="ADAL" clId="{00C22F4A-81FE-4D63-B18D-E83F3483C49F}" dt="2021-06-07T11:58:14.520" v="5037" actId="1076"/>
          <ac:grpSpMkLst>
            <pc:docMk/>
            <pc:sldMk cId="1722796653" sldId="376"/>
            <ac:grpSpMk id="68" creationId="{BDE19158-4F5D-4D1E-8116-7779EF058946}"/>
          </ac:grpSpMkLst>
        </pc:grpChg>
        <pc:grpChg chg="add del mod">
          <ac:chgData name="#JESSICA KEE SI JIA#" userId="2c6c4c4d-647b-4fc6-90cf-c043bc4277d9" providerId="ADAL" clId="{00C22F4A-81FE-4D63-B18D-E83F3483C49F}" dt="2021-06-07T11:58:35.873" v="5042" actId="478"/>
          <ac:grpSpMkLst>
            <pc:docMk/>
            <pc:sldMk cId="1722796653" sldId="376"/>
            <ac:grpSpMk id="74" creationId="{C9EC88F5-0AFA-46BD-9ADD-D3E932E769D5}"/>
          </ac:grpSpMkLst>
        </pc:grpChg>
        <pc:grpChg chg="add del mod">
          <ac:chgData name="#JESSICA KEE SI JIA#" userId="2c6c4c4d-647b-4fc6-90cf-c043bc4277d9" providerId="ADAL" clId="{00C22F4A-81FE-4D63-B18D-E83F3483C49F}" dt="2021-06-07T11:58:35.873" v="5042" actId="478"/>
          <ac:grpSpMkLst>
            <pc:docMk/>
            <pc:sldMk cId="1722796653" sldId="376"/>
            <ac:grpSpMk id="77" creationId="{68EA3050-B8C4-497F-8204-2558C928A0EF}"/>
          </ac:grpSpMkLst>
        </pc:grpChg>
        <pc:grpChg chg="add del mod">
          <ac:chgData name="#JESSICA KEE SI JIA#" userId="2c6c4c4d-647b-4fc6-90cf-c043bc4277d9" providerId="ADAL" clId="{00C22F4A-81FE-4D63-B18D-E83F3483C49F}" dt="2021-06-07T11:58:35.873" v="5042" actId="478"/>
          <ac:grpSpMkLst>
            <pc:docMk/>
            <pc:sldMk cId="1722796653" sldId="376"/>
            <ac:grpSpMk id="80" creationId="{18A88E79-CDAB-42E7-B0B8-651EC104B7DC}"/>
          </ac:grpSpMkLst>
        </pc:grpChg>
        <pc:grpChg chg="mod">
          <ac:chgData name="#JESSICA KEE SI JIA#" userId="2c6c4c4d-647b-4fc6-90cf-c043bc4277d9" providerId="ADAL" clId="{00C22F4A-81FE-4D63-B18D-E83F3483C49F}" dt="2021-06-07T11:58:21.424" v="5039" actId="1076"/>
          <ac:grpSpMkLst>
            <pc:docMk/>
            <pc:sldMk cId="1722796653" sldId="376"/>
            <ac:grpSpMk id="81" creationId="{812064FD-02DA-4CFE-B7C9-5DA9FCC0A2D4}"/>
          </ac:grpSpMkLst>
        </pc:grpChg>
        <pc:grpChg chg="add mod">
          <ac:chgData name="#JESSICA KEE SI JIA#" userId="2c6c4c4d-647b-4fc6-90cf-c043bc4277d9" providerId="ADAL" clId="{00C22F4A-81FE-4D63-B18D-E83F3483C49F}" dt="2021-06-07T12:21:40.470" v="5391" actId="164"/>
          <ac:grpSpMkLst>
            <pc:docMk/>
            <pc:sldMk cId="1722796653" sldId="376"/>
            <ac:grpSpMk id="87" creationId="{658CA267-0BB1-450C-AFC5-4CA8E3BD3D3D}"/>
          </ac:grpSpMkLst>
        </pc:grpChg>
        <pc:grpChg chg="add mod">
          <ac:chgData name="#JESSICA KEE SI JIA#" userId="2c6c4c4d-647b-4fc6-90cf-c043bc4277d9" providerId="ADAL" clId="{00C22F4A-81FE-4D63-B18D-E83F3483C49F}" dt="2021-06-07T12:11:11.765" v="5336" actId="1036"/>
          <ac:grpSpMkLst>
            <pc:docMk/>
            <pc:sldMk cId="1722796653" sldId="376"/>
            <ac:grpSpMk id="90" creationId="{724B95AC-27B8-4319-A7F0-16D5F4F12C71}"/>
          </ac:grpSpMkLst>
        </pc:grpChg>
        <pc:grpChg chg="add del mod">
          <ac:chgData name="#JESSICA KEE SI JIA#" userId="2c6c4c4d-647b-4fc6-90cf-c043bc4277d9" providerId="ADAL" clId="{00C22F4A-81FE-4D63-B18D-E83F3483C49F}" dt="2021-06-07T12:33:07.375" v="5490" actId="165"/>
          <ac:grpSpMkLst>
            <pc:docMk/>
            <pc:sldMk cId="1722796653" sldId="376"/>
            <ac:grpSpMk id="93" creationId="{679D8973-8D15-4FBD-9DDD-AFCBD40F37B9}"/>
          </ac:grpSpMkLst>
        </pc:grpChg>
        <pc:grpChg chg="del mod topLvl">
          <ac:chgData name="#JESSICA KEE SI JIA#" userId="2c6c4c4d-647b-4fc6-90cf-c043bc4277d9" providerId="ADAL" clId="{00C22F4A-81FE-4D63-B18D-E83F3483C49F}" dt="2021-06-07T12:33:11.998" v="5491" actId="165"/>
          <ac:grpSpMkLst>
            <pc:docMk/>
            <pc:sldMk cId="1722796653" sldId="376"/>
            <ac:grpSpMk id="94" creationId="{6B015968-920B-4D15-904B-624FDC16F17C}"/>
          </ac:grpSpMkLst>
        </pc:grpChg>
        <pc:grpChg chg="add mod">
          <ac:chgData name="#JESSICA KEE SI JIA#" userId="2c6c4c4d-647b-4fc6-90cf-c043bc4277d9" providerId="ADAL" clId="{00C22F4A-81FE-4D63-B18D-E83F3483C49F}" dt="2021-06-07T12:21:45.284" v="5392" actId="164"/>
          <ac:grpSpMkLst>
            <pc:docMk/>
            <pc:sldMk cId="1722796653" sldId="376"/>
            <ac:grpSpMk id="100" creationId="{2F5F930F-D396-4E30-981B-F534DD273D37}"/>
          </ac:grpSpMkLst>
        </pc:grpChg>
        <pc:grpChg chg="add mod">
          <ac:chgData name="#JESSICA KEE SI JIA#" userId="2c6c4c4d-647b-4fc6-90cf-c043bc4277d9" providerId="ADAL" clId="{00C22F4A-81FE-4D63-B18D-E83F3483C49F}" dt="2021-06-07T12:11:11.765" v="5336" actId="1036"/>
          <ac:grpSpMkLst>
            <pc:docMk/>
            <pc:sldMk cId="1722796653" sldId="376"/>
            <ac:grpSpMk id="103" creationId="{D85E9A74-E6B1-443E-90C3-C01A79DAD697}"/>
          </ac:grpSpMkLst>
        </pc:grpChg>
        <pc:grpChg chg="add del mod">
          <ac:chgData name="#JESSICA KEE SI JIA#" userId="2c6c4c4d-647b-4fc6-90cf-c043bc4277d9" providerId="ADAL" clId="{00C22F4A-81FE-4D63-B18D-E83F3483C49F}" dt="2021-06-07T12:33:15.369" v="5492" actId="165"/>
          <ac:grpSpMkLst>
            <pc:docMk/>
            <pc:sldMk cId="1722796653" sldId="376"/>
            <ac:grpSpMk id="106" creationId="{77E0BEBA-9B91-41CC-91D4-6B20E1655F54}"/>
          </ac:grpSpMkLst>
        </pc:grpChg>
        <pc:grpChg chg="del mod">
          <ac:chgData name="#JESSICA KEE SI JIA#" userId="2c6c4c4d-647b-4fc6-90cf-c043bc4277d9" providerId="ADAL" clId="{00C22F4A-81FE-4D63-B18D-E83F3483C49F}" dt="2021-06-07T12:04:17.762" v="5115" actId="478"/>
          <ac:grpSpMkLst>
            <pc:docMk/>
            <pc:sldMk cId="1722796653" sldId="376"/>
            <ac:grpSpMk id="107" creationId="{19061A1E-8997-4985-8314-B197AD061520}"/>
          </ac:grpSpMkLst>
        </pc:grpChg>
        <pc:grpChg chg="add mod">
          <ac:chgData name="#JESSICA KEE SI JIA#" userId="2c6c4c4d-647b-4fc6-90cf-c043bc4277d9" providerId="ADAL" clId="{00C22F4A-81FE-4D63-B18D-E83F3483C49F}" dt="2021-06-07T12:21:50.094" v="5393" actId="164"/>
          <ac:grpSpMkLst>
            <pc:docMk/>
            <pc:sldMk cId="1722796653" sldId="376"/>
            <ac:grpSpMk id="113" creationId="{C3F6E466-6126-483A-A93D-B0B701DD91E2}"/>
          </ac:grpSpMkLst>
        </pc:grpChg>
        <pc:grpChg chg="add mod">
          <ac:chgData name="#JESSICA KEE SI JIA#" userId="2c6c4c4d-647b-4fc6-90cf-c043bc4277d9" providerId="ADAL" clId="{00C22F4A-81FE-4D63-B18D-E83F3483C49F}" dt="2021-06-07T12:11:11.765" v="5336" actId="1036"/>
          <ac:grpSpMkLst>
            <pc:docMk/>
            <pc:sldMk cId="1722796653" sldId="376"/>
            <ac:grpSpMk id="116" creationId="{71E65E59-10C3-4500-8A2B-44F3B2A13ADA}"/>
          </ac:grpSpMkLst>
        </pc:grpChg>
        <pc:grpChg chg="add del mod">
          <ac:chgData name="#JESSICA KEE SI JIA#" userId="2c6c4c4d-647b-4fc6-90cf-c043bc4277d9" providerId="ADAL" clId="{00C22F4A-81FE-4D63-B18D-E83F3483C49F}" dt="2021-06-07T12:04:27.025" v="5118" actId="478"/>
          <ac:grpSpMkLst>
            <pc:docMk/>
            <pc:sldMk cId="1722796653" sldId="376"/>
            <ac:grpSpMk id="119" creationId="{448CC487-BBEA-4D8B-83F3-70A38A45949A}"/>
          </ac:grpSpMkLst>
        </pc:grpChg>
        <pc:grpChg chg="del mod">
          <ac:chgData name="#JESSICA KEE SI JIA#" userId="2c6c4c4d-647b-4fc6-90cf-c043bc4277d9" providerId="ADAL" clId="{00C22F4A-81FE-4D63-B18D-E83F3483C49F}" dt="2021-06-07T12:04:25.814" v="5117" actId="478"/>
          <ac:grpSpMkLst>
            <pc:docMk/>
            <pc:sldMk cId="1722796653" sldId="376"/>
            <ac:grpSpMk id="120" creationId="{0952E596-B839-41AD-AA2D-9F0B90C5995F}"/>
          </ac:grpSpMkLst>
        </pc:grpChg>
        <pc:grpChg chg="add mod">
          <ac:chgData name="#JESSICA KEE SI JIA#" userId="2c6c4c4d-647b-4fc6-90cf-c043bc4277d9" providerId="ADAL" clId="{00C22F4A-81FE-4D63-B18D-E83F3483C49F}" dt="2021-06-07T12:21:35.094" v="5390" actId="164"/>
          <ac:grpSpMkLst>
            <pc:docMk/>
            <pc:sldMk cId="1722796653" sldId="376"/>
            <ac:grpSpMk id="155" creationId="{8FDFC67B-90DA-401E-9D17-F6D83552FF0F}"/>
          </ac:grpSpMkLst>
        </pc:grpChg>
        <pc:grpChg chg="add mod">
          <ac:chgData name="#JESSICA KEE SI JIA#" userId="2c6c4c4d-647b-4fc6-90cf-c043bc4277d9" providerId="ADAL" clId="{00C22F4A-81FE-4D63-B18D-E83F3483C49F}" dt="2021-06-07T12:21:40.470" v="5391" actId="164"/>
          <ac:grpSpMkLst>
            <pc:docMk/>
            <pc:sldMk cId="1722796653" sldId="376"/>
            <ac:grpSpMk id="156" creationId="{B74B503E-2107-4890-96D2-DD4F0803187F}"/>
          </ac:grpSpMkLst>
        </pc:grpChg>
        <pc:grpChg chg="add mod">
          <ac:chgData name="#JESSICA KEE SI JIA#" userId="2c6c4c4d-647b-4fc6-90cf-c043bc4277d9" providerId="ADAL" clId="{00C22F4A-81FE-4D63-B18D-E83F3483C49F}" dt="2021-06-07T12:21:45.284" v="5392" actId="164"/>
          <ac:grpSpMkLst>
            <pc:docMk/>
            <pc:sldMk cId="1722796653" sldId="376"/>
            <ac:grpSpMk id="157" creationId="{CF335B84-C1B6-4BCE-9DD7-32CF6A8295D1}"/>
          </ac:grpSpMkLst>
        </pc:grpChg>
        <pc:grpChg chg="add mod">
          <ac:chgData name="#JESSICA KEE SI JIA#" userId="2c6c4c4d-647b-4fc6-90cf-c043bc4277d9" providerId="ADAL" clId="{00C22F4A-81FE-4D63-B18D-E83F3483C49F}" dt="2021-06-07T12:21:50.094" v="5393" actId="164"/>
          <ac:grpSpMkLst>
            <pc:docMk/>
            <pc:sldMk cId="1722796653" sldId="376"/>
            <ac:grpSpMk id="158" creationId="{F8B4F2EA-B6D9-4F17-A9B2-2CFCC5911B27}"/>
          </ac:grpSpMkLst>
        </pc:grpChg>
        <pc:grpChg chg="add mod">
          <ac:chgData name="#JESSICA KEE SI JIA#" userId="2c6c4c4d-647b-4fc6-90cf-c043bc4277d9" providerId="ADAL" clId="{00C22F4A-81FE-4D63-B18D-E83F3483C49F}" dt="2021-06-07T12:27:58.589" v="5446" actId="164"/>
          <ac:grpSpMkLst>
            <pc:docMk/>
            <pc:sldMk cId="1722796653" sldId="376"/>
            <ac:grpSpMk id="163" creationId="{B87A985E-25FA-48B6-ADED-A5B3E7BCDC38}"/>
          </ac:grpSpMkLst>
        </pc:grpChg>
        <pc:grpChg chg="add mod">
          <ac:chgData name="#JESSICA KEE SI JIA#" userId="2c6c4c4d-647b-4fc6-90cf-c043bc4277d9" providerId="ADAL" clId="{00C22F4A-81FE-4D63-B18D-E83F3483C49F}" dt="2021-06-07T12:36:03.424" v="5513" actId="164"/>
          <ac:grpSpMkLst>
            <pc:docMk/>
            <pc:sldMk cId="1722796653" sldId="376"/>
            <ac:grpSpMk id="173" creationId="{8A160F7A-5F16-41FA-BA46-54DEE1BE4F92}"/>
          </ac:grpSpMkLst>
        </pc:grpChg>
        <pc:grpChg chg="add mod">
          <ac:chgData name="#JESSICA KEE SI JIA#" userId="2c6c4c4d-647b-4fc6-90cf-c043bc4277d9" providerId="ADAL" clId="{00C22F4A-81FE-4D63-B18D-E83F3483C49F}" dt="2021-06-07T12:36:09.314" v="5514" actId="164"/>
          <ac:grpSpMkLst>
            <pc:docMk/>
            <pc:sldMk cId="1722796653" sldId="376"/>
            <ac:grpSpMk id="174" creationId="{F31C3B58-5E86-452F-BB26-ADDF058A85AD}"/>
          </ac:grpSpMkLst>
        </pc:grpChg>
        <pc:cxnChg chg="add mod">
          <ac:chgData name="#JESSICA KEE SI JIA#" userId="2c6c4c4d-647b-4fc6-90cf-c043bc4277d9" providerId="ADAL" clId="{00C22F4A-81FE-4D63-B18D-E83F3483C49F}" dt="2021-06-07T12:11:11.765" v="5336" actId="1036"/>
          <ac:cxnSpMkLst>
            <pc:docMk/>
            <pc:sldMk cId="1722796653" sldId="376"/>
            <ac:cxnSpMk id="126" creationId="{F731703E-8315-4EB8-81D8-1E6660882384}"/>
          </ac:cxnSpMkLst>
        </pc:cxnChg>
        <pc:cxnChg chg="add mod">
          <ac:chgData name="#JESSICA KEE SI JIA#" userId="2c6c4c4d-647b-4fc6-90cf-c043bc4277d9" providerId="ADAL" clId="{00C22F4A-81FE-4D63-B18D-E83F3483C49F}" dt="2021-06-07T12:11:11.765" v="5336" actId="1036"/>
          <ac:cxnSpMkLst>
            <pc:docMk/>
            <pc:sldMk cId="1722796653" sldId="376"/>
            <ac:cxnSpMk id="128" creationId="{EA8C90BC-8C6D-43E7-A453-4E843004C197}"/>
          </ac:cxnSpMkLst>
        </pc:cxnChg>
        <pc:cxnChg chg="add mod">
          <ac:chgData name="#JESSICA KEE SI JIA#" userId="2c6c4c4d-647b-4fc6-90cf-c043bc4277d9" providerId="ADAL" clId="{00C22F4A-81FE-4D63-B18D-E83F3483C49F}" dt="2021-06-07T12:11:11.765" v="5336" actId="1036"/>
          <ac:cxnSpMkLst>
            <pc:docMk/>
            <pc:sldMk cId="1722796653" sldId="376"/>
            <ac:cxnSpMk id="129" creationId="{B6AE56AE-214A-496A-A8F5-B5A4AD3FBF0F}"/>
          </ac:cxnSpMkLst>
        </pc:cxnChg>
        <pc:cxnChg chg="add del mod">
          <ac:chgData name="#JESSICA KEE SI JIA#" userId="2c6c4c4d-647b-4fc6-90cf-c043bc4277d9" providerId="ADAL" clId="{00C22F4A-81FE-4D63-B18D-E83F3483C49F}" dt="2021-06-07T13:04:56.480" v="5736" actId="478"/>
          <ac:cxnSpMkLst>
            <pc:docMk/>
            <pc:sldMk cId="1722796653" sldId="376"/>
            <ac:cxnSpMk id="132" creationId="{C126421D-7EC7-4195-A65A-B1C4903939A7}"/>
          </ac:cxnSpMkLst>
        </pc:cxnChg>
        <pc:cxnChg chg="add del mod">
          <ac:chgData name="#JESSICA KEE SI JIA#" userId="2c6c4c4d-647b-4fc6-90cf-c043bc4277d9" providerId="ADAL" clId="{00C22F4A-81FE-4D63-B18D-E83F3483C49F}" dt="2021-06-07T13:04:56.480" v="5736" actId="478"/>
          <ac:cxnSpMkLst>
            <pc:docMk/>
            <pc:sldMk cId="1722796653" sldId="376"/>
            <ac:cxnSpMk id="133" creationId="{B699EF01-4A20-4CF7-B1FD-6F7133DDC1CB}"/>
          </ac:cxnSpMkLst>
        </pc:cxnChg>
        <pc:cxnChg chg="add del mod">
          <ac:chgData name="#JESSICA KEE SI JIA#" userId="2c6c4c4d-647b-4fc6-90cf-c043bc4277d9" providerId="ADAL" clId="{00C22F4A-81FE-4D63-B18D-E83F3483C49F}" dt="2021-06-07T13:04:56.480" v="5736" actId="478"/>
          <ac:cxnSpMkLst>
            <pc:docMk/>
            <pc:sldMk cId="1722796653" sldId="376"/>
            <ac:cxnSpMk id="137" creationId="{9A054291-CF32-4880-B802-0C4A21D26D92}"/>
          </ac:cxnSpMkLst>
        </pc:cxnChg>
        <pc:cxnChg chg="add del mod">
          <ac:chgData name="#JESSICA KEE SI JIA#" userId="2c6c4c4d-647b-4fc6-90cf-c043bc4277d9" providerId="ADAL" clId="{00C22F4A-81FE-4D63-B18D-E83F3483C49F}" dt="2021-06-07T12:09:08.018" v="5261" actId="478"/>
          <ac:cxnSpMkLst>
            <pc:docMk/>
            <pc:sldMk cId="1722796653" sldId="376"/>
            <ac:cxnSpMk id="145" creationId="{11AD3130-D1C0-496B-AE74-CC8F030B4D4B}"/>
          </ac:cxnSpMkLst>
        </pc:cxnChg>
        <pc:cxnChg chg="add del mod">
          <ac:chgData name="#JESSICA KEE SI JIA#" userId="2c6c4c4d-647b-4fc6-90cf-c043bc4277d9" providerId="ADAL" clId="{00C22F4A-81FE-4D63-B18D-E83F3483C49F}" dt="2021-06-07T12:09:08.018" v="5261" actId="478"/>
          <ac:cxnSpMkLst>
            <pc:docMk/>
            <pc:sldMk cId="1722796653" sldId="376"/>
            <ac:cxnSpMk id="146" creationId="{4DEBB485-386B-4297-9B95-E38B0C1B6081}"/>
          </ac:cxnSpMkLst>
        </pc:cxnChg>
        <pc:cxnChg chg="add mod">
          <ac:chgData name="#JESSICA KEE SI JIA#" userId="2c6c4c4d-647b-4fc6-90cf-c043bc4277d9" providerId="ADAL" clId="{00C22F4A-81FE-4D63-B18D-E83F3483C49F}" dt="2021-06-07T12:20:58.729" v="5389" actId="1037"/>
          <ac:cxnSpMkLst>
            <pc:docMk/>
            <pc:sldMk cId="1722796653" sldId="376"/>
            <ac:cxnSpMk id="152" creationId="{6348C261-EE48-4E2C-8B03-0C0DE35662E6}"/>
          </ac:cxnSpMkLst>
        </pc:cxnChg>
        <pc:cxnChg chg="add mod">
          <ac:chgData name="#JESSICA KEE SI JIA#" userId="2c6c4c4d-647b-4fc6-90cf-c043bc4277d9" providerId="ADAL" clId="{00C22F4A-81FE-4D63-B18D-E83F3483C49F}" dt="2021-06-07T12:20:58.729" v="5389" actId="1037"/>
          <ac:cxnSpMkLst>
            <pc:docMk/>
            <pc:sldMk cId="1722796653" sldId="376"/>
            <ac:cxnSpMk id="153" creationId="{17725583-F6D3-407D-AD8D-C09CF0ABCF10}"/>
          </ac:cxnSpMkLst>
        </pc:cxnChg>
        <pc:cxnChg chg="add mod">
          <ac:chgData name="#JESSICA KEE SI JIA#" userId="2c6c4c4d-647b-4fc6-90cf-c043bc4277d9" providerId="ADAL" clId="{00C22F4A-81FE-4D63-B18D-E83F3483C49F}" dt="2021-06-07T12:25:19.009" v="5408" actId="14100"/>
          <ac:cxnSpMkLst>
            <pc:docMk/>
            <pc:sldMk cId="1722796653" sldId="376"/>
            <ac:cxnSpMk id="160" creationId="{1C1608E0-6276-4C64-9B38-57AF6B8E542E}"/>
          </ac:cxnSpMkLst>
        </pc:cxnChg>
        <pc:cxnChg chg="add mod">
          <ac:chgData name="#JESSICA KEE SI JIA#" userId="2c6c4c4d-647b-4fc6-90cf-c043bc4277d9" providerId="ADAL" clId="{00C22F4A-81FE-4D63-B18D-E83F3483C49F}" dt="2021-06-07T12:31:18.837" v="5476" actId="208"/>
          <ac:cxnSpMkLst>
            <pc:docMk/>
            <pc:sldMk cId="1722796653" sldId="376"/>
            <ac:cxnSpMk id="170" creationId="{88043FBB-B769-44B3-9A99-048AD433D8A0}"/>
          </ac:cxnSpMkLst>
        </pc:cxnChg>
        <pc:cxnChg chg="add mod">
          <ac:chgData name="#JESSICA KEE SI JIA#" userId="2c6c4c4d-647b-4fc6-90cf-c043bc4277d9" providerId="ADAL" clId="{00C22F4A-81FE-4D63-B18D-E83F3483C49F}" dt="2021-06-07T12:39:09.910" v="5539" actId="208"/>
          <ac:cxnSpMkLst>
            <pc:docMk/>
            <pc:sldMk cId="1722796653" sldId="376"/>
            <ac:cxnSpMk id="181" creationId="{75643E24-CDEB-4054-A28C-2C142574C01C}"/>
          </ac:cxnSpMkLst>
        </pc:cxnChg>
        <pc:cxnChg chg="add mod">
          <ac:chgData name="#JESSICA KEE SI JIA#" userId="2c6c4c4d-647b-4fc6-90cf-c043bc4277d9" providerId="ADAL" clId="{00C22F4A-81FE-4D63-B18D-E83F3483C49F}" dt="2021-06-07T12:46:37.714" v="5579" actId="208"/>
          <ac:cxnSpMkLst>
            <pc:docMk/>
            <pc:sldMk cId="1722796653" sldId="376"/>
            <ac:cxnSpMk id="188" creationId="{B9C5C3C5-D2B7-4BA3-A4A2-96F3E5A512E1}"/>
          </ac:cxnSpMkLst>
        </pc:cxnChg>
      </pc:sldChg>
      <pc:sldChg chg="delSp modSp add del mod modAnim">
        <pc:chgData name="#JESSICA KEE SI JIA#" userId="2c6c4c4d-647b-4fc6-90cf-c043bc4277d9" providerId="ADAL" clId="{00C22F4A-81FE-4D63-B18D-E83F3483C49F}" dt="2021-06-07T12:57:19.879" v="5611" actId="2696"/>
        <pc:sldMkLst>
          <pc:docMk/>
          <pc:sldMk cId="1201733033" sldId="377"/>
        </pc:sldMkLst>
        <pc:spChg chg="del">
          <ac:chgData name="#JESSICA KEE SI JIA#" userId="2c6c4c4d-647b-4fc6-90cf-c043bc4277d9" providerId="ADAL" clId="{00C22F4A-81FE-4D63-B18D-E83F3483C49F}" dt="2021-06-07T12:55:55.846" v="5602" actId="478"/>
          <ac:spMkLst>
            <pc:docMk/>
            <pc:sldMk cId="1201733033" sldId="377"/>
            <ac:spMk id="151" creationId="{7342534F-5EFA-4DD2-B346-50CC564CBFBE}"/>
          </ac:spMkLst>
        </pc:spChg>
        <pc:spChg chg="del">
          <ac:chgData name="#JESSICA KEE SI JIA#" userId="2c6c4c4d-647b-4fc6-90cf-c043bc4277d9" providerId="ADAL" clId="{00C22F4A-81FE-4D63-B18D-E83F3483C49F}" dt="2021-06-07T12:55:55.846" v="5602" actId="478"/>
          <ac:spMkLst>
            <pc:docMk/>
            <pc:sldMk cId="1201733033" sldId="377"/>
            <ac:spMk id="154" creationId="{6DAADEB4-6AD6-4060-B0F6-838B1CCDC20A}"/>
          </ac:spMkLst>
        </pc:spChg>
        <pc:grpChg chg="del">
          <ac:chgData name="#JESSICA KEE SI JIA#" userId="2c6c4c4d-647b-4fc6-90cf-c043bc4277d9" providerId="ADAL" clId="{00C22F4A-81FE-4D63-B18D-E83F3483C49F}" dt="2021-06-07T12:55:55.846" v="5602" actId="478"/>
          <ac:grpSpMkLst>
            <pc:docMk/>
            <pc:sldMk cId="1201733033" sldId="377"/>
            <ac:grpSpMk id="163" creationId="{B87A985E-25FA-48B6-ADED-A5B3E7BCDC38}"/>
          </ac:grpSpMkLst>
        </pc:grpChg>
        <pc:cxnChg chg="del">
          <ac:chgData name="#JESSICA KEE SI JIA#" userId="2c6c4c4d-647b-4fc6-90cf-c043bc4277d9" providerId="ADAL" clId="{00C22F4A-81FE-4D63-B18D-E83F3483C49F}" dt="2021-06-07T12:55:55.846" v="5602" actId="478"/>
          <ac:cxnSpMkLst>
            <pc:docMk/>
            <pc:sldMk cId="1201733033" sldId="377"/>
            <ac:cxnSpMk id="152" creationId="{6348C261-EE48-4E2C-8B03-0C0DE35662E6}"/>
          </ac:cxnSpMkLst>
        </pc:cxnChg>
        <pc:cxnChg chg="del">
          <ac:chgData name="#JESSICA KEE SI JIA#" userId="2c6c4c4d-647b-4fc6-90cf-c043bc4277d9" providerId="ADAL" clId="{00C22F4A-81FE-4D63-B18D-E83F3483C49F}" dt="2021-06-07T12:55:55.846" v="5602" actId="478"/>
          <ac:cxnSpMkLst>
            <pc:docMk/>
            <pc:sldMk cId="1201733033" sldId="377"/>
            <ac:cxnSpMk id="153" creationId="{17725583-F6D3-407D-AD8D-C09CF0ABCF10}"/>
          </ac:cxnSpMkLst>
        </pc:cxnChg>
        <pc:cxnChg chg="mod">
          <ac:chgData name="#JESSICA KEE SI JIA#" userId="2c6c4c4d-647b-4fc6-90cf-c043bc4277d9" providerId="ADAL" clId="{00C22F4A-81FE-4D63-B18D-E83F3483C49F}" dt="2021-06-07T12:56:31.280" v="5608" actId="1038"/>
          <ac:cxnSpMkLst>
            <pc:docMk/>
            <pc:sldMk cId="1201733033" sldId="377"/>
            <ac:cxnSpMk id="160" creationId="{1C1608E0-6276-4C64-9B38-57AF6B8E542E}"/>
          </ac:cxnSpMkLst>
        </pc:cxnChg>
        <pc:cxnChg chg="mod">
          <ac:chgData name="#JESSICA KEE SI JIA#" userId="2c6c4c4d-647b-4fc6-90cf-c043bc4277d9" providerId="ADAL" clId="{00C22F4A-81FE-4D63-B18D-E83F3483C49F}" dt="2021-06-07T12:55:33.224" v="5598" actId="1076"/>
          <ac:cxnSpMkLst>
            <pc:docMk/>
            <pc:sldMk cId="1201733033" sldId="377"/>
            <ac:cxnSpMk id="170" creationId="{88043FBB-B769-44B3-9A99-048AD433D8A0}"/>
          </ac:cxnSpMkLst>
        </pc:cxnChg>
        <pc:cxnChg chg="mod">
          <ac:chgData name="#JESSICA KEE SI JIA#" userId="2c6c4c4d-647b-4fc6-90cf-c043bc4277d9" providerId="ADAL" clId="{00C22F4A-81FE-4D63-B18D-E83F3483C49F}" dt="2021-06-07T12:56:58.139" v="5610" actId="1037"/>
          <ac:cxnSpMkLst>
            <pc:docMk/>
            <pc:sldMk cId="1201733033" sldId="377"/>
            <ac:cxnSpMk id="181" creationId="{75643E24-CDEB-4054-A28C-2C142574C01C}"/>
          </ac:cxnSpMkLst>
        </pc:cxnChg>
        <pc:cxnChg chg="mod">
          <ac:chgData name="#JESSICA KEE SI JIA#" userId="2c6c4c4d-647b-4fc6-90cf-c043bc4277d9" providerId="ADAL" clId="{00C22F4A-81FE-4D63-B18D-E83F3483C49F}" dt="2021-06-07T12:56:55.687" v="5609" actId="1037"/>
          <ac:cxnSpMkLst>
            <pc:docMk/>
            <pc:sldMk cId="1201733033" sldId="377"/>
            <ac:cxnSpMk id="188" creationId="{B9C5C3C5-D2B7-4BA3-A4A2-96F3E5A512E1}"/>
          </ac:cxnSpMkLst>
        </pc:cxnChg>
      </pc:sldChg>
      <pc:sldChg chg="addSp delSp modSp add mod ord modTransition modAnim">
        <pc:chgData name="#JESSICA KEE SI JIA#" userId="2c6c4c4d-647b-4fc6-90cf-c043bc4277d9" providerId="ADAL" clId="{00C22F4A-81FE-4D63-B18D-E83F3483C49F}" dt="2021-06-17T07:52:40.976" v="6536" actId="207"/>
        <pc:sldMkLst>
          <pc:docMk/>
          <pc:sldMk cId="1673300029" sldId="377"/>
        </pc:sldMkLst>
        <pc:spChg chg="mod">
          <ac:chgData name="#JESSICA KEE SI JIA#" userId="2c6c4c4d-647b-4fc6-90cf-c043bc4277d9" providerId="ADAL" clId="{00C22F4A-81FE-4D63-B18D-E83F3483C49F}" dt="2021-06-07T13:03:38.984" v="5721" actId="1035"/>
          <ac:spMkLst>
            <pc:docMk/>
            <pc:sldMk cId="1673300029" sldId="377"/>
            <ac:spMk id="5" creationId="{C26E26C8-D4C7-4023-84A4-2CBA02288E05}"/>
          </ac:spMkLst>
        </pc:spChg>
        <pc:spChg chg="mod">
          <ac:chgData name="#JESSICA KEE SI JIA#" userId="2c6c4c4d-647b-4fc6-90cf-c043bc4277d9" providerId="ADAL" clId="{00C22F4A-81FE-4D63-B18D-E83F3483C49F}" dt="2021-06-07T13:03:38.984" v="5721" actId="1035"/>
          <ac:spMkLst>
            <pc:docMk/>
            <pc:sldMk cId="1673300029" sldId="377"/>
            <ac:spMk id="6" creationId="{36A7316F-2103-412F-83AD-5D8245B43F2B}"/>
          </ac:spMkLst>
        </pc:spChg>
        <pc:spChg chg="mod">
          <ac:chgData name="#JESSICA KEE SI JIA#" userId="2c6c4c4d-647b-4fc6-90cf-c043bc4277d9" providerId="ADAL" clId="{00C22F4A-81FE-4D63-B18D-E83F3483C49F}" dt="2021-06-07T13:03:38.984" v="5721" actId="1035"/>
          <ac:spMkLst>
            <pc:docMk/>
            <pc:sldMk cId="1673300029" sldId="377"/>
            <ac:spMk id="8" creationId="{2B65C7F1-0607-47C2-A419-A2377AF51149}"/>
          </ac:spMkLst>
        </pc:spChg>
        <pc:spChg chg="mod">
          <ac:chgData name="#JESSICA KEE SI JIA#" userId="2c6c4c4d-647b-4fc6-90cf-c043bc4277d9" providerId="ADAL" clId="{00C22F4A-81FE-4D63-B18D-E83F3483C49F}" dt="2021-06-07T13:03:38.984" v="5721" actId="1035"/>
          <ac:spMkLst>
            <pc:docMk/>
            <pc:sldMk cId="1673300029" sldId="377"/>
            <ac:spMk id="11" creationId="{BA96B196-995C-4161-80F5-F68C46E385EF}"/>
          </ac:spMkLst>
        </pc:spChg>
        <pc:spChg chg="mod">
          <ac:chgData name="#JESSICA KEE SI JIA#" userId="2c6c4c4d-647b-4fc6-90cf-c043bc4277d9" providerId="ADAL" clId="{00C22F4A-81FE-4D63-B18D-E83F3483C49F}" dt="2021-06-07T13:03:38.984" v="5721" actId="1035"/>
          <ac:spMkLst>
            <pc:docMk/>
            <pc:sldMk cId="1673300029" sldId="377"/>
            <ac:spMk id="12" creationId="{16D8F56D-DADC-4401-A33F-C0D25BBE5B12}"/>
          </ac:spMkLst>
        </pc:spChg>
        <pc:spChg chg="del mod">
          <ac:chgData name="#JESSICA KEE SI JIA#" userId="2c6c4c4d-647b-4fc6-90cf-c043bc4277d9" providerId="ADAL" clId="{00C22F4A-81FE-4D63-B18D-E83F3483C49F}" dt="2021-06-07T13:03:58.411" v="5722" actId="478"/>
          <ac:spMkLst>
            <pc:docMk/>
            <pc:sldMk cId="1673300029" sldId="377"/>
            <ac:spMk id="15" creationId="{10B3FFD5-90EC-46B0-BBD0-D3850016A733}"/>
          </ac:spMkLst>
        </pc:spChg>
        <pc:spChg chg="del mod">
          <ac:chgData name="#JESSICA KEE SI JIA#" userId="2c6c4c4d-647b-4fc6-90cf-c043bc4277d9" providerId="ADAL" clId="{00C22F4A-81FE-4D63-B18D-E83F3483C49F}" dt="2021-06-07T13:03:58.411" v="5722" actId="478"/>
          <ac:spMkLst>
            <pc:docMk/>
            <pc:sldMk cId="1673300029" sldId="377"/>
            <ac:spMk id="16" creationId="{DE632AFC-6A5A-4E91-90EB-5718DAED1758}"/>
          </ac:spMkLst>
        </pc:spChg>
        <pc:spChg chg="mod">
          <ac:chgData name="#JESSICA KEE SI JIA#" userId="2c6c4c4d-647b-4fc6-90cf-c043bc4277d9" providerId="ADAL" clId="{00C22F4A-81FE-4D63-B18D-E83F3483C49F}" dt="2021-06-07T13:03:38.984" v="5721" actId="1035"/>
          <ac:spMkLst>
            <pc:docMk/>
            <pc:sldMk cId="1673300029" sldId="377"/>
            <ac:spMk id="17" creationId="{F6894496-90B3-448E-B378-626613EF175F}"/>
          </ac:spMkLst>
        </pc:spChg>
        <pc:spChg chg="mod">
          <ac:chgData name="#JESSICA KEE SI JIA#" userId="2c6c4c4d-647b-4fc6-90cf-c043bc4277d9" providerId="ADAL" clId="{00C22F4A-81FE-4D63-B18D-E83F3483C49F}" dt="2021-06-07T13:03:38.984" v="5721" actId="1035"/>
          <ac:spMkLst>
            <pc:docMk/>
            <pc:sldMk cId="1673300029" sldId="377"/>
            <ac:spMk id="18" creationId="{C9D2AD5C-2D89-4CBA-BC80-3137D8F85C6C}"/>
          </ac:spMkLst>
        </pc:spChg>
        <pc:spChg chg="mod">
          <ac:chgData name="#JESSICA KEE SI JIA#" userId="2c6c4c4d-647b-4fc6-90cf-c043bc4277d9" providerId="ADAL" clId="{00C22F4A-81FE-4D63-B18D-E83F3483C49F}" dt="2021-06-07T13:03:38.984" v="5721" actId="1035"/>
          <ac:spMkLst>
            <pc:docMk/>
            <pc:sldMk cId="1673300029" sldId="377"/>
            <ac:spMk id="67" creationId="{2A562316-1E4A-4408-9A1F-517960B0610B}"/>
          </ac:spMkLst>
        </pc:spChg>
        <pc:spChg chg="mod">
          <ac:chgData name="#JESSICA KEE SI JIA#" userId="2c6c4c4d-647b-4fc6-90cf-c043bc4277d9" providerId="ADAL" clId="{00C22F4A-81FE-4D63-B18D-E83F3483C49F}" dt="2021-06-17T07:52:40.976" v="6536" actId="207"/>
          <ac:spMkLst>
            <pc:docMk/>
            <pc:sldMk cId="1673300029" sldId="377"/>
            <ac:spMk id="69" creationId="{AA6772E1-FB70-4215-BD9E-5C1C2E1662CF}"/>
          </ac:spMkLst>
        </pc:spChg>
        <pc:spChg chg="mod">
          <ac:chgData name="#JESSICA KEE SI JIA#" userId="2c6c4c4d-647b-4fc6-90cf-c043bc4277d9" providerId="ADAL" clId="{00C22F4A-81FE-4D63-B18D-E83F3483C49F}" dt="2021-06-07T13:03:38.984" v="5721" actId="1035"/>
          <ac:spMkLst>
            <pc:docMk/>
            <pc:sldMk cId="1673300029" sldId="377"/>
            <ac:spMk id="70" creationId="{99AF21D7-E8C0-4571-9025-2A3DC7985ADB}"/>
          </ac:spMkLst>
        </pc:spChg>
        <pc:spChg chg="mod">
          <ac:chgData name="#JESSICA KEE SI JIA#" userId="2c6c4c4d-647b-4fc6-90cf-c043bc4277d9" providerId="ADAL" clId="{00C22F4A-81FE-4D63-B18D-E83F3483C49F}" dt="2021-06-07T13:03:38.984" v="5721" actId="1035"/>
          <ac:spMkLst>
            <pc:docMk/>
            <pc:sldMk cId="1673300029" sldId="377"/>
            <ac:spMk id="86" creationId="{FAA56380-5405-47D2-B0CA-8EF2CF3209B1}"/>
          </ac:spMkLst>
        </pc:spChg>
        <pc:spChg chg="mod">
          <ac:chgData name="#JESSICA KEE SI JIA#" userId="2c6c4c4d-647b-4fc6-90cf-c043bc4277d9" providerId="ADAL" clId="{00C22F4A-81FE-4D63-B18D-E83F3483C49F}" dt="2021-06-07T13:03:38.984" v="5721" actId="1035"/>
          <ac:spMkLst>
            <pc:docMk/>
            <pc:sldMk cId="1673300029" sldId="377"/>
            <ac:spMk id="88" creationId="{790F80C9-EF0B-4F7C-B167-78577B6BBCF7}"/>
          </ac:spMkLst>
        </pc:spChg>
        <pc:spChg chg="mod">
          <ac:chgData name="#JESSICA KEE SI JIA#" userId="2c6c4c4d-647b-4fc6-90cf-c043bc4277d9" providerId="ADAL" clId="{00C22F4A-81FE-4D63-B18D-E83F3483C49F}" dt="2021-06-07T13:03:38.984" v="5721" actId="1035"/>
          <ac:spMkLst>
            <pc:docMk/>
            <pc:sldMk cId="1673300029" sldId="377"/>
            <ac:spMk id="89" creationId="{F27732BD-9518-4F38-A8CB-7CCAF240BAE8}"/>
          </ac:spMkLst>
        </pc:spChg>
        <pc:spChg chg="mod">
          <ac:chgData name="#JESSICA KEE SI JIA#" userId="2c6c4c4d-647b-4fc6-90cf-c043bc4277d9" providerId="ADAL" clId="{00C22F4A-81FE-4D63-B18D-E83F3483C49F}" dt="2021-06-07T13:03:38.984" v="5721" actId="1035"/>
          <ac:spMkLst>
            <pc:docMk/>
            <pc:sldMk cId="1673300029" sldId="377"/>
            <ac:spMk id="91" creationId="{CD8F3DF6-61F7-4E05-A55E-55546C261831}"/>
          </ac:spMkLst>
        </pc:spChg>
        <pc:spChg chg="mod">
          <ac:chgData name="#JESSICA KEE SI JIA#" userId="2c6c4c4d-647b-4fc6-90cf-c043bc4277d9" providerId="ADAL" clId="{00C22F4A-81FE-4D63-B18D-E83F3483C49F}" dt="2021-06-07T13:03:38.984" v="5721" actId="1035"/>
          <ac:spMkLst>
            <pc:docMk/>
            <pc:sldMk cId="1673300029" sldId="377"/>
            <ac:spMk id="92" creationId="{8FDB008E-C6BC-4F19-833B-EF717DAD0547}"/>
          </ac:spMkLst>
        </pc:spChg>
        <pc:spChg chg="del mod">
          <ac:chgData name="#JESSICA KEE SI JIA#" userId="2c6c4c4d-647b-4fc6-90cf-c043bc4277d9" providerId="ADAL" clId="{00C22F4A-81FE-4D63-B18D-E83F3483C49F}" dt="2021-06-07T13:03:58.411" v="5722" actId="478"/>
          <ac:spMkLst>
            <pc:docMk/>
            <pc:sldMk cId="1673300029" sldId="377"/>
            <ac:spMk id="95" creationId="{8A11BDF3-EFC1-4A88-ACA8-04C68B33F434}"/>
          </ac:spMkLst>
        </pc:spChg>
        <pc:spChg chg="del mod">
          <ac:chgData name="#JESSICA KEE SI JIA#" userId="2c6c4c4d-647b-4fc6-90cf-c043bc4277d9" providerId="ADAL" clId="{00C22F4A-81FE-4D63-B18D-E83F3483C49F}" dt="2021-06-07T13:03:58.411" v="5722" actId="478"/>
          <ac:spMkLst>
            <pc:docMk/>
            <pc:sldMk cId="1673300029" sldId="377"/>
            <ac:spMk id="96" creationId="{F4F810A4-6D82-4CA4-A196-617B1B6A5354}"/>
          </ac:spMkLst>
        </pc:spChg>
        <pc:spChg chg="del mod">
          <ac:chgData name="#JESSICA KEE SI JIA#" userId="2c6c4c4d-647b-4fc6-90cf-c043bc4277d9" providerId="ADAL" clId="{00C22F4A-81FE-4D63-B18D-E83F3483C49F}" dt="2021-06-07T13:03:58.411" v="5722" actId="478"/>
          <ac:spMkLst>
            <pc:docMk/>
            <pc:sldMk cId="1673300029" sldId="377"/>
            <ac:spMk id="98" creationId="{152E2CA9-3DB9-49FE-B210-DE59AEFC8E9F}"/>
          </ac:spMkLst>
        </pc:spChg>
        <pc:spChg chg="mod">
          <ac:chgData name="#JESSICA KEE SI JIA#" userId="2c6c4c4d-647b-4fc6-90cf-c043bc4277d9" providerId="ADAL" clId="{00C22F4A-81FE-4D63-B18D-E83F3483C49F}" dt="2021-06-07T13:03:38.984" v="5721" actId="1035"/>
          <ac:spMkLst>
            <pc:docMk/>
            <pc:sldMk cId="1673300029" sldId="377"/>
            <ac:spMk id="99" creationId="{274BD591-03DE-4915-8414-9F5B9442B7F8}"/>
          </ac:spMkLst>
        </pc:spChg>
        <pc:spChg chg="mod">
          <ac:chgData name="#JESSICA KEE SI JIA#" userId="2c6c4c4d-647b-4fc6-90cf-c043bc4277d9" providerId="ADAL" clId="{00C22F4A-81FE-4D63-B18D-E83F3483C49F}" dt="2021-06-07T13:03:38.984" v="5721" actId="1035"/>
          <ac:spMkLst>
            <pc:docMk/>
            <pc:sldMk cId="1673300029" sldId="377"/>
            <ac:spMk id="101" creationId="{8276411B-74A0-49D0-AF3A-D250B6B7D52A}"/>
          </ac:spMkLst>
        </pc:spChg>
        <pc:spChg chg="mod">
          <ac:chgData name="#JESSICA KEE SI JIA#" userId="2c6c4c4d-647b-4fc6-90cf-c043bc4277d9" providerId="ADAL" clId="{00C22F4A-81FE-4D63-B18D-E83F3483C49F}" dt="2021-06-07T13:03:38.984" v="5721" actId="1035"/>
          <ac:spMkLst>
            <pc:docMk/>
            <pc:sldMk cId="1673300029" sldId="377"/>
            <ac:spMk id="102" creationId="{A9C95A76-C295-4A0D-A768-75D89C861405}"/>
          </ac:spMkLst>
        </pc:spChg>
        <pc:spChg chg="mod">
          <ac:chgData name="#JESSICA KEE SI JIA#" userId="2c6c4c4d-647b-4fc6-90cf-c043bc4277d9" providerId="ADAL" clId="{00C22F4A-81FE-4D63-B18D-E83F3483C49F}" dt="2021-06-07T13:03:38.984" v="5721" actId="1035"/>
          <ac:spMkLst>
            <pc:docMk/>
            <pc:sldMk cId="1673300029" sldId="377"/>
            <ac:spMk id="104" creationId="{052AAB58-881A-42CC-88A4-30C684D5DDB6}"/>
          </ac:spMkLst>
        </pc:spChg>
        <pc:spChg chg="mod">
          <ac:chgData name="#JESSICA KEE SI JIA#" userId="2c6c4c4d-647b-4fc6-90cf-c043bc4277d9" providerId="ADAL" clId="{00C22F4A-81FE-4D63-B18D-E83F3483C49F}" dt="2021-06-07T13:03:38.984" v="5721" actId="1035"/>
          <ac:spMkLst>
            <pc:docMk/>
            <pc:sldMk cId="1673300029" sldId="377"/>
            <ac:spMk id="105" creationId="{B93909E0-CEFE-46FD-B0CA-29D52757912D}"/>
          </ac:spMkLst>
        </pc:spChg>
        <pc:spChg chg="del mod">
          <ac:chgData name="#JESSICA KEE SI JIA#" userId="2c6c4c4d-647b-4fc6-90cf-c043bc4277d9" providerId="ADAL" clId="{00C22F4A-81FE-4D63-B18D-E83F3483C49F}" dt="2021-06-07T13:03:58.411" v="5722" actId="478"/>
          <ac:spMkLst>
            <pc:docMk/>
            <pc:sldMk cId="1673300029" sldId="377"/>
            <ac:spMk id="108" creationId="{DC788C71-1CF2-486C-83CA-ABF2791BAFE9}"/>
          </ac:spMkLst>
        </pc:spChg>
        <pc:spChg chg="del mod">
          <ac:chgData name="#JESSICA KEE SI JIA#" userId="2c6c4c4d-647b-4fc6-90cf-c043bc4277d9" providerId="ADAL" clId="{00C22F4A-81FE-4D63-B18D-E83F3483C49F}" dt="2021-06-07T13:03:58.411" v="5722" actId="478"/>
          <ac:spMkLst>
            <pc:docMk/>
            <pc:sldMk cId="1673300029" sldId="377"/>
            <ac:spMk id="109" creationId="{715DFB21-EC80-4437-9E3C-229666CD1DA4}"/>
          </ac:spMkLst>
        </pc:spChg>
        <pc:spChg chg="mod">
          <ac:chgData name="#JESSICA KEE SI JIA#" userId="2c6c4c4d-647b-4fc6-90cf-c043bc4277d9" providerId="ADAL" clId="{00C22F4A-81FE-4D63-B18D-E83F3483C49F}" dt="2021-06-07T13:03:38.984" v="5721" actId="1035"/>
          <ac:spMkLst>
            <pc:docMk/>
            <pc:sldMk cId="1673300029" sldId="377"/>
            <ac:spMk id="112" creationId="{8D0E335C-C58E-43E6-8B8F-C0F16D7C90C4}"/>
          </ac:spMkLst>
        </pc:spChg>
        <pc:spChg chg="mod">
          <ac:chgData name="#JESSICA KEE SI JIA#" userId="2c6c4c4d-647b-4fc6-90cf-c043bc4277d9" providerId="ADAL" clId="{00C22F4A-81FE-4D63-B18D-E83F3483C49F}" dt="2021-06-07T13:03:38.984" v="5721" actId="1035"/>
          <ac:spMkLst>
            <pc:docMk/>
            <pc:sldMk cId="1673300029" sldId="377"/>
            <ac:spMk id="114" creationId="{B0AA54F4-9A86-4B6A-81EA-FA7880E4934F}"/>
          </ac:spMkLst>
        </pc:spChg>
        <pc:spChg chg="mod">
          <ac:chgData name="#JESSICA KEE SI JIA#" userId="2c6c4c4d-647b-4fc6-90cf-c043bc4277d9" providerId="ADAL" clId="{00C22F4A-81FE-4D63-B18D-E83F3483C49F}" dt="2021-06-07T13:03:38.984" v="5721" actId="1035"/>
          <ac:spMkLst>
            <pc:docMk/>
            <pc:sldMk cId="1673300029" sldId="377"/>
            <ac:spMk id="115" creationId="{84559091-0E45-461F-B4CA-DD70FEA2C494}"/>
          </ac:spMkLst>
        </pc:spChg>
        <pc:spChg chg="mod">
          <ac:chgData name="#JESSICA KEE SI JIA#" userId="2c6c4c4d-647b-4fc6-90cf-c043bc4277d9" providerId="ADAL" clId="{00C22F4A-81FE-4D63-B18D-E83F3483C49F}" dt="2021-06-07T13:03:38.984" v="5721" actId="1035"/>
          <ac:spMkLst>
            <pc:docMk/>
            <pc:sldMk cId="1673300029" sldId="377"/>
            <ac:spMk id="117" creationId="{344E7EF0-4989-49B1-AE7B-801126CB94C6}"/>
          </ac:spMkLst>
        </pc:spChg>
        <pc:spChg chg="mod">
          <ac:chgData name="#JESSICA KEE SI JIA#" userId="2c6c4c4d-647b-4fc6-90cf-c043bc4277d9" providerId="ADAL" clId="{00C22F4A-81FE-4D63-B18D-E83F3483C49F}" dt="2021-06-07T13:03:38.984" v="5721" actId="1035"/>
          <ac:spMkLst>
            <pc:docMk/>
            <pc:sldMk cId="1673300029" sldId="377"/>
            <ac:spMk id="118" creationId="{D431358B-072B-4CD3-AE94-DE43F806EEC1}"/>
          </ac:spMkLst>
        </pc:spChg>
        <pc:spChg chg="mod">
          <ac:chgData name="#JESSICA KEE SI JIA#" userId="2c6c4c4d-647b-4fc6-90cf-c043bc4277d9" providerId="ADAL" clId="{00C22F4A-81FE-4D63-B18D-E83F3483C49F}" dt="2021-06-07T13:03:38.984" v="5721" actId="1035"/>
          <ac:spMkLst>
            <pc:docMk/>
            <pc:sldMk cId="1673300029" sldId="377"/>
            <ac:spMk id="121" creationId="{DC127969-B23B-4523-BCDD-1933F50E9503}"/>
          </ac:spMkLst>
        </pc:spChg>
        <pc:spChg chg="mod">
          <ac:chgData name="#JESSICA KEE SI JIA#" userId="2c6c4c4d-647b-4fc6-90cf-c043bc4277d9" providerId="ADAL" clId="{00C22F4A-81FE-4D63-B18D-E83F3483C49F}" dt="2021-06-07T12:59:19.794" v="5659" actId="1076"/>
          <ac:spMkLst>
            <pc:docMk/>
            <pc:sldMk cId="1673300029" sldId="377"/>
            <ac:spMk id="130" creationId="{07A299A2-5C3F-489A-99E7-56FF218B28D3}"/>
          </ac:spMkLst>
        </pc:spChg>
        <pc:spChg chg="del">
          <ac:chgData name="#JESSICA KEE SI JIA#" userId="2c6c4c4d-647b-4fc6-90cf-c043bc4277d9" providerId="ADAL" clId="{00C22F4A-81FE-4D63-B18D-E83F3483C49F}" dt="2021-06-07T12:58:45.698" v="5621" actId="478"/>
          <ac:spMkLst>
            <pc:docMk/>
            <pc:sldMk cId="1673300029" sldId="377"/>
            <ac:spMk id="151" creationId="{7342534F-5EFA-4DD2-B346-50CC564CBFBE}"/>
          </ac:spMkLst>
        </pc:spChg>
        <pc:spChg chg="del">
          <ac:chgData name="#JESSICA KEE SI JIA#" userId="2c6c4c4d-647b-4fc6-90cf-c043bc4277d9" providerId="ADAL" clId="{00C22F4A-81FE-4D63-B18D-E83F3483C49F}" dt="2021-06-07T12:58:45.698" v="5621" actId="478"/>
          <ac:spMkLst>
            <pc:docMk/>
            <pc:sldMk cId="1673300029" sldId="377"/>
            <ac:spMk id="154" creationId="{6DAADEB4-6AD6-4060-B0F6-838B1CCDC20A}"/>
          </ac:spMkLst>
        </pc:spChg>
        <pc:grpChg chg="mod">
          <ac:chgData name="#JESSICA KEE SI JIA#" userId="2c6c4c4d-647b-4fc6-90cf-c043bc4277d9" providerId="ADAL" clId="{00C22F4A-81FE-4D63-B18D-E83F3483C49F}" dt="2021-06-07T13:03:38.984" v="5721" actId="1035"/>
          <ac:grpSpMkLst>
            <pc:docMk/>
            <pc:sldMk cId="1673300029" sldId="377"/>
            <ac:grpSpMk id="4" creationId="{9C3D4531-C25D-4527-B85F-EE19848C40FB}"/>
          </ac:grpSpMkLst>
        </pc:grpChg>
        <pc:grpChg chg="mod">
          <ac:chgData name="#JESSICA KEE SI JIA#" userId="2c6c4c4d-647b-4fc6-90cf-c043bc4277d9" providerId="ADAL" clId="{00C22F4A-81FE-4D63-B18D-E83F3483C49F}" dt="2021-06-07T13:03:38.984" v="5721" actId="1035"/>
          <ac:grpSpMkLst>
            <pc:docMk/>
            <pc:sldMk cId="1673300029" sldId="377"/>
            <ac:grpSpMk id="10" creationId="{647EDB76-5AA9-45A5-B944-9D3FC4E3873E}"/>
          </ac:grpSpMkLst>
        </pc:grpChg>
        <pc:grpChg chg="add mod">
          <ac:chgData name="#JESSICA KEE SI JIA#" userId="2c6c4c4d-647b-4fc6-90cf-c043bc4277d9" providerId="ADAL" clId="{00C22F4A-81FE-4D63-B18D-E83F3483C49F}" dt="2021-06-07T13:03:38.984" v="5721" actId="1035"/>
          <ac:grpSpMkLst>
            <pc:docMk/>
            <pc:sldMk cId="1673300029" sldId="377"/>
            <ac:grpSpMk id="66" creationId="{42C8843B-490A-403B-ABB2-2D5640A0BEED}"/>
          </ac:grpSpMkLst>
        </pc:grpChg>
        <pc:grpChg chg="mod">
          <ac:chgData name="#JESSICA KEE SI JIA#" userId="2c6c4c4d-647b-4fc6-90cf-c043bc4277d9" providerId="ADAL" clId="{00C22F4A-81FE-4D63-B18D-E83F3483C49F}" dt="2021-06-07T13:03:38.984" v="5721" actId="1035"/>
          <ac:grpSpMkLst>
            <pc:docMk/>
            <pc:sldMk cId="1673300029" sldId="377"/>
            <ac:grpSpMk id="68" creationId="{1902081C-AA33-4CEC-A269-A370F41ED888}"/>
          </ac:grpSpMkLst>
        </pc:grpChg>
        <pc:grpChg chg="mod">
          <ac:chgData name="#JESSICA KEE SI JIA#" userId="2c6c4c4d-647b-4fc6-90cf-c043bc4277d9" providerId="ADAL" clId="{00C22F4A-81FE-4D63-B18D-E83F3483C49F}" dt="2021-06-07T13:03:38.984" v="5721" actId="1035"/>
          <ac:grpSpMkLst>
            <pc:docMk/>
            <pc:sldMk cId="1673300029" sldId="377"/>
            <ac:grpSpMk id="87" creationId="{658CA267-0BB1-450C-AFC5-4CA8E3BD3D3D}"/>
          </ac:grpSpMkLst>
        </pc:grpChg>
        <pc:grpChg chg="mod">
          <ac:chgData name="#JESSICA KEE SI JIA#" userId="2c6c4c4d-647b-4fc6-90cf-c043bc4277d9" providerId="ADAL" clId="{00C22F4A-81FE-4D63-B18D-E83F3483C49F}" dt="2021-06-07T13:03:38.984" v="5721" actId="1035"/>
          <ac:grpSpMkLst>
            <pc:docMk/>
            <pc:sldMk cId="1673300029" sldId="377"/>
            <ac:grpSpMk id="90" creationId="{724B95AC-27B8-4319-A7F0-16D5F4F12C71}"/>
          </ac:grpSpMkLst>
        </pc:grpChg>
        <pc:grpChg chg="mod">
          <ac:chgData name="#JESSICA KEE SI JIA#" userId="2c6c4c4d-647b-4fc6-90cf-c043bc4277d9" providerId="ADAL" clId="{00C22F4A-81FE-4D63-B18D-E83F3483C49F}" dt="2021-06-07T13:03:38.984" v="5721" actId="1035"/>
          <ac:grpSpMkLst>
            <pc:docMk/>
            <pc:sldMk cId="1673300029" sldId="377"/>
            <ac:grpSpMk id="100" creationId="{2F5F930F-D396-4E30-981B-F534DD273D37}"/>
          </ac:grpSpMkLst>
        </pc:grpChg>
        <pc:grpChg chg="mod">
          <ac:chgData name="#JESSICA KEE SI JIA#" userId="2c6c4c4d-647b-4fc6-90cf-c043bc4277d9" providerId="ADAL" clId="{00C22F4A-81FE-4D63-B18D-E83F3483C49F}" dt="2021-06-07T13:03:38.984" v="5721" actId="1035"/>
          <ac:grpSpMkLst>
            <pc:docMk/>
            <pc:sldMk cId="1673300029" sldId="377"/>
            <ac:grpSpMk id="103" creationId="{D85E9A74-E6B1-443E-90C3-C01A79DAD697}"/>
          </ac:grpSpMkLst>
        </pc:grpChg>
        <pc:grpChg chg="mod">
          <ac:chgData name="#JESSICA KEE SI JIA#" userId="2c6c4c4d-647b-4fc6-90cf-c043bc4277d9" providerId="ADAL" clId="{00C22F4A-81FE-4D63-B18D-E83F3483C49F}" dt="2021-06-07T13:03:38.984" v="5721" actId="1035"/>
          <ac:grpSpMkLst>
            <pc:docMk/>
            <pc:sldMk cId="1673300029" sldId="377"/>
            <ac:grpSpMk id="113" creationId="{C3F6E466-6126-483A-A93D-B0B701DD91E2}"/>
          </ac:grpSpMkLst>
        </pc:grpChg>
        <pc:grpChg chg="mod">
          <ac:chgData name="#JESSICA KEE SI JIA#" userId="2c6c4c4d-647b-4fc6-90cf-c043bc4277d9" providerId="ADAL" clId="{00C22F4A-81FE-4D63-B18D-E83F3483C49F}" dt="2021-06-07T13:03:38.984" v="5721" actId="1035"/>
          <ac:grpSpMkLst>
            <pc:docMk/>
            <pc:sldMk cId="1673300029" sldId="377"/>
            <ac:grpSpMk id="116" creationId="{71E65E59-10C3-4500-8A2B-44F3B2A13ADA}"/>
          </ac:grpSpMkLst>
        </pc:grpChg>
        <pc:grpChg chg="mod">
          <ac:chgData name="#JESSICA KEE SI JIA#" userId="2c6c4c4d-647b-4fc6-90cf-c043bc4277d9" providerId="ADAL" clId="{00C22F4A-81FE-4D63-B18D-E83F3483C49F}" dt="2021-06-07T13:03:38.984" v="5721" actId="1035"/>
          <ac:grpSpMkLst>
            <pc:docMk/>
            <pc:sldMk cId="1673300029" sldId="377"/>
            <ac:grpSpMk id="155" creationId="{8FDFC67B-90DA-401E-9D17-F6D83552FF0F}"/>
          </ac:grpSpMkLst>
        </pc:grpChg>
        <pc:grpChg chg="mod">
          <ac:chgData name="#JESSICA KEE SI JIA#" userId="2c6c4c4d-647b-4fc6-90cf-c043bc4277d9" providerId="ADAL" clId="{00C22F4A-81FE-4D63-B18D-E83F3483C49F}" dt="2021-06-07T13:03:38.984" v="5721" actId="1035"/>
          <ac:grpSpMkLst>
            <pc:docMk/>
            <pc:sldMk cId="1673300029" sldId="377"/>
            <ac:grpSpMk id="156" creationId="{B74B503E-2107-4890-96D2-DD4F0803187F}"/>
          </ac:grpSpMkLst>
        </pc:grpChg>
        <pc:grpChg chg="mod">
          <ac:chgData name="#JESSICA KEE SI JIA#" userId="2c6c4c4d-647b-4fc6-90cf-c043bc4277d9" providerId="ADAL" clId="{00C22F4A-81FE-4D63-B18D-E83F3483C49F}" dt="2021-06-07T13:03:38.984" v="5721" actId="1035"/>
          <ac:grpSpMkLst>
            <pc:docMk/>
            <pc:sldMk cId="1673300029" sldId="377"/>
            <ac:grpSpMk id="157" creationId="{CF335B84-C1B6-4BCE-9DD7-32CF6A8295D1}"/>
          </ac:grpSpMkLst>
        </pc:grpChg>
        <pc:grpChg chg="mod">
          <ac:chgData name="#JESSICA KEE SI JIA#" userId="2c6c4c4d-647b-4fc6-90cf-c043bc4277d9" providerId="ADAL" clId="{00C22F4A-81FE-4D63-B18D-E83F3483C49F}" dt="2021-06-07T13:03:38.984" v="5721" actId="1035"/>
          <ac:grpSpMkLst>
            <pc:docMk/>
            <pc:sldMk cId="1673300029" sldId="377"/>
            <ac:grpSpMk id="158" creationId="{F8B4F2EA-B6D9-4F17-A9B2-2CFCC5911B27}"/>
          </ac:grpSpMkLst>
        </pc:grpChg>
        <pc:grpChg chg="del">
          <ac:chgData name="#JESSICA KEE SI JIA#" userId="2c6c4c4d-647b-4fc6-90cf-c043bc4277d9" providerId="ADAL" clId="{00C22F4A-81FE-4D63-B18D-E83F3483C49F}" dt="2021-06-07T12:58:45.698" v="5621" actId="478"/>
          <ac:grpSpMkLst>
            <pc:docMk/>
            <pc:sldMk cId="1673300029" sldId="377"/>
            <ac:grpSpMk id="163" creationId="{B87A985E-25FA-48B6-ADED-A5B3E7BCDC38}"/>
          </ac:grpSpMkLst>
        </pc:grpChg>
        <pc:grpChg chg="del mod">
          <ac:chgData name="#JESSICA KEE SI JIA#" userId="2c6c4c4d-647b-4fc6-90cf-c043bc4277d9" providerId="ADAL" clId="{00C22F4A-81FE-4D63-B18D-E83F3483C49F}" dt="2021-06-07T13:03:58.411" v="5722" actId="478"/>
          <ac:grpSpMkLst>
            <pc:docMk/>
            <pc:sldMk cId="1673300029" sldId="377"/>
            <ac:grpSpMk id="174" creationId="{F31C3B58-5E86-452F-BB26-ADDF058A85AD}"/>
          </ac:grpSpMkLst>
        </pc:grpChg>
        <pc:cxnChg chg="add mod">
          <ac:chgData name="#JESSICA KEE SI JIA#" userId="2c6c4c4d-647b-4fc6-90cf-c043bc4277d9" providerId="ADAL" clId="{00C22F4A-81FE-4D63-B18D-E83F3483C49F}" dt="2021-06-07T13:03:38.984" v="5721" actId="1035"/>
          <ac:cxnSpMkLst>
            <pc:docMk/>
            <pc:sldMk cId="1673300029" sldId="377"/>
            <ac:cxnSpMk id="71" creationId="{023B7AE2-241A-4610-AFF4-17D340755C09}"/>
          </ac:cxnSpMkLst>
        </pc:cxnChg>
        <pc:cxnChg chg="add mod">
          <ac:chgData name="#JESSICA KEE SI JIA#" userId="2c6c4c4d-647b-4fc6-90cf-c043bc4277d9" providerId="ADAL" clId="{00C22F4A-81FE-4D63-B18D-E83F3483C49F}" dt="2021-06-07T13:03:38.984" v="5721" actId="1035"/>
          <ac:cxnSpMkLst>
            <pc:docMk/>
            <pc:sldMk cId="1673300029" sldId="377"/>
            <ac:cxnSpMk id="72" creationId="{C4E7AD2C-C905-4DFA-B07C-2C3F98D579D4}"/>
          </ac:cxnSpMkLst>
        </pc:cxnChg>
        <pc:cxnChg chg="add mod">
          <ac:chgData name="#JESSICA KEE SI JIA#" userId="2c6c4c4d-647b-4fc6-90cf-c043bc4277d9" providerId="ADAL" clId="{00C22F4A-81FE-4D63-B18D-E83F3483C49F}" dt="2021-06-07T13:04:22.179" v="5733" actId="1035"/>
          <ac:cxnSpMkLst>
            <pc:docMk/>
            <pc:sldMk cId="1673300029" sldId="377"/>
            <ac:cxnSpMk id="93" creationId="{143F8E23-EC93-4DE4-8665-32CEC90030B2}"/>
          </ac:cxnSpMkLst>
        </pc:cxnChg>
        <pc:cxnChg chg="mod">
          <ac:chgData name="#JESSICA KEE SI JIA#" userId="2c6c4c4d-647b-4fc6-90cf-c043bc4277d9" providerId="ADAL" clId="{00C22F4A-81FE-4D63-B18D-E83F3483C49F}" dt="2021-06-07T13:03:38.984" v="5721" actId="1035"/>
          <ac:cxnSpMkLst>
            <pc:docMk/>
            <pc:sldMk cId="1673300029" sldId="377"/>
            <ac:cxnSpMk id="126" creationId="{F731703E-8315-4EB8-81D8-1E6660882384}"/>
          </ac:cxnSpMkLst>
        </pc:cxnChg>
        <pc:cxnChg chg="mod">
          <ac:chgData name="#JESSICA KEE SI JIA#" userId="2c6c4c4d-647b-4fc6-90cf-c043bc4277d9" providerId="ADAL" clId="{00C22F4A-81FE-4D63-B18D-E83F3483C49F}" dt="2021-06-07T13:03:38.984" v="5721" actId="1035"/>
          <ac:cxnSpMkLst>
            <pc:docMk/>
            <pc:sldMk cId="1673300029" sldId="377"/>
            <ac:cxnSpMk id="128" creationId="{EA8C90BC-8C6D-43E7-A453-4E843004C197}"/>
          </ac:cxnSpMkLst>
        </pc:cxnChg>
        <pc:cxnChg chg="mod">
          <ac:chgData name="#JESSICA KEE SI JIA#" userId="2c6c4c4d-647b-4fc6-90cf-c043bc4277d9" providerId="ADAL" clId="{00C22F4A-81FE-4D63-B18D-E83F3483C49F}" dt="2021-06-07T13:03:38.984" v="5721" actId="1035"/>
          <ac:cxnSpMkLst>
            <pc:docMk/>
            <pc:sldMk cId="1673300029" sldId="377"/>
            <ac:cxnSpMk id="129" creationId="{B6AE56AE-214A-496A-A8F5-B5A4AD3FBF0F}"/>
          </ac:cxnSpMkLst>
        </pc:cxnChg>
        <pc:cxnChg chg="del mod">
          <ac:chgData name="#JESSICA KEE SI JIA#" userId="2c6c4c4d-647b-4fc6-90cf-c043bc4277d9" providerId="ADAL" clId="{00C22F4A-81FE-4D63-B18D-E83F3483C49F}" dt="2021-06-07T13:04:59.246" v="5737" actId="478"/>
          <ac:cxnSpMkLst>
            <pc:docMk/>
            <pc:sldMk cId="1673300029" sldId="377"/>
            <ac:cxnSpMk id="132" creationId="{C126421D-7EC7-4195-A65A-B1C4903939A7}"/>
          </ac:cxnSpMkLst>
        </pc:cxnChg>
        <pc:cxnChg chg="del mod">
          <ac:chgData name="#JESSICA KEE SI JIA#" userId="2c6c4c4d-647b-4fc6-90cf-c043bc4277d9" providerId="ADAL" clId="{00C22F4A-81FE-4D63-B18D-E83F3483C49F}" dt="2021-06-07T13:04:59.845" v="5738" actId="478"/>
          <ac:cxnSpMkLst>
            <pc:docMk/>
            <pc:sldMk cId="1673300029" sldId="377"/>
            <ac:cxnSpMk id="133" creationId="{B699EF01-4A20-4CF7-B1FD-6F7133DDC1CB}"/>
          </ac:cxnSpMkLst>
        </pc:cxnChg>
        <pc:cxnChg chg="del mod">
          <ac:chgData name="#JESSICA KEE SI JIA#" userId="2c6c4c4d-647b-4fc6-90cf-c043bc4277d9" providerId="ADAL" clId="{00C22F4A-81FE-4D63-B18D-E83F3483C49F}" dt="2021-06-07T13:05:00.410" v="5739" actId="478"/>
          <ac:cxnSpMkLst>
            <pc:docMk/>
            <pc:sldMk cId="1673300029" sldId="377"/>
            <ac:cxnSpMk id="137" creationId="{9A054291-CF32-4880-B802-0C4A21D26D92}"/>
          </ac:cxnSpMkLst>
        </pc:cxnChg>
        <pc:cxnChg chg="del">
          <ac:chgData name="#JESSICA KEE SI JIA#" userId="2c6c4c4d-647b-4fc6-90cf-c043bc4277d9" providerId="ADAL" clId="{00C22F4A-81FE-4D63-B18D-E83F3483C49F}" dt="2021-06-07T12:58:45.698" v="5621" actId="478"/>
          <ac:cxnSpMkLst>
            <pc:docMk/>
            <pc:sldMk cId="1673300029" sldId="377"/>
            <ac:cxnSpMk id="152" creationId="{6348C261-EE48-4E2C-8B03-0C0DE35662E6}"/>
          </ac:cxnSpMkLst>
        </pc:cxnChg>
        <pc:cxnChg chg="del">
          <ac:chgData name="#JESSICA KEE SI JIA#" userId="2c6c4c4d-647b-4fc6-90cf-c043bc4277d9" providerId="ADAL" clId="{00C22F4A-81FE-4D63-B18D-E83F3483C49F}" dt="2021-06-07T12:58:45.698" v="5621" actId="478"/>
          <ac:cxnSpMkLst>
            <pc:docMk/>
            <pc:sldMk cId="1673300029" sldId="377"/>
            <ac:cxnSpMk id="153" creationId="{17725583-F6D3-407D-AD8D-C09CF0ABCF10}"/>
          </ac:cxnSpMkLst>
        </pc:cxnChg>
        <pc:cxnChg chg="mod">
          <ac:chgData name="#JESSICA KEE SI JIA#" userId="2c6c4c4d-647b-4fc6-90cf-c043bc4277d9" providerId="ADAL" clId="{00C22F4A-81FE-4D63-B18D-E83F3483C49F}" dt="2021-06-07T13:03:38.984" v="5721" actId="1035"/>
          <ac:cxnSpMkLst>
            <pc:docMk/>
            <pc:sldMk cId="1673300029" sldId="377"/>
            <ac:cxnSpMk id="160" creationId="{1C1608E0-6276-4C64-9B38-57AF6B8E542E}"/>
          </ac:cxnSpMkLst>
        </pc:cxnChg>
        <pc:cxnChg chg="mod">
          <ac:chgData name="#JESSICA KEE SI JIA#" userId="2c6c4c4d-647b-4fc6-90cf-c043bc4277d9" providerId="ADAL" clId="{00C22F4A-81FE-4D63-B18D-E83F3483C49F}" dt="2021-06-07T13:03:38.984" v="5721" actId="1035"/>
          <ac:cxnSpMkLst>
            <pc:docMk/>
            <pc:sldMk cId="1673300029" sldId="377"/>
            <ac:cxnSpMk id="170" creationId="{88043FBB-B769-44B3-9A99-048AD433D8A0}"/>
          </ac:cxnSpMkLst>
        </pc:cxnChg>
        <pc:cxnChg chg="mod">
          <ac:chgData name="#JESSICA KEE SI JIA#" userId="2c6c4c4d-647b-4fc6-90cf-c043bc4277d9" providerId="ADAL" clId="{00C22F4A-81FE-4D63-B18D-E83F3483C49F}" dt="2021-06-07T13:03:38.984" v="5721" actId="1035"/>
          <ac:cxnSpMkLst>
            <pc:docMk/>
            <pc:sldMk cId="1673300029" sldId="377"/>
            <ac:cxnSpMk id="181" creationId="{75643E24-CDEB-4054-A28C-2C142574C01C}"/>
          </ac:cxnSpMkLst>
        </pc:cxnChg>
        <pc:cxnChg chg="mod">
          <ac:chgData name="#JESSICA KEE SI JIA#" userId="2c6c4c4d-647b-4fc6-90cf-c043bc4277d9" providerId="ADAL" clId="{00C22F4A-81FE-4D63-B18D-E83F3483C49F}" dt="2021-06-07T13:03:38.984" v="5721" actId="1035"/>
          <ac:cxnSpMkLst>
            <pc:docMk/>
            <pc:sldMk cId="1673300029" sldId="377"/>
            <ac:cxnSpMk id="188" creationId="{B9C5C3C5-D2B7-4BA3-A4A2-96F3E5A512E1}"/>
          </ac:cxnSpMkLst>
        </pc:cxnChg>
      </pc:sldChg>
      <pc:sldChg chg="addSp delSp modSp add mod ord modTransition delAnim modAnim">
        <pc:chgData name="#JESSICA KEE SI JIA#" userId="2c6c4c4d-647b-4fc6-90cf-c043bc4277d9" providerId="ADAL" clId="{00C22F4A-81FE-4D63-B18D-E83F3483C49F}" dt="2021-06-17T07:51:54.844" v="6533"/>
        <pc:sldMkLst>
          <pc:docMk/>
          <pc:sldMk cId="122531884" sldId="378"/>
        </pc:sldMkLst>
        <pc:spChg chg="mod">
          <ac:chgData name="#JESSICA KEE SI JIA#" userId="2c6c4c4d-647b-4fc6-90cf-c043bc4277d9" providerId="ADAL" clId="{00C22F4A-81FE-4D63-B18D-E83F3483C49F}" dt="2021-06-07T13:38:24.463" v="6070" actId="1076"/>
          <ac:spMkLst>
            <pc:docMk/>
            <pc:sldMk cId="122531884" sldId="378"/>
            <ac:spMk id="5" creationId="{C26E26C8-D4C7-4023-84A4-2CBA02288E05}"/>
          </ac:spMkLst>
        </pc:spChg>
        <pc:spChg chg="mod">
          <ac:chgData name="#JESSICA KEE SI JIA#" userId="2c6c4c4d-647b-4fc6-90cf-c043bc4277d9" providerId="ADAL" clId="{00C22F4A-81FE-4D63-B18D-E83F3483C49F}" dt="2021-06-07T13:38:24.463" v="6070" actId="1076"/>
          <ac:spMkLst>
            <pc:docMk/>
            <pc:sldMk cId="122531884" sldId="378"/>
            <ac:spMk id="6" creationId="{36A7316F-2103-412F-83AD-5D8245B43F2B}"/>
          </ac:spMkLst>
        </pc:spChg>
        <pc:spChg chg="mod">
          <ac:chgData name="#JESSICA KEE SI JIA#" userId="2c6c4c4d-647b-4fc6-90cf-c043bc4277d9" providerId="ADAL" clId="{00C22F4A-81FE-4D63-B18D-E83F3483C49F}" dt="2021-06-07T13:38:24.463" v="6070" actId="1076"/>
          <ac:spMkLst>
            <pc:docMk/>
            <pc:sldMk cId="122531884" sldId="378"/>
            <ac:spMk id="8" creationId="{2B65C7F1-0607-47C2-A419-A2377AF51149}"/>
          </ac:spMkLst>
        </pc:spChg>
        <pc:spChg chg="mod">
          <ac:chgData name="#JESSICA KEE SI JIA#" userId="2c6c4c4d-647b-4fc6-90cf-c043bc4277d9" providerId="ADAL" clId="{00C22F4A-81FE-4D63-B18D-E83F3483C49F}" dt="2021-06-07T13:32:19.969" v="5975" actId="164"/>
          <ac:spMkLst>
            <pc:docMk/>
            <pc:sldMk cId="122531884" sldId="378"/>
            <ac:spMk id="15" creationId="{10B3FFD5-90EC-46B0-BBD0-D3850016A733}"/>
          </ac:spMkLst>
        </pc:spChg>
        <pc:spChg chg="mod">
          <ac:chgData name="#JESSICA KEE SI JIA#" userId="2c6c4c4d-647b-4fc6-90cf-c043bc4277d9" providerId="ADAL" clId="{00C22F4A-81FE-4D63-B18D-E83F3483C49F}" dt="2021-06-07T13:32:19.969" v="5975" actId="164"/>
          <ac:spMkLst>
            <pc:docMk/>
            <pc:sldMk cId="122531884" sldId="378"/>
            <ac:spMk id="16" creationId="{DE632AFC-6A5A-4E91-90EB-5718DAED1758}"/>
          </ac:spMkLst>
        </pc:spChg>
        <pc:spChg chg="mod">
          <ac:chgData name="#JESSICA KEE SI JIA#" userId="2c6c4c4d-647b-4fc6-90cf-c043bc4277d9" providerId="ADAL" clId="{00C22F4A-81FE-4D63-B18D-E83F3483C49F}" dt="2021-06-07T13:27:55.120" v="5937" actId="207"/>
          <ac:spMkLst>
            <pc:docMk/>
            <pc:sldMk cId="122531884" sldId="378"/>
            <ac:spMk id="17" creationId="{F6894496-90B3-448E-B378-626613EF175F}"/>
          </ac:spMkLst>
        </pc:spChg>
        <pc:spChg chg="mod">
          <ac:chgData name="#JESSICA KEE SI JIA#" userId="2c6c4c4d-647b-4fc6-90cf-c043bc4277d9" providerId="ADAL" clId="{00C22F4A-81FE-4D63-B18D-E83F3483C49F}" dt="2021-06-07T13:27:52.511" v="5936" actId="207"/>
          <ac:spMkLst>
            <pc:docMk/>
            <pc:sldMk cId="122531884" sldId="378"/>
            <ac:spMk id="18" creationId="{C9D2AD5C-2D89-4CBA-BC80-3137D8F85C6C}"/>
          </ac:spMkLst>
        </pc:spChg>
        <pc:spChg chg="mod">
          <ac:chgData name="#JESSICA KEE SI JIA#" userId="2c6c4c4d-647b-4fc6-90cf-c043bc4277d9" providerId="ADAL" clId="{00C22F4A-81FE-4D63-B18D-E83F3483C49F}" dt="2021-06-07T13:06:49.754" v="5750" actId="1076"/>
          <ac:spMkLst>
            <pc:docMk/>
            <pc:sldMk cId="122531884" sldId="378"/>
            <ac:spMk id="63" creationId="{FA8395DA-07E3-4656-AC4A-8CE11F3BCAE1}"/>
          </ac:spMkLst>
        </pc:spChg>
        <pc:spChg chg="mod">
          <ac:chgData name="#JESSICA KEE SI JIA#" userId="2c6c4c4d-647b-4fc6-90cf-c043bc4277d9" providerId="ADAL" clId="{00C22F4A-81FE-4D63-B18D-E83F3483C49F}" dt="2021-06-07T13:06:49.754" v="5750" actId="1076"/>
          <ac:spMkLst>
            <pc:docMk/>
            <pc:sldMk cId="122531884" sldId="378"/>
            <ac:spMk id="65" creationId="{CC0F0DCB-620B-4082-A188-74335F682B6D}"/>
          </ac:spMkLst>
        </pc:spChg>
        <pc:spChg chg="mod">
          <ac:chgData name="#JESSICA KEE SI JIA#" userId="2c6c4c4d-647b-4fc6-90cf-c043bc4277d9" providerId="ADAL" clId="{00C22F4A-81FE-4D63-B18D-E83F3483C49F}" dt="2021-06-07T13:06:49.754" v="5750" actId="1076"/>
          <ac:spMkLst>
            <pc:docMk/>
            <pc:sldMk cId="122531884" sldId="378"/>
            <ac:spMk id="66" creationId="{7504D639-1DF0-4DFF-A690-81A83404A6C6}"/>
          </ac:spMkLst>
        </pc:spChg>
        <pc:spChg chg="mod">
          <ac:chgData name="#JESSICA KEE SI JIA#" userId="2c6c4c4d-647b-4fc6-90cf-c043bc4277d9" providerId="ADAL" clId="{00C22F4A-81FE-4D63-B18D-E83F3483C49F}" dt="2021-06-07T13:07:31.650" v="5767" actId="1035"/>
          <ac:spMkLst>
            <pc:docMk/>
            <pc:sldMk cId="122531884" sldId="378"/>
            <ac:spMk id="69" creationId="{49ADD0F3-21FE-44F0-8E3D-1C4F05550541}"/>
          </ac:spMkLst>
        </pc:spChg>
        <pc:spChg chg="mod">
          <ac:chgData name="#JESSICA KEE SI JIA#" userId="2c6c4c4d-647b-4fc6-90cf-c043bc4277d9" providerId="ADAL" clId="{00C22F4A-81FE-4D63-B18D-E83F3483C49F}" dt="2021-06-07T13:07:31.650" v="5767" actId="1035"/>
          <ac:spMkLst>
            <pc:docMk/>
            <pc:sldMk cId="122531884" sldId="378"/>
            <ac:spMk id="71" creationId="{BDAD15E9-36C8-4736-BAB4-BE4BEB29CE6A}"/>
          </ac:spMkLst>
        </pc:spChg>
        <pc:spChg chg="mod">
          <ac:chgData name="#JESSICA KEE SI JIA#" userId="2c6c4c4d-647b-4fc6-90cf-c043bc4277d9" providerId="ADAL" clId="{00C22F4A-81FE-4D63-B18D-E83F3483C49F}" dt="2021-06-07T13:07:31.650" v="5767" actId="1035"/>
          <ac:spMkLst>
            <pc:docMk/>
            <pc:sldMk cId="122531884" sldId="378"/>
            <ac:spMk id="72" creationId="{2A3BB331-2507-4DA3-A3FF-DC7DA5F1472A}"/>
          </ac:spMkLst>
        </pc:spChg>
        <pc:spChg chg="add del mod">
          <ac:chgData name="#JESSICA KEE SI JIA#" userId="2c6c4c4d-647b-4fc6-90cf-c043bc4277d9" providerId="ADAL" clId="{00C22F4A-81FE-4D63-B18D-E83F3483C49F}" dt="2021-06-07T13:12:48.371" v="5804" actId="21"/>
          <ac:spMkLst>
            <pc:docMk/>
            <pc:sldMk cId="122531884" sldId="378"/>
            <ac:spMk id="93" creationId="{976D1808-D344-4526-AC66-C1500A71CAC5}"/>
          </ac:spMkLst>
        </pc:spChg>
        <pc:spChg chg="add del mod">
          <ac:chgData name="#JESSICA KEE SI JIA#" userId="2c6c4c4d-647b-4fc6-90cf-c043bc4277d9" providerId="ADAL" clId="{00C22F4A-81FE-4D63-B18D-E83F3483C49F}" dt="2021-06-07T13:12:48.371" v="5804" actId="21"/>
          <ac:spMkLst>
            <pc:docMk/>
            <pc:sldMk cId="122531884" sldId="378"/>
            <ac:spMk id="94" creationId="{DE98F603-36D3-4721-9BEB-1D38A9BCCE21}"/>
          </ac:spMkLst>
        </pc:spChg>
        <pc:spChg chg="mod">
          <ac:chgData name="#JESSICA KEE SI JIA#" userId="2c6c4c4d-647b-4fc6-90cf-c043bc4277d9" providerId="ADAL" clId="{00C22F4A-81FE-4D63-B18D-E83F3483C49F}" dt="2021-06-07T13:29:51.456" v="5955" actId="164"/>
          <ac:spMkLst>
            <pc:docMk/>
            <pc:sldMk cId="122531884" sldId="378"/>
            <ac:spMk id="95" creationId="{8A11BDF3-EFC1-4A88-ACA8-04C68B33F434}"/>
          </ac:spMkLst>
        </pc:spChg>
        <pc:spChg chg="mod">
          <ac:chgData name="#JESSICA KEE SI JIA#" userId="2c6c4c4d-647b-4fc6-90cf-c043bc4277d9" providerId="ADAL" clId="{00C22F4A-81FE-4D63-B18D-E83F3483C49F}" dt="2021-06-07T13:29:51.456" v="5955" actId="164"/>
          <ac:spMkLst>
            <pc:docMk/>
            <pc:sldMk cId="122531884" sldId="378"/>
            <ac:spMk id="96" creationId="{F4F810A4-6D82-4CA4-A196-617B1B6A5354}"/>
          </ac:spMkLst>
        </pc:spChg>
        <pc:spChg chg="add mod">
          <ac:chgData name="#JESSICA KEE SI JIA#" userId="2c6c4c4d-647b-4fc6-90cf-c043bc4277d9" providerId="ADAL" clId="{00C22F4A-81FE-4D63-B18D-E83F3483C49F}" dt="2021-06-07T13:13:25.128" v="5809"/>
          <ac:spMkLst>
            <pc:docMk/>
            <pc:sldMk cId="122531884" sldId="378"/>
            <ac:spMk id="97" creationId="{C60DA298-7E17-4AD8-AF2E-F49ED299FFFB}"/>
          </ac:spMkLst>
        </pc:spChg>
        <pc:spChg chg="mod">
          <ac:chgData name="#JESSICA KEE SI JIA#" userId="2c6c4c4d-647b-4fc6-90cf-c043bc4277d9" providerId="ADAL" clId="{00C22F4A-81FE-4D63-B18D-E83F3483C49F}" dt="2021-06-07T13:29:51.456" v="5955" actId="164"/>
          <ac:spMkLst>
            <pc:docMk/>
            <pc:sldMk cId="122531884" sldId="378"/>
            <ac:spMk id="98" creationId="{152E2CA9-3DB9-49FE-B210-DE59AEFC8E9F}"/>
          </ac:spMkLst>
        </pc:spChg>
        <pc:spChg chg="add mod">
          <ac:chgData name="#JESSICA KEE SI JIA#" userId="2c6c4c4d-647b-4fc6-90cf-c043bc4277d9" providerId="ADAL" clId="{00C22F4A-81FE-4D63-B18D-E83F3483C49F}" dt="2021-06-07T13:13:25.128" v="5809"/>
          <ac:spMkLst>
            <pc:docMk/>
            <pc:sldMk cId="122531884" sldId="378"/>
            <ac:spMk id="106" creationId="{5228FE24-E1BD-47AB-8C07-BA25658BA67F}"/>
          </ac:spMkLst>
        </pc:spChg>
        <pc:spChg chg="mod">
          <ac:chgData name="#JESSICA KEE SI JIA#" userId="2c6c4c4d-647b-4fc6-90cf-c043bc4277d9" providerId="ADAL" clId="{00C22F4A-81FE-4D63-B18D-E83F3483C49F}" dt="2021-06-07T13:26:03.442" v="5912" actId="164"/>
          <ac:spMkLst>
            <pc:docMk/>
            <pc:sldMk cId="122531884" sldId="378"/>
            <ac:spMk id="108" creationId="{DC788C71-1CF2-486C-83CA-ABF2791BAFE9}"/>
          </ac:spMkLst>
        </pc:spChg>
        <pc:spChg chg="add del mod">
          <ac:chgData name="#JESSICA KEE SI JIA#" userId="2c6c4c4d-647b-4fc6-90cf-c043bc4277d9" providerId="ADAL" clId="{00C22F4A-81FE-4D63-B18D-E83F3483C49F}" dt="2021-06-07T13:26:03.442" v="5912" actId="164"/>
          <ac:spMkLst>
            <pc:docMk/>
            <pc:sldMk cId="122531884" sldId="378"/>
            <ac:spMk id="109" creationId="{715DFB21-EC80-4437-9E3C-229666CD1DA4}"/>
          </ac:spMkLst>
        </pc:spChg>
        <pc:spChg chg="add mod">
          <ac:chgData name="#JESSICA KEE SI JIA#" userId="2c6c4c4d-647b-4fc6-90cf-c043bc4277d9" providerId="ADAL" clId="{00C22F4A-81FE-4D63-B18D-E83F3483C49F}" dt="2021-06-07T13:27:28.678" v="5929" actId="207"/>
          <ac:spMkLst>
            <pc:docMk/>
            <pc:sldMk cId="122531884" sldId="378"/>
            <ac:spMk id="110" creationId="{86181B08-A3B5-4109-91E5-8424B44F7411}"/>
          </ac:spMkLst>
        </pc:spChg>
        <pc:spChg chg="add mod">
          <ac:chgData name="#JESSICA KEE SI JIA#" userId="2c6c4c4d-647b-4fc6-90cf-c043bc4277d9" providerId="ADAL" clId="{00C22F4A-81FE-4D63-B18D-E83F3483C49F}" dt="2021-06-07T13:27:31.988" v="5930" actId="207"/>
          <ac:spMkLst>
            <pc:docMk/>
            <pc:sldMk cId="122531884" sldId="378"/>
            <ac:spMk id="111" creationId="{3EE46296-63B9-42C6-A117-5968CF7EB2F8}"/>
          </ac:spMkLst>
        </pc:spChg>
        <pc:spChg chg="add mod">
          <ac:chgData name="#JESSICA KEE SI JIA#" userId="2c6c4c4d-647b-4fc6-90cf-c043bc4277d9" providerId="ADAL" clId="{00C22F4A-81FE-4D63-B18D-E83F3483C49F}" dt="2021-06-07T13:26:44.975" v="5921" actId="1076"/>
          <ac:spMkLst>
            <pc:docMk/>
            <pc:sldMk cId="122531884" sldId="378"/>
            <ac:spMk id="119" creationId="{E719F9CB-5920-4D5E-8287-FAB6F9389A97}"/>
          </ac:spMkLst>
        </pc:spChg>
        <pc:spChg chg="mod">
          <ac:chgData name="#JESSICA KEE SI JIA#" userId="2c6c4c4d-647b-4fc6-90cf-c043bc4277d9" providerId="ADAL" clId="{00C22F4A-81FE-4D63-B18D-E83F3483C49F}" dt="2021-06-07T13:32:40.010" v="5984" actId="1076"/>
          <ac:spMkLst>
            <pc:docMk/>
            <pc:sldMk cId="122531884" sldId="378"/>
            <ac:spMk id="125" creationId="{3DCC022A-777B-4B4C-9331-404AEE69F8E6}"/>
          </ac:spMkLst>
        </pc:spChg>
        <pc:spChg chg="mod">
          <ac:chgData name="#JESSICA KEE SI JIA#" userId="2c6c4c4d-647b-4fc6-90cf-c043bc4277d9" providerId="ADAL" clId="{00C22F4A-81FE-4D63-B18D-E83F3483C49F}" dt="2021-06-07T13:33:58.443" v="6001" actId="1076"/>
          <ac:spMkLst>
            <pc:docMk/>
            <pc:sldMk cId="122531884" sldId="378"/>
            <ac:spMk id="130" creationId="{07A299A2-5C3F-489A-99E7-56FF218B28D3}"/>
          </ac:spMkLst>
        </pc:spChg>
        <pc:spChg chg="mod">
          <ac:chgData name="#JESSICA KEE SI JIA#" userId="2c6c4c4d-647b-4fc6-90cf-c043bc4277d9" providerId="ADAL" clId="{00C22F4A-81FE-4D63-B18D-E83F3483C49F}" dt="2021-06-07T13:32:40.010" v="5984" actId="1076"/>
          <ac:spMkLst>
            <pc:docMk/>
            <pc:sldMk cId="122531884" sldId="378"/>
            <ac:spMk id="131" creationId="{6ED71469-0A07-48BC-B811-E53A07169EDF}"/>
          </ac:spMkLst>
        </pc:spChg>
        <pc:spChg chg="mod">
          <ac:chgData name="#JESSICA KEE SI JIA#" userId="2c6c4c4d-647b-4fc6-90cf-c043bc4277d9" providerId="ADAL" clId="{00C22F4A-81FE-4D63-B18D-E83F3483C49F}" dt="2021-06-07T13:32:40.010" v="5984" actId="1076"/>
          <ac:spMkLst>
            <pc:docMk/>
            <pc:sldMk cId="122531884" sldId="378"/>
            <ac:spMk id="132" creationId="{59276A03-7776-4B60-A2EF-0547571B8C40}"/>
          </ac:spMkLst>
        </pc:spChg>
        <pc:spChg chg="mod">
          <ac:chgData name="#JESSICA KEE SI JIA#" userId="2c6c4c4d-647b-4fc6-90cf-c043bc4277d9" providerId="ADAL" clId="{00C22F4A-81FE-4D63-B18D-E83F3483C49F}" dt="2021-06-07T13:32:40.010" v="5984" actId="1076"/>
          <ac:spMkLst>
            <pc:docMk/>
            <pc:sldMk cId="122531884" sldId="378"/>
            <ac:spMk id="133" creationId="{B9E5F7B6-5D71-4440-B127-D93ACF3B4C88}"/>
          </ac:spMkLst>
        </pc:spChg>
        <pc:spChg chg="mod">
          <ac:chgData name="#JESSICA KEE SI JIA#" userId="2c6c4c4d-647b-4fc6-90cf-c043bc4277d9" providerId="ADAL" clId="{00C22F4A-81FE-4D63-B18D-E83F3483C49F}" dt="2021-06-07T13:32:51.022" v="5988"/>
          <ac:spMkLst>
            <pc:docMk/>
            <pc:sldMk cId="122531884" sldId="378"/>
            <ac:spMk id="135" creationId="{620F33D5-10E8-4458-959C-F0DE5B5D05C0}"/>
          </ac:spMkLst>
        </pc:spChg>
        <pc:spChg chg="mod">
          <ac:chgData name="#JESSICA KEE SI JIA#" userId="2c6c4c4d-647b-4fc6-90cf-c043bc4277d9" providerId="ADAL" clId="{00C22F4A-81FE-4D63-B18D-E83F3483C49F}" dt="2021-06-07T13:32:51.022" v="5988"/>
          <ac:spMkLst>
            <pc:docMk/>
            <pc:sldMk cId="122531884" sldId="378"/>
            <ac:spMk id="137" creationId="{493AFD75-2D9C-4514-B807-1D5DEDF5C2CC}"/>
          </ac:spMkLst>
        </pc:spChg>
        <pc:spChg chg="mod">
          <ac:chgData name="#JESSICA KEE SI JIA#" userId="2c6c4c4d-647b-4fc6-90cf-c043bc4277d9" providerId="ADAL" clId="{00C22F4A-81FE-4D63-B18D-E83F3483C49F}" dt="2021-06-07T13:32:51.022" v="5988"/>
          <ac:spMkLst>
            <pc:docMk/>
            <pc:sldMk cId="122531884" sldId="378"/>
            <ac:spMk id="138" creationId="{41B7542E-082F-4628-AEB3-B374C0135932}"/>
          </ac:spMkLst>
        </pc:spChg>
        <pc:spChg chg="mod">
          <ac:chgData name="#JESSICA KEE SI JIA#" userId="2c6c4c4d-647b-4fc6-90cf-c043bc4277d9" providerId="ADAL" clId="{00C22F4A-81FE-4D63-B18D-E83F3483C49F}" dt="2021-06-07T13:32:51.022" v="5988"/>
          <ac:spMkLst>
            <pc:docMk/>
            <pc:sldMk cId="122531884" sldId="378"/>
            <ac:spMk id="139" creationId="{821DD659-8680-485B-9DF9-914DCCB6E34E}"/>
          </ac:spMkLst>
        </pc:spChg>
        <pc:spChg chg="mod">
          <ac:chgData name="#JESSICA KEE SI JIA#" userId="2c6c4c4d-647b-4fc6-90cf-c043bc4277d9" providerId="ADAL" clId="{00C22F4A-81FE-4D63-B18D-E83F3483C49F}" dt="2021-06-07T13:37:19.286" v="6045" actId="207"/>
          <ac:spMkLst>
            <pc:docMk/>
            <pc:sldMk cId="122531884" sldId="378"/>
            <ac:spMk id="148" creationId="{6604A27E-2686-4DB8-B493-7522A6A364AC}"/>
          </ac:spMkLst>
        </pc:spChg>
        <pc:spChg chg="mod">
          <ac:chgData name="#JESSICA KEE SI JIA#" userId="2c6c4c4d-647b-4fc6-90cf-c043bc4277d9" providerId="ADAL" clId="{00C22F4A-81FE-4D63-B18D-E83F3483C49F}" dt="2021-06-07T13:37:15.191" v="6044" actId="207"/>
          <ac:spMkLst>
            <pc:docMk/>
            <pc:sldMk cId="122531884" sldId="378"/>
            <ac:spMk id="149" creationId="{E5EC30A6-1F97-4BC4-B2C5-95570D422F96}"/>
          </ac:spMkLst>
        </pc:spChg>
        <pc:spChg chg="mod">
          <ac:chgData name="#JESSICA KEE SI JIA#" userId="2c6c4c4d-647b-4fc6-90cf-c043bc4277d9" providerId="ADAL" clId="{00C22F4A-81FE-4D63-B18D-E83F3483C49F}" dt="2021-06-07T13:37:12.111" v="6043" actId="207"/>
          <ac:spMkLst>
            <pc:docMk/>
            <pc:sldMk cId="122531884" sldId="378"/>
            <ac:spMk id="150" creationId="{2FCE01B1-C157-4422-8E50-02FECAAB2BC1}"/>
          </ac:spMkLst>
        </pc:spChg>
        <pc:spChg chg="mod">
          <ac:chgData name="#JESSICA KEE SI JIA#" userId="2c6c4c4d-647b-4fc6-90cf-c043bc4277d9" providerId="ADAL" clId="{00C22F4A-81FE-4D63-B18D-E83F3483C49F}" dt="2021-06-07T13:39:16.116" v="6096" actId="164"/>
          <ac:spMkLst>
            <pc:docMk/>
            <pc:sldMk cId="122531884" sldId="378"/>
            <ac:spMk id="151" creationId="{7342534F-5EFA-4DD2-B346-50CC564CBFBE}"/>
          </ac:spMkLst>
        </pc:spChg>
        <pc:spChg chg="mod">
          <ac:chgData name="#JESSICA KEE SI JIA#" userId="2c6c4c4d-647b-4fc6-90cf-c043bc4277d9" providerId="ADAL" clId="{00C22F4A-81FE-4D63-B18D-E83F3483C49F}" dt="2021-06-07T13:39:16.116" v="6096" actId="164"/>
          <ac:spMkLst>
            <pc:docMk/>
            <pc:sldMk cId="122531884" sldId="378"/>
            <ac:spMk id="154" creationId="{6DAADEB4-6AD6-4060-B0F6-838B1CCDC20A}"/>
          </ac:spMkLst>
        </pc:spChg>
        <pc:spChg chg="mod">
          <ac:chgData name="#JESSICA KEE SI JIA#" userId="2c6c4c4d-647b-4fc6-90cf-c043bc4277d9" providerId="ADAL" clId="{00C22F4A-81FE-4D63-B18D-E83F3483C49F}" dt="2021-06-07T13:38:27.968" v="6071" actId="1076"/>
          <ac:spMkLst>
            <pc:docMk/>
            <pc:sldMk cId="122531884" sldId="378"/>
            <ac:spMk id="161" creationId="{82330B88-C51E-472D-ADDB-8DE999BC4E2B}"/>
          </ac:spMkLst>
        </pc:spChg>
        <pc:spChg chg="mod">
          <ac:chgData name="#JESSICA KEE SI JIA#" userId="2c6c4c4d-647b-4fc6-90cf-c043bc4277d9" providerId="ADAL" clId="{00C22F4A-81FE-4D63-B18D-E83F3483C49F}" dt="2021-06-07T13:38:27.968" v="6071" actId="1076"/>
          <ac:spMkLst>
            <pc:docMk/>
            <pc:sldMk cId="122531884" sldId="378"/>
            <ac:spMk id="162" creationId="{36CC2C3E-53EE-4CBB-BD07-675C993F0234}"/>
          </ac:spMkLst>
        </pc:spChg>
        <pc:spChg chg="mod">
          <ac:chgData name="#JESSICA KEE SI JIA#" userId="2c6c4c4d-647b-4fc6-90cf-c043bc4277d9" providerId="ADAL" clId="{00C22F4A-81FE-4D63-B18D-E83F3483C49F}" dt="2021-06-07T13:38:27.968" v="6071" actId="1076"/>
          <ac:spMkLst>
            <pc:docMk/>
            <pc:sldMk cId="122531884" sldId="378"/>
            <ac:spMk id="164" creationId="{B9149505-8122-4951-9287-7CFC70B9B577}"/>
          </ac:spMkLst>
        </pc:spChg>
        <pc:spChg chg="add mod">
          <ac:chgData name="#JESSICA KEE SI JIA#" userId="2c6c4c4d-647b-4fc6-90cf-c043bc4277d9" providerId="ADAL" clId="{00C22F4A-81FE-4D63-B18D-E83F3483C49F}" dt="2021-06-07T13:38:27.968" v="6071" actId="1076"/>
          <ac:spMkLst>
            <pc:docMk/>
            <pc:sldMk cId="122531884" sldId="378"/>
            <ac:spMk id="165" creationId="{E060E345-4A85-4C11-B7DB-A66AC810316B}"/>
          </ac:spMkLst>
        </pc:spChg>
        <pc:spChg chg="add mod">
          <ac:chgData name="#JESSICA KEE SI JIA#" userId="2c6c4c4d-647b-4fc6-90cf-c043bc4277d9" providerId="ADAL" clId="{00C22F4A-81FE-4D63-B18D-E83F3483C49F}" dt="2021-06-07T13:38:27.968" v="6071" actId="1076"/>
          <ac:spMkLst>
            <pc:docMk/>
            <pc:sldMk cId="122531884" sldId="378"/>
            <ac:spMk id="166" creationId="{FEF9D249-CC25-40FD-9C9A-AE0F20C30747}"/>
          </ac:spMkLst>
        </pc:spChg>
        <pc:spChg chg="mod">
          <ac:chgData name="#JESSICA KEE SI JIA#" userId="2c6c4c4d-647b-4fc6-90cf-c043bc4277d9" providerId="ADAL" clId="{00C22F4A-81FE-4D63-B18D-E83F3483C49F}" dt="2021-06-07T13:38:40.796" v="6075"/>
          <ac:spMkLst>
            <pc:docMk/>
            <pc:sldMk cId="122531884" sldId="378"/>
            <ac:spMk id="169" creationId="{89E1FE6A-D0C4-4C66-8BA8-8D8E58F0589D}"/>
          </ac:spMkLst>
        </pc:spChg>
        <pc:spChg chg="mod">
          <ac:chgData name="#JESSICA KEE SI JIA#" userId="2c6c4c4d-647b-4fc6-90cf-c043bc4277d9" providerId="ADAL" clId="{00C22F4A-81FE-4D63-B18D-E83F3483C49F}" dt="2021-06-07T13:38:40.796" v="6075"/>
          <ac:spMkLst>
            <pc:docMk/>
            <pc:sldMk cId="122531884" sldId="378"/>
            <ac:spMk id="172" creationId="{05ABD670-618F-4DC4-8767-417B5610F0E1}"/>
          </ac:spMkLst>
        </pc:spChg>
        <pc:spChg chg="mod">
          <ac:chgData name="#JESSICA KEE SI JIA#" userId="2c6c4c4d-647b-4fc6-90cf-c043bc4277d9" providerId="ADAL" clId="{00C22F4A-81FE-4D63-B18D-E83F3483C49F}" dt="2021-06-07T13:38:40.796" v="6075"/>
          <ac:spMkLst>
            <pc:docMk/>
            <pc:sldMk cId="122531884" sldId="378"/>
            <ac:spMk id="173" creationId="{F9D801BB-6B79-4127-9C45-7409AF8E5B63}"/>
          </ac:spMkLst>
        </pc:spChg>
        <pc:spChg chg="mod">
          <ac:chgData name="#JESSICA KEE SI JIA#" userId="2c6c4c4d-647b-4fc6-90cf-c043bc4277d9" providerId="ADAL" clId="{00C22F4A-81FE-4D63-B18D-E83F3483C49F}" dt="2021-06-07T13:38:40.796" v="6075"/>
          <ac:spMkLst>
            <pc:docMk/>
            <pc:sldMk cId="122531884" sldId="378"/>
            <ac:spMk id="175" creationId="{2FEAFF9B-A1A6-4A52-9DC6-C79DAF00528B}"/>
          </ac:spMkLst>
        </pc:spChg>
        <pc:spChg chg="mod">
          <ac:chgData name="#JESSICA KEE SI JIA#" userId="2c6c4c4d-647b-4fc6-90cf-c043bc4277d9" providerId="ADAL" clId="{00C22F4A-81FE-4D63-B18D-E83F3483C49F}" dt="2021-06-07T13:38:40.796" v="6075"/>
          <ac:spMkLst>
            <pc:docMk/>
            <pc:sldMk cId="122531884" sldId="378"/>
            <ac:spMk id="176" creationId="{2E4B8D16-8162-48CE-8AA3-42A7A7363037}"/>
          </ac:spMkLst>
        </pc:spChg>
        <pc:grpChg chg="mod">
          <ac:chgData name="#JESSICA KEE SI JIA#" userId="2c6c4c4d-647b-4fc6-90cf-c043bc4277d9" providerId="ADAL" clId="{00C22F4A-81FE-4D63-B18D-E83F3483C49F}" dt="2021-06-07T13:38:24.463" v="6070" actId="1076"/>
          <ac:grpSpMkLst>
            <pc:docMk/>
            <pc:sldMk cId="122531884" sldId="378"/>
            <ac:grpSpMk id="4" creationId="{9C3D4531-C25D-4527-B85F-EE19848C40FB}"/>
          </ac:grpSpMkLst>
        </pc:grpChg>
        <pc:grpChg chg="add mod">
          <ac:chgData name="#JESSICA KEE SI JIA#" userId="2c6c4c4d-647b-4fc6-90cf-c043bc4277d9" providerId="ADAL" clId="{00C22F4A-81FE-4D63-B18D-E83F3483C49F}" dt="2021-06-07T13:26:03.442" v="5912" actId="164"/>
          <ac:grpSpMkLst>
            <pc:docMk/>
            <pc:sldMk cId="122531884" sldId="378"/>
            <ac:grpSpMk id="33" creationId="{89721845-2B22-4FC8-9766-2B613F80BCA1}"/>
          </ac:grpSpMkLst>
        </pc:grpChg>
        <pc:grpChg chg="add mod">
          <ac:chgData name="#JESSICA KEE SI JIA#" userId="2c6c4c4d-647b-4fc6-90cf-c043bc4277d9" providerId="ADAL" clId="{00C22F4A-81FE-4D63-B18D-E83F3483C49F}" dt="2021-06-07T13:26:44.975" v="5921" actId="1076"/>
          <ac:grpSpMkLst>
            <pc:docMk/>
            <pc:sldMk cId="122531884" sldId="378"/>
            <ac:grpSpMk id="34" creationId="{EE6E17BE-01CB-4EFC-8ED8-0E9C44249308}"/>
          </ac:grpSpMkLst>
        </pc:grpChg>
        <pc:grpChg chg="add mod">
          <ac:chgData name="#JESSICA KEE SI JIA#" userId="2c6c4c4d-647b-4fc6-90cf-c043bc4277d9" providerId="ADAL" clId="{00C22F4A-81FE-4D63-B18D-E83F3483C49F}" dt="2021-06-07T13:29:51.456" v="5955" actId="164"/>
          <ac:grpSpMkLst>
            <pc:docMk/>
            <pc:sldMk cId="122531884" sldId="378"/>
            <ac:grpSpMk id="43" creationId="{E7E333B4-8FE3-4AC6-9F61-EB074B22E9F0}"/>
          </ac:grpSpMkLst>
        </pc:grpChg>
        <pc:grpChg chg="add mod">
          <ac:chgData name="#JESSICA KEE SI JIA#" userId="2c6c4c4d-647b-4fc6-90cf-c043bc4277d9" providerId="ADAL" clId="{00C22F4A-81FE-4D63-B18D-E83F3483C49F}" dt="2021-06-07T13:32:19.969" v="5975" actId="164"/>
          <ac:grpSpMkLst>
            <pc:docMk/>
            <pc:sldMk cId="122531884" sldId="378"/>
            <ac:grpSpMk id="48" creationId="{03368162-2306-47BD-9BDC-B1B47ED6C020}"/>
          </ac:grpSpMkLst>
        </pc:grpChg>
        <pc:grpChg chg="add del mod">
          <ac:chgData name="#JESSICA KEE SI JIA#" userId="2c6c4c4d-647b-4fc6-90cf-c043bc4277d9" providerId="ADAL" clId="{00C22F4A-81FE-4D63-B18D-E83F3483C49F}" dt="2021-06-07T13:06:58.228" v="5755"/>
          <ac:grpSpMkLst>
            <pc:docMk/>
            <pc:sldMk cId="122531884" sldId="378"/>
            <ac:grpSpMk id="62" creationId="{366E291A-3081-4EA8-86E3-9BDFA22BEA8D}"/>
          </ac:grpSpMkLst>
        </pc:grpChg>
        <pc:grpChg chg="mod">
          <ac:chgData name="#JESSICA KEE SI JIA#" userId="2c6c4c4d-647b-4fc6-90cf-c043bc4277d9" providerId="ADAL" clId="{00C22F4A-81FE-4D63-B18D-E83F3483C49F}" dt="2021-06-07T13:06:49.754" v="5750" actId="1076"/>
          <ac:grpSpMkLst>
            <pc:docMk/>
            <pc:sldMk cId="122531884" sldId="378"/>
            <ac:grpSpMk id="64" creationId="{1E8FEAB9-9388-4C9F-A2BD-AE5D6A2EC269}"/>
          </ac:grpSpMkLst>
        </pc:grpChg>
        <pc:grpChg chg="add mod">
          <ac:chgData name="#JESSICA KEE SI JIA#" userId="2c6c4c4d-647b-4fc6-90cf-c043bc4277d9" providerId="ADAL" clId="{00C22F4A-81FE-4D63-B18D-E83F3483C49F}" dt="2021-06-07T13:07:31.650" v="5767" actId="1035"/>
          <ac:grpSpMkLst>
            <pc:docMk/>
            <pc:sldMk cId="122531884" sldId="378"/>
            <ac:grpSpMk id="68" creationId="{1E21FA87-EB02-4E24-86A9-685B22748D8E}"/>
          </ac:grpSpMkLst>
        </pc:grpChg>
        <pc:grpChg chg="mod">
          <ac:chgData name="#JESSICA KEE SI JIA#" userId="2c6c4c4d-647b-4fc6-90cf-c043bc4277d9" providerId="ADAL" clId="{00C22F4A-81FE-4D63-B18D-E83F3483C49F}" dt="2021-06-07T13:07:31.650" v="5767" actId="1035"/>
          <ac:grpSpMkLst>
            <pc:docMk/>
            <pc:sldMk cId="122531884" sldId="378"/>
            <ac:grpSpMk id="70" creationId="{1B101877-FD39-4EA5-AFEF-FB687978AA34}"/>
          </ac:grpSpMkLst>
        </pc:grpChg>
        <pc:grpChg chg="add mod">
          <ac:chgData name="#JESSICA KEE SI JIA#" userId="2c6c4c4d-647b-4fc6-90cf-c043bc4277d9" providerId="ADAL" clId="{00C22F4A-81FE-4D63-B18D-E83F3483C49F}" dt="2021-06-07T13:38:27.968" v="6071" actId="1076"/>
          <ac:grpSpMkLst>
            <pc:docMk/>
            <pc:sldMk cId="122531884" sldId="378"/>
            <ac:grpSpMk id="85" creationId="{5B5F83C7-25FD-488C-B7C0-5713794E9E44}"/>
          </ac:grpSpMkLst>
        </pc:grpChg>
        <pc:grpChg chg="add del mod">
          <ac:chgData name="#JESSICA KEE SI JIA#" userId="2c6c4c4d-647b-4fc6-90cf-c043bc4277d9" providerId="ADAL" clId="{00C22F4A-81FE-4D63-B18D-E83F3483C49F}" dt="2021-06-07T13:38:30.197" v="6072" actId="21"/>
          <ac:grpSpMkLst>
            <pc:docMk/>
            <pc:sldMk cId="122531884" sldId="378"/>
            <ac:grpSpMk id="122" creationId="{990D7395-10E9-4AEA-B57D-24C41B9EA5CA}"/>
          </ac:grpSpMkLst>
        </pc:grpChg>
        <pc:grpChg chg="add mod">
          <ac:chgData name="#JESSICA KEE SI JIA#" userId="2c6c4c4d-647b-4fc6-90cf-c043bc4277d9" providerId="ADAL" clId="{00C22F4A-81FE-4D63-B18D-E83F3483C49F}" dt="2021-06-07T13:39:16.116" v="6096" actId="164"/>
          <ac:grpSpMkLst>
            <pc:docMk/>
            <pc:sldMk cId="122531884" sldId="378"/>
            <ac:grpSpMk id="123" creationId="{5259044C-8846-4B40-B78C-E88F4FF672DC}"/>
          </ac:grpSpMkLst>
        </pc:grpChg>
        <pc:grpChg chg="add del mod">
          <ac:chgData name="#JESSICA KEE SI JIA#" userId="2c6c4c4d-647b-4fc6-90cf-c043bc4277d9" providerId="ADAL" clId="{00C22F4A-81FE-4D63-B18D-E83F3483C49F}" dt="2021-06-07T13:32:43.510" v="5985" actId="21"/>
          <ac:grpSpMkLst>
            <pc:docMk/>
            <pc:sldMk cId="122531884" sldId="378"/>
            <ac:grpSpMk id="124" creationId="{3D730A20-4C21-4703-B4AE-2C0FA0E97059}"/>
          </ac:grpSpMkLst>
        </pc:grpChg>
        <pc:grpChg chg="mod">
          <ac:chgData name="#JESSICA KEE SI JIA#" userId="2c6c4c4d-647b-4fc6-90cf-c043bc4277d9" providerId="ADAL" clId="{00C22F4A-81FE-4D63-B18D-E83F3483C49F}" dt="2021-06-07T13:32:40.010" v="5984" actId="1076"/>
          <ac:grpSpMkLst>
            <pc:docMk/>
            <pc:sldMk cId="122531884" sldId="378"/>
            <ac:grpSpMk id="127" creationId="{695FFF4F-09D4-44DB-90B8-F2115720B813}"/>
          </ac:grpSpMkLst>
        </pc:grpChg>
        <pc:grpChg chg="add mod">
          <ac:chgData name="#JESSICA KEE SI JIA#" userId="2c6c4c4d-647b-4fc6-90cf-c043bc4277d9" providerId="ADAL" clId="{00C22F4A-81FE-4D63-B18D-E83F3483C49F}" dt="2021-06-07T13:32:51.022" v="5988"/>
          <ac:grpSpMkLst>
            <pc:docMk/>
            <pc:sldMk cId="122531884" sldId="378"/>
            <ac:grpSpMk id="134" creationId="{2BB8F0D4-AAA1-4BE0-8FC7-BFEC1B9B288B}"/>
          </ac:grpSpMkLst>
        </pc:grpChg>
        <pc:grpChg chg="mod">
          <ac:chgData name="#JESSICA KEE SI JIA#" userId="2c6c4c4d-647b-4fc6-90cf-c043bc4277d9" providerId="ADAL" clId="{00C22F4A-81FE-4D63-B18D-E83F3483C49F}" dt="2021-06-07T13:32:51.022" v="5988"/>
          <ac:grpSpMkLst>
            <pc:docMk/>
            <pc:sldMk cId="122531884" sldId="378"/>
            <ac:grpSpMk id="136" creationId="{F56D973D-C2DF-4A6C-878C-5EF912F18121}"/>
          </ac:grpSpMkLst>
        </pc:grpChg>
        <pc:grpChg chg="mod">
          <ac:chgData name="#JESSICA KEE SI JIA#" userId="2c6c4c4d-647b-4fc6-90cf-c043bc4277d9" providerId="ADAL" clId="{00C22F4A-81FE-4D63-B18D-E83F3483C49F}" dt="2021-06-07T13:38:24.463" v="6070" actId="1076"/>
          <ac:grpSpMkLst>
            <pc:docMk/>
            <pc:sldMk cId="122531884" sldId="378"/>
            <ac:grpSpMk id="155" creationId="{8FDFC67B-90DA-401E-9D17-F6D83552FF0F}"/>
          </ac:grpSpMkLst>
        </pc:grpChg>
        <pc:grpChg chg="add mod">
          <ac:chgData name="#JESSICA KEE SI JIA#" userId="2c6c4c4d-647b-4fc6-90cf-c043bc4277d9" providerId="ADAL" clId="{00C22F4A-81FE-4D63-B18D-E83F3483C49F}" dt="2021-06-07T13:38:27.968" v="6071" actId="1076"/>
          <ac:grpSpMkLst>
            <pc:docMk/>
            <pc:sldMk cId="122531884" sldId="378"/>
            <ac:grpSpMk id="159" creationId="{999541BF-376E-42FB-8B28-2C4B161D6483}"/>
          </ac:grpSpMkLst>
        </pc:grpChg>
        <pc:grpChg chg="mod">
          <ac:chgData name="#JESSICA KEE SI JIA#" userId="2c6c4c4d-647b-4fc6-90cf-c043bc4277d9" providerId="ADAL" clId="{00C22F4A-81FE-4D63-B18D-E83F3483C49F}" dt="2021-06-07T13:39:16.116" v="6096" actId="164"/>
          <ac:grpSpMkLst>
            <pc:docMk/>
            <pc:sldMk cId="122531884" sldId="378"/>
            <ac:grpSpMk id="163" creationId="{B87A985E-25FA-48B6-ADED-A5B3E7BCDC38}"/>
          </ac:grpSpMkLst>
        </pc:grpChg>
        <pc:grpChg chg="add mod">
          <ac:chgData name="#JESSICA KEE SI JIA#" userId="2c6c4c4d-647b-4fc6-90cf-c043bc4277d9" providerId="ADAL" clId="{00C22F4A-81FE-4D63-B18D-E83F3483C49F}" dt="2021-06-07T13:38:40.796" v="6075"/>
          <ac:grpSpMkLst>
            <pc:docMk/>
            <pc:sldMk cId="122531884" sldId="378"/>
            <ac:grpSpMk id="167" creationId="{65665F0A-7D84-4A45-8117-6E6136D0A228}"/>
          </ac:grpSpMkLst>
        </pc:grpChg>
        <pc:grpChg chg="mod">
          <ac:chgData name="#JESSICA KEE SI JIA#" userId="2c6c4c4d-647b-4fc6-90cf-c043bc4277d9" providerId="ADAL" clId="{00C22F4A-81FE-4D63-B18D-E83F3483C49F}" dt="2021-06-07T13:38:40.796" v="6075"/>
          <ac:grpSpMkLst>
            <pc:docMk/>
            <pc:sldMk cId="122531884" sldId="378"/>
            <ac:grpSpMk id="168" creationId="{ADA73313-053C-4884-B8FC-782C4F1462A2}"/>
          </ac:grpSpMkLst>
        </pc:grpChg>
        <pc:grpChg chg="mod">
          <ac:chgData name="#JESSICA KEE SI JIA#" userId="2c6c4c4d-647b-4fc6-90cf-c043bc4277d9" providerId="ADAL" clId="{00C22F4A-81FE-4D63-B18D-E83F3483C49F}" dt="2021-06-07T13:38:40.796" v="6075"/>
          <ac:grpSpMkLst>
            <pc:docMk/>
            <pc:sldMk cId="122531884" sldId="378"/>
            <ac:grpSpMk id="171" creationId="{DF08015B-ED08-491B-BB30-00881A37417A}"/>
          </ac:grpSpMkLst>
        </pc:grpChg>
        <pc:grpChg chg="mod">
          <ac:chgData name="#JESSICA KEE SI JIA#" userId="2c6c4c4d-647b-4fc6-90cf-c043bc4277d9" providerId="ADAL" clId="{00C22F4A-81FE-4D63-B18D-E83F3483C49F}" dt="2021-06-07T13:32:19.969" v="5975" actId="164"/>
          <ac:grpSpMkLst>
            <pc:docMk/>
            <pc:sldMk cId="122531884" sldId="378"/>
            <ac:grpSpMk id="174" creationId="{F31C3B58-5E86-452F-BB26-ADDF058A85AD}"/>
          </ac:grpSpMkLst>
        </pc:grpChg>
        <pc:cxnChg chg="add del mod">
          <ac:chgData name="#JESSICA KEE SI JIA#" userId="2c6c4c4d-647b-4fc6-90cf-c043bc4277d9" providerId="ADAL" clId="{00C22F4A-81FE-4D63-B18D-E83F3483C49F}" dt="2021-06-07T13:07:02.330" v="5759" actId="478"/>
          <ac:cxnSpMkLst>
            <pc:docMk/>
            <pc:sldMk cId="122531884" sldId="378"/>
            <ac:cxnSpMk id="61" creationId="{BFFC9C76-EA26-495A-BA44-9C555CCB7B86}"/>
          </ac:cxnSpMkLst>
        </pc:cxnChg>
        <pc:cxnChg chg="add del mod">
          <ac:chgData name="#JESSICA KEE SI JIA#" userId="2c6c4c4d-647b-4fc6-90cf-c043bc4277d9" providerId="ADAL" clId="{00C22F4A-81FE-4D63-B18D-E83F3483C49F}" dt="2021-06-07T13:06:58.228" v="5755"/>
          <ac:cxnSpMkLst>
            <pc:docMk/>
            <pc:sldMk cId="122531884" sldId="378"/>
            <ac:cxnSpMk id="67" creationId="{7CF96B6B-1FB7-483D-8382-E4EDB0DDCF05}"/>
          </ac:cxnSpMkLst>
        </pc:cxnChg>
        <pc:cxnChg chg="add mod">
          <ac:chgData name="#JESSICA KEE SI JIA#" userId="2c6c4c4d-647b-4fc6-90cf-c043bc4277d9" providerId="ADAL" clId="{00C22F4A-81FE-4D63-B18D-E83F3483C49F}" dt="2021-06-07T13:07:31.650" v="5767" actId="1035"/>
          <ac:cxnSpMkLst>
            <pc:docMk/>
            <pc:sldMk cId="122531884" sldId="378"/>
            <ac:cxnSpMk id="73" creationId="{0334971F-4BE3-41E6-9718-AA1B90B49789}"/>
          </ac:cxnSpMkLst>
        </pc:cxnChg>
        <pc:cxnChg chg="add mod">
          <ac:chgData name="#JESSICA KEE SI JIA#" userId="2c6c4c4d-647b-4fc6-90cf-c043bc4277d9" providerId="ADAL" clId="{00C22F4A-81FE-4D63-B18D-E83F3483C49F}" dt="2021-06-07T13:08:31.757" v="5771" actId="1076"/>
          <ac:cxnSpMkLst>
            <pc:docMk/>
            <pc:sldMk cId="122531884" sldId="378"/>
            <ac:cxnSpMk id="74" creationId="{3A352E7F-D6AC-4EFC-835E-C30450EA7C74}"/>
          </ac:cxnSpMkLst>
        </pc:cxnChg>
        <pc:cxnChg chg="add mod">
          <ac:chgData name="#JESSICA KEE SI JIA#" userId="2c6c4c4d-647b-4fc6-90cf-c043bc4277d9" providerId="ADAL" clId="{00C22F4A-81FE-4D63-B18D-E83F3483C49F}" dt="2021-06-07T13:08:31.757" v="5771" actId="1076"/>
          <ac:cxnSpMkLst>
            <pc:docMk/>
            <pc:sldMk cId="122531884" sldId="378"/>
            <ac:cxnSpMk id="75" creationId="{6BEA6BF9-5065-43F1-82CD-D5270AFA6B87}"/>
          </ac:cxnSpMkLst>
        </pc:cxnChg>
        <pc:cxnChg chg="add mod">
          <ac:chgData name="#JESSICA KEE SI JIA#" userId="2c6c4c4d-647b-4fc6-90cf-c043bc4277d9" providerId="ADAL" clId="{00C22F4A-81FE-4D63-B18D-E83F3483C49F}" dt="2021-06-07T13:08:31.757" v="5771" actId="1076"/>
          <ac:cxnSpMkLst>
            <pc:docMk/>
            <pc:sldMk cId="122531884" sldId="378"/>
            <ac:cxnSpMk id="76" creationId="{D0D5B329-747F-4FCF-B361-40A3A0A5F1A0}"/>
          </ac:cxnSpMkLst>
        </pc:cxnChg>
        <pc:cxnChg chg="add mod">
          <ac:chgData name="#JESSICA KEE SI JIA#" userId="2c6c4c4d-647b-4fc6-90cf-c043bc4277d9" providerId="ADAL" clId="{00C22F4A-81FE-4D63-B18D-E83F3483C49F}" dt="2021-06-07T13:08:31.757" v="5771" actId="1076"/>
          <ac:cxnSpMkLst>
            <pc:docMk/>
            <pc:sldMk cId="122531884" sldId="378"/>
            <ac:cxnSpMk id="77" creationId="{705B8F64-44B2-4B6D-9E79-A9D71A374CA2}"/>
          </ac:cxnSpMkLst>
        </pc:cxnChg>
        <pc:cxnChg chg="add mod">
          <ac:chgData name="#JESSICA KEE SI JIA#" userId="2c6c4c4d-647b-4fc6-90cf-c043bc4277d9" providerId="ADAL" clId="{00C22F4A-81FE-4D63-B18D-E83F3483C49F}" dt="2021-06-07T13:09:12.947" v="5777" actId="1076"/>
          <ac:cxnSpMkLst>
            <pc:docMk/>
            <pc:sldMk cId="122531884" sldId="378"/>
            <ac:cxnSpMk id="78" creationId="{8C6CC23D-AD15-48DE-AD23-0D89BAC21781}"/>
          </ac:cxnSpMkLst>
        </pc:cxnChg>
        <pc:cxnChg chg="add mod">
          <ac:chgData name="#JESSICA KEE SI JIA#" userId="2c6c4c4d-647b-4fc6-90cf-c043bc4277d9" providerId="ADAL" clId="{00C22F4A-81FE-4D63-B18D-E83F3483C49F}" dt="2021-06-07T13:16:58.779" v="5865" actId="1036"/>
          <ac:cxnSpMkLst>
            <pc:docMk/>
            <pc:sldMk cId="122531884" sldId="378"/>
            <ac:cxnSpMk id="107" creationId="{2C5D02A1-353D-4059-8F28-905F005DC918}"/>
          </ac:cxnSpMkLst>
        </pc:cxnChg>
        <pc:cxnChg chg="add mod">
          <ac:chgData name="#JESSICA KEE SI JIA#" userId="2c6c4c4d-647b-4fc6-90cf-c043bc4277d9" providerId="ADAL" clId="{00C22F4A-81FE-4D63-B18D-E83F3483C49F}" dt="2021-06-07T13:29:35.083" v="5954" actId="1036"/>
          <ac:cxnSpMkLst>
            <pc:docMk/>
            <pc:sldMk cId="122531884" sldId="378"/>
            <ac:cxnSpMk id="120" creationId="{181977E9-F6C2-49CD-AE8E-BAEE744CA7F1}"/>
          </ac:cxnSpMkLst>
        </pc:cxnChg>
        <pc:cxnChg chg="add mod">
          <ac:chgData name="#JESSICA KEE SI JIA#" userId="2c6c4c4d-647b-4fc6-90cf-c043bc4277d9" providerId="ADAL" clId="{00C22F4A-81FE-4D63-B18D-E83F3483C49F}" dt="2021-06-07T13:34:07.788" v="6008" actId="1036"/>
          <ac:cxnSpMkLst>
            <pc:docMk/>
            <pc:sldMk cId="122531884" sldId="378"/>
            <ac:cxnSpMk id="144" creationId="{F932CE1F-2B21-4810-9554-9EBF852705A4}"/>
          </ac:cxnSpMkLst>
        </pc:cxnChg>
        <pc:cxnChg chg="mod">
          <ac:chgData name="#JESSICA KEE SI JIA#" userId="2c6c4c4d-647b-4fc6-90cf-c043bc4277d9" providerId="ADAL" clId="{00C22F4A-81FE-4D63-B18D-E83F3483C49F}" dt="2021-06-07T13:39:16.116" v="6096" actId="164"/>
          <ac:cxnSpMkLst>
            <pc:docMk/>
            <pc:sldMk cId="122531884" sldId="378"/>
            <ac:cxnSpMk id="152" creationId="{6348C261-EE48-4E2C-8B03-0C0DE35662E6}"/>
          </ac:cxnSpMkLst>
        </pc:cxnChg>
        <pc:cxnChg chg="mod">
          <ac:chgData name="#JESSICA KEE SI JIA#" userId="2c6c4c4d-647b-4fc6-90cf-c043bc4277d9" providerId="ADAL" clId="{00C22F4A-81FE-4D63-B18D-E83F3483C49F}" dt="2021-06-07T13:39:16.116" v="6096" actId="164"/>
          <ac:cxnSpMkLst>
            <pc:docMk/>
            <pc:sldMk cId="122531884" sldId="378"/>
            <ac:cxnSpMk id="153" creationId="{17725583-F6D3-407D-AD8D-C09CF0ABCF10}"/>
          </ac:cxnSpMkLst>
        </pc:cxnChg>
        <pc:cxnChg chg="del">
          <ac:chgData name="#JESSICA KEE SI JIA#" userId="2c6c4c4d-647b-4fc6-90cf-c043bc4277d9" providerId="ADAL" clId="{00C22F4A-81FE-4D63-B18D-E83F3483C49F}" dt="2021-06-07T13:08:12.185" v="5769" actId="478"/>
          <ac:cxnSpMkLst>
            <pc:docMk/>
            <pc:sldMk cId="122531884" sldId="378"/>
            <ac:cxnSpMk id="160" creationId="{1C1608E0-6276-4C64-9B38-57AF6B8E542E}"/>
          </ac:cxnSpMkLst>
        </pc:cxnChg>
        <pc:cxnChg chg="del">
          <ac:chgData name="#JESSICA KEE SI JIA#" userId="2c6c4c4d-647b-4fc6-90cf-c043bc4277d9" providerId="ADAL" clId="{00C22F4A-81FE-4D63-B18D-E83F3483C49F}" dt="2021-06-07T13:08:12.185" v="5769" actId="478"/>
          <ac:cxnSpMkLst>
            <pc:docMk/>
            <pc:sldMk cId="122531884" sldId="378"/>
            <ac:cxnSpMk id="170" creationId="{88043FBB-B769-44B3-9A99-048AD433D8A0}"/>
          </ac:cxnSpMkLst>
        </pc:cxnChg>
        <pc:cxnChg chg="del">
          <ac:chgData name="#JESSICA KEE SI JIA#" userId="2c6c4c4d-647b-4fc6-90cf-c043bc4277d9" providerId="ADAL" clId="{00C22F4A-81FE-4D63-B18D-E83F3483C49F}" dt="2021-06-07T13:08:12.185" v="5769" actId="478"/>
          <ac:cxnSpMkLst>
            <pc:docMk/>
            <pc:sldMk cId="122531884" sldId="378"/>
            <ac:cxnSpMk id="181" creationId="{75643E24-CDEB-4054-A28C-2C142574C01C}"/>
          </ac:cxnSpMkLst>
        </pc:cxnChg>
        <pc:cxnChg chg="del">
          <ac:chgData name="#JESSICA KEE SI JIA#" userId="2c6c4c4d-647b-4fc6-90cf-c043bc4277d9" providerId="ADAL" clId="{00C22F4A-81FE-4D63-B18D-E83F3483C49F}" dt="2021-06-07T13:08:12.185" v="5769" actId="478"/>
          <ac:cxnSpMkLst>
            <pc:docMk/>
            <pc:sldMk cId="122531884" sldId="378"/>
            <ac:cxnSpMk id="188" creationId="{B9C5C3C5-D2B7-4BA3-A4A2-96F3E5A512E1}"/>
          </ac:cxnSpMkLst>
        </pc:cxnChg>
      </pc:sldChg>
      <pc:sldChg chg="addSp delSp modSp add mod modAnim">
        <pc:chgData name="#JESSICA KEE SI JIA#" userId="2c6c4c4d-647b-4fc6-90cf-c043bc4277d9" providerId="ADAL" clId="{00C22F4A-81FE-4D63-B18D-E83F3483C49F}" dt="2021-06-08T08:08:46.297" v="6251"/>
        <pc:sldMkLst>
          <pc:docMk/>
          <pc:sldMk cId="3098335916" sldId="379"/>
        </pc:sldMkLst>
        <pc:spChg chg="add mod">
          <ac:chgData name="#JESSICA KEE SI JIA#" userId="2c6c4c4d-647b-4fc6-90cf-c043bc4277d9" providerId="ADAL" clId="{00C22F4A-81FE-4D63-B18D-E83F3483C49F}" dt="2021-06-08T08:07:21.003" v="6245" actId="1035"/>
          <ac:spMkLst>
            <pc:docMk/>
            <pc:sldMk cId="3098335916" sldId="379"/>
            <ac:spMk id="4" creationId="{4CAE5FB2-A335-45C1-AE5D-300A7A744554}"/>
          </ac:spMkLst>
        </pc:spChg>
        <pc:spChg chg="mod">
          <ac:chgData name="#JESSICA KEE SI JIA#" userId="2c6c4c4d-647b-4fc6-90cf-c043bc4277d9" providerId="ADAL" clId="{00C22F4A-81FE-4D63-B18D-E83F3483C49F}" dt="2021-06-08T08:04:00.728" v="6228" actId="20577"/>
          <ac:spMkLst>
            <pc:docMk/>
            <pc:sldMk cId="3098335916" sldId="379"/>
            <ac:spMk id="5" creationId="{4E6ACA77-FC5E-4347-944E-B8D636DC5DB8}"/>
          </ac:spMkLst>
        </pc:spChg>
        <pc:spChg chg="mod">
          <ac:chgData name="#JESSICA KEE SI JIA#" userId="2c6c4c4d-647b-4fc6-90cf-c043bc4277d9" providerId="ADAL" clId="{00C22F4A-81FE-4D63-B18D-E83F3483C49F}" dt="2021-06-08T08:04:14.574" v="6230" actId="20577"/>
          <ac:spMkLst>
            <pc:docMk/>
            <pc:sldMk cId="3098335916" sldId="379"/>
            <ac:spMk id="6" creationId="{573EF7F7-B245-45DF-B776-FC5DEAF656E0}"/>
          </ac:spMkLst>
        </pc:spChg>
        <pc:spChg chg="mod">
          <ac:chgData name="#JESSICA KEE SI JIA#" userId="2c6c4c4d-647b-4fc6-90cf-c043bc4277d9" providerId="ADAL" clId="{00C22F4A-81FE-4D63-B18D-E83F3483C49F}" dt="2021-06-08T08:04:18.395" v="6233" actId="20577"/>
          <ac:spMkLst>
            <pc:docMk/>
            <pc:sldMk cId="3098335916" sldId="379"/>
            <ac:spMk id="10" creationId="{660AAD2E-9A7A-4691-8FE2-51CC19E3CB1E}"/>
          </ac:spMkLst>
        </pc:spChg>
        <pc:spChg chg="del">
          <ac:chgData name="#JESSICA KEE SI JIA#" userId="2c6c4c4d-647b-4fc6-90cf-c043bc4277d9" providerId="ADAL" clId="{00C22F4A-81FE-4D63-B18D-E83F3483C49F}" dt="2021-06-08T08:04:21.923" v="6234" actId="478"/>
          <ac:spMkLst>
            <pc:docMk/>
            <pc:sldMk cId="3098335916" sldId="379"/>
            <ac:spMk id="11" creationId="{22DF3E02-5C76-4F68-820F-3550B83F6334}"/>
          </ac:spMkLst>
        </pc:spChg>
        <pc:spChg chg="del">
          <ac:chgData name="#JESSICA KEE SI JIA#" userId="2c6c4c4d-647b-4fc6-90cf-c043bc4277d9" providerId="ADAL" clId="{00C22F4A-81FE-4D63-B18D-E83F3483C49F}" dt="2021-06-08T08:04:21.923" v="6234" actId="478"/>
          <ac:spMkLst>
            <pc:docMk/>
            <pc:sldMk cId="3098335916" sldId="379"/>
            <ac:spMk id="13" creationId="{E0655DA6-86EF-42FD-8B76-0AEA3452AE80}"/>
          </ac:spMkLst>
        </pc:spChg>
        <pc:spChg chg="add mod">
          <ac:chgData name="#JESSICA KEE SI JIA#" userId="2c6c4c4d-647b-4fc6-90cf-c043bc4277d9" providerId="ADAL" clId="{00C22F4A-81FE-4D63-B18D-E83F3483C49F}" dt="2021-06-08T08:03:08.399" v="6211" actId="1038"/>
          <ac:spMkLst>
            <pc:docMk/>
            <pc:sldMk cId="3098335916" sldId="379"/>
            <ac:spMk id="30" creationId="{814A6D4D-350E-4303-B5A8-D7DFB3D3FC55}"/>
          </ac:spMkLst>
        </pc:spChg>
      </pc:sldChg>
      <pc:sldChg chg="addSp delSp modSp new del mod">
        <pc:chgData name="#JESSICA KEE SI JIA#" userId="2c6c4c4d-647b-4fc6-90cf-c043bc4277d9" providerId="ADAL" clId="{00C22F4A-81FE-4D63-B18D-E83F3483C49F}" dt="2021-06-08T08:13:58.911" v="6374" actId="47"/>
        <pc:sldMkLst>
          <pc:docMk/>
          <pc:sldMk cId="788809675" sldId="380"/>
        </pc:sldMkLst>
        <pc:spChg chg="mod">
          <ac:chgData name="#JESSICA KEE SI JIA#" userId="2c6c4c4d-647b-4fc6-90cf-c043bc4277d9" providerId="ADAL" clId="{00C22F4A-81FE-4D63-B18D-E83F3483C49F}" dt="2021-06-08T08:10:29.885" v="6281" actId="20577"/>
          <ac:spMkLst>
            <pc:docMk/>
            <pc:sldMk cId="788809675" sldId="380"/>
            <ac:spMk id="2" creationId="{50B353BF-1F49-4AB8-8010-52765CA2512F}"/>
          </ac:spMkLst>
        </pc:spChg>
        <pc:spChg chg="del">
          <ac:chgData name="#JESSICA KEE SI JIA#" userId="2c6c4c4d-647b-4fc6-90cf-c043bc4277d9" providerId="ADAL" clId="{00C22F4A-81FE-4D63-B18D-E83F3483C49F}" dt="2021-06-08T08:10:50.290" v="6282" actId="478"/>
          <ac:spMkLst>
            <pc:docMk/>
            <pc:sldMk cId="788809675" sldId="380"/>
            <ac:spMk id="3" creationId="{B6B47C48-B18C-470D-BED6-1866FFED2CA5}"/>
          </ac:spMkLst>
        </pc:spChg>
        <pc:spChg chg="add mod">
          <ac:chgData name="#JESSICA KEE SI JIA#" userId="2c6c4c4d-647b-4fc6-90cf-c043bc4277d9" providerId="ADAL" clId="{00C22F4A-81FE-4D63-B18D-E83F3483C49F}" dt="2021-06-08T08:10:50.798" v="6283"/>
          <ac:spMkLst>
            <pc:docMk/>
            <pc:sldMk cId="788809675" sldId="380"/>
            <ac:spMk id="4" creationId="{88441F2A-01EA-44D2-B837-BD8CBC648D9D}"/>
          </ac:spMkLst>
        </pc:spChg>
        <pc:spChg chg="add mod">
          <ac:chgData name="#JESSICA KEE SI JIA#" userId="2c6c4c4d-647b-4fc6-90cf-c043bc4277d9" providerId="ADAL" clId="{00C22F4A-81FE-4D63-B18D-E83F3483C49F}" dt="2021-06-08T08:12:12.333" v="6293" actId="14100"/>
          <ac:spMkLst>
            <pc:docMk/>
            <pc:sldMk cId="788809675" sldId="380"/>
            <ac:spMk id="5" creationId="{6B8A4688-0487-43F7-BDEE-09A8A41A5217}"/>
          </ac:spMkLst>
        </pc:spChg>
        <pc:spChg chg="add mod">
          <ac:chgData name="#JESSICA KEE SI JIA#" userId="2c6c4c4d-647b-4fc6-90cf-c043bc4277d9" providerId="ADAL" clId="{00C22F4A-81FE-4D63-B18D-E83F3483C49F}" dt="2021-06-08T08:10:50.798" v="6283"/>
          <ac:spMkLst>
            <pc:docMk/>
            <pc:sldMk cId="788809675" sldId="380"/>
            <ac:spMk id="6" creationId="{BBD897A1-3DE3-4A0E-9220-DDCD3AE70C0F}"/>
          </ac:spMkLst>
        </pc:spChg>
        <pc:spChg chg="add mod">
          <ac:chgData name="#JESSICA KEE SI JIA#" userId="2c6c4c4d-647b-4fc6-90cf-c043bc4277d9" providerId="ADAL" clId="{00C22F4A-81FE-4D63-B18D-E83F3483C49F}" dt="2021-06-08T08:10:50.798" v="6283"/>
          <ac:spMkLst>
            <pc:docMk/>
            <pc:sldMk cId="788809675" sldId="380"/>
            <ac:spMk id="7" creationId="{E36E954C-BAF7-48B2-8530-BD937CB7B516}"/>
          </ac:spMkLst>
        </pc:spChg>
        <pc:spChg chg="add mod">
          <ac:chgData name="#JESSICA KEE SI JIA#" userId="2c6c4c4d-647b-4fc6-90cf-c043bc4277d9" providerId="ADAL" clId="{00C22F4A-81FE-4D63-B18D-E83F3483C49F}" dt="2021-06-08T08:10:50.798" v="6283"/>
          <ac:spMkLst>
            <pc:docMk/>
            <pc:sldMk cId="788809675" sldId="380"/>
            <ac:spMk id="8" creationId="{2BF2DA8D-8BA3-481A-947A-4CF3C7E92B9D}"/>
          </ac:spMkLst>
        </pc:spChg>
      </pc:sldChg>
      <pc:sldChg chg="addSp delSp modSp new del mod ord">
        <pc:chgData name="#JESSICA KEE SI JIA#" userId="2c6c4c4d-647b-4fc6-90cf-c043bc4277d9" providerId="ADAL" clId="{00C22F4A-81FE-4D63-B18D-E83F3483C49F}" dt="2021-06-08T08:16:54.966" v="6442" actId="47"/>
        <pc:sldMkLst>
          <pc:docMk/>
          <pc:sldMk cId="3895542406" sldId="381"/>
        </pc:sldMkLst>
        <pc:spChg chg="mod">
          <ac:chgData name="#JESSICA KEE SI JIA#" userId="2c6c4c4d-647b-4fc6-90cf-c043bc4277d9" providerId="ADAL" clId="{00C22F4A-81FE-4D63-B18D-E83F3483C49F}" dt="2021-06-08T08:13:28.930" v="6361" actId="20577"/>
          <ac:spMkLst>
            <pc:docMk/>
            <pc:sldMk cId="3895542406" sldId="381"/>
            <ac:spMk id="2" creationId="{9C3B7912-17F1-4AD1-890B-7B8488B2BC5C}"/>
          </ac:spMkLst>
        </pc:spChg>
        <pc:spChg chg="add del mod">
          <ac:chgData name="#JESSICA KEE SI JIA#" userId="2c6c4c4d-647b-4fc6-90cf-c043bc4277d9" providerId="ADAL" clId="{00C22F4A-81FE-4D63-B18D-E83F3483C49F}" dt="2021-06-08T08:12:41.044" v="6303"/>
          <ac:spMkLst>
            <pc:docMk/>
            <pc:sldMk cId="3895542406" sldId="381"/>
            <ac:spMk id="3" creationId="{6EEDA380-2053-4F47-8733-03FD4116E045}"/>
          </ac:spMkLst>
        </pc:spChg>
        <pc:spChg chg="add mod">
          <ac:chgData name="#JESSICA KEE SI JIA#" userId="2c6c4c4d-647b-4fc6-90cf-c043bc4277d9" providerId="ADAL" clId="{00C22F4A-81FE-4D63-B18D-E83F3483C49F}" dt="2021-06-08T08:13:51.673" v="6372" actId="1036"/>
          <ac:spMkLst>
            <pc:docMk/>
            <pc:sldMk cId="3895542406" sldId="381"/>
            <ac:spMk id="4" creationId="{521DCF78-B2F0-4EF0-B16C-844B98A52549}"/>
          </ac:spMkLst>
        </pc:spChg>
        <pc:spChg chg="add mod">
          <ac:chgData name="#JESSICA KEE SI JIA#" userId="2c6c4c4d-647b-4fc6-90cf-c043bc4277d9" providerId="ADAL" clId="{00C22F4A-81FE-4D63-B18D-E83F3483C49F}" dt="2021-06-08T08:13:51.673" v="6372" actId="1036"/>
          <ac:spMkLst>
            <pc:docMk/>
            <pc:sldMk cId="3895542406" sldId="381"/>
            <ac:spMk id="5" creationId="{6D2F1FE8-B6FF-4CC9-B83A-63424AB21BFB}"/>
          </ac:spMkLst>
        </pc:spChg>
      </pc:sldChg>
      <pc:sldChg chg="addSp delSp modSp new mod">
        <pc:chgData name="#JESSICA KEE SI JIA#" userId="2c6c4c4d-647b-4fc6-90cf-c043bc4277d9" providerId="ADAL" clId="{00C22F4A-81FE-4D63-B18D-E83F3483C49F}" dt="2021-06-08T08:20:01.337" v="6528" actId="20577"/>
        <pc:sldMkLst>
          <pc:docMk/>
          <pc:sldMk cId="3630471393" sldId="382"/>
        </pc:sldMkLst>
        <pc:spChg chg="mod">
          <ac:chgData name="#JESSICA KEE SI JIA#" userId="2c6c4c4d-647b-4fc6-90cf-c043bc4277d9" providerId="ADAL" clId="{00C22F4A-81FE-4D63-B18D-E83F3483C49F}" dt="2021-06-08T08:20:01.337" v="6528" actId="20577"/>
          <ac:spMkLst>
            <pc:docMk/>
            <pc:sldMk cId="3630471393" sldId="382"/>
            <ac:spMk id="2" creationId="{B6543A8B-DEA8-44B9-850C-4EF066744951}"/>
          </ac:spMkLst>
        </pc:spChg>
        <pc:spChg chg="add mod">
          <ac:chgData name="#JESSICA KEE SI JIA#" userId="2c6c4c4d-647b-4fc6-90cf-c043bc4277d9" providerId="ADAL" clId="{00C22F4A-81FE-4D63-B18D-E83F3483C49F}" dt="2021-06-08T08:19:19.248" v="6484" actId="1076"/>
          <ac:spMkLst>
            <pc:docMk/>
            <pc:sldMk cId="3630471393" sldId="382"/>
            <ac:spMk id="3" creationId="{EA20EF89-8D58-4766-8AAE-9F26303D4763}"/>
          </ac:spMkLst>
        </pc:spChg>
        <pc:spChg chg="add mod">
          <ac:chgData name="#JESSICA KEE SI JIA#" userId="2c6c4c4d-647b-4fc6-90cf-c043bc4277d9" providerId="ADAL" clId="{00C22F4A-81FE-4D63-B18D-E83F3483C49F}" dt="2021-06-08T08:19:19.248" v="6484" actId="1076"/>
          <ac:spMkLst>
            <pc:docMk/>
            <pc:sldMk cId="3630471393" sldId="382"/>
            <ac:spMk id="4" creationId="{6AD72151-F46C-4B2E-8A84-A73B4FFB2966}"/>
          </ac:spMkLst>
        </pc:spChg>
        <pc:spChg chg="add del">
          <ac:chgData name="#JESSICA KEE SI JIA#" userId="2c6c4c4d-647b-4fc6-90cf-c043bc4277d9" providerId="ADAL" clId="{00C22F4A-81FE-4D63-B18D-E83F3483C49F}" dt="2021-06-08T08:14:44.285" v="6410"/>
          <ac:spMkLst>
            <pc:docMk/>
            <pc:sldMk cId="3630471393" sldId="382"/>
            <ac:spMk id="5" creationId="{5A6131E9-20D7-4B43-ADED-63C92A4B2248}"/>
          </ac:spMkLst>
        </pc:spChg>
        <pc:spChg chg="mod">
          <ac:chgData name="#JESSICA KEE SI JIA#" userId="2c6c4c4d-647b-4fc6-90cf-c043bc4277d9" providerId="ADAL" clId="{00C22F4A-81FE-4D63-B18D-E83F3483C49F}" dt="2021-06-08T08:19:23.313" v="6485" actId="1076"/>
          <ac:spMkLst>
            <pc:docMk/>
            <pc:sldMk cId="3630471393" sldId="382"/>
            <ac:spMk id="8" creationId="{22F267B2-3B24-4F64-A06A-1A933228CCEE}"/>
          </ac:spMkLst>
        </pc:spChg>
        <pc:spChg chg="mod">
          <ac:chgData name="#JESSICA KEE SI JIA#" userId="2c6c4c4d-647b-4fc6-90cf-c043bc4277d9" providerId="ADAL" clId="{00C22F4A-81FE-4D63-B18D-E83F3483C49F}" dt="2021-06-08T08:19:23.313" v="6485" actId="1076"/>
          <ac:spMkLst>
            <pc:docMk/>
            <pc:sldMk cId="3630471393" sldId="382"/>
            <ac:spMk id="9" creationId="{63F847E1-D8CE-41C9-A833-EA0D8A39F932}"/>
          </ac:spMkLst>
        </pc:spChg>
        <pc:spChg chg="add del mod ord">
          <ac:chgData name="#JESSICA KEE SI JIA#" userId="2c6c4c4d-647b-4fc6-90cf-c043bc4277d9" providerId="ADAL" clId="{00C22F4A-81FE-4D63-B18D-E83F3483C49F}" dt="2021-06-08T08:19:15.435" v="6483" actId="21"/>
          <ac:spMkLst>
            <pc:docMk/>
            <pc:sldMk cId="3630471393" sldId="382"/>
            <ac:spMk id="10" creationId="{11F490A1-9C63-4D77-9737-0F5E491768B8}"/>
          </ac:spMkLst>
        </pc:spChg>
        <pc:spChg chg="add mod">
          <ac:chgData name="#JESSICA KEE SI JIA#" userId="2c6c4c4d-647b-4fc6-90cf-c043bc4277d9" providerId="ADAL" clId="{00C22F4A-81FE-4D63-B18D-E83F3483C49F}" dt="2021-06-08T08:19:19.248" v="6484" actId="1076"/>
          <ac:spMkLst>
            <pc:docMk/>
            <pc:sldMk cId="3630471393" sldId="382"/>
            <ac:spMk id="11" creationId="{1E35BB24-6FFE-410B-8C8C-75B0E8DD1EED}"/>
          </ac:spMkLst>
        </pc:spChg>
        <pc:spChg chg="add mod">
          <ac:chgData name="#JESSICA KEE SI JIA#" userId="2c6c4c4d-647b-4fc6-90cf-c043bc4277d9" providerId="ADAL" clId="{00C22F4A-81FE-4D63-B18D-E83F3483C49F}" dt="2021-06-08T08:19:23.313" v="6485" actId="1076"/>
          <ac:spMkLst>
            <pc:docMk/>
            <pc:sldMk cId="3630471393" sldId="382"/>
            <ac:spMk id="12" creationId="{4D055877-FDC2-41C3-84E3-71064964D4F6}"/>
          </ac:spMkLst>
        </pc:spChg>
        <pc:spChg chg="add mod ord">
          <ac:chgData name="#JESSICA KEE SI JIA#" userId="2c6c4c4d-647b-4fc6-90cf-c043bc4277d9" providerId="ADAL" clId="{00C22F4A-81FE-4D63-B18D-E83F3483C49F}" dt="2021-06-08T08:19:27.004" v="6487" actId="167"/>
          <ac:spMkLst>
            <pc:docMk/>
            <pc:sldMk cId="3630471393" sldId="382"/>
            <ac:spMk id="15" creationId="{B95EFAD3-5EE4-4EE1-A326-62B33D7CE617}"/>
          </ac:spMkLst>
        </pc:spChg>
        <pc:spChg chg="add mod">
          <ac:chgData name="#JESSICA KEE SI JIA#" userId="2c6c4c4d-647b-4fc6-90cf-c043bc4277d9" providerId="ADAL" clId="{00C22F4A-81FE-4D63-B18D-E83F3483C49F}" dt="2021-06-08T08:19:42.005" v="6500" actId="207"/>
          <ac:spMkLst>
            <pc:docMk/>
            <pc:sldMk cId="3630471393" sldId="382"/>
            <ac:spMk id="16" creationId="{7BA78477-16DE-4995-B960-32EE04ACA89D}"/>
          </ac:spMkLst>
        </pc:spChg>
        <pc:spChg chg="add mod">
          <ac:chgData name="#JESSICA KEE SI JIA#" userId="2c6c4c4d-647b-4fc6-90cf-c043bc4277d9" providerId="ADAL" clId="{00C22F4A-81FE-4D63-B18D-E83F3483C49F}" dt="2021-06-08T08:19:56.781" v="6516" actId="20577"/>
          <ac:spMkLst>
            <pc:docMk/>
            <pc:sldMk cId="3630471393" sldId="382"/>
            <ac:spMk id="17" creationId="{8E647474-CCD5-4BDE-AD7B-5D54488E8A98}"/>
          </ac:spMkLst>
        </pc:spChg>
        <pc:grpChg chg="add mod">
          <ac:chgData name="#JESSICA KEE SI JIA#" userId="2c6c4c4d-647b-4fc6-90cf-c043bc4277d9" providerId="ADAL" clId="{00C22F4A-81FE-4D63-B18D-E83F3483C49F}" dt="2021-06-08T08:19:19.248" v="6484" actId="1076"/>
          <ac:grpSpMkLst>
            <pc:docMk/>
            <pc:sldMk cId="3630471393" sldId="382"/>
            <ac:grpSpMk id="6" creationId="{97204394-A9EE-4119-843F-0EAB73CA90F1}"/>
          </ac:grpSpMkLst>
        </pc:grpChg>
        <pc:grpChg chg="add mod">
          <ac:chgData name="#JESSICA KEE SI JIA#" userId="2c6c4c4d-647b-4fc6-90cf-c043bc4277d9" providerId="ADAL" clId="{00C22F4A-81FE-4D63-B18D-E83F3483C49F}" dt="2021-06-08T08:19:23.313" v="6485" actId="1076"/>
          <ac:grpSpMkLst>
            <pc:docMk/>
            <pc:sldMk cId="3630471393" sldId="382"/>
            <ac:grpSpMk id="7" creationId="{DD4AAF34-C09F-49A8-8688-BCCFA2064557}"/>
          </ac:grpSpMkLst>
        </pc:grpChg>
        <pc:grpChg chg="add mod">
          <ac:chgData name="#JESSICA KEE SI JIA#" userId="2c6c4c4d-647b-4fc6-90cf-c043bc4277d9" providerId="ADAL" clId="{00C22F4A-81FE-4D63-B18D-E83F3483C49F}" dt="2021-06-08T08:19:23.313" v="6485" actId="1076"/>
          <ac:grpSpMkLst>
            <pc:docMk/>
            <pc:sldMk cId="3630471393" sldId="382"/>
            <ac:grpSpMk id="13" creationId="{9CD8168F-961D-472F-BF29-E012FAA13EE1}"/>
          </ac:grpSpMkLst>
        </pc:grpChg>
        <pc:grpChg chg="add mod">
          <ac:chgData name="#JESSICA KEE SI JIA#" userId="2c6c4c4d-647b-4fc6-90cf-c043bc4277d9" providerId="ADAL" clId="{00C22F4A-81FE-4D63-B18D-E83F3483C49F}" dt="2021-06-08T08:19:19.248" v="6484" actId="1076"/>
          <ac:grpSpMkLst>
            <pc:docMk/>
            <pc:sldMk cId="3630471393" sldId="382"/>
            <ac:grpSpMk id="14" creationId="{94486E1D-80E9-495C-A0AB-4F69D32E5A60}"/>
          </ac:grpSpMkLst>
        </pc:grpChg>
      </pc:sldChg>
      <pc:sldChg chg="addSp delSp modSp new del mod ord modClrScheme modAnim chgLayout">
        <pc:chgData name="#JESSICA KEE SI JIA#" userId="2c6c4c4d-647b-4fc6-90cf-c043bc4277d9" providerId="ADAL" clId="{00C22F4A-81FE-4D63-B18D-E83F3483C49F}" dt="2021-06-20T13:43:56.620" v="6964" actId="47"/>
        <pc:sldMkLst>
          <pc:docMk/>
          <pc:sldMk cId="1921932015" sldId="383"/>
        </pc:sldMkLst>
        <pc:spChg chg="mod ord">
          <ac:chgData name="#JESSICA KEE SI JIA#" userId="2c6c4c4d-647b-4fc6-90cf-c043bc4277d9" providerId="ADAL" clId="{00C22F4A-81FE-4D63-B18D-E83F3483C49F}" dt="2021-06-17T07:55:40.156" v="6595" actId="700"/>
          <ac:spMkLst>
            <pc:docMk/>
            <pc:sldMk cId="1921932015" sldId="383"/>
            <ac:spMk id="2" creationId="{5B7F0A92-9E76-417C-8E58-34308B61D414}"/>
          </ac:spMkLst>
        </pc:spChg>
        <pc:spChg chg="add del mod">
          <ac:chgData name="#JESSICA KEE SI JIA#" userId="2c6c4c4d-647b-4fc6-90cf-c043bc4277d9" providerId="ADAL" clId="{00C22F4A-81FE-4D63-B18D-E83F3483C49F}" dt="2021-06-17T07:55:23.408" v="6589" actId="478"/>
          <ac:spMkLst>
            <pc:docMk/>
            <pc:sldMk cId="1921932015" sldId="383"/>
            <ac:spMk id="12" creationId="{A5338BD6-B3F6-4E11-B373-822897050699}"/>
          </ac:spMkLst>
        </pc:spChg>
        <pc:spChg chg="add del mod">
          <ac:chgData name="#JESSICA KEE SI JIA#" userId="2c6c4c4d-647b-4fc6-90cf-c043bc4277d9" providerId="ADAL" clId="{00C22F4A-81FE-4D63-B18D-E83F3483C49F}" dt="2021-06-17T07:55:26.296" v="6591" actId="478"/>
          <ac:spMkLst>
            <pc:docMk/>
            <pc:sldMk cId="1921932015" sldId="383"/>
            <ac:spMk id="13" creationId="{3625BF21-3C57-4A07-9178-E85DDB6D9683}"/>
          </ac:spMkLst>
        </pc:spChg>
        <pc:spChg chg="add mod">
          <ac:chgData name="#JESSICA KEE SI JIA#" userId="2c6c4c4d-647b-4fc6-90cf-c043bc4277d9" providerId="ADAL" clId="{00C22F4A-81FE-4D63-B18D-E83F3483C49F}" dt="2021-06-17T07:54:38.577" v="6585" actId="1076"/>
          <ac:spMkLst>
            <pc:docMk/>
            <pc:sldMk cId="1921932015" sldId="383"/>
            <ac:spMk id="14" creationId="{7CC3AC86-FFF6-4B4F-9821-76A63B4FF1EB}"/>
          </ac:spMkLst>
        </pc:spChg>
        <pc:spChg chg="add mod">
          <ac:chgData name="#JESSICA KEE SI JIA#" userId="2c6c4c4d-647b-4fc6-90cf-c043bc4277d9" providerId="ADAL" clId="{00C22F4A-81FE-4D63-B18D-E83F3483C49F}" dt="2021-06-17T07:54:38.577" v="6585" actId="1076"/>
          <ac:spMkLst>
            <pc:docMk/>
            <pc:sldMk cId="1921932015" sldId="383"/>
            <ac:spMk id="15" creationId="{DBA134DF-055C-40A7-9743-DE42444C66AF}"/>
          </ac:spMkLst>
        </pc:spChg>
        <pc:spChg chg="add mod">
          <ac:chgData name="#JESSICA KEE SI JIA#" userId="2c6c4c4d-647b-4fc6-90cf-c043bc4277d9" providerId="ADAL" clId="{00C22F4A-81FE-4D63-B18D-E83F3483C49F}" dt="2021-06-17T07:54:38.577" v="6585" actId="1076"/>
          <ac:spMkLst>
            <pc:docMk/>
            <pc:sldMk cId="1921932015" sldId="383"/>
            <ac:spMk id="16" creationId="{5D7707A4-A12C-4136-AFE3-FF5062B9C9E0}"/>
          </ac:spMkLst>
        </pc:spChg>
        <pc:spChg chg="mod">
          <ac:chgData name="#JESSICA KEE SI JIA#" userId="2c6c4c4d-647b-4fc6-90cf-c043bc4277d9" providerId="ADAL" clId="{00C22F4A-81FE-4D63-B18D-E83F3483C49F}" dt="2021-06-17T07:55:19.625" v="6588" actId="1076"/>
          <ac:spMkLst>
            <pc:docMk/>
            <pc:sldMk cId="1921932015" sldId="383"/>
            <ac:spMk id="23" creationId="{C3F459A6-248A-4BAB-BF84-5D52019B41BF}"/>
          </ac:spMkLst>
        </pc:spChg>
        <pc:spChg chg="mod">
          <ac:chgData name="#JESSICA KEE SI JIA#" userId="2c6c4c4d-647b-4fc6-90cf-c043bc4277d9" providerId="ADAL" clId="{00C22F4A-81FE-4D63-B18D-E83F3483C49F}" dt="2021-06-17T07:55:19.625" v="6588" actId="1076"/>
          <ac:spMkLst>
            <pc:docMk/>
            <pc:sldMk cId="1921932015" sldId="383"/>
            <ac:spMk id="24" creationId="{D78587D8-7253-457D-A98D-0062F1241B56}"/>
          </ac:spMkLst>
        </pc:spChg>
        <pc:spChg chg="mod">
          <ac:chgData name="#JESSICA KEE SI JIA#" userId="2c6c4c4d-647b-4fc6-90cf-c043bc4277d9" providerId="ADAL" clId="{00C22F4A-81FE-4D63-B18D-E83F3483C49F}" dt="2021-06-17T07:55:19.625" v="6588" actId="1076"/>
          <ac:spMkLst>
            <pc:docMk/>
            <pc:sldMk cId="1921932015" sldId="383"/>
            <ac:spMk id="25" creationId="{8AC7E056-3828-404A-9FBC-6B551190E832}"/>
          </ac:spMkLst>
        </pc:spChg>
        <pc:spChg chg="mod">
          <ac:chgData name="#JESSICA KEE SI JIA#" userId="2c6c4c4d-647b-4fc6-90cf-c043bc4277d9" providerId="ADAL" clId="{00C22F4A-81FE-4D63-B18D-E83F3483C49F}" dt="2021-06-17T07:55:19.625" v="6588" actId="1076"/>
          <ac:spMkLst>
            <pc:docMk/>
            <pc:sldMk cId="1921932015" sldId="383"/>
            <ac:spMk id="26" creationId="{26B6B6A0-2E46-4F07-86E8-5317934FB1DB}"/>
          </ac:spMkLst>
        </pc:spChg>
        <pc:spChg chg="mod">
          <ac:chgData name="#JESSICA KEE SI JIA#" userId="2c6c4c4d-647b-4fc6-90cf-c043bc4277d9" providerId="ADAL" clId="{00C22F4A-81FE-4D63-B18D-E83F3483C49F}" dt="2021-06-17T07:55:19.625" v="6588" actId="1076"/>
          <ac:spMkLst>
            <pc:docMk/>
            <pc:sldMk cId="1921932015" sldId="383"/>
            <ac:spMk id="27" creationId="{24AE63E9-8B54-4C28-80A3-11D8F0F781E9}"/>
          </ac:spMkLst>
        </pc:spChg>
        <pc:spChg chg="add del mod">
          <ac:chgData name="#JESSICA KEE SI JIA#" userId="2c6c4c4d-647b-4fc6-90cf-c043bc4277d9" providerId="ADAL" clId="{00C22F4A-81FE-4D63-B18D-E83F3483C49F}" dt="2021-06-17T07:55:36.612" v="6594" actId="478"/>
          <ac:spMkLst>
            <pc:docMk/>
            <pc:sldMk cId="1921932015" sldId="383"/>
            <ac:spMk id="28" creationId="{BAE25019-45D3-443A-92EC-D162B72CD325}"/>
          </ac:spMkLst>
        </pc:spChg>
        <pc:spChg chg="add mod ord">
          <ac:chgData name="#JESSICA KEE SI JIA#" userId="2c6c4c4d-647b-4fc6-90cf-c043bc4277d9" providerId="ADAL" clId="{00C22F4A-81FE-4D63-B18D-E83F3483C49F}" dt="2021-06-17T07:55:52.582" v="6615" actId="20577"/>
          <ac:spMkLst>
            <pc:docMk/>
            <pc:sldMk cId="1921932015" sldId="383"/>
            <ac:spMk id="29" creationId="{6A80CF5A-4B84-4DEE-ABAE-1F95C8DFEFC2}"/>
          </ac:spMkLst>
        </pc:spChg>
        <pc:spChg chg="add del mod ord">
          <ac:chgData name="#JESSICA KEE SI JIA#" userId="2c6c4c4d-647b-4fc6-90cf-c043bc4277d9" providerId="ADAL" clId="{00C22F4A-81FE-4D63-B18D-E83F3483C49F}" dt="2021-06-17T07:56:28.431" v="6661" actId="478"/>
          <ac:spMkLst>
            <pc:docMk/>
            <pc:sldMk cId="1921932015" sldId="383"/>
            <ac:spMk id="30" creationId="{1676B7DD-5ECE-4562-A52B-BDAD097A09B6}"/>
          </ac:spMkLst>
        </pc:spChg>
        <pc:spChg chg="add mod ord">
          <ac:chgData name="#JESSICA KEE SI JIA#" userId="2c6c4c4d-647b-4fc6-90cf-c043bc4277d9" providerId="ADAL" clId="{00C22F4A-81FE-4D63-B18D-E83F3483C49F}" dt="2021-06-17T07:55:49.275" v="6613" actId="122"/>
          <ac:spMkLst>
            <pc:docMk/>
            <pc:sldMk cId="1921932015" sldId="383"/>
            <ac:spMk id="31" creationId="{83CB246B-C9EF-4CBD-A061-6D8C3AB89292}"/>
          </ac:spMkLst>
        </pc:spChg>
        <pc:spChg chg="add del mod ord">
          <ac:chgData name="#JESSICA KEE SI JIA#" userId="2c6c4c4d-647b-4fc6-90cf-c043bc4277d9" providerId="ADAL" clId="{00C22F4A-81FE-4D63-B18D-E83F3483C49F}" dt="2021-06-17T07:56:29.865" v="6662" actId="478"/>
          <ac:spMkLst>
            <pc:docMk/>
            <pc:sldMk cId="1921932015" sldId="383"/>
            <ac:spMk id="32" creationId="{46022396-6237-41F5-8737-7A540B7FC204}"/>
          </ac:spMkLst>
        </pc:spChg>
        <pc:grpChg chg="add del mod">
          <ac:chgData name="#JESSICA KEE SI JIA#" userId="2c6c4c4d-647b-4fc6-90cf-c043bc4277d9" providerId="ADAL" clId="{00C22F4A-81FE-4D63-B18D-E83F3483C49F}" dt="2021-06-17T07:54:29.100" v="6583" actId="478"/>
          <ac:grpSpMkLst>
            <pc:docMk/>
            <pc:sldMk cId="1921932015" sldId="383"/>
            <ac:grpSpMk id="3" creationId="{DD5D1079-D1B7-404F-BB50-B3B366A18C70}"/>
          </ac:grpSpMkLst>
        </pc:grpChg>
        <pc:grpChg chg="add mod">
          <ac:chgData name="#JESSICA KEE SI JIA#" userId="2c6c4c4d-647b-4fc6-90cf-c043bc4277d9" providerId="ADAL" clId="{00C22F4A-81FE-4D63-B18D-E83F3483C49F}" dt="2021-06-17T07:55:29.456" v="6592" actId="14100"/>
          <ac:grpSpMkLst>
            <pc:docMk/>
            <pc:sldMk cId="1921932015" sldId="383"/>
            <ac:grpSpMk id="8" creationId="{14488F81-A65D-4221-9E4B-54E06642CDF4}"/>
          </ac:grpSpMkLst>
        </pc:grpChg>
        <pc:grpChg chg="add mod">
          <ac:chgData name="#JESSICA KEE SI JIA#" userId="2c6c4c4d-647b-4fc6-90cf-c043bc4277d9" providerId="ADAL" clId="{00C22F4A-81FE-4D63-B18D-E83F3483C49F}" dt="2021-06-17T07:55:19.625" v="6588" actId="1076"/>
          <ac:grpSpMkLst>
            <pc:docMk/>
            <pc:sldMk cId="1921932015" sldId="383"/>
            <ac:grpSpMk id="17" creationId="{6F16FD32-8DF5-436E-B9AA-6424A40CD8F1}"/>
          </ac:grpSpMkLst>
        </pc:grpChg>
        <pc:grpChg chg="mod">
          <ac:chgData name="#JESSICA KEE SI JIA#" userId="2c6c4c4d-647b-4fc6-90cf-c043bc4277d9" providerId="ADAL" clId="{00C22F4A-81FE-4D63-B18D-E83F3483C49F}" dt="2021-06-17T07:55:19.625" v="6588" actId="1076"/>
          <ac:grpSpMkLst>
            <pc:docMk/>
            <pc:sldMk cId="1921932015" sldId="383"/>
            <ac:grpSpMk id="18" creationId="{9FFF2AF4-7267-4EF6-94F3-8EA3D3E3AE50}"/>
          </ac:grpSpMkLst>
        </pc:grpChg>
        <pc:graphicFrameChg chg="add del mod">
          <ac:chgData name="#JESSICA KEE SI JIA#" userId="2c6c4c4d-647b-4fc6-90cf-c043bc4277d9" providerId="ADAL" clId="{00C22F4A-81FE-4D63-B18D-E83F3483C49F}" dt="2021-06-17T07:54:29.100" v="6583" actId="478"/>
          <ac:graphicFrameMkLst>
            <pc:docMk/>
            <pc:sldMk cId="1921932015" sldId="383"/>
            <ac:graphicFrameMk id="7" creationId="{1ECE6BB5-3204-4B25-9B81-B91E8BEEA0E8}"/>
          </ac:graphicFrameMkLst>
        </pc:graphicFrameChg>
        <pc:cxnChg chg="mod">
          <ac:chgData name="#JESSICA KEE SI JIA#" userId="2c6c4c4d-647b-4fc6-90cf-c043bc4277d9" providerId="ADAL" clId="{00C22F4A-81FE-4D63-B18D-E83F3483C49F}" dt="2021-06-17T07:54:16.714" v="6580"/>
          <ac:cxnSpMkLst>
            <pc:docMk/>
            <pc:sldMk cId="1921932015" sldId="383"/>
            <ac:cxnSpMk id="4" creationId="{4891F2A6-3B3D-4200-B1C9-B6100CE2233D}"/>
          </ac:cxnSpMkLst>
        </pc:cxnChg>
        <pc:cxnChg chg="mod">
          <ac:chgData name="#JESSICA KEE SI JIA#" userId="2c6c4c4d-647b-4fc6-90cf-c043bc4277d9" providerId="ADAL" clId="{00C22F4A-81FE-4D63-B18D-E83F3483C49F}" dt="2021-06-17T07:54:16.714" v="6580"/>
          <ac:cxnSpMkLst>
            <pc:docMk/>
            <pc:sldMk cId="1921932015" sldId="383"/>
            <ac:cxnSpMk id="5" creationId="{D9F21884-0570-4CB3-95AD-47151728F175}"/>
          </ac:cxnSpMkLst>
        </pc:cxnChg>
        <pc:cxnChg chg="mod">
          <ac:chgData name="#JESSICA KEE SI JIA#" userId="2c6c4c4d-647b-4fc6-90cf-c043bc4277d9" providerId="ADAL" clId="{00C22F4A-81FE-4D63-B18D-E83F3483C49F}" dt="2021-06-17T07:54:16.714" v="6580"/>
          <ac:cxnSpMkLst>
            <pc:docMk/>
            <pc:sldMk cId="1921932015" sldId="383"/>
            <ac:cxnSpMk id="6" creationId="{00C61DEB-E943-4674-91DE-85D2186D0CFD}"/>
          </ac:cxnSpMkLst>
        </pc:cxnChg>
        <pc:cxnChg chg="mod">
          <ac:chgData name="#JESSICA KEE SI JIA#" userId="2c6c4c4d-647b-4fc6-90cf-c043bc4277d9" providerId="ADAL" clId="{00C22F4A-81FE-4D63-B18D-E83F3483C49F}" dt="2021-06-17T07:54:36.964" v="6584"/>
          <ac:cxnSpMkLst>
            <pc:docMk/>
            <pc:sldMk cId="1921932015" sldId="383"/>
            <ac:cxnSpMk id="9" creationId="{445A604A-0481-4C6D-92E5-BAE19AEBB2AD}"/>
          </ac:cxnSpMkLst>
        </pc:cxnChg>
        <pc:cxnChg chg="mod">
          <ac:chgData name="#JESSICA KEE SI JIA#" userId="2c6c4c4d-647b-4fc6-90cf-c043bc4277d9" providerId="ADAL" clId="{00C22F4A-81FE-4D63-B18D-E83F3483C49F}" dt="2021-06-17T07:54:36.964" v="6584"/>
          <ac:cxnSpMkLst>
            <pc:docMk/>
            <pc:sldMk cId="1921932015" sldId="383"/>
            <ac:cxnSpMk id="10" creationId="{6BB42272-7AE0-44C7-9E79-0D365D5DE515}"/>
          </ac:cxnSpMkLst>
        </pc:cxnChg>
        <pc:cxnChg chg="mod">
          <ac:chgData name="#JESSICA KEE SI JIA#" userId="2c6c4c4d-647b-4fc6-90cf-c043bc4277d9" providerId="ADAL" clId="{00C22F4A-81FE-4D63-B18D-E83F3483C49F}" dt="2021-06-17T07:54:36.964" v="6584"/>
          <ac:cxnSpMkLst>
            <pc:docMk/>
            <pc:sldMk cId="1921932015" sldId="383"/>
            <ac:cxnSpMk id="11" creationId="{827B45C0-327D-404B-9DCA-66305BBFC900}"/>
          </ac:cxnSpMkLst>
        </pc:cxnChg>
        <pc:cxnChg chg="mod">
          <ac:chgData name="#JESSICA KEE SI JIA#" userId="2c6c4c4d-647b-4fc6-90cf-c043bc4277d9" providerId="ADAL" clId="{00C22F4A-81FE-4D63-B18D-E83F3483C49F}" dt="2021-06-17T07:55:19.625" v="6588" actId="1076"/>
          <ac:cxnSpMkLst>
            <pc:docMk/>
            <pc:sldMk cId="1921932015" sldId="383"/>
            <ac:cxnSpMk id="19" creationId="{074A9C0D-E1BC-4D8B-AF96-9ADF3A92E145}"/>
          </ac:cxnSpMkLst>
        </pc:cxnChg>
        <pc:cxnChg chg="mod">
          <ac:chgData name="#JESSICA KEE SI JIA#" userId="2c6c4c4d-647b-4fc6-90cf-c043bc4277d9" providerId="ADAL" clId="{00C22F4A-81FE-4D63-B18D-E83F3483C49F}" dt="2021-06-17T07:55:19.625" v="6588" actId="1076"/>
          <ac:cxnSpMkLst>
            <pc:docMk/>
            <pc:sldMk cId="1921932015" sldId="383"/>
            <ac:cxnSpMk id="20" creationId="{73817AE9-6E87-4498-A113-EE5B8D9F2EED}"/>
          </ac:cxnSpMkLst>
        </pc:cxnChg>
        <pc:cxnChg chg="mod">
          <ac:chgData name="#JESSICA KEE SI JIA#" userId="2c6c4c4d-647b-4fc6-90cf-c043bc4277d9" providerId="ADAL" clId="{00C22F4A-81FE-4D63-B18D-E83F3483C49F}" dt="2021-06-17T07:55:19.625" v="6588" actId="1076"/>
          <ac:cxnSpMkLst>
            <pc:docMk/>
            <pc:sldMk cId="1921932015" sldId="383"/>
            <ac:cxnSpMk id="21" creationId="{59F50550-B6C0-46F9-AD62-C09D71B90040}"/>
          </ac:cxnSpMkLst>
        </pc:cxnChg>
        <pc:cxnChg chg="mod">
          <ac:chgData name="#JESSICA KEE SI JIA#" userId="2c6c4c4d-647b-4fc6-90cf-c043bc4277d9" providerId="ADAL" clId="{00C22F4A-81FE-4D63-B18D-E83F3483C49F}" dt="2021-06-17T07:55:19.625" v="6588" actId="1076"/>
          <ac:cxnSpMkLst>
            <pc:docMk/>
            <pc:sldMk cId="1921932015" sldId="383"/>
            <ac:cxnSpMk id="22" creationId="{776C53D9-0B6C-4E6F-BBAD-C61D3B988F0D}"/>
          </ac:cxnSpMkLst>
        </pc:cxnChg>
      </pc:sldChg>
      <pc:sldChg chg="addSp delSp modSp new add del mod modTransition">
        <pc:chgData name="#JESSICA KEE SI JIA#" userId="2c6c4c4d-647b-4fc6-90cf-c043bc4277d9" providerId="ADAL" clId="{00C22F4A-81FE-4D63-B18D-E83F3483C49F}" dt="2021-06-21T06:44:06.560" v="7393" actId="14100"/>
        <pc:sldMkLst>
          <pc:docMk/>
          <pc:sldMk cId="2105708449" sldId="383"/>
        </pc:sldMkLst>
        <pc:spChg chg="mod">
          <ac:chgData name="#JESSICA KEE SI JIA#" userId="2c6c4c4d-647b-4fc6-90cf-c043bc4277d9" providerId="ADAL" clId="{00C22F4A-81FE-4D63-B18D-E83F3483C49F}" dt="2021-06-21T06:37:35.824" v="7035" actId="20577"/>
          <ac:spMkLst>
            <pc:docMk/>
            <pc:sldMk cId="2105708449" sldId="383"/>
            <ac:spMk id="2" creationId="{809E3DD9-6CFD-4B5E-9618-CF7B70B0A581}"/>
          </ac:spMkLst>
        </pc:spChg>
        <pc:spChg chg="del">
          <ac:chgData name="#JESSICA KEE SI JIA#" userId="2c6c4c4d-647b-4fc6-90cf-c043bc4277d9" providerId="ADAL" clId="{00C22F4A-81FE-4D63-B18D-E83F3483C49F}" dt="2021-06-21T06:36:12.872" v="6966" actId="478"/>
          <ac:spMkLst>
            <pc:docMk/>
            <pc:sldMk cId="2105708449" sldId="383"/>
            <ac:spMk id="3" creationId="{BEC97049-6E2B-4B21-A906-939DA46EB279}"/>
          </ac:spMkLst>
        </pc:spChg>
        <pc:spChg chg="add mod">
          <ac:chgData name="#JESSICA KEE SI JIA#" userId="2c6c4c4d-647b-4fc6-90cf-c043bc4277d9" providerId="ADAL" clId="{00C22F4A-81FE-4D63-B18D-E83F3483C49F}" dt="2021-06-21T06:44:06.560" v="7393" actId="14100"/>
          <ac:spMkLst>
            <pc:docMk/>
            <pc:sldMk cId="2105708449" sldId="383"/>
            <ac:spMk id="4" creationId="{4526E7A4-6D5B-45E7-8444-E066A90A1296}"/>
          </ac:spMkLst>
        </pc:spChg>
        <pc:spChg chg="add mod">
          <ac:chgData name="#JESSICA KEE SI JIA#" userId="2c6c4c4d-647b-4fc6-90cf-c043bc4277d9" providerId="ADAL" clId="{00C22F4A-81FE-4D63-B18D-E83F3483C49F}" dt="2021-06-21T06:43:44.977" v="7388" actId="20577"/>
          <ac:spMkLst>
            <pc:docMk/>
            <pc:sldMk cId="2105708449" sldId="383"/>
            <ac:spMk id="5" creationId="{6736808F-F29A-4ECE-989F-47D33DFE934B}"/>
          </ac:spMkLst>
        </pc:spChg>
        <pc:spChg chg="add mod ord">
          <ac:chgData name="#JESSICA KEE SI JIA#" userId="2c6c4c4d-647b-4fc6-90cf-c043bc4277d9" providerId="ADAL" clId="{00C22F4A-81FE-4D63-B18D-E83F3483C49F}" dt="2021-06-21T06:39:12.372" v="7075" actId="167"/>
          <ac:spMkLst>
            <pc:docMk/>
            <pc:sldMk cId="2105708449" sldId="383"/>
            <ac:spMk id="6" creationId="{62086113-6A17-4EDF-BBA4-850E81028886}"/>
          </ac:spMkLst>
        </pc:spChg>
        <pc:spChg chg="add mod">
          <ac:chgData name="#JESSICA KEE SI JIA#" userId="2c6c4c4d-647b-4fc6-90cf-c043bc4277d9" providerId="ADAL" clId="{00C22F4A-81FE-4D63-B18D-E83F3483C49F}" dt="2021-06-21T06:39:30.318" v="7083" actId="1076"/>
          <ac:spMkLst>
            <pc:docMk/>
            <pc:sldMk cId="2105708449" sldId="383"/>
            <ac:spMk id="7" creationId="{B9039109-89F9-4E86-9859-40B179B30C19}"/>
          </ac:spMkLst>
        </pc:spChg>
      </pc:sldChg>
      <pc:sldChg chg="addSp modSp add del mod">
        <pc:chgData name="#JESSICA KEE SI JIA#" userId="2c6c4c4d-647b-4fc6-90cf-c043bc4277d9" providerId="ADAL" clId="{00C22F4A-81FE-4D63-B18D-E83F3483C49F}" dt="2021-06-08T08:16:58.885" v="6443" actId="47"/>
        <pc:sldMkLst>
          <pc:docMk/>
          <pc:sldMk cId="3843809086" sldId="383"/>
        </pc:sldMkLst>
        <pc:spChg chg="mod">
          <ac:chgData name="#JESSICA KEE SI JIA#" userId="2c6c4c4d-647b-4fc6-90cf-c043bc4277d9" providerId="ADAL" clId="{00C22F4A-81FE-4D63-B18D-E83F3483C49F}" dt="2021-06-08T08:15:34.006" v="6424" actId="20577"/>
          <ac:spMkLst>
            <pc:docMk/>
            <pc:sldMk cId="3843809086" sldId="383"/>
            <ac:spMk id="2" creationId="{B6543A8B-DEA8-44B9-850C-4EF066744951}"/>
          </ac:spMkLst>
        </pc:spChg>
        <pc:spChg chg="mod">
          <ac:chgData name="#JESSICA KEE SI JIA#" userId="2c6c4c4d-647b-4fc6-90cf-c043bc4277d9" providerId="ADAL" clId="{00C22F4A-81FE-4D63-B18D-E83F3483C49F}" dt="2021-06-08T08:16:31.740" v="6435" actId="113"/>
          <ac:spMkLst>
            <pc:docMk/>
            <pc:sldMk cId="3843809086" sldId="383"/>
            <ac:spMk id="3" creationId="{EA20EF89-8D58-4766-8AAE-9F26303D4763}"/>
          </ac:spMkLst>
        </pc:spChg>
        <pc:spChg chg="mod">
          <ac:chgData name="#JESSICA KEE SI JIA#" userId="2c6c4c4d-647b-4fc6-90cf-c043bc4277d9" providerId="ADAL" clId="{00C22F4A-81FE-4D63-B18D-E83F3483C49F}" dt="2021-06-08T08:16:26.360" v="6434" actId="164"/>
          <ac:spMkLst>
            <pc:docMk/>
            <pc:sldMk cId="3843809086" sldId="383"/>
            <ac:spMk id="4" creationId="{6AD72151-F46C-4B2E-8A84-A73B4FFB2966}"/>
          </ac:spMkLst>
        </pc:spChg>
        <pc:grpChg chg="add mod">
          <ac:chgData name="#JESSICA KEE SI JIA#" userId="2c6c4c4d-647b-4fc6-90cf-c043bc4277d9" providerId="ADAL" clId="{00C22F4A-81FE-4D63-B18D-E83F3483C49F}" dt="2021-06-08T08:16:26.360" v="6434" actId="164"/>
          <ac:grpSpMkLst>
            <pc:docMk/>
            <pc:sldMk cId="3843809086" sldId="383"/>
            <ac:grpSpMk id="5" creationId="{C91A7431-CDC7-41BE-9C5E-45BCCE3C9B0B}"/>
          </ac:grpSpMkLst>
        </pc:grpChg>
      </pc:sldChg>
      <pc:sldChg chg="modSp add del mod modTransition">
        <pc:chgData name="#JESSICA KEE SI JIA#" userId="2c6c4c4d-647b-4fc6-90cf-c043bc4277d9" providerId="ADAL" clId="{00C22F4A-81FE-4D63-B18D-E83F3483C49F}" dt="2021-06-21T06:44:13.144" v="7394" actId="47"/>
        <pc:sldMkLst>
          <pc:docMk/>
          <pc:sldMk cId="2068613189" sldId="384"/>
        </pc:sldMkLst>
        <pc:spChg chg="mod">
          <ac:chgData name="#JESSICA KEE SI JIA#" userId="2c6c4c4d-647b-4fc6-90cf-c043bc4277d9" providerId="ADAL" clId="{00C22F4A-81FE-4D63-B18D-E83F3483C49F}" dt="2021-06-21T06:43:07.239" v="7383" actId="207"/>
          <ac:spMkLst>
            <pc:docMk/>
            <pc:sldMk cId="2068613189" sldId="384"/>
            <ac:spMk id="4" creationId="{4526E7A4-6D5B-45E7-8444-E066A90A1296}"/>
          </ac:spMkLst>
        </pc:spChg>
        <pc:spChg chg="mod">
          <ac:chgData name="#JESSICA KEE SI JIA#" userId="2c6c4c4d-647b-4fc6-90cf-c043bc4277d9" providerId="ADAL" clId="{00C22F4A-81FE-4D63-B18D-E83F3483C49F}" dt="2021-06-21T06:42:46.795" v="7381" actId="1035"/>
          <ac:spMkLst>
            <pc:docMk/>
            <pc:sldMk cId="2068613189" sldId="384"/>
            <ac:spMk id="5" creationId="{6736808F-F29A-4ECE-989F-47D33DFE934B}"/>
          </ac:spMkLst>
        </pc:spChg>
      </pc:sldChg>
      <pc:sldChg chg="modSp add mod">
        <pc:chgData name="#JESSICA KEE SI JIA#" userId="2c6c4c4d-647b-4fc6-90cf-c043bc4277d9" providerId="ADAL" clId="{00C22F4A-81FE-4D63-B18D-E83F3483C49F}" dt="2021-06-21T06:45:11.431" v="7410" actId="1036"/>
        <pc:sldMkLst>
          <pc:docMk/>
          <pc:sldMk cId="4083860468" sldId="384"/>
        </pc:sldMkLst>
        <pc:spChg chg="mod">
          <ac:chgData name="#JESSICA KEE SI JIA#" userId="2c6c4c4d-647b-4fc6-90cf-c043bc4277d9" providerId="ADAL" clId="{00C22F4A-81FE-4D63-B18D-E83F3483C49F}" dt="2021-06-21T06:45:11.431" v="7410" actId="1036"/>
          <ac:spMkLst>
            <pc:docMk/>
            <pc:sldMk cId="4083860468" sldId="384"/>
            <ac:spMk id="4" creationId="{4526E7A4-6D5B-45E7-8444-E066A90A1296}"/>
          </ac:spMkLst>
        </pc:spChg>
        <pc:spChg chg="mod">
          <ac:chgData name="#JESSICA KEE SI JIA#" userId="2c6c4c4d-647b-4fc6-90cf-c043bc4277d9" providerId="ADAL" clId="{00C22F4A-81FE-4D63-B18D-E83F3483C49F}" dt="2021-06-21T06:45:11.431" v="7410" actId="1036"/>
          <ac:spMkLst>
            <pc:docMk/>
            <pc:sldMk cId="4083860468" sldId="384"/>
            <ac:spMk id="5" creationId="{6736808F-F29A-4ECE-989F-47D33DFE934B}"/>
          </ac:spMkLst>
        </pc:spChg>
        <pc:spChg chg="mod">
          <ac:chgData name="#JESSICA KEE SI JIA#" userId="2c6c4c4d-647b-4fc6-90cf-c043bc4277d9" providerId="ADAL" clId="{00C22F4A-81FE-4D63-B18D-E83F3483C49F}" dt="2021-06-21T06:44:52.133" v="7398" actId="20577"/>
          <ac:spMkLst>
            <pc:docMk/>
            <pc:sldMk cId="4083860468" sldId="384"/>
            <ac:spMk id="7" creationId="{B9039109-89F9-4E86-9859-40B179B30C19}"/>
          </ac:spMkLst>
        </pc:spChg>
      </pc:sldChg>
      <pc:sldChg chg="modSp add mod">
        <pc:chgData name="#JESSICA KEE SI JIA#" userId="2c6c4c4d-647b-4fc6-90cf-c043bc4277d9" providerId="ADAL" clId="{00C22F4A-81FE-4D63-B18D-E83F3483C49F}" dt="2021-06-21T06:46:28.944" v="7424" actId="207"/>
        <pc:sldMkLst>
          <pc:docMk/>
          <pc:sldMk cId="449388922" sldId="385"/>
        </pc:sldMkLst>
        <pc:spChg chg="mod">
          <ac:chgData name="#JESSICA KEE SI JIA#" userId="2c6c4c4d-647b-4fc6-90cf-c043bc4277d9" providerId="ADAL" clId="{00C22F4A-81FE-4D63-B18D-E83F3483C49F}" dt="2021-06-21T06:46:28.944" v="7424" actId="207"/>
          <ac:spMkLst>
            <pc:docMk/>
            <pc:sldMk cId="449388922" sldId="385"/>
            <ac:spMk id="4" creationId="{4526E7A4-6D5B-45E7-8444-E066A90A1296}"/>
          </ac:spMkLst>
        </pc:spChg>
        <pc:spChg chg="mod">
          <ac:chgData name="#JESSICA KEE SI JIA#" userId="2c6c4c4d-647b-4fc6-90cf-c043bc4277d9" providerId="ADAL" clId="{00C22F4A-81FE-4D63-B18D-E83F3483C49F}" dt="2021-06-21T06:46:21.281" v="7422" actId="1036"/>
          <ac:spMkLst>
            <pc:docMk/>
            <pc:sldMk cId="449388922" sldId="385"/>
            <ac:spMk id="5" creationId="{6736808F-F29A-4ECE-989F-47D33DFE934B}"/>
          </ac:spMkLst>
        </pc:spChg>
        <pc:spChg chg="mod">
          <ac:chgData name="#JESSICA KEE SI JIA#" userId="2c6c4c4d-647b-4fc6-90cf-c043bc4277d9" providerId="ADAL" clId="{00C22F4A-81FE-4D63-B18D-E83F3483C49F}" dt="2021-06-21T06:45:51.741" v="7414" actId="20577"/>
          <ac:spMkLst>
            <pc:docMk/>
            <pc:sldMk cId="449388922" sldId="385"/>
            <ac:spMk id="7" creationId="{B9039109-89F9-4E86-9859-40B179B30C19}"/>
          </ac:spMkLst>
        </pc:spChg>
      </pc:sldChg>
      <pc:sldChg chg="modSp add mod">
        <pc:chgData name="#JESSICA KEE SI JIA#" userId="2c6c4c4d-647b-4fc6-90cf-c043bc4277d9" providerId="ADAL" clId="{00C22F4A-81FE-4D63-B18D-E83F3483C49F}" dt="2021-06-21T06:47:11.448" v="7431" actId="207"/>
        <pc:sldMkLst>
          <pc:docMk/>
          <pc:sldMk cId="3612489796" sldId="386"/>
        </pc:sldMkLst>
        <pc:spChg chg="mod">
          <ac:chgData name="#JESSICA KEE SI JIA#" userId="2c6c4c4d-647b-4fc6-90cf-c043bc4277d9" providerId="ADAL" clId="{00C22F4A-81FE-4D63-B18D-E83F3483C49F}" dt="2021-06-21T06:47:11.448" v="7431" actId="207"/>
          <ac:spMkLst>
            <pc:docMk/>
            <pc:sldMk cId="3612489796" sldId="386"/>
            <ac:spMk id="4" creationId="{4526E7A4-6D5B-45E7-8444-E066A90A1296}"/>
          </ac:spMkLst>
        </pc:spChg>
        <pc:spChg chg="mod">
          <ac:chgData name="#JESSICA KEE SI JIA#" userId="2c6c4c4d-647b-4fc6-90cf-c043bc4277d9" providerId="ADAL" clId="{00C22F4A-81FE-4D63-B18D-E83F3483C49F}" dt="2021-06-21T06:46:44.716" v="7426" actId="20577"/>
          <ac:spMkLst>
            <pc:docMk/>
            <pc:sldMk cId="3612489796" sldId="386"/>
            <ac:spMk id="7" creationId="{B9039109-89F9-4E86-9859-40B179B30C19}"/>
          </ac:spMkLst>
        </pc:spChg>
      </pc:sldChg>
    </pc:docChg>
  </pc:docChgLst>
  <pc:docChgLst>
    <pc:chgData name="Owen Noel Newton Fernando (Dr)" userId="f932e6a7-513b-4f8f-b71e-1f37278898b3" providerId="ADAL" clId="{0E72617E-BDF9-453C-AA3F-0310ADBE7095}"/>
    <pc:docChg chg="modSld">
      <pc:chgData name="Owen Noel Newton Fernando (Dr)" userId="f932e6a7-513b-4f8f-b71e-1f37278898b3" providerId="ADAL" clId="{0E72617E-BDF9-453C-AA3F-0310ADBE7095}" dt="2023-01-30T00:05:03.252" v="0" actId="20577"/>
      <pc:docMkLst>
        <pc:docMk/>
      </pc:docMkLst>
      <pc:sldChg chg="modSp mod">
        <pc:chgData name="Owen Noel Newton Fernando (Dr)" userId="f932e6a7-513b-4f8f-b71e-1f37278898b3" providerId="ADAL" clId="{0E72617E-BDF9-453C-AA3F-0310ADBE7095}" dt="2023-01-30T00:05:03.252" v="0" actId="20577"/>
        <pc:sldMkLst>
          <pc:docMk/>
          <pc:sldMk cId="0" sldId="318"/>
        </pc:sldMkLst>
        <pc:spChg chg="mod">
          <ac:chgData name="Owen Noel Newton Fernando (Dr)" userId="f932e6a7-513b-4f8f-b71e-1f37278898b3" providerId="ADAL" clId="{0E72617E-BDF9-453C-AA3F-0310ADBE7095}" dt="2023-01-30T00:05:03.252" v="0" actId="20577"/>
          <ac:spMkLst>
            <pc:docMk/>
            <pc:sldMk cId="0" sldId="318"/>
            <ac:spMk id="7" creationId="{A4E603C3-8FC6-4709-93EC-4B47E05924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F741BD-879F-4207-B545-4371B0658F2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E147442-075F-4837-B5AF-E75689E2988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3B151DB-07AA-42B3-B5FA-D2137EBD40A6}" type="datetimeFigureOut">
              <a:rPr lang="en-US"/>
              <a:pPr>
                <a:defRPr/>
              </a:pPr>
              <a:t>1/30/2023</a:t>
            </a:fld>
            <a:endParaRPr lang="en-US"/>
          </a:p>
        </p:txBody>
      </p:sp>
      <p:sp>
        <p:nvSpPr>
          <p:cNvPr id="4" name="Slide Image Placeholder 3">
            <a:extLst>
              <a:ext uri="{FF2B5EF4-FFF2-40B4-BE49-F238E27FC236}">
                <a16:creationId xmlns:a16="http://schemas.microsoft.com/office/drawing/2014/main" id="{29A4DFAF-46C5-415E-91A9-47F765EE1AC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080A8C-712D-4207-A13C-B8017F101BF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E0B7B79-D8CF-48B8-8534-04E475C7697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81298AB-9551-4267-B5BF-01CB065B13A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3ED1DB1-C2AE-40E7-8612-2B925BBAB4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4F585F1-C4CF-4AB7-B43E-21BD5C51BD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3A6C60-53A7-4004-B8C9-3174CE3B4742}" type="slidenum">
              <a:rPr lang="en-US" altLang="en-US" sz="1300">
                <a:solidFill>
                  <a:srgbClr val="000000"/>
                </a:solidFill>
                <a:latin typeface="Arial" panose="020B0604020202020204" pitchFamily="34" charset="0"/>
              </a:rPr>
              <a:pPr>
                <a:spcBef>
                  <a:spcPct val="0"/>
                </a:spcBef>
              </a:pPr>
              <a:t>1</a:t>
            </a:fld>
            <a:endParaRPr lang="en-US" altLang="en-US" sz="1300">
              <a:solidFill>
                <a:srgbClr val="000000"/>
              </a:solidFill>
              <a:latin typeface="Arial" panose="020B0604020202020204" pitchFamily="34" charset="0"/>
            </a:endParaRPr>
          </a:p>
        </p:txBody>
      </p:sp>
      <p:sp>
        <p:nvSpPr>
          <p:cNvPr id="47107" name="Rectangle 2">
            <a:extLst>
              <a:ext uri="{FF2B5EF4-FFF2-40B4-BE49-F238E27FC236}">
                <a16:creationId xmlns:a16="http://schemas.microsoft.com/office/drawing/2014/main" id="{901951BC-47BA-4D4B-A935-441C1637B9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D8B23D1C-BEFE-47A4-BFA3-8AC9DE0ECCE9}"/>
              </a:ext>
            </a:extLst>
          </p:cNvPr>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r>
              <a:rPr lang="en-SG" altLang="en-US"/>
              <a:t>When the malloc() function is called with the required size, </a:t>
            </a:r>
            <a:r>
              <a:rPr lang="en-US" altLang="en-US"/>
              <a:t>it returns a pointer to a newly allocated block </a:t>
            </a:r>
            <a:r>
              <a:rPr lang="en-US" altLang="en-US" i="1"/>
              <a:t>size</a:t>
            </a:r>
            <a:r>
              <a:rPr lang="en-US" altLang="en-US"/>
              <a:t> bytes long.</a:t>
            </a:r>
          </a:p>
          <a:p>
            <a:endParaRPr lang="en-SG" altLang="en-US"/>
          </a:p>
          <a:p>
            <a:r>
              <a:rPr lang="en-SG" altLang="en-US"/>
              <a:t>If the requested size of the memory is not available on the heap, the function returns a </a:t>
            </a:r>
            <a:r>
              <a:rPr lang="en-US" altLang="en-US"/>
              <a:t>null pointer</a:t>
            </a:r>
            <a:r>
              <a:rPr lang="en-SG" altLang="en-US"/>
              <a:t>.</a:t>
            </a:r>
            <a:endParaRPr lang="en-GB" altLang="en-US"/>
          </a:p>
          <a:p>
            <a:r>
              <a:rPr lang="en-SG" altLang="en-US"/>
              <a:t> </a:t>
            </a:r>
            <a:endParaRPr lang="en-GB" altLang="en-US"/>
          </a:p>
          <a:p>
            <a:r>
              <a:rPr lang="en-SG" altLang="en-US"/>
              <a:t>As you can see, the return type for malloc() is void*.   </a:t>
            </a:r>
          </a:p>
          <a:p>
            <a:endParaRPr lang="en-SG" altLang="en-US"/>
          </a:p>
          <a:p>
            <a:r>
              <a:rPr lang="en-US" altLang="en-US"/>
              <a:t>A void pointer is a pointer that has no associated data type with it. A void pointer can hold address of any type and can be typcasted to any type.</a:t>
            </a:r>
          </a:p>
          <a:p>
            <a:endParaRPr lang="en-US" altLang="en-US">
              <a:latin typeface="Arial" panose="020B0604020202020204" pitchFamily="34" charset="0"/>
            </a:endParaRPr>
          </a:p>
          <a:p>
            <a:r>
              <a:rPr lang="en-US" altLang="en-US"/>
              <a:t>For instance, malloc() returns void* which can be typecasted to any type like int*, char*, etc.</a:t>
            </a:r>
          </a:p>
          <a:p>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4624EB0B-F412-4E40-BF8D-38A758D0CE96}"/>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solidFill>
                  <a:prstClr val="black"/>
                </a:solidFill>
              </a:rPr>
              <a:t>Dr Hui Siu Cheung, SCE, NTU</a:t>
            </a:r>
            <a:endParaRPr lang="en-US" altLang="en-US" sz="1300">
              <a:solidFill>
                <a:prstClr val="black"/>
              </a:solidFill>
            </a:endParaRPr>
          </a:p>
        </p:txBody>
      </p:sp>
      <p:sp>
        <p:nvSpPr>
          <p:cNvPr id="46086" name="Date Placeholder 1">
            <a:extLst>
              <a:ext uri="{FF2B5EF4-FFF2-40B4-BE49-F238E27FC236}">
                <a16:creationId xmlns:a16="http://schemas.microsoft.com/office/drawing/2014/main" id="{F23A49D7-2597-43B9-ACCF-C04050071D67}"/>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solidFill>
                  <a:prstClr val="black"/>
                </a:solidFill>
              </a:rPr>
              <a:pPr eaLnBrk="1" hangingPunct="1">
                <a:spcBef>
                  <a:spcPct val="0"/>
                </a:spcBef>
                <a:defRPr/>
              </a:pPr>
              <a:t>30 January 2023</a:t>
            </a:fld>
            <a:endParaRPr lang="en-US" altLang="en-US" sz="13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800D582-1AA2-4E86-B43A-DC61C7FAB5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9F8AFB00-F47B-4C42-A288-3455312056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80988"/>
            <a:r>
              <a:rPr lang="en-SG" altLang="en-US"/>
              <a:t>Now the previous diagram has changed. We have an outer box for stack that covers the linked list struct. We are trying to build the concept that is visualized in the left diagram.</a:t>
            </a:r>
            <a:r>
              <a:rPr lang="en-GB" altLang="en-US"/>
              <a:t> </a:t>
            </a:r>
          </a:p>
          <a:p>
            <a:pPr defTabSz="280988"/>
            <a:endParaRPr lang="en-GB" altLang="en-US"/>
          </a:p>
          <a:p>
            <a:pPr defTabSz="280988"/>
            <a:r>
              <a:rPr lang="en-SG" altLang="en-US"/>
              <a:t>A stack has the values that are come in and go out only at the top position of the stack. But if we look at the memory layout, at the end we will get a stack structure. Inside the stack struct we have the linked list struct and inside the linked list struct we have two items as the head pointer and the size variable.</a:t>
            </a:r>
            <a:r>
              <a:rPr lang="en-GB" altLang="en-US"/>
              <a:t> </a:t>
            </a:r>
          </a:p>
          <a:p>
            <a:pPr defTabSz="280988"/>
            <a:endParaRPr lang="en-GB" altLang="en-US"/>
          </a:p>
          <a:p>
            <a:pPr defTabSz="280988"/>
            <a:r>
              <a:rPr lang="en-SG" altLang="en-US"/>
              <a:t>This is the simplest form of linked list we can have which does not include doubly linked nodes, or tail pointers. We have the nodes outside the struct and connected to the struct via the head pointer. The nodes are defined as external blocks of memory. Therefore, now we have a stack struct which wraps up the linked list structure which warps up a head pointer and a size variable.</a:t>
            </a:r>
            <a:r>
              <a:rPr lang="en-GB" altLang="en-US"/>
              <a:t> </a:t>
            </a:r>
          </a:p>
          <a:p>
            <a:pPr defTabSz="280988"/>
            <a:endParaRPr lang="en-GB" altLang="en-US"/>
          </a:p>
          <a:p>
            <a:pPr defTabSz="280988"/>
            <a:r>
              <a:rPr lang="en-SG" altLang="en-US"/>
              <a:t>In this way we do not need to worry about rewriting the code. For an example, if we want to add an item to the stack we have to call the insert node function in the linked list.</a:t>
            </a:r>
            <a:r>
              <a:rPr lang="en-GB" altLang="en-US"/>
              <a:t> </a:t>
            </a:r>
            <a:endParaRPr lang="en-US" altLang="en-US"/>
          </a:p>
        </p:txBody>
      </p:sp>
      <p:sp>
        <p:nvSpPr>
          <p:cNvPr id="48132" name="Slide Number Placeholder 3">
            <a:extLst>
              <a:ext uri="{FF2B5EF4-FFF2-40B4-BE49-F238E27FC236}">
                <a16:creationId xmlns:a16="http://schemas.microsoft.com/office/drawing/2014/main" id="{A522F5BE-60D7-4D05-A779-368D69C94B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6763" indent="-293688">
              <a:spcBef>
                <a:spcPct val="30000"/>
              </a:spcBef>
              <a:defRPr sz="1200">
                <a:solidFill>
                  <a:schemeClr val="tx1"/>
                </a:solidFill>
                <a:latin typeface="Calibri" panose="020F0502020204030204" pitchFamily="34" charset="0"/>
              </a:defRPr>
            </a:lvl2pPr>
            <a:lvl3pPr marL="1182688" indent="-234950">
              <a:spcBef>
                <a:spcPct val="30000"/>
              </a:spcBef>
              <a:defRPr sz="1200">
                <a:solidFill>
                  <a:schemeClr val="tx1"/>
                </a:solidFill>
                <a:latin typeface="Calibri" panose="020F0502020204030204" pitchFamily="34" charset="0"/>
              </a:defRPr>
            </a:lvl3pPr>
            <a:lvl4pPr marL="1655763" indent="-234950">
              <a:spcBef>
                <a:spcPct val="30000"/>
              </a:spcBef>
              <a:defRPr sz="1200">
                <a:solidFill>
                  <a:schemeClr val="tx1"/>
                </a:solidFill>
                <a:latin typeface="Calibri" panose="020F0502020204030204" pitchFamily="34" charset="0"/>
              </a:defRPr>
            </a:lvl4pPr>
            <a:lvl5pPr marL="2130425" indent="-234950">
              <a:spcBef>
                <a:spcPct val="30000"/>
              </a:spcBef>
              <a:defRPr sz="1200">
                <a:solidFill>
                  <a:schemeClr val="tx1"/>
                </a:solidFill>
                <a:latin typeface="Calibri" panose="020F0502020204030204" pitchFamily="34" charset="0"/>
              </a:defRPr>
            </a:lvl5pPr>
            <a:lvl6pPr marL="2587625" indent="-234950" eaLnBrk="0" fontAlgn="base" hangingPunct="0">
              <a:spcBef>
                <a:spcPct val="30000"/>
              </a:spcBef>
              <a:spcAft>
                <a:spcPct val="0"/>
              </a:spcAft>
              <a:defRPr sz="1200">
                <a:solidFill>
                  <a:schemeClr val="tx1"/>
                </a:solidFill>
                <a:latin typeface="Calibri" panose="020F0502020204030204" pitchFamily="34" charset="0"/>
              </a:defRPr>
            </a:lvl6pPr>
            <a:lvl7pPr marL="3044825" indent="-234950" eaLnBrk="0" fontAlgn="base" hangingPunct="0">
              <a:spcBef>
                <a:spcPct val="30000"/>
              </a:spcBef>
              <a:spcAft>
                <a:spcPct val="0"/>
              </a:spcAft>
              <a:defRPr sz="1200">
                <a:solidFill>
                  <a:schemeClr val="tx1"/>
                </a:solidFill>
                <a:latin typeface="Calibri" panose="020F0502020204030204" pitchFamily="34" charset="0"/>
              </a:defRPr>
            </a:lvl7pPr>
            <a:lvl8pPr marL="3502025" indent="-234950" eaLnBrk="0" fontAlgn="base" hangingPunct="0">
              <a:spcBef>
                <a:spcPct val="30000"/>
              </a:spcBef>
              <a:spcAft>
                <a:spcPct val="0"/>
              </a:spcAft>
              <a:defRPr sz="1200">
                <a:solidFill>
                  <a:schemeClr val="tx1"/>
                </a:solidFill>
                <a:latin typeface="Calibri" panose="020F0502020204030204" pitchFamily="34" charset="0"/>
              </a:defRPr>
            </a:lvl8pPr>
            <a:lvl9pPr marL="3959225" indent="-2349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A5B2F5-106F-4228-BD67-8DA4E58AAAE0}" type="slidenum">
              <a:rPr lang="en-US" altLang="en-US">
                <a:latin typeface="Times New Roman" panose="02020603050405020304" pitchFamily="18" charset="0"/>
              </a:rPr>
              <a:pPr>
                <a:spcBef>
                  <a:spcPct val="0"/>
                </a:spcBef>
              </a:pPr>
              <a:t>2</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D4F43334-E6D4-44F2-AB21-2A38D1D08537}"/>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dirty="0"/>
              <a:t>Dr Newton Fernando, SCE, NTU</a:t>
            </a:r>
            <a:endParaRPr lang="en-US" altLang="en-US" dirty="0"/>
          </a:p>
        </p:txBody>
      </p:sp>
      <p:sp>
        <p:nvSpPr>
          <p:cNvPr id="41990" name="Date Placeholder 1">
            <a:extLst>
              <a:ext uri="{FF2B5EF4-FFF2-40B4-BE49-F238E27FC236}">
                <a16:creationId xmlns:a16="http://schemas.microsoft.com/office/drawing/2014/main" id="{F8B15E57-2A00-4EEB-988C-129847146AD4}"/>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30 January 2023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E6A52D0C-1332-4F7A-B645-32BD45CDDA76}"/>
              </a:ext>
            </a:extLst>
          </p:cNvPr>
          <p:cNvSpPr>
            <a:spLocks noGrp="1" noRot="1" noChangeAspect="1" noTextEdit="1"/>
          </p:cNvSpPr>
          <p:nvPr>
            <p:ph type="sldImg"/>
          </p:nvPr>
        </p:nvSpPr>
        <p:spPr bwMode="auto">
          <a:xfrm>
            <a:off x="1001713" y="644525"/>
            <a:ext cx="5145087" cy="386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9FAA9DAF-82AC-46D2-BBB2-4A8A6EDD76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80988"/>
            <a:endParaRPr lang="en-US" altLang="en-US"/>
          </a:p>
        </p:txBody>
      </p:sp>
      <p:sp>
        <p:nvSpPr>
          <p:cNvPr id="49156" name="Slide Number Placeholder 3">
            <a:extLst>
              <a:ext uri="{FF2B5EF4-FFF2-40B4-BE49-F238E27FC236}">
                <a16:creationId xmlns:a16="http://schemas.microsoft.com/office/drawing/2014/main" id="{DD565335-93A8-43FB-A440-12529E4879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6763" indent="-293688">
              <a:spcBef>
                <a:spcPct val="30000"/>
              </a:spcBef>
              <a:defRPr sz="1200">
                <a:solidFill>
                  <a:schemeClr val="tx1"/>
                </a:solidFill>
                <a:latin typeface="Calibri" panose="020F0502020204030204" pitchFamily="34" charset="0"/>
              </a:defRPr>
            </a:lvl2pPr>
            <a:lvl3pPr marL="1182688" indent="-234950">
              <a:spcBef>
                <a:spcPct val="30000"/>
              </a:spcBef>
              <a:defRPr sz="1200">
                <a:solidFill>
                  <a:schemeClr val="tx1"/>
                </a:solidFill>
                <a:latin typeface="Calibri" panose="020F0502020204030204" pitchFamily="34" charset="0"/>
              </a:defRPr>
            </a:lvl3pPr>
            <a:lvl4pPr marL="1655763" indent="-234950">
              <a:spcBef>
                <a:spcPct val="30000"/>
              </a:spcBef>
              <a:defRPr sz="1200">
                <a:solidFill>
                  <a:schemeClr val="tx1"/>
                </a:solidFill>
                <a:latin typeface="Calibri" panose="020F0502020204030204" pitchFamily="34" charset="0"/>
              </a:defRPr>
            </a:lvl4pPr>
            <a:lvl5pPr marL="2130425" indent="-234950">
              <a:spcBef>
                <a:spcPct val="30000"/>
              </a:spcBef>
              <a:defRPr sz="1200">
                <a:solidFill>
                  <a:schemeClr val="tx1"/>
                </a:solidFill>
                <a:latin typeface="Calibri" panose="020F0502020204030204" pitchFamily="34" charset="0"/>
              </a:defRPr>
            </a:lvl5pPr>
            <a:lvl6pPr marL="2587625" indent="-234950" eaLnBrk="0" fontAlgn="base" hangingPunct="0">
              <a:spcBef>
                <a:spcPct val="30000"/>
              </a:spcBef>
              <a:spcAft>
                <a:spcPct val="0"/>
              </a:spcAft>
              <a:defRPr sz="1200">
                <a:solidFill>
                  <a:schemeClr val="tx1"/>
                </a:solidFill>
                <a:latin typeface="Calibri" panose="020F0502020204030204" pitchFamily="34" charset="0"/>
              </a:defRPr>
            </a:lvl6pPr>
            <a:lvl7pPr marL="3044825" indent="-234950" eaLnBrk="0" fontAlgn="base" hangingPunct="0">
              <a:spcBef>
                <a:spcPct val="30000"/>
              </a:spcBef>
              <a:spcAft>
                <a:spcPct val="0"/>
              </a:spcAft>
              <a:defRPr sz="1200">
                <a:solidFill>
                  <a:schemeClr val="tx1"/>
                </a:solidFill>
                <a:latin typeface="Calibri" panose="020F0502020204030204" pitchFamily="34" charset="0"/>
              </a:defRPr>
            </a:lvl7pPr>
            <a:lvl8pPr marL="3502025" indent="-234950" eaLnBrk="0" fontAlgn="base" hangingPunct="0">
              <a:spcBef>
                <a:spcPct val="30000"/>
              </a:spcBef>
              <a:spcAft>
                <a:spcPct val="0"/>
              </a:spcAft>
              <a:defRPr sz="1200">
                <a:solidFill>
                  <a:schemeClr val="tx1"/>
                </a:solidFill>
                <a:latin typeface="Calibri" panose="020F0502020204030204" pitchFamily="34" charset="0"/>
              </a:defRPr>
            </a:lvl8pPr>
            <a:lvl9pPr marL="3959225" indent="-2349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B202F1-8BA2-47F9-AEA6-7B480480A3D8}" type="slidenum">
              <a:rPr lang="en-US" altLang="en-US">
                <a:latin typeface="Times New Roman" panose="02020603050405020304" pitchFamily="18" charset="0"/>
              </a:rPr>
              <a:pPr>
                <a:spcBef>
                  <a:spcPct val="0"/>
                </a:spcBef>
              </a:pPr>
              <a:t>3</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6645891A-07DE-4611-8EE3-22531D2FDDA9}"/>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a:t>Dr Hui Siu Cheung, SCE, NTU</a:t>
            </a:r>
            <a:endParaRPr lang="en-US" altLang="en-US"/>
          </a:p>
        </p:txBody>
      </p:sp>
      <p:sp>
        <p:nvSpPr>
          <p:cNvPr id="41990" name="Date Placeholder 1">
            <a:extLst>
              <a:ext uri="{FF2B5EF4-FFF2-40B4-BE49-F238E27FC236}">
                <a16:creationId xmlns:a16="http://schemas.microsoft.com/office/drawing/2014/main" id="{1C11BE22-6AD1-41D5-8577-4754F1B8D087}"/>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30 January 2023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15B57C72-386A-4BD6-9A1A-633EE4EDE1C0}"/>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C45ACA7C-9D30-481E-8E33-DF25C9A8A3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a:p>
        </p:txBody>
      </p:sp>
      <p:sp>
        <p:nvSpPr>
          <p:cNvPr id="50180" name="Slide Number Placeholder 3">
            <a:extLst>
              <a:ext uri="{FF2B5EF4-FFF2-40B4-BE49-F238E27FC236}">
                <a16:creationId xmlns:a16="http://schemas.microsoft.com/office/drawing/2014/main" id="{D350C2FD-A972-427A-84FE-EFFB813A3B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6DBD424-9C86-4BE0-93F9-A6E183DDE76F}" type="slidenum">
              <a:rPr lang="en-GB" altLang="en-US"/>
              <a:pPr/>
              <a:t>4</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9A2EF854-0F89-45A1-BACC-9214E03B280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CC6017C-078F-498E-ACE7-CE030360984F}"/>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8E7769F2-CD76-4B08-98BC-E82004989620}"/>
              </a:ext>
            </a:extLst>
          </p:cNvPr>
          <p:cNvSpPr txBox="1">
            <a:spLocks noChangeArrowheads="1"/>
          </p:cNvSpPr>
          <p:nvPr userDrawn="1"/>
        </p:nvSpPr>
        <p:spPr bwMode="auto">
          <a:xfrm>
            <a:off x="355600"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a:solidFill>
                  <a:srgbClr val="FFFFFF"/>
                </a:solidFill>
                <a:latin typeface="Verdana" panose="020B0604030504040204" pitchFamily="34" charset="0"/>
              </a:rPr>
              <a:t>College of Engineering</a:t>
            </a:r>
          </a:p>
          <a:p>
            <a:pPr eaLnBrk="1" hangingPunct="1">
              <a:defRPr/>
            </a:pPr>
            <a:r>
              <a:rPr lang="en-US" altLang="en-US" sz="140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CF125B13-E0F7-4311-AFDB-31821705AAE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56840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C2274E16-13FC-430A-B681-92D407C1F44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0F82A6E-CA78-4D13-AE4C-03AE2A34B266}" type="slidenum">
              <a:rPr lang="en-US" altLang="en-US"/>
              <a:pPr/>
              <a:t>‹#›</a:t>
            </a:fld>
            <a:endParaRPr lang="en-US" altLang="en-US"/>
          </a:p>
        </p:txBody>
      </p:sp>
    </p:spTree>
    <p:extLst>
      <p:ext uri="{BB962C8B-B14F-4D97-AF65-F5344CB8AC3E}">
        <p14:creationId xmlns:p14="http://schemas.microsoft.com/office/powerpoint/2010/main" val="114122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EBA65156-6362-4F53-9846-3D44FCA4C469}"/>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0B4E246-795A-48B9-A91B-E58F51AAB7D3}" type="slidenum">
              <a:rPr lang="en-US" altLang="en-US"/>
              <a:pPr/>
              <a:t>‹#›</a:t>
            </a:fld>
            <a:endParaRPr lang="en-US" altLang="en-US"/>
          </a:p>
        </p:txBody>
      </p:sp>
    </p:spTree>
    <p:extLst>
      <p:ext uri="{BB962C8B-B14F-4D97-AF65-F5344CB8AC3E}">
        <p14:creationId xmlns:p14="http://schemas.microsoft.com/office/powerpoint/2010/main" val="1445805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3084CF3-9FF2-4C1E-8D1B-7984138696B0}"/>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3541AE4-F498-4E98-8DFE-3D87E95AFF3C}" type="slidenum">
              <a:rPr lang="en-US" altLang="en-US"/>
              <a:pPr/>
              <a:t>‹#›</a:t>
            </a:fld>
            <a:endParaRPr lang="en-US" altLang="en-US"/>
          </a:p>
        </p:txBody>
      </p:sp>
    </p:spTree>
    <p:extLst>
      <p:ext uri="{BB962C8B-B14F-4D97-AF65-F5344CB8AC3E}">
        <p14:creationId xmlns:p14="http://schemas.microsoft.com/office/powerpoint/2010/main" val="1737245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298EDBA1-5483-4F17-8E20-71230132EF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6232C25-F640-41A3-AE04-96C7E5FE2AE0}"/>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56F3B255-2BC5-4E25-A558-D5296D532EA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256ACF2E-949A-4C0D-B7A4-8C489A2129A3}"/>
              </a:ext>
            </a:extLst>
          </p:cNvPr>
          <p:cNvSpPr txBox="1">
            <a:spLocks noChangeArrowheads="1"/>
          </p:cNvSpPr>
          <p:nvPr userDrawn="1"/>
        </p:nvSpPr>
        <p:spPr bwMode="auto">
          <a:xfrm>
            <a:off x="606425"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400" b="1">
                <a:solidFill>
                  <a:srgbClr val="FFFFFF"/>
                </a:solidFill>
                <a:latin typeface="Verdana" panose="020B0604030504040204" pitchFamily="34" charset="0"/>
              </a:rPr>
              <a:t>College of Engineering</a:t>
            </a:r>
          </a:p>
          <a:p>
            <a:pPr algn="ctr" eaLnBrk="1" hangingPunct="1">
              <a:defRPr/>
            </a:pPr>
            <a:r>
              <a:rPr lang="en-US" altLang="en-US" sz="140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3702690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A10336C5-E450-4C6F-AEFC-4AB81574476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74F2928-16CC-489A-A6F9-337DEF68E43C}"/>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5624CA13-E1E7-4F2C-A1BA-0FBF93601A4A}"/>
              </a:ext>
            </a:extLst>
          </p:cNvPr>
          <p:cNvSpPr txBox="1">
            <a:spLocks noChangeArrowheads="1"/>
          </p:cNvSpPr>
          <p:nvPr userDrawn="1"/>
        </p:nvSpPr>
        <p:spPr bwMode="auto">
          <a:xfrm>
            <a:off x="355600"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a:solidFill>
                  <a:srgbClr val="FFFFFF"/>
                </a:solidFill>
                <a:latin typeface="Verdana" panose="020B0604030504040204" pitchFamily="34" charset="0"/>
              </a:rPr>
              <a:t>College of Engineering</a:t>
            </a:r>
          </a:p>
          <a:p>
            <a:pPr eaLnBrk="1" hangingPunct="1">
              <a:defRPr/>
            </a:pPr>
            <a:r>
              <a:rPr lang="en-US" altLang="en-US" sz="140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F9CFEAEC-17ED-4094-9E92-84D2C4B7092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34583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489DD473-0150-46D1-938E-66FC415B5F6E}"/>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ED68996-77D1-4972-8554-6979308BAB44}"/>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EE8EAA7-5AFB-4496-8877-5173BE4BA880}" type="slidenum">
              <a:rPr lang="en-US" altLang="en-US"/>
              <a:pPr/>
              <a:t>‹#›</a:t>
            </a:fld>
            <a:endParaRPr lang="en-US" altLang="en-US"/>
          </a:p>
        </p:txBody>
      </p:sp>
    </p:spTree>
    <p:extLst>
      <p:ext uri="{BB962C8B-B14F-4D97-AF65-F5344CB8AC3E}">
        <p14:creationId xmlns:p14="http://schemas.microsoft.com/office/powerpoint/2010/main" val="170766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C1C145E0-4E97-4B92-B1F1-F24457B3B9EF}"/>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98AA66D-0109-42A1-8291-FF0399458D0C}"/>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B9A5C89-A61A-490E-98CF-2725E56D796A}" type="slidenum">
              <a:rPr lang="en-US" altLang="en-US"/>
              <a:pPr/>
              <a:t>‹#›</a:t>
            </a:fld>
            <a:endParaRPr lang="en-US" altLang="en-US"/>
          </a:p>
        </p:txBody>
      </p:sp>
    </p:spTree>
    <p:extLst>
      <p:ext uri="{BB962C8B-B14F-4D97-AF65-F5344CB8AC3E}">
        <p14:creationId xmlns:p14="http://schemas.microsoft.com/office/powerpoint/2010/main" val="40383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E25E3D6F-6A6F-471E-BEFD-AEEA2F4BCF57}"/>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42D18E7-A58C-405E-91CA-CC48C8925628}" type="slidenum">
              <a:rPr lang="en-US" altLang="en-US"/>
              <a:pPr/>
              <a:t>‹#›</a:t>
            </a:fld>
            <a:endParaRPr lang="en-US" altLang="en-US"/>
          </a:p>
        </p:txBody>
      </p:sp>
    </p:spTree>
    <p:extLst>
      <p:ext uri="{BB962C8B-B14F-4D97-AF65-F5344CB8AC3E}">
        <p14:creationId xmlns:p14="http://schemas.microsoft.com/office/powerpoint/2010/main" val="1185416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26818DA8-55EA-4C38-A9FD-B312AAE399CC}"/>
              </a:ext>
            </a:extLst>
          </p:cNvPr>
          <p:cNvSpPr txBox="1">
            <a:spLocks noChangeArrowheads="1"/>
          </p:cNvSpPr>
          <p:nvPr userDrawn="1"/>
        </p:nvSpPr>
        <p:spPr bwMode="auto">
          <a:xfrm>
            <a:off x="1611313" y="145732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A10EC0C-FAF2-47F9-9EC3-BB3B24F01843}"/>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0F401C7-1599-4A9D-873F-61874F77C473}" type="slidenum">
              <a:rPr lang="en-US" altLang="en-US"/>
              <a:pPr/>
              <a:t>‹#›</a:t>
            </a:fld>
            <a:endParaRPr lang="en-US" altLang="en-US"/>
          </a:p>
        </p:txBody>
      </p:sp>
    </p:spTree>
    <p:extLst>
      <p:ext uri="{BB962C8B-B14F-4D97-AF65-F5344CB8AC3E}">
        <p14:creationId xmlns:p14="http://schemas.microsoft.com/office/powerpoint/2010/main" val="3309355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221CBCB7-62CC-4844-912F-87318AA04819}"/>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FF320B6-962B-4156-B394-33B610711B40}" type="slidenum">
              <a:rPr lang="en-US" altLang="en-US"/>
              <a:pPr/>
              <a:t>‹#›</a:t>
            </a:fld>
            <a:endParaRPr lang="en-US" altLang="en-US"/>
          </a:p>
        </p:txBody>
      </p:sp>
    </p:spTree>
    <p:extLst>
      <p:ext uri="{BB962C8B-B14F-4D97-AF65-F5344CB8AC3E}">
        <p14:creationId xmlns:p14="http://schemas.microsoft.com/office/powerpoint/2010/main" val="4577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9AC633D6-3893-4CF5-8BEA-0050B07E440A}"/>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4CE44F7-9127-49CC-94FC-80F9A346A6F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E2064344-03E7-40FB-9087-CA0A162FAA6D}" type="slidenum">
              <a:rPr lang="en-US" altLang="en-US"/>
              <a:pPr/>
              <a:t>‹#›</a:t>
            </a:fld>
            <a:endParaRPr lang="en-US" altLang="en-US"/>
          </a:p>
        </p:txBody>
      </p:sp>
    </p:spTree>
    <p:extLst>
      <p:ext uri="{BB962C8B-B14F-4D97-AF65-F5344CB8AC3E}">
        <p14:creationId xmlns:p14="http://schemas.microsoft.com/office/powerpoint/2010/main" val="456426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BE4E98F-A938-414E-86EF-1E9235C5F7AC}"/>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5A94BEFB-BA3B-4E11-9C22-3462D611AE3A}" type="slidenum">
              <a:rPr lang="en-US" altLang="en-US"/>
              <a:pPr/>
              <a:t>‹#›</a:t>
            </a:fld>
            <a:endParaRPr lang="en-US" altLang="en-US"/>
          </a:p>
        </p:txBody>
      </p:sp>
    </p:spTree>
    <p:extLst>
      <p:ext uri="{BB962C8B-B14F-4D97-AF65-F5344CB8AC3E}">
        <p14:creationId xmlns:p14="http://schemas.microsoft.com/office/powerpoint/2010/main" val="1670474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BC35DC5D-9A58-4216-8FB1-3FE34707F56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046A318-64E8-4714-B735-E90411278928}" type="slidenum">
              <a:rPr lang="en-US" altLang="en-US"/>
              <a:pPr/>
              <a:t>‹#›</a:t>
            </a:fld>
            <a:endParaRPr lang="en-US" altLang="en-US"/>
          </a:p>
        </p:txBody>
      </p:sp>
    </p:spTree>
    <p:extLst>
      <p:ext uri="{BB962C8B-B14F-4D97-AF65-F5344CB8AC3E}">
        <p14:creationId xmlns:p14="http://schemas.microsoft.com/office/powerpoint/2010/main" val="714046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3B9758D4-4FA0-4A4D-8A9D-DD00B312A30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93DA572-9BA6-4818-87DA-9B4F8D48386B}" type="slidenum">
              <a:rPr lang="en-US" altLang="en-US"/>
              <a:pPr/>
              <a:t>‹#›</a:t>
            </a:fld>
            <a:endParaRPr lang="en-US" altLang="en-US"/>
          </a:p>
        </p:txBody>
      </p:sp>
    </p:spTree>
    <p:extLst>
      <p:ext uri="{BB962C8B-B14F-4D97-AF65-F5344CB8AC3E}">
        <p14:creationId xmlns:p14="http://schemas.microsoft.com/office/powerpoint/2010/main" val="3789031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E330A6CC-7B3D-40C7-96A0-73AD822BA91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EF3018B-EE2B-41EA-A5F4-125E03EC390D}" type="slidenum">
              <a:rPr lang="en-US" altLang="en-US"/>
              <a:pPr/>
              <a:t>‹#›</a:t>
            </a:fld>
            <a:endParaRPr lang="en-US" altLang="en-US"/>
          </a:p>
        </p:txBody>
      </p:sp>
    </p:spTree>
    <p:extLst>
      <p:ext uri="{BB962C8B-B14F-4D97-AF65-F5344CB8AC3E}">
        <p14:creationId xmlns:p14="http://schemas.microsoft.com/office/powerpoint/2010/main" val="2695437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0D985065-C6A3-4108-AA20-F290F8FA8B3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11EB5438-A5F9-4EC5-950F-2F0504B7EE0A}" type="slidenum">
              <a:rPr lang="en-US" altLang="en-US"/>
              <a:pPr/>
              <a:t>‹#›</a:t>
            </a:fld>
            <a:endParaRPr lang="en-US" altLang="en-US"/>
          </a:p>
        </p:txBody>
      </p:sp>
    </p:spTree>
    <p:extLst>
      <p:ext uri="{BB962C8B-B14F-4D97-AF65-F5344CB8AC3E}">
        <p14:creationId xmlns:p14="http://schemas.microsoft.com/office/powerpoint/2010/main" val="40757779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81578247-C7AF-4D0D-8EA9-48319FCE4016}"/>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A1D4BBEC-D60B-48AC-9E56-858819BB64D0}" type="slidenum">
              <a:rPr lang="en-US" altLang="en-US"/>
              <a:pPr/>
              <a:t>‹#›</a:t>
            </a:fld>
            <a:endParaRPr lang="en-US" altLang="en-US"/>
          </a:p>
        </p:txBody>
      </p:sp>
    </p:spTree>
    <p:extLst>
      <p:ext uri="{BB962C8B-B14F-4D97-AF65-F5344CB8AC3E}">
        <p14:creationId xmlns:p14="http://schemas.microsoft.com/office/powerpoint/2010/main" val="643232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884AD076-2E3F-4088-A594-0345C0A853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AD4668C-AA99-4C78-A270-D9B7816E642F}"/>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B9297088-B8F5-44B4-B3BA-2309DF42A62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1950679A-CD71-40AD-AFAB-3F38D6044859}"/>
              </a:ext>
            </a:extLst>
          </p:cNvPr>
          <p:cNvSpPr txBox="1">
            <a:spLocks noChangeArrowheads="1"/>
          </p:cNvSpPr>
          <p:nvPr userDrawn="1"/>
        </p:nvSpPr>
        <p:spPr bwMode="auto">
          <a:xfrm>
            <a:off x="606425"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400" b="1">
                <a:solidFill>
                  <a:srgbClr val="FFFFFF"/>
                </a:solidFill>
                <a:latin typeface="Verdana" panose="020B0604030504040204" pitchFamily="34" charset="0"/>
              </a:rPr>
              <a:t>College of Engineering</a:t>
            </a:r>
          </a:p>
          <a:p>
            <a:pPr algn="ctr" eaLnBrk="1" hangingPunct="1">
              <a:defRPr/>
            </a:pPr>
            <a:r>
              <a:rPr lang="en-US" altLang="en-US" sz="140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1976616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F17CA597-D7CE-41AC-90A3-27B531EF5BFC}"/>
              </a:ext>
            </a:extLst>
          </p:cNvPr>
          <p:cNvSpPr txBox="1">
            <a:spLocks/>
          </p:cNvSpPr>
          <p:nvPr userDrawn="1"/>
        </p:nvSpPr>
        <p:spPr>
          <a:xfrm>
            <a:off x="1096963" y="1379538"/>
            <a:ext cx="6975475" cy="4322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defRPr/>
            </a:pP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a:xfrm>
            <a:off x="0" y="27"/>
            <a:ext cx="9144000" cy="565607"/>
          </a:xfrm>
        </p:spPr>
        <p:txBody>
          <a:bodyPr/>
          <a:lstStyle>
            <a:lvl1pPr>
              <a:defRPr cap="all" baseline="0">
                <a:latin typeface="+mj-lt"/>
              </a:defRPr>
            </a:lvl1pPr>
          </a:lstStyle>
          <a:p>
            <a:r>
              <a:rPr lang="en-US"/>
              <a:t>Click to edit Master title style</a:t>
            </a:r>
            <a:endParaRPr lang="en-US" dirty="0"/>
          </a:p>
        </p:txBody>
      </p:sp>
      <p:sp>
        <p:nvSpPr>
          <p:cNvPr id="4" name="Slide Number Placeholder 5">
            <a:extLst>
              <a:ext uri="{FF2B5EF4-FFF2-40B4-BE49-F238E27FC236}">
                <a16:creationId xmlns:a16="http://schemas.microsoft.com/office/drawing/2014/main" id="{68048FD7-6E92-456C-84AE-A06A425AF584}"/>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a:defRPr/>
            </a:lvl1pPr>
          </a:lstStyle>
          <a:p>
            <a:fld id="{7C5B919A-4D05-47FF-8D06-7A2EF4447D08}" type="slidenum">
              <a:rPr lang="en-US" altLang="en-US"/>
              <a:pPr/>
              <a:t>‹#›</a:t>
            </a:fld>
            <a:endParaRPr lang="en-US" altLang="en-US"/>
          </a:p>
        </p:txBody>
      </p:sp>
    </p:spTree>
    <p:extLst>
      <p:ext uri="{BB962C8B-B14F-4D97-AF65-F5344CB8AC3E}">
        <p14:creationId xmlns:p14="http://schemas.microsoft.com/office/powerpoint/2010/main" val="306150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EDEAAB05-4E12-4856-ADF0-F1442F9E51C4}"/>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44AD73-0069-4EFA-89DC-85A2B79CA47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029CC72-949A-4A04-97EC-AA69B8A25E53}" type="slidenum">
              <a:rPr lang="en-US" altLang="en-US"/>
              <a:pPr/>
              <a:t>‹#›</a:t>
            </a:fld>
            <a:endParaRPr lang="en-US" altLang="en-US"/>
          </a:p>
        </p:txBody>
      </p:sp>
    </p:spTree>
    <p:extLst>
      <p:ext uri="{BB962C8B-B14F-4D97-AF65-F5344CB8AC3E}">
        <p14:creationId xmlns:p14="http://schemas.microsoft.com/office/powerpoint/2010/main" val="3199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10AC0D2C-8535-4C73-A9B0-1BE0B71E917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FF05BCF-152D-4C70-B679-60044C0AD16B}" type="slidenum">
              <a:rPr lang="en-US" altLang="en-US"/>
              <a:pPr/>
              <a:t>‹#›</a:t>
            </a:fld>
            <a:endParaRPr lang="en-US" altLang="en-US"/>
          </a:p>
        </p:txBody>
      </p:sp>
    </p:spTree>
    <p:extLst>
      <p:ext uri="{BB962C8B-B14F-4D97-AF65-F5344CB8AC3E}">
        <p14:creationId xmlns:p14="http://schemas.microsoft.com/office/powerpoint/2010/main" val="95082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9F1D44AF-DBED-44A3-9B94-8A4C5D11812C}"/>
              </a:ext>
            </a:extLst>
          </p:cNvPr>
          <p:cNvSpPr txBox="1">
            <a:spLocks noChangeArrowheads="1"/>
          </p:cNvSpPr>
          <p:nvPr userDrawn="1"/>
        </p:nvSpPr>
        <p:spPr bwMode="auto">
          <a:xfrm>
            <a:off x="1611313" y="145732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AEC95561-75A0-4BA3-BE95-15BE21867901}"/>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6566E0F-E970-47F3-8F70-32C231F9BEA6}" type="slidenum">
              <a:rPr lang="en-US" altLang="en-US"/>
              <a:pPr/>
              <a:t>‹#›</a:t>
            </a:fld>
            <a:endParaRPr lang="en-US" altLang="en-US"/>
          </a:p>
        </p:txBody>
      </p:sp>
    </p:spTree>
    <p:extLst>
      <p:ext uri="{BB962C8B-B14F-4D97-AF65-F5344CB8AC3E}">
        <p14:creationId xmlns:p14="http://schemas.microsoft.com/office/powerpoint/2010/main" val="52909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91E4B24B-A0FB-4985-A8A1-2E75C77A481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B2388BD-4941-462D-BA44-0385FB516EF7}" type="slidenum">
              <a:rPr lang="en-US" altLang="en-US"/>
              <a:pPr/>
              <a:t>‹#›</a:t>
            </a:fld>
            <a:endParaRPr lang="en-US" altLang="en-US"/>
          </a:p>
        </p:txBody>
      </p:sp>
    </p:spTree>
    <p:extLst>
      <p:ext uri="{BB962C8B-B14F-4D97-AF65-F5344CB8AC3E}">
        <p14:creationId xmlns:p14="http://schemas.microsoft.com/office/powerpoint/2010/main" val="238257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BE9E44E-FEE9-485E-BF0B-78B5C03E65C6}"/>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5633BA6-6E1D-473D-917F-0E09AB428F0F}" type="slidenum">
              <a:rPr lang="en-US" altLang="en-US"/>
              <a:pPr/>
              <a:t>‹#›</a:t>
            </a:fld>
            <a:endParaRPr lang="en-US" altLang="en-US"/>
          </a:p>
        </p:txBody>
      </p:sp>
    </p:spTree>
    <p:extLst>
      <p:ext uri="{BB962C8B-B14F-4D97-AF65-F5344CB8AC3E}">
        <p14:creationId xmlns:p14="http://schemas.microsoft.com/office/powerpoint/2010/main" val="40064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4B8F1073-A4D1-4D7E-8A64-88A07F165A2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EDBEBE7-EEF0-4C0D-BA68-B7904FE07332}" type="slidenum">
              <a:rPr lang="en-US" altLang="en-US"/>
              <a:pPr/>
              <a:t>‹#›</a:t>
            </a:fld>
            <a:endParaRPr lang="en-US" altLang="en-US"/>
          </a:p>
        </p:txBody>
      </p:sp>
    </p:spTree>
    <p:extLst>
      <p:ext uri="{BB962C8B-B14F-4D97-AF65-F5344CB8AC3E}">
        <p14:creationId xmlns:p14="http://schemas.microsoft.com/office/powerpoint/2010/main" val="38327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0838FC3B-B578-43C3-A1E1-FC95B3BF50B2}"/>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FB34AD61-4906-419B-8577-BAAF7255F46A}" type="slidenum">
              <a:rPr lang="en-US" altLang="en-US"/>
              <a:pPr/>
              <a:t>‹#›</a:t>
            </a:fld>
            <a:endParaRPr lang="en-US" altLang="en-US"/>
          </a:p>
        </p:txBody>
      </p:sp>
    </p:spTree>
    <p:extLst>
      <p:ext uri="{BB962C8B-B14F-4D97-AF65-F5344CB8AC3E}">
        <p14:creationId xmlns:p14="http://schemas.microsoft.com/office/powerpoint/2010/main" val="37620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a:extLst>
              <a:ext uri="{FF2B5EF4-FFF2-40B4-BE49-F238E27FC236}">
                <a16:creationId xmlns:a16="http://schemas.microsoft.com/office/drawing/2014/main" id="{36F9CF38-03EF-42DF-BCE1-00B729E97529}"/>
              </a:ext>
            </a:extLst>
          </p:cNvPr>
          <p:cNvPicPr>
            <a:picLocks noChangeAspect="1"/>
          </p:cNvPicPr>
          <p:nvPr userDrawn="1"/>
        </p:nvPicPr>
        <p:blipFill>
          <a:blip r:embed="rId15">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1C5E772D-B3E8-490E-967E-E1F83586588E}"/>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EC4A3FCB-E2F5-4256-A3CD-79C3508F64CF}"/>
              </a:ext>
            </a:extLst>
          </p:cNvPr>
          <p:cNvSpPr txBox="1">
            <a:spLocks noChangeArrowheads="1"/>
          </p:cNvSpPr>
          <p:nvPr userDrawn="1"/>
        </p:nvSpPr>
        <p:spPr bwMode="auto">
          <a:xfrm>
            <a:off x="2663825" y="6629400"/>
            <a:ext cx="3848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95AD40FB-A9F6-4B94-9B99-5ED14F26F4B5}"/>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29EA526F-67FA-46D7-AA78-F7EE66023AE2}" type="slidenum">
              <a:rPr lang="en-US" altLang="en-US" sz="900">
                <a:solidFill>
                  <a:srgbClr val="898989"/>
                </a:solidFill>
                <a:latin typeface="Verdana" panose="020B0604030504040204" pitchFamily="34" charset="0"/>
              </a:rPr>
              <a:pPr algn="r" eaLnBrk="1" hangingPunct="1"/>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64098844-87DE-4BCB-9551-155ECADE1D12}"/>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E743A8BB-9954-4EDF-BCD3-65CF207D1BA5}"/>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1032" name="Text Placeholder 2">
            <a:extLst>
              <a:ext uri="{FF2B5EF4-FFF2-40B4-BE49-F238E27FC236}">
                <a16:creationId xmlns:a16="http://schemas.microsoft.com/office/drawing/2014/main" id="{317499CC-74B6-44CD-AA72-3EBFD3DCB5AD}"/>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1">
            <a:extLst>
              <a:ext uri="{FF2B5EF4-FFF2-40B4-BE49-F238E27FC236}">
                <a16:creationId xmlns:a16="http://schemas.microsoft.com/office/drawing/2014/main" id="{0E9AEF1C-3A16-4317-AF58-38C9893C8C5C}"/>
              </a:ext>
            </a:extLst>
          </p:cNvPr>
          <p:cNvPicPr>
            <a:picLocks noChangeAspect="1"/>
          </p:cNvPicPr>
          <p:nvPr userDrawn="1"/>
        </p:nvPicPr>
        <p:blipFill>
          <a:blip r:embed="rId16">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B3BE53D1-6AC1-4BBC-9D92-F2C548B412B0}"/>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40F2ADFA-D62A-48B4-92C4-F5F21E316788}"/>
              </a:ext>
            </a:extLst>
          </p:cNvPr>
          <p:cNvSpPr txBox="1">
            <a:spLocks noChangeArrowheads="1"/>
          </p:cNvSpPr>
          <p:nvPr userDrawn="1"/>
        </p:nvSpPr>
        <p:spPr bwMode="auto">
          <a:xfrm>
            <a:off x="2663825" y="6629400"/>
            <a:ext cx="3848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D650B535-DBDD-46D1-BC72-981A5D1246CC}"/>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DABEA651-3DD2-4963-937D-1F6BC38633E2}" type="slidenum">
              <a:rPr lang="en-US" altLang="en-US" sz="900">
                <a:solidFill>
                  <a:srgbClr val="898989"/>
                </a:solidFill>
                <a:latin typeface="Verdana" panose="020B0604030504040204" pitchFamily="34" charset="0"/>
              </a:rPr>
              <a:pPr algn="r" eaLnBrk="1" hangingPunct="1"/>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EA279CF2-3AC7-405F-8F24-A785B5A37BAF}"/>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BF209DB9-A646-49D3-943C-E974B27F11A6}"/>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2056" name="Text Placeholder 2">
            <a:extLst>
              <a:ext uri="{FF2B5EF4-FFF2-40B4-BE49-F238E27FC236}">
                <a16:creationId xmlns:a16="http://schemas.microsoft.com/office/drawing/2014/main" id="{FBAF7716-0293-4513-9195-0B52633E8225}"/>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4E603C3-8FC6-4709-93EC-4B47E05924F5}"/>
              </a:ext>
            </a:extLst>
          </p:cNvPr>
          <p:cNvSpPr>
            <a:spLocks noGrp="1" noChangeArrowheads="1"/>
          </p:cNvSpPr>
          <p:nvPr>
            <p:ph type="title"/>
          </p:nvPr>
        </p:nvSpPr>
        <p:spPr>
          <a:xfrm>
            <a:off x="0" y="25400"/>
            <a:ext cx="9144000" cy="565150"/>
          </a:xfrm>
        </p:spPr>
        <p:txBody>
          <a:bodyPr/>
          <a:lstStyle/>
          <a:p>
            <a:pPr eaLnBrk="1" fontAlgn="auto" hangingPunct="1">
              <a:spcAft>
                <a:spcPts val="0"/>
              </a:spcAft>
              <a:defRPr/>
            </a:pPr>
            <a:r>
              <a:rPr lang="en-US" altLang="en-US" dirty="0"/>
              <a:t>CX1007: LAB Tutorial (Week 5)</a:t>
            </a:r>
            <a:endParaRPr lang="en-US" altLang="en-US" dirty="0">
              <a:cs typeface="Arial" panose="020B0604020202020204" pitchFamily="34" charset="0"/>
            </a:endParaRPr>
          </a:p>
        </p:txBody>
      </p:sp>
    </p:spTree>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D770AB-65FD-47D2-9B8A-9013B7DE0B50}"/>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9BCA4F46-DB81-440C-9D6B-6F728872524C}"/>
              </a:ext>
            </a:extLst>
          </p:cNvPr>
          <p:cNvSpPr>
            <a:spLocks noGrp="1"/>
          </p:cNvSpPr>
          <p:nvPr>
            <p:ph type="title"/>
          </p:nvPr>
        </p:nvSpPr>
        <p:spPr/>
        <p:txBody>
          <a:bodyPr/>
          <a:lstStyle/>
          <a:p>
            <a:r>
              <a:rPr lang="en-SG" dirty="0"/>
              <a:t>Question 1 – </a:t>
            </a:r>
            <a:r>
              <a:rPr lang="en-SG" cap="none" dirty="0" err="1"/>
              <a:t>removeUntil</a:t>
            </a:r>
            <a:r>
              <a:rPr lang="en-SG" dirty="0"/>
              <a:t>()</a:t>
            </a:r>
          </a:p>
        </p:txBody>
      </p:sp>
      <p:grpSp>
        <p:nvGrpSpPr>
          <p:cNvPr id="6" name="Group 5">
            <a:extLst>
              <a:ext uri="{FF2B5EF4-FFF2-40B4-BE49-F238E27FC236}">
                <a16:creationId xmlns:a16="http://schemas.microsoft.com/office/drawing/2014/main" id="{C2891161-1ACF-4E19-BBB5-3946F73D7EEA}"/>
              </a:ext>
            </a:extLst>
          </p:cNvPr>
          <p:cNvGrpSpPr/>
          <p:nvPr/>
        </p:nvGrpSpPr>
        <p:grpSpPr>
          <a:xfrm>
            <a:off x="420426" y="773069"/>
            <a:ext cx="6589969" cy="2316519"/>
            <a:chOff x="1165225" y="1331655"/>
            <a:chExt cx="7858869" cy="2316519"/>
          </a:xfrm>
        </p:grpSpPr>
        <p:sp>
          <p:nvSpPr>
            <p:cNvPr id="4" name="TextBox 16">
              <a:extLst>
                <a:ext uri="{FF2B5EF4-FFF2-40B4-BE49-F238E27FC236}">
                  <a16:creationId xmlns:a16="http://schemas.microsoft.com/office/drawing/2014/main" id="{A54BF8C1-2B85-450A-9D1A-944BC12351A0}"/>
                </a:ext>
              </a:extLst>
            </p:cNvPr>
            <p:cNvSpPr txBox="1">
              <a:spLocks noChangeArrowheads="1"/>
            </p:cNvSpPr>
            <p:nvPr/>
          </p:nvSpPr>
          <p:spPr bwMode="auto">
            <a:xfrm>
              <a:off x="1523999" y="1339850"/>
              <a:ext cx="750009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void </a:t>
              </a:r>
              <a:r>
                <a:rPr lang="en-US" altLang="en-US" sz="1800" b="1" dirty="0" err="1">
                  <a:solidFill>
                    <a:srgbClr val="FF0000"/>
                  </a:solidFill>
                  <a:latin typeface="Courier New" panose="02070309020205020404" pitchFamily="49" charset="0"/>
                  <a:cs typeface="Courier New" panose="02070309020205020404" pitchFamily="49" charset="0"/>
                </a:rPr>
                <a:t>removeUntil</a:t>
              </a:r>
              <a:r>
                <a:rPr lang="en-US" altLang="en-US" sz="1800" dirty="0">
                  <a:latin typeface="Courier New" panose="02070309020205020404" pitchFamily="49" charset="0"/>
                  <a:cs typeface="Courier New" panose="02070309020205020404" pitchFamily="49" charset="0"/>
                </a:rPr>
                <a:t>(Stack *s, int value){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while (!</a:t>
              </a:r>
              <a:r>
                <a:rPr lang="en-US" altLang="en-US" sz="1800" b="1" dirty="0" err="1">
                  <a:solidFill>
                    <a:srgbClr val="0070C0"/>
                  </a:solidFill>
                  <a:latin typeface="Courier New" panose="02070309020205020404" pitchFamily="49" charset="0"/>
                  <a:cs typeface="Courier New" panose="02070309020205020404" pitchFamily="49" charset="0"/>
                </a:rPr>
                <a:t>isEmptyStack</a:t>
              </a:r>
              <a:r>
                <a:rPr lang="en-US" altLang="en-US" sz="1800" dirty="0">
                  <a:latin typeface="Courier New" panose="02070309020205020404" pitchFamily="49" charset="0"/>
                  <a:cs typeface="Courier New" panose="02070309020205020404" pitchFamily="49" charset="0"/>
                </a:rPr>
                <a:t>(s)){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if (</a:t>
              </a:r>
              <a:r>
                <a:rPr lang="en-US" altLang="en-US" sz="1800" b="1" dirty="0">
                  <a:solidFill>
                    <a:srgbClr val="FF0000"/>
                  </a:solidFill>
                  <a:latin typeface="Courier New" panose="02070309020205020404" pitchFamily="49" charset="0"/>
                  <a:cs typeface="Courier New" panose="02070309020205020404" pitchFamily="49" charset="0"/>
                </a:rPr>
                <a:t>peek</a:t>
              </a:r>
              <a:r>
                <a:rPr lang="en-US" altLang="en-US" sz="1800" dirty="0">
                  <a:latin typeface="Courier New" panose="02070309020205020404" pitchFamily="49" charset="0"/>
                  <a:cs typeface="Courier New" panose="02070309020205020404" pitchFamily="49" charset="0"/>
                </a:rPr>
                <a:t>(s) != value)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rPr>
                <a:t>pop</a:t>
              </a:r>
              <a:r>
                <a:rPr lang="en-US" altLang="en-US" sz="1800" dirty="0">
                  <a:latin typeface="Courier New" panose="02070309020205020404" pitchFamily="49" charset="0"/>
                  <a:cs typeface="Courier New" panose="02070309020205020404" pitchFamily="49" charset="0"/>
                </a:rPr>
                <a:t>(s);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else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break;</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a:t>
              </a:r>
            </a:p>
          </p:txBody>
        </p:sp>
        <p:sp>
          <p:nvSpPr>
            <p:cNvPr id="5" name="TextBox 17">
              <a:extLst>
                <a:ext uri="{FF2B5EF4-FFF2-40B4-BE49-F238E27FC236}">
                  <a16:creationId xmlns:a16="http://schemas.microsoft.com/office/drawing/2014/main" id="{2C138253-E83D-4B66-8389-8A00AB5A0402}"/>
                </a:ext>
              </a:extLst>
            </p:cNvPr>
            <p:cNvSpPr txBox="1">
              <a:spLocks noChangeArrowheads="1"/>
            </p:cNvSpPr>
            <p:nvPr/>
          </p:nvSpPr>
          <p:spPr bwMode="auto">
            <a:xfrm>
              <a:off x="1165225" y="1331655"/>
              <a:ext cx="5111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8</a:t>
              </a:r>
            </a:p>
          </p:txBody>
        </p:sp>
      </p:grpSp>
      <p:sp>
        <p:nvSpPr>
          <p:cNvPr id="23" name="TextBox 22">
            <a:extLst>
              <a:ext uri="{FF2B5EF4-FFF2-40B4-BE49-F238E27FC236}">
                <a16:creationId xmlns:a16="http://schemas.microsoft.com/office/drawing/2014/main" id="{A5641F53-8C25-4E5A-8477-7C2D5E93ACD5}"/>
              </a:ext>
            </a:extLst>
          </p:cNvPr>
          <p:cNvSpPr txBox="1"/>
          <p:nvPr/>
        </p:nvSpPr>
        <p:spPr>
          <a:xfrm>
            <a:off x="431364" y="5833838"/>
            <a:ext cx="1820866" cy="369332"/>
          </a:xfrm>
          <a:prstGeom prst="rect">
            <a:avLst/>
          </a:prstGeom>
          <a:noFill/>
        </p:spPr>
        <p:txBody>
          <a:bodyPr wrap="square" rtlCol="0">
            <a:spAutoFit/>
          </a:bodyPr>
          <a:lstStyle/>
          <a:p>
            <a:r>
              <a:rPr lang="en-SG" b="1" dirty="0">
                <a:solidFill>
                  <a:srgbClr val="FF0000"/>
                </a:solidFill>
              </a:rPr>
              <a:t>Value = 5</a:t>
            </a:r>
          </a:p>
        </p:txBody>
      </p:sp>
      <p:grpSp>
        <p:nvGrpSpPr>
          <p:cNvPr id="75" name="Group 74">
            <a:extLst>
              <a:ext uri="{FF2B5EF4-FFF2-40B4-BE49-F238E27FC236}">
                <a16:creationId xmlns:a16="http://schemas.microsoft.com/office/drawing/2014/main" id="{64147BFF-A18B-41F1-8139-FBE4A620FEE1}"/>
              </a:ext>
            </a:extLst>
          </p:cNvPr>
          <p:cNvGrpSpPr/>
          <p:nvPr/>
        </p:nvGrpSpPr>
        <p:grpSpPr>
          <a:xfrm>
            <a:off x="2350374" y="3467276"/>
            <a:ext cx="1130159" cy="2998021"/>
            <a:chOff x="1143000" y="2667000"/>
            <a:chExt cx="1295400" cy="3124200"/>
          </a:xfrm>
        </p:grpSpPr>
        <p:cxnSp>
          <p:nvCxnSpPr>
            <p:cNvPr id="76" name="Straight Connector 75">
              <a:extLst>
                <a:ext uri="{FF2B5EF4-FFF2-40B4-BE49-F238E27FC236}">
                  <a16:creationId xmlns:a16="http://schemas.microsoft.com/office/drawing/2014/main" id="{0ABF6D7A-682B-4742-A023-464C4F729FB9}"/>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095D817-AB5F-47B2-A432-9692300F071A}"/>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1164984-B37D-4F42-BBC5-5943BFDED6F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6F9393F-97AA-45D6-89B2-BF71C93BE3B1}"/>
              </a:ext>
            </a:extLst>
          </p:cNvPr>
          <p:cNvGrpSpPr/>
          <p:nvPr/>
        </p:nvGrpSpPr>
        <p:grpSpPr>
          <a:xfrm>
            <a:off x="516178" y="3824603"/>
            <a:ext cx="1812966" cy="1852779"/>
            <a:chOff x="2205037" y="452855"/>
            <a:chExt cx="1833563" cy="1816953"/>
          </a:xfrm>
        </p:grpSpPr>
        <p:sp>
          <p:nvSpPr>
            <p:cNvPr id="80" name="Rectangle 24">
              <a:extLst>
                <a:ext uri="{FF2B5EF4-FFF2-40B4-BE49-F238E27FC236}">
                  <a16:creationId xmlns:a16="http://schemas.microsoft.com/office/drawing/2014/main" id="{7AA48FD6-124F-4597-B538-53C4812D6AF3}"/>
                </a:ext>
              </a:extLst>
            </p:cNvPr>
            <p:cNvSpPr/>
            <p:nvPr/>
          </p:nvSpPr>
          <p:spPr>
            <a:xfrm>
              <a:off x="2205039" y="1053028"/>
              <a:ext cx="1262062"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81" name="Rectangle 25">
              <a:extLst>
                <a:ext uri="{FF2B5EF4-FFF2-40B4-BE49-F238E27FC236}">
                  <a16:creationId xmlns:a16="http://schemas.microsoft.com/office/drawing/2014/main" id="{74EC6BBD-A8FE-4233-B366-B41E55A5370D}"/>
                </a:ext>
              </a:extLst>
            </p:cNvPr>
            <p:cNvSpPr/>
            <p:nvPr/>
          </p:nvSpPr>
          <p:spPr>
            <a:xfrm>
              <a:off x="2306637" y="1366520"/>
              <a:ext cx="1046163"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82" name="Group 81">
              <a:extLst>
                <a:ext uri="{FF2B5EF4-FFF2-40B4-BE49-F238E27FC236}">
                  <a16:creationId xmlns:a16="http://schemas.microsoft.com/office/drawing/2014/main" id="{88B6A5C8-10E6-42AB-AABF-A4B32AF13112}"/>
                </a:ext>
              </a:extLst>
            </p:cNvPr>
            <p:cNvGrpSpPr/>
            <p:nvPr/>
          </p:nvGrpSpPr>
          <p:grpSpPr>
            <a:xfrm>
              <a:off x="2474676" y="1468992"/>
              <a:ext cx="717708" cy="538639"/>
              <a:chOff x="2526269" y="1470342"/>
              <a:chExt cx="717708" cy="538639"/>
            </a:xfrm>
          </p:grpSpPr>
          <p:sp>
            <p:nvSpPr>
              <p:cNvPr id="87" name="Rectangle 26">
                <a:extLst>
                  <a:ext uri="{FF2B5EF4-FFF2-40B4-BE49-F238E27FC236}">
                    <a16:creationId xmlns:a16="http://schemas.microsoft.com/office/drawing/2014/main" id="{EA835405-ADD9-4C14-9BB3-D9A009EB0E60}"/>
                  </a:ext>
                </a:extLst>
              </p:cNvPr>
              <p:cNvSpPr/>
              <p:nvPr/>
            </p:nvSpPr>
            <p:spPr>
              <a:xfrm>
                <a:off x="2526269" y="1470342"/>
                <a:ext cx="717708"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err="1"/>
                  <a:t>ListNode</a:t>
                </a:r>
                <a:r>
                  <a:rPr lang="en-US" sz="800"/>
                  <a:t> *head</a:t>
                </a:r>
                <a:endParaRPr lang="en-US" sz="800" dirty="0"/>
              </a:p>
            </p:txBody>
          </p:sp>
          <p:sp>
            <p:nvSpPr>
              <p:cNvPr id="88" name="Rectangle 30">
                <a:extLst>
                  <a:ext uri="{FF2B5EF4-FFF2-40B4-BE49-F238E27FC236}">
                    <a16:creationId xmlns:a16="http://schemas.microsoft.com/office/drawing/2014/main" id="{F034751D-88FA-4F02-9473-E3BA525041BA}"/>
                  </a:ext>
                </a:extLst>
              </p:cNvPr>
              <p:cNvSpPr/>
              <p:nvPr/>
            </p:nvSpPr>
            <p:spPr>
              <a:xfrm>
                <a:off x="2528186" y="1743868"/>
                <a:ext cx="715699" cy="265113"/>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Int size</a:t>
                </a:r>
              </a:p>
              <a:p>
                <a:pPr algn="ctr">
                  <a:defRPr/>
                </a:pPr>
                <a:r>
                  <a:rPr lang="en-US" sz="800" dirty="0"/>
                  <a:t>10</a:t>
                </a:r>
              </a:p>
            </p:txBody>
          </p:sp>
        </p:grpSp>
        <p:cxnSp>
          <p:nvCxnSpPr>
            <p:cNvPr id="83" name="Straight Arrow Connector 39">
              <a:extLst>
                <a:ext uri="{FF2B5EF4-FFF2-40B4-BE49-F238E27FC236}">
                  <a16:creationId xmlns:a16="http://schemas.microsoft.com/office/drawing/2014/main" id="{B56015B9-F2BD-4480-A243-0724C991672C}"/>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4" name="TextBox 41">
              <a:extLst>
                <a:ext uri="{FF2B5EF4-FFF2-40B4-BE49-F238E27FC236}">
                  <a16:creationId xmlns:a16="http://schemas.microsoft.com/office/drawing/2014/main" id="{F9F364F9-32E0-4A88-8F36-561ED5B28BA7}"/>
                </a:ext>
              </a:extLst>
            </p:cNvPr>
            <p:cNvSpPr txBox="1">
              <a:spLocks noChangeArrowheads="1"/>
            </p:cNvSpPr>
            <p:nvPr/>
          </p:nvSpPr>
          <p:spPr bwMode="auto">
            <a:xfrm>
              <a:off x="2205037" y="1050608"/>
              <a:ext cx="1755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85" name="Rectangle 61">
              <a:extLst>
                <a:ext uri="{FF2B5EF4-FFF2-40B4-BE49-F238E27FC236}">
                  <a16:creationId xmlns:a16="http://schemas.microsoft.com/office/drawing/2014/main" id="{8C0B6EA8-0868-427F-8225-426026437806}"/>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86" name="Straight Arrow Connector 62">
              <a:extLst>
                <a:ext uri="{FF2B5EF4-FFF2-40B4-BE49-F238E27FC236}">
                  <a16:creationId xmlns:a16="http://schemas.microsoft.com/office/drawing/2014/main" id="{54C3237E-5002-46CD-BEAE-7571867ABEDD}"/>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0" name="Group 89">
            <a:extLst>
              <a:ext uri="{FF2B5EF4-FFF2-40B4-BE49-F238E27FC236}">
                <a16:creationId xmlns:a16="http://schemas.microsoft.com/office/drawing/2014/main" id="{FFAAF856-C30B-4012-B6D0-C03381B4D6F3}"/>
              </a:ext>
            </a:extLst>
          </p:cNvPr>
          <p:cNvGrpSpPr/>
          <p:nvPr/>
        </p:nvGrpSpPr>
        <p:grpSpPr>
          <a:xfrm>
            <a:off x="7244397" y="3616921"/>
            <a:ext cx="1142999" cy="2098077"/>
            <a:chOff x="1143000" y="2667000"/>
            <a:chExt cx="1295400" cy="3124200"/>
          </a:xfrm>
        </p:grpSpPr>
        <p:cxnSp>
          <p:nvCxnSpPr>
            <p:cNvPr id="91" name="Straight Connector 90">
              <a:extLst>
                <a:ext uri="{FF2B5EF4-FFF2-40B4-BE49-F238E27FC236}">
                  <a16:creationId xmlns:a16="http://schemas.microsoft.com/office/drawing/2014/main" id="{0946EE14-12FC-4123-8332-7365DC669D1F}"/>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26AC83D-98D7-45C6-B240-58C717C1240E}"/>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B4836AA-04D7-453C-8958-94F2BA3572C3}"/>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C07472A6-B0A7-4DD7-81BC-2AFE4A64FDA5}"/>
              </a:ext>
            </a:extLst>
          </p:cNvPr>
          <p:cNvGrpSpPr/>
          <p:nvPr/>
        </p:nvGrpSpPr>
        <p:grpSpPr>
          <a:xfrm>
            <a:off x="5410200" y="3898047"/>
            <a:ext cx="1833563" cy="1816953"/>
            <a:chOff x="2205037" y="452855"/>
            <a:chExt cx="1833563" cy="1816953"/>
          </a:xfrm>
        </p:grpSpPr>
        <p:sp>
          <p:nvSpPr>
            <p:cNvPr id="95" name="Rectangle 24">
              <a:extLst>
                <a:ext uri="{FF2B5EF4-FFF2-40B4-BE49-F238E27FC236}">
                  <a16:creationId xmlns:a16="http://schemas.microsoft.com/office/drawing/2014/main" id="{81BAD42D-40D1-4D2D-8D9D-0FC4B403E4EE}"/>
                </a:ext>
              </a:extLst>
            </p:cNvPr>
            <p:cNvSpPr/>
            <p:nvPr/>
          </p:nvSpPr>
          <p:spPr>
            <a:xfrm>
              <a:off x="2205039" y="1053028"/>
              <a:ext cx="1262062"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96" name="Rectangle 25">
              <a:extLst>
                <a:ext uri="{FF2B5EF4-FFF2-40B4-BE49-F238E27FC236}">
                  <a16:creationId xmlns:a16="http://schemas.microsoft.com/office/drawing/2014/main" id="{AC921ADB-61F6-48D1-B5FC-1872C4D17D30}"/>
                </a:ext>
              </a:extLst>
            </p:cNvPr>
            <p:cNvSpPr/>
            <p:nvPr/>
          </p:nvSpPr>
          <p:spPr>
            <a:xfrm>
              <a:off x="2306637" y="1366520"/>
              <a:ext cx="1046163"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97" name="Group 96">
              <a:extLst>
                <a:ext uri="{FF2B5EF4-FFF2-40B4-BE49-F238E27FC236}">
                  <a16:creationId xmlns:a16="http://schemas.microsoft.com/office/drawing/2014/main" id="{27E09673-9599-4A40-A029-A46368980843}"/>
                </a:ext>
              </a:extLst>
            </p:cNvPr>
            <p:cNvGrpSpPr/>
            <p:nvPr/>
          </p:nvGrpSpPr>
          <p:grpSpPr>
            <a:xfrm>
              <a:off x="2474676" y="1468992"/>
              <a:ext cx="717708" cy="538639"/>
              <a:chOff x="2526269" y="1470342"/>
              <a:chExt cx="717708" cy="538639"/>
            </a:xfrm>
          </p:grpSpPr>
          <p:sp>
            <p:nvSpPr>
              <p:cNvPr id="102" name="Rectangle 26">
                <a:extLst>
                  <a:ext uri="{FF2B5EF4-FFF2-40B4-BE49-F238E27FC236}">
                    <a16:creationId xmlns:a16="http://schemas.microsoft.com/office/drawing/2014/main" id="{98E5A700-7540-4877-A516-ED2B5B9CB5BB}"/>
                  </a:ext>
                </a:extLst>
              </p:cNvPr>
              <p:cNvSpPr/>
              <p:nvPr/>
            </p:nvSpPr>
            <p:spPr>
              <a:xfrm>
                <a:off x="2526269" y="1470342"/>
                <a:ext cx="717708"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err="1"/>
                  <a:t>ListNode</a:t>
                </a:r>
                <a:r>
                  <a:rPr lang="en-US" sz="800" dirty="0"/>
                  <a:t> * head</a:t>
                </a:r>
              </a:p>
            </p:txBody>
          </p:sp>
          <p:sp>
            <p:nvSpPr>
              <p:cNvPr id="103" name="Rectangle 30">
                <a:extLst>
                  <a:ext uri="{FF2B5EF4-FFF2-40B4-BE49-F238E27FC236}">
                    <a16:creationId xmlns:a16="http://schemas.microsoft.com/office/drawing/2014/main" id="{B775CEEB-C629-42B7-A749-CD95C45DC84E}"/>
                  </a:ext>
                </a:extLst>
              </p:cNvPr>
              <p:cNvSpPr/>
              <p:nvPr/>
            </p:nvSpPr>
            <p:spPr>
              <a:xfrm>
                <a:off x="2528186" y="1743868"/>
                <a:ext cx="715699" cy="265113"/>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Int size</a:t>
                </a:r>
              </a:p>
              <a:p>
                <a:pPr algn="ctr">
                  <a:defRPr/>
                </a:pPr>
                <a:r>
                  <a:rPr lang="en-US" sz="800" dirty="0"/>
                  <a:t>10</a:t>
                </a:r>
              </a:p>
            </p:txBody>
          </p:sp>
        </p:grpSp>
        <p:cxnSp>
          <p:nvCxnSpPr>
            <p:cNvPr id="98" name="Straight Arrow Connector 39">
              <a:extLst>
                <a:ext uri="{FF2B5EF4-FFF2-40B4-BE49-F238E27FC236}">
                  <a16:creationId xmlns:a16="http://schemas.microsoft.com/office/drawing/2014/main" id="{9030A6CF-4733-43E5-90FA-32F92E86C80D}"/>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9" name="TextBox 41">
              <a:extLst>
                <a:ext uri="{FF2B5EF4-FFF2-40B4-BE49-F238E27FC236}">
                  <a16:creationId xmlns:a16="http://schemas.microsoft.com/office/drawing/2014/main" id="{BCF49800-B447-4EE1-8278-7C54F691BB50}"/>
                </a:ext>
              </a:extLst>
            </p:cNvPr>
            <p:cNvSpPr txBox="1">
              <a:spLocks noChangeArrowheads="1"/>
            </p:cNvSpPr>
            <p:nvPr/>
          </p:nvSpPr>
          <p:spPr bwMode="auto">
            <a:xfrm>
              <a:off x="2205037" y="1050608"/>
              <a:ext cx="1755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100" name="Rectangle 61">
              <a:extLst>
                <a:ext uri="{FF2B5EF4-FFF2-40B4-BE49-F238E27FC236}">
                  <a16:creationId xmlns:a16="http://schemas.microsoft.com/office/drawing/2014/main" id="{AE8B7FCB-A379-443A-BB00-C74FCD10E125}"/>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101" name="Straight Arrow Connector 62">
              <a:extLst>
                <a:ext uri="{FF2B5EF4-FFF2-40B4-BE49-F238E27FC236}">
                  <a16:creationId xmlns:a16="http://schemas.microsoft.com/office/drawing/2014/main" id="{D8EE2824-7831-4784-B799-0EA796D8D428}"/>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aphicFrame>
        <p:nvGraphicFramePr>
          <p:cNvPr id="104" name="Table 9">
            <a:extLst>
              <a:ext uri="{FF2B5EF4-FFF2-40B4-BE49-F238E27FC236}">
                <a16:creationId xmlns:a16="http://schemas.microsoft.com/office/drawing/2014/main" id="{066CD2E7-C99E-4C61-B886-E6FF1B001FF7}"/>
              </a:ext>
            </a:extLst>
          </p:cNvPr>
          <p:cNvGraphicFramePr>
            <a:graphicFrameLocks noGrp="1"/>
          </p:cNvGraphicFramePr>
          <p:nvPr>
            <p:extLst>
              <p:ext uri="{D42A27DB-BD31-4B8C-83A1-F6EECF244321}">
                <p14:modId xmlns:p14="http://schemas.microsoft.com/office/powerpoint/2010/main" val="3169570639"/>
              </p:ext>
            </p:extLst>
          </p:nvPr>
        </p:nvGraphicFramePr>
        <p:xfrm>
          <a:off x="7431722" y="3784561"/>
          <a:ext cx="768350" cy="1813560"/>
        </p:xfrm>
        <a:graphic>
          <a:graphicData uri="http://schemas.openxmlformats.org/drawingml/2006/table">
            <a:tbl>
              <a:tblPr firstRow="1" bandRow="1">
                <a:tableStyleId>{5C22544A-7EE6-4342-B048-85BDC9FD1C3A}</a:tableStyleId>
              </a:tblPr>
              <a:tblGrid>
                <a:gridCol w="768350">
                  <a:extLst>
                    <a:ext uri="{9D8B030D-6E8A-4147-A177-3AD203B41FA5}">
                      <a16:colId xmlns:a16="http://schemas.microsoft.com/office/drawing/2014/main" val="34828522"/>
                    </a:ext>
                  </a:extLst>
                </a:gridCol>
              </a:tblGrid>
              <a:tr h="208828">
                <a:tc>
                  <a:txBody>
                    <a:bodyPr/>
                    <a:lstStyle/>
                    <a:p>
                      <a:pPr algn="ctr"/>
                      <a:r>
                        <a:rPr lang="en-SG" sz="1100" b="1"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21835084"/>
                  </a:ext>
                </a:extLst>
              </a:tr>
              <a:tr h="208828">
                <a:tc>
                  <a:txBody>
                    <a:bodyPr/>
                    <a:lstStyle/>
                    <a:p>
                      <a:pPr algn="ctr"/>
                      <a:r>
                        <a:rPr lang="en-SG" sz="1100" b="1" dirty="0">
                          <a:solidFill>
                            <a:schemeClr val="bg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031466429"/>
                  </a:ext>
                </a:extLst>
              </a:tr>
              <a:tr h="208828">
                <a:tc>
                  <a:txBody>
                    <a:bodyPr/>
                    <a:lstStyle/>
                    <a:p>
                      <a:pPr algn="ctr"/>
                      <a:r>
                        <a:rPr lang="en-SG" sz="1100" b="1"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400424849"/>
                  </a:ext>
                </a:extLst>
              </a:tr>
              <a:tr h="208828">
                <a:tc>
                  <a:txBody>
                    <a:bodyPr/>
                    <a:lstStyle/>
                    <a:p>
                      <a:pPr algn="ctr"/>
                      <a:r>
                        <a:rPr lang="en-SG" sz="1100" b="1"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774356792"/>
                  </a:ext>
                </a:extLst>
              </a:tr>
              <a:tr h="208828">
                <a:tc>
                  <a:txBody>
                    <a:bodyPr/>
                    <a:lstStyle/>
                    <a:p>
                      <a:pPr algn="ctr"/>
                      <a:r>
                        <a:rPr lang="en-SG" sz="1100" b="1"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03097425"/>
                  </a:ext>
                </a:extLst>
              </a:tr>
              <a:tr h="208828">
                <a:tc>
                  <a:txBody>
                    <a:bodyPr/>
                    <a:lstStyle/>
                    <a:p>
                      <a:pPr algn="ctr"/>
                      <a:r>
                        <a:rPr lang="en-SG" sz="1100" b="1"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31677731"/>
                  </a:ext>
                </a:extLst>
              </a:tr>
              <a:tr h="208828">
                <a:tc>
                  <a:txBody>
                    <a:bodyPr/>
                    <a:lstStyle/>
                    <a:p>
                      <a:pPr algn="ctr"/>
                      <a:r>
                        <a:rPr lang="en-SG" sz="1100" b="1"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862869397"/>
                  </a:ext>
                </a:extLst>
              </a:tr>
            </a:tbl>
          </a:graphicData>
        </a:graphic>
      </p:graphicFrame>
      <p:cxnSp>
        <p:nvCxnSpPr>
          <p:cNvPr id="106" name="Straight Arrow Connector 105">
            <a:extLst>
              <a:ext uri="{FF2B5EF4-FFF2-40B4-BE49-F238E27FC236}">
                <a16:creationId xmlns:a16="http://schemas.microsoft.com/office/drawing/2014/main" id="{9A16D2B1-CA4A-4218-8804-D33678C9956F}"/>
              </a:ext>
            </a:extLst>
          </p:cNvPr>
          <p:cNvCxnSpPr>
            <a:cxnSpLocks/>
          </p:cNvCxnSpPr>
          <p:nvPr/>
        </p:nvCxnSpPr>
        <p:spPr>
          <a:xfrm flipH="1">
            <a:off x="5154663" y="1524000"/>
            <a:ext cx="43487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56E4A9CF-4459-41EC-9806-22459B7670B7}"/>
              </a:ext>
            </a:extLst>
          </p:cNvPr>
          <p:cNvSpPr/>
          <p:nvPr/>
        </p:nvSpPr>
        <p:spPr>
          <a:xfrm>
            <a:off x="2525118" y="347342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153" name="Rectangle 152">
            <a:extLst>
              <a:ext uri="{FF2B5EF4-FFF2-40B4-BE49-F238E27FC236}">
                <a16:creationId xmlns:a16="http://schemas.microsoft.com/office/drawing/2014/main" id="{F1D21208-04D4-4D2A-8024-2CB551675A10}"/>
              </a:ext>
            </a:extLst>
          </p:cNvPr>
          <p:cNvSpPr/>
          <p:nvPr/>
        </p:nvSpPr>
        <p:spPr>
          <a:xfrm>
            <a:off x="2525653" y="452759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150" name="Rectangle 149">
            <a:extLst>
              <a:ext uri="{FF2B5EF4-FFF2-40B4-BE49-F238E27FC236}">
                <a16:creationId xmlns:a16="http://schemas.microsoft.com/office/drawing/2014/main" id="{9F4EA783-2640-43A4-90B9-FBC7A81730E5}"/>
              </a:ext>
            </a:extLst>
          </p:cNvPr>
          <p:cNvSpPr/>
          <p:nvPr/>
        </p:nvSpPr>
        <p:spPr>
          <a:xfrm>
            <a:off x="2525653" y="373705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151" name="Rectangle 150">
            <a:extLst>
              <a:ext uri="{FF2B5EF4-FFF2-40B4-BE49-F238E27FC236}">
                <a16:creationId xmlns:a16="http://schemas.microsoft.com/office/drawing/2014/main" id="{8CC04179-9812-416B-B100-1379B6EBE573}"/>
              </a:ext>
            </a:extLst>
          </p:cNvPr>
          <p:cNvSpPr/>
          <p:nvPr/>
        </p:nvSpPr>
        <p:spPr>
          <a:xfrm>
            <a:off x="2525653" y="400056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152" name="Rectangle 151">
            <a:extLst>
              <a:ext uri="{FF2B5EF4-FFF2-40B4-BE49-F238E27FC236}">
                <a16:creationId xmlns:a16="http://schemas.microsoft.com/office/drawing/2014/main" id="{04E41C7B-574E-479E-A346-22E4369A8FC4}"/>
              </a:ext>
            </a:extLst>
          </p:cNvPr>
          <p:cNvSpPr/>
          <p:nvPr/>
        </p:nvSpPr>
        <p:spPr>
          <a:xfrm>
            <a:off x="2525653" y="426407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154" name="Rectangle 153">
            <a:extLst>
              <a:ext uri="{FF2B5EF4-FFF2-40B4-BE49-F238E27FC236}">
                <a16:creationId xmlns:a16="http://schemas.microsoft.com/office/drawing/2014/main" id="{F53EB462-5E04-4622-BA47-5620678C1A34}"/>
              </a:ext>
            </a:extLst>
          </p:cNvPr>
          <p:cNvSpPr/>
          <p:nvPr/>
        </p:nvSpPr>
        <p:spPr>
          <a:xfrm>
            <a:off x="2525653" y="478243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6</a:t>
            </a:r>
          </a:p>
        </p:txBody>
      </p:sp>
      <p:sp>
        <p:nvSpPr>
          <p:cNvPr id="155" name="Rectangle 154">
            <a:extLst>
              <a:ext uri="{FF2B5EF4-FFF2-40B4-BE49-F238E27FC236}">
                <a16:creationId xmlns:a16="http://schemas.microsoft.com/office/drawing/2014/main" id="{9449185E-77FD-45E4-8BAE-76CCA010E403}"/>
              </a:ext>
            </a:extLst>
          </p:cNvPr>
          <p:cNvSpPr/>
          <p:nvPr/>
        </p:nvSpPr>
        <p:spPr>
          <a:xfrm>
            <a:off x="2524789" y="5047556"/>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156" name="Rectangle 155">
            <a:extLst>
              <a:ext uri="{FF2B5EF4-FFF2-40B4-BE49-F238E27FC236}">
                <a16:creationId xmlns:a16="http://schemas.microsoft.com/office/drawing/2014/main" id="{B4DB3494-AA7A-4212-B11F-9189705E16A6}"/>
              </a:ext>
            </a:extLst>
          </p:cNvPr>
          <p:cNvSpPr/>
          <p:nvPr/>
        </p:nvSpPr>
        <p:spPr>
          <a:xfrm>
            <a:off x="2524789" y="5311070"/>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157" name="Rectangle 156">
            <a:extLst>
              <a:ext uri="{FF2B5EF4-FFF2-40B4-BE49-F238E27FC236}">
                <a16:creationId xmlns:a16="http://schemas.microsoft.com/office/drawing/2014/main" id="{13540163-FC49-466B-9B20-8DAD3308900C}"/>
              </a:ext>
            </a:extLst>
          </p:cNvPr>
          <p:cNvSpPr/>
          <p:nvPr/>
        </p:nvSpPr>
        <p:spPr>
          <a:xfrm>
            <a:off x="2524789" y="5574584"/>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158" name="Rectangle 157">
            <a:extLst>
              <a:ext uri="{FF2B5EF4-FFF2-40B4-BE49-F238E27FC236}">
                <a16:creationId xmlns:a16="http://schemas.microsoft.com/office/drawing/2014/main" id="{8EFDF937-1D09-4253-8C75-C5E41A25F64D}"/>
              </a:ext>
            </a:extLst>
          </p:cNvPr>
          <p:cNvSpPr/>
          <p:nvPr/>
        </p:nvSpPr>
        <p:spPr>
          <a:xfrm>
            <a:off x="2524789" y="5838098"/>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159" name="Rectangle 158">
            <a:extLst>
              <a:ext uri="{FF2B5EF4-FFF2-40B4-BE49-F238E27FC236}">
                <a16:creationId xmlns:a16="http://schemas.microsoft.com/office/drawing/2014/main" id="{4C8DFB95-ECC5-4832-A338-D7B0E233EBB5}"/>
              </a:ext>
            </a:extLst>
          </p:cNvPr>
          <p:cNvSpPr/>
          <p:nvPr/>
        </p:nvSpPr>
        <p:spPr>
          <a:xfrm>
            <a:off x="2524789" y="6101612"/>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grpSp>
        <p:nvGrpSpPr>
          <p:cNvPr id="113" name="Group 112">
            <a:extLst>
              <a:ext uri="{FF2B5EF4-FFF2-40B4-BE49-F238E27FC236}">
                <a16:creationId xmlns:a16="http://schemas.microsoft.com/office/drawing/2014/main" id="{4C4A25A8-12A9-4FC0-B0A0-27C03C004372}"/>
              </a:ext>
            </a:extLst>
          </p:cNvPr>
          <p:cNvGrpSpPr/>
          <p:nvPr/>
        </p:nvGrpSpPr>
        <p:grpSpPr>
          <a:xfrm>
            <a:off x="3219241" y="3412534"/>
            <a:ext cx="1193495" cy="369332"/>
            <a:chOff x="3112437" y="3412534"/>
            <a:chExt cx="1193495" cy="369332"/>
          </a:xfrm>
        </p:grpSpPr>
        <p:sp>
          <p:nvSpPr>
            <p:cNvPr id="109" name="TextBox 108">
              <a:extLst>
                <a:ext uri="{FF2B5EF4-FFF2-40B4-BE49-F238E27FC236}">
                  <a16:creationId xmlns:a16="http://schemas.microsoft.com/office/drawing/2014/main" id="{98566C77-6085-405B-9B4D-2A03D15467BF}"/>
                </a:ext>
              </a:extLst>
            </p:cNvPr>
            <p:cNvSpPr txBox="1"/>
            <p:nvPr/>
          </p:nvSpPr>
          <p:spPr>
            <a:xfrm>
              <a:off x="3733801" y="3412534"/>
              <a:ext cx="572131" cy="369332"/>
            </a:xfrm>
            <a:prstGeom prst="rect">
              <a:avLst/>
            </a:prstGeom>
            <a:noFill/>
          </p:spPr>
          <p:txBody>
            <a:bodyPr wrap="square" rtlCol="0">
              <a:spAutoFit/>
            </a:bodyPr>
            <a:lstStyle/>
            <a:p>
              <a:r>
                <a:rPr lang="en-SG" b="1" dirty="0">
                  <a:solidFill>
                    <a:srgbClr val="FF0000"/>
                  </a:solidFill>
                </a:rPr>
                <a:t>!= 5</a:t>
              </a:r>
            </a:p>
          </p:txBody>
        </p:sp>
        <p:cxnSp>
          <p:nvCxnSpPr>
            <p:cNvPr id="110" name="Straight Arrow Connector 109">
              <a:extLst>
                <a:ext uri="{FF2B5EF4-FFF2-40B4-BE49-F238E27FC236}">
                  <a16:creationId xmlns:a16="http://schemas.microsoft.com/office/drawing/2014/main" id="{F74A80CB-DDD7-4C8E-9737-92E3D88BCE39}"/>
                </a:ext>
              </a:extLst>
            </p:cNvPr>
            <p:cNvCxnSpPr>
              <a:cxnSpLocks/>
            </p:cNvCxnSpPr>
            <p:nvPr/>
          </p:nvCxnSpPr>
          <p:spPr>
            <a:xfrm>
              <a:off x="3112437" y="3591664"/>
              <a:ext cx="62136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B58E2F2E-6699-479F-9B6E-AE986108348D}"/>
              </a:ext>
            </a:extLst>
          </p:cNvPr>
          <p:cNvGrpSpPr/>
          <p:nvPr/>
        </p:nvGrpSpPr>
        <p:grpSpPr>
          <a:xfrm>
            <a:off x="3208212" y="4467060"/>
            <a:ext cx="1287588" cy="369332"/>
            <a:chOff x="3112437" y="3412534"/>
            <a:chExt cx="1287588" cy="369332"/>
          </a:xfrm>
        </p:grpSpPr>
        <p:sp>
          <p:nvSpPr>
            <p:cNvPr id="115" name="TextBox 114">
              <a:extLst>
                <a:ext uri="{FF2B5EF4-FFF2-40B4-BE49-F238E27FC236}">
                  <a16:creationId xmlns:a16="http://schemas.microsoft.com/office/drawing/2014/main" id="{A09C69E8-ED96-44D0-A6F9-8E98DA150638}"/>
                </a:ext>
              </a:extLst>
            </p:cNvPr>
            <p:cNvSpPr txBox="1"/>
            <p:nvPr/>
          </p:nvSpPr>
          <p:spPr>
            <a:xfrm>
              <a:off x="3733801" y="3412534"/>
              <a:ext cx="666224" cy="369332"/>
            </a:xfrm>
            <a:prstGeom prst="rect">
              <a:avLst/>
            </a:prstGeom>
            <a:noFill/>
          </p:spPr>
          <p:txBody>
            <a:bodyPr wrap="square" rtlCol="0">
              <a:spAutoFit/>
            </a:bodyPr>
            <a:lstStyle/>
            <a:p>
              <a:r>
                <a:rPr lang="en-SG" b="1" dirty="0">
                  <a:solidFill>
                    <a:srgbClr val="FF0000"/>
                  </a:solidFill>
                </a:rPr>
                <a:t>== 5</a:t>
              </a:r>
            </a:p>
          </p:txBody>
        </p:sp>
        <p:cxnSp>
          <p:nvCxnSpPr>
            <p:cNvPr id="116" name="Straight Arrow Connector 115">
              <a:extLst>
                <a:ext uri="{FF2B5EF4-FFF2-40B4-BE49-F238E27FC236}">
                  <a16:creationId xmlns:a16="http://schemas.microsoft.com/office/drawing/2014/main" id="{75E35BFA-A832-4D66-A90D-BD7CCEDE88A0}"/>
                </a:ext>
              </a:extLst>
            </p:cNvPr>
            <p:cNvCxnSpPr>
              <a:cxnSpLocks/>
            </p:cNvCxnSpPr>
            <p:nvPr/>
          </p:nvCxnSpPr>
          <p:spPr>
            <a:xfrm>
              <a:off x="3112437" y="3591664"/>
              <a:ext cx="62136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63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fade">
                                      <p:cBhvr>
                                        <p:cTn id="11" dur="500"/>
                                        <p:tgtEl>
                                          <p:spTgt spid="11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0 -2.22222E-6 L -0.10712 0.03334 " pathEditMode="relative" rAng="0" ptsTypes="AA">
                                      <p:cBhvr>
                                        <p:cTn id="15" dur="500" fill="hold"/>
                                        <p:tgtEl>
                                          <p:spTgt spid="106"/>
                                        </p:tgtEl>
                                        <p:attrNameLst>
                                          <p:attrName>ppt_x</p:attrName>
                                          <p:attrName>ppt_y</p:attrName>
                                        </p:attrNameLst>
                                      </p:cBhvr>
                                      <p:rCtr x="-5365" y="1667"/>
                                    </p:animMotion>
                                  </p:childTnLst>
                                </p:cTn>
                              </p:par>
                            </p:childTnLst>
                          </p:cTn>
                        </p:par>
                        <p:par>
                          <p:cTn id="16" fill="hold">
                            <p:stCondLst>
                              <p:cond delay="500"/>
                            </p:stCondLst>
                            <p:childTnLst>
                              <p:par>
                                <p:cTn id="17" presetID="47" presetClass="exit" presetSubtype="0" fill="hold" grpId="0" nodeType="afterEffect">
                                  <p:stCondLst>
                                    <p:cond delay="0"/>
                                  </p:stCondLst>
                                  <p:childTnLst>
                                    <p:animEffect transition="out" filter="fade">
                                      <p:cBhvr>
                                        <p:cTn id="18" dur="1000"/>
                                        <p:tgtEl>
                                          <p:spTgt spid="149"/>
                                        </p:tgtEl>
                                      </p:cBhvr>
                                    </p:animEffect>
                                    <p:anim calcmode="lin" valueType="num">
                                      <p:cBhvr>
                                        <p:cTn id="19" dur="1000"/>
                                        <p:tgtEl>
                                          <p:spTgt spid="149"/>
                                        </p:tgtEl>
                                        <p:attrNameLst>
                                          <p:attrName>ppt_x</p:attrName>
                                        </p:attrNameLst>
                                      </p:cBhvr>
                                      <p:tavLst>
                                        <p:tav tm="0">
                                          <p:val>
                                            <p:strVal val="ppt_x"/>
                                          </p:val>
                                        </p:tav>
                                        <p:tav tm="100000">
                                          <p:val>
                                            <p:strVal val="ppt_x"/>
                                          </p:val>
                                        </p:tav>
                                      </p:tavLst>
                                    </p:anim>
                                    <p:anim calcmode="lin" valueType="num">
                                      <p:cBhvr>
                                        <p:cTn id="20" dur="1000"/>
                                        <p:tgtEl>
                                          <p:spTgt spid="149"/>
                                        </p:tgtEl>
                                        <p:attrNameLst>
                                          <p:attrName>ppt_y</p:attrName>
                                        </p:attrNameLst>
                                      </p:cBhvr>
                                      <p:tavLst>
                                        <p:tav tm="0">
                                          <p:val>
                                            <p:strVal val="ppt_y"/>
                                          </p:val>
                                        </p:tav>
                                        <p:tav tm="100000">
                                          <p:val>
                                            <p:strVal val="ppt_y-.1"/>
                                          </p:val>
                                        </p:tav>
                                      </p:tavLst>
                                    </p:anim>
                                    <p:set>
                                      <p:cBhvr>
                                        <p:cTn id="21" dur="1" fill="hold">
                                          <p:stCondLst>
                                            <p:cond delay="999"/>
                                          </p:stCondLst>
                                        </p:cTn>
                                        <p:tgtEl>
                                          <p:spTgt spid="14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10712 0.03334 L 0 -2.22222E-6 " pathEditMode="relative" rAng="0" ptsTypes="AA">
                                      <p:cBhvr>
                                        <p:cTn id="25" dur="500" fill="hold"/>
                                        <p:tgtEl>
                                          <p:spTgt spid="106"/>
                                        </p:tgtEl>
                                        <p:attrNameLst>
                                          <p:attrName>ppt_x</p:attrName>
                                          <p:attrName>ppt_y</p:attrName>
                                        </p:attrNameLst>
                                      </p:cBhvr>
                                      <p:rCtr x="5347" y="-1667"/>
                                    </p:animMotion>
                                  </p:childTnLst>
                                </p:cTn>
                              </p:par>
                            </p:childTnLst>
                          </p:cTn>
                        </p:par>
                        <p:par>
                          <p:cTn id="26" fill="hold">
                            <p:stCondLst>
                              <p:cond delay="500"/>
                            </p:stCondLst>
                            <p:childTnLst>
                              <p:par>
                                <p:cTn id="27" presetID="42" presetClass="path" presetSubtype="0" accel="50000" decel="50000" fill="hold" nodeType="afterEffect">
                                  <p:stCondLst>
                                    <p:cond delay="0"/>
                                  </p:stCondLst>
                                  <p:childTnLst>
                                    <p:animMotion origin="layout" path="M -1.11111E-6 2.96296E-6 L -1.11111E-6 0.03842 " pathEditMode="relative" rAng="0" ptsTypes="AA">
                                      <p:cBhvr>
                                        <p:cTn id="28" dur="500" fill="hold"/>
                                        <p:tgtEl>
                                          <p:spTgt spid="113"/>
                                        </p:tgtEl>
                                        <p:attrNameLst>
                                          <p:attrName>ppt_x</p:attrName>
                                          <p:attrName>ppt_y</p:attrName>
                                        </p:attrNameLst>
                                      </p:cBhvr>
                                      <p:rCtr x="0" y="1921"/>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 -2.22222E-6 L -0.10712 0.03334 " pathEditMode="relative" rAng="0" ptsTypes="AA">
                                      <p:cBhvr>
                                        <p:cTn id="32" dur="500" fill="hold"/>
                                        <p:tgtEl>
                                          <p:spTgt spid="106"/>
                                        </p:tgtEl>
                                        <p:attrNameLst>
                                          <p:attrName>ppt_x</p:attrName>
                                          <p:attrName>ppt_y</p:attrName>
                                        </p:attrNameLst>
                                      </p:cBhvr>
                                      <p:rCtr x="-5365" y="1667"/>
                                    </p:animMotion>
                                  </p:childTnLst>
                                </p:cTn>
                              </p:par>
                            </p:childTnLst>
                          </p:cTn>
                        </p:par>
                        <p:par>
                          <p:cTn id="33" fill="hold">
                            <p:stCondLst>
                              <p:cond delay="500"/>
                            </p:stCondLst>
                            <p:childTnLst>
                              <p:par>
                                <p:cTn id="34" presetID="47" presetClass="exit" presetSubtype="0" fill="hold" grpId="0" nodeType="afterEffect">
                                  <p:stCondLst>
                                    <p:cond delay="0"/>
                                  </p:stCondLst>
                                  <p:childTnLst>
                                    <p:animEffect transition="out" filter="fade">
                                      <p:cBhvr>
                                        <p:cTn id="35" dur="1000"/>
                                        <p:tgtEl>
                                          <p:spTgt spid="150"/>
                                        </p:tgtEl>
                                      </p:cBhvr>
                                    </p:animEffect>
                                    <p:anim calcmode="lin" valueType="num">
                                      <p:cBhvr>
                                        <p:cTn id="36" dur="1000"/>
                                        <p:tgtEl>
                                          <p:spTgt spid="150"/>
                                        </p:tgtEl>
                                        <p:attrNameLst>
                                          <p:attrName>ppt_x</p:attrName>
                                        </p:attrNameLst>
                                      </p:cBhvr>
                                      <p:tavLst>
                                        <p:tav tm="0">
                                          <p:val>
                                            <p:strVal val="ppt_x"/>
                                          </p:val>
                                        </p:tav>
                                        <p:tav tm="100000">
                                          <p:val>
                                            <p:strVal val="ppt_x"/>
                                          </p:val>
                                        </p:tav>
                                      </p:tavLst>
                                    </p:anim>
                                    <p:anim calcmode="lin" valueType="num">
                                      <p:cBhvr>
                                        <p:cTn id="37" dur="1000"/>
                                        <p:tgtEl>
                                          <p:spTgt spid="150"/>
                                        </p:tgtEl>
                                        <p:attrNameLst>
                                          <p:attrName>ppt_y</p:attrName>
                                        </p:attrNameLst>
                                      </p:cBhvr>
                                      <p:tavLst>
                                        <p:tav tm="0">
                                          <p:val>
                                            <p:strVal val="ppt_y"/>
                                          </p:val>
                                        </p:tav>
                                        <p:tav tm="100000">
                                          <p:val>
                                            <p:strVal val="ppt_y-.1"/>
                                          </p:val>
                                        </p:tav>
                                      </p:tavLst>
                                    </p:anim>
                                    <p:set>
                                      <p:cBhvr>
                                        <p:cTn id="38" dur="1" fill="hold">
                                          <p:stCondLst>
                                            <p:cond delay="999"/>
                                          </p:stCondLst>
                                        </p:cTn>
                                        <p:tgtEl>
                                          <p:spTgt spid="15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0.10712 0.03334 L 0 -2.22222E-6 " pathEditMode="relative" rAng="0" ptsTypes="AA">
                                      <p:cBhvr>
                                        <p:cTn id="42" dur="500" fill="hold"/>
                                        <p:tgtEl>
                                          <p:spTgt spid="106"/>
                                        </p:tgtEl>
                                        <p:attrNameLst>
                                          <p:attrName>ppt_x</p:attrName>
                                          <p:attrName>ppt_y</p:attrName>
                                        </p:attrNameLst>
                                      </p:cBhvr>
                                      <p:rCtr x="5347" y="-1667"/>
                                    </p:animMotion>
                                  </p:childTnLst>
                                </p:cTn>
                              </p:par>
                            </p:childTnLst>
                          </p:cTn>
                        </p:par>
                        <p:par>
                          <p:cTn id="43" fill="hold">
                            <p:stCondLst>
                              <p:cond delay="500"/>
                            </p:stCondLst>
                            <p:childTnLst>
                              <p:par>
                                <p:cTn id="44" presetID="42" presetClass="path" presetSubtype="0" accel="50000" decel="50000" fill="hold" nodeType="afterEffect">
                                  <p:stCondLst>
                                    <p:cond delay="0"/>
                                  </p:stCondLst>
                                  <p:childTnLst>
                                    <p:animMotion origin="layout" path="M -1.11111E-6 0.03842 L -1.11111E-6 0.07685 " pathEditMode="relative" rAng="0" ptsTypes="AA">
                                      <p:cBhvr>
                                        <p:cTn id="45" dur="500" fill="hold"/>
                                        <p:tgtEl>
                                          <p:spTgt spid="113"/>
                                        </p:tgtEl>
                                        <p:attrNameLst>
                                          <p:attrName>ppt_x</p:attrName>
                                          <p:attrName>ppt_y</p:attrName>
                                        </p:attrNameLst>
                                      </p:cBhvr>
                                      <p:rCtr x="0" y="1921"/>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0 -2.22222E-6 L -0.10712 0.03334 " pathEditMode="relative" rAng="0" ptsTypes="AA">
                                      <p:cBhvr>
                                        <p:cTn id="49" dur="500" fill="hold"/>
                                        <p:tgtEl>
                                          <p:spTgt spid="106"/>
                                        </p:tgtEl>
                                        <p:attrNameLst>
                                          <p:attrName>ppt_x</p:attrName>
                                          <p:attrName>ppt_y</p:attrName>
                                        </p:attrNameLst>
                                      </p:cBhvr>
                                      <p:rCtr x="-5365" y="1667"/>
                                    </p:animMotion>
                                  </p:childTnLst>
                                </p:cTn>
                              </p:par>
                            </p:childTnLst>
                          </p:cTn>
                        </p:par>
                        <p:par>
                          <p:cTn id="50" fill="hold">
                            <p:stCondLst>
                              <p:cond delay="500"/>
                            </p:stCondLst>
                            <p:childTnLst>
                              <p:par>
                                <p:cTn id="51" presetID="47" presetClass="exit" presetSubtype="0" fill="hold" grpId="0" nodeType="afterEffect">
                                  <p:stCondLst>
                                    <p:cond delay="0"/>
                                  </p:stCondLst>
                                  <p:childTnLst>
                                    <p:animEffect transition="out" filter="fade">
                                      <p:cBhvr>
                                        <p:cTn id="52" dur="1000"/>
                                        <p:tgtEl>
                                          <p:spTgt spid="151"/>
                                        </p:tgtEl>
                                      </p:cBhvr>
                                    </p:animEffect>
                                    <p:anim calcmode="lin" valueType="num">
                                      <p:cBhvr>
                                        <p:cTn id="53" dur="1000"/>
                                        <p:tgtEl>
                                          <p:spTgt spid="151"/>
                                        </p:tgtEl>
                                        <p:attrNameLst>
                                          <p:attrName>ppt_x</p:attrName>
                                        </p:attrNameLst>
                                      </p:cBhvr>
                                      <p:tavLst>
                                        <p:tav tm="0">
                                          <p:val>
                                            <p:strVal val="ppt_x"/>
                                          </p:val>
                                        </p:tav>
                                        <p:tav tm="100000">
                                          <p:val>
                                            <p:strVal val="ppt_x"/>
                                          </p:val>
                                        </p:tav>
                                      </p:tavLst>
                                    </p:anim>
                                    <p:anim calcmode="lin" valueType="num">
                                      <p:cBhvr>
                                        <p:cTn id="54" dur="1000"/>
                                        <p:tgtEl>
                                          <p:spTgt spid="151"/>
                                        </p:tgtEl>
                                        <p:attrNameLst>
                                          <p:attrName>ppt_y</p:attrName>
                                        </p:attrNameLst>
                                      </p:cBhvr>
                                      <p:tavLst>
                                        <p:tav tm="0">
                                          <p:val>
                                            <p:strVal val="ppt_y"/>
                                          </p:val>
                                        </p:tav>
                                        <p:tav tm="100000">
                                          <p:val>
                                            <p:strVal val="ppt_y-.1"/>
                                          </p:val>
                                        </p:tav>
                                      </p:tavLst>
                                    </p:anim>
                                    <p:set>
                                      <p:cBhvr>
                                        <p:cTn id="55" dur="1" fill="hold">
                                          <p:stCondLst>
                                            <p:cond delay="999"/>
                                          </p:stCondLst>
                                        </p:cTn>
                                        <p:tgtEl>
                                          <p:spTgt spid="1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nodeType="clickEffect">
                                  <p:stCondLst>
                                    <p:cond delay="0"/>
                                  </p:stCondLst>
                                  <p:childTnLst>
                                    <p:animMotion origin="layout" path="M -0.10712 0.03334 L 0 -2.22222E-6 " pathEditMode="relative" rAng="0" ptsTypes="AA">
                                      <p:cBhvr>
                                        <p:cTn id="59" dur="500" fill="hold"/>
                                        <p:tgtEl>
                                          <p:spTgt spid="106"/>
                                        </p:tgtEl>
                                        <p:attrNameLst>
                                          <p:attrName>ppt_x</p:attrName>
                                          <p:attrName>ppt_y</p:attrName>
                                        </p:attrNameLst>
                                      </p:cBhvr>
                                      <p:rCtr x="5347" y="-1667"/>
                                    </p:animMotion>
                                  </p:childTnLst>
                                </p:cTn>
                              </p:par>
                            </p:childTnLst>
                          </p:cTn>
                        </p:par>
                        <p:par>
                          <p:cTn id="60" fill="hold">
                            <p:stCondLst>
                              <p:cond delay="500"/>
                            </p:stCondLst>
                            <p:childTnLst>
                              <p:par>
                                <p:cTn id="61" presetID="42" presetClass="path" presetSubtype="0" accel="50000" decel="50000" fill="hold" nodeType="afterEffect">
                                  <p:stCondLst>
                                    <p:cond delay="0"/>
                                  </p:stCondLst>
                                  <p:childTnLst>
                                    <p:animMotion origin="layout" path="M -1.11111E-6 0.07685 L -1.11111E-6 0.1199 " pathEditMode="relative" rAng="0" ptsTypes="AA">
                                      <p:cBhvr>
                                        <p:cTn id="62" dur="500" fill="hold"/>
                                        <p:tgtEl>
                                          <p:spTgt spid="113"/>
                                        </p:tgtEl>
                                        <p:attrNameLst>
                                          <p:attrName>ppt_x</p:attrName>
                                          <p:attrName>ppt_y</p:attrName>
                                        </p:attrNameLst>
                                      </p:cBhvr>
                                      <p:rCtr x="0" y="2153"/>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 -2.22222E-6 L -0.10712 0.03334 " pathEditMode="relative" rAng="0" ptsTypes="AA">
                                      <p:cBhvr>
                                        <p:cTn id="66" dur="500" fill="hold"/>
                                        <p:tgtEl>
                                          <p:spTgt spid="106"/>
                                        </p:tgtEl>
                                        <p:attrNameLst>
                                          <p:attrName>ppt_x</p:attrName>
                                          <p:attrName>ppt_y</p:attrName>
                                        </p:attrNameLst>
                                      </p:cBhvr>
                                      <p:rCtr x="-5365" y="1667"/>
                                    </p:animMotion>
                                  </p:childTnLst>
                                </p:cTn>
                              </p:par>
                            </p:childTnLst>
                          </p:cTn>
                        </p:par>
                        <p:par>
                          <p:cTn id="67" fill="hold">
                            <p:stCondLst>
                              <p:cond delay="500"/>
                            </p:stCondLst>
                            <p:childTnLst>
                              <p:par>
                                <p:cTn id="68" presetID="47" presetClass="exit" presetSubtype="0" fill="hold" grpId="0" nodeType="afterEffect">
                                  <p:stCondLst>
                                    <p:cond delay="0"/>
                                  </p:stCondLst>
                                  <p:childTnLst>
                                    <p:animEffect transition="out" filter="fade">
                                      <p:cBhvr>
                                        <p:cTn id="69" dur="1000"/>
                                        <p:tgtEl>
                                          <p:spTgt spid="152"/>
                                        </p:tgtEl>
                                      </p:cBhvr>
                                    </p:animEffect>
                                    <p:anim calcmode="lin" valueType="num">
                                      <p:cBhvr>
                                        <p:cTn id="70" dur="1000"/>
                                        <p:tgtEl>
                                          <p:spTgt spid="152"/>
                                        </p:tgtEl>
                                        <p:attrNameLst>
                                          <p:attrName>ppt_x</p:attrName>
                                        </p:attrNameLst>
                                      </p:cBhvr>
                                      <p:tavLst>
                                        <p:tav tm="0">
                                          <p:val>
                                            <p:strVal val="ppt_x"/>
                                          </p:val>
                                        </p:tav>
                                        <p:tav tm="100000">
                                          <p:val>
                                            <p:strVal val="ppt_x"/>
                                          </p:val>
                                        </p:tav>
                                      </p:tavLst>
                                    </p:anim>
                                    <p:anim calcmode="lin" valueType="num">
                                      <p:cBhvr>
                                        <p:cTn id="71" dur="1000"/>
                                        <p:tgtEl>
                                          <p:spTgt spid="152"/>
                                        </p:tgtEl>
                                        <p:attrNameLst>
                                          <p:attrName>ppt_y</p:attrName>
                                        </p:attrNameLst>
                                      </p:cBhvr>
                                      <p:tavLst>
                                        <p:tav tm="0">
                                          <p:val>
                                            <p:strVal val="ppt_y"/>
                                          </p:val>
                                        </p:tav>
                                        <p:tav tm="100000">
                                          <p:val>
                                            <p:strVal val="ppt_y-.1"/>
                                          </p:val>
                                        </p:tav>
                                      </p:tavLst>
                                    </p:anim>
                                    <p:set>
                                      <p:cBhvr>
                                        <p:cTn id="72" dur="1" fill="hold">
                                          <p:stCondLst>
                                            <p:cond delay="999"/>
                                          </p:stCondLst>
                                        </p:cTn>
                                        <p:tgtEl>
                                          <p:spTgt spid="15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13"/>
                                        </p:tgtEl>
                                      </p:cBhvr>
                                    </p:animEffect>
                                    <p:set>
                                      <p:cBhvr>
                                        <p:cTn id="75" dur="1" fill="hold">
                                          <p:stCondLst>
                                            <p:cond delay="499"/>
                                          </p:stCondLst>
                                        </p:cTn>
                                        <p:tgtEl>
                                          <p:spTgt spid="11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0.10712 0.03334 L 0 -2.22222E-6 " pathEditMode="relative" rAng="0" ptsTypes="AA">
                                      <p:cBhvr>
                                        <p:cTn id="79" dur="500" fill="hold"/>
                                        <p:tgtEl>
                                          <p:spTgt spid="106"/>
                                        </p:tgtEl>
                                        <p:attrNameLst>
                                          <p:attrName>ppt_x</p:attrName>
                                          <p:attrName>ppt_y</p:attrName>
                                        </p:attrNameLst>
                                      </p:cBhvr>
                                      <p:rCtr x="5347" y="-1667"/>
                                    </p:animMotion>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114"/>
                                        </p:tgtEl>
                                        <p:attrNameLst>
                                          <p:attrName>style.visibility</p:attrName>
                                        </p:attrNameLst>
                                      </p:cBhvr>
                                      <p:to>
                                        <p:strVal val="visible"/>
                                      </p:to>
                                    </p:set>
                                    <p:animEffect transition="in" filter="fade">
                                      <p:cBhvr>
                                        <p:cTn id="83" dur="500"/>
                                        <p:tgtEl>
                                          <p:spTgt spid="114"/>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nodeType="clickEffect">
                                  <p:stCondLst>
                                    <p:cond delay="0"/>
                                  </p:stCondLst>
                                  <p:childTnLst>
                                    <p:animMotion origin="layout" path="M 0 -2.22222E-6 L -0.125 0.10857 " pathEditMode="relative" rAng="0" ptsTypes="AA">
                                      <p:cBhvr>
                                        <p:cTn id="87" dur="500" fill="hold"/>
                                        <p:tgtEl>
                                          <p:spTgt spid="106"/>
                                        </p:tgtEl>
                                        <p:attrNameLst>
                                          <p:attrName>ppt_x</p:attrName>
                                          <p:attrName>ppt_y</p:attrName>
                                        </p:attrNameLst>
                                      </p:cBhvr>
                                      <p:rCtr x="-6250" y="5417"/>
                                    </p:animMotion>
                                  </p:childTnLst>
                                </p:cTn>
                              </p:par>
                            </p:childTnLst>
                          </p:cTn>
                        </p:par>
                        <p:par>
                          <p:cTn id="88" fill="hold">
                            <p:stCondLst>
                              <p:cond delay="500"/>
                            </p:stCondLst>
                            <p:childTnLst>
                              <p:par>
                                <p:cTn id="89" presetID="10" presetClass="entr" presetSubtype="0" fill="hold"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par>
                                <p:cTn id="92" presetID="10" presetClass="entr" presetSubtype="0" fill="hold" nodeType="withEffect">
                                  <p:stCondLst>
                                    <p:cond delay="0"/>
                                  </p:stCondLst>
                                  <p:childTnLst>
                                    <p:set>
                                      <p:cBhvr>
                                        <p:cTn id="93" dur="1" fill="hold">
                                          <p:stCondLst>
                                            <p:cond delay="0"/>
                                          </p:stCondLst>
                                        </p:cTn>
                                        <p:tgtEl>
                                          <p:spTgt spid="94"/>
                                        </p:tgtEl>
                                        <p:attrNameLst>
                                          <p:attrName>style.visibility</p:attrName>
                                        </p:attrNameLst>
                                      </p:cBhvr>
                                      <p:to>
                                        <p:strVal val="visible"/>
                                      </p:to>
                                    </p:set>
                                    <p:animEffect transition="in" filter="fade">
                                      <p:cBhvr>
                                        <p:cTn id="94" dur="500"/>
                                        <p:tgtEl>
                                          <p:spTgt spid="94"/>
                                        </p:tgtEl>
                                      </p:cBhvr>
                                    </p:animEffect>
                                  </p:childTnLst>
                                </p:cTn>
                              </p:par>
                              <p:par>
                                <p:cTn id="95" presetID="10" presetClass="entr" presetSubtype="0" fill="hold" nodeType="withEffect">
                                  <p:stCondLst>
                                    <p:cond delay="0"/>
                                  </p:stCondLst>
                                  <p:childTnLst>
                                    <p:set>
                                      <p:cBhvr>
                                        <p:cTn id="96" dur="1" fill="hold">
                                          <p:stCondLst>
                                            <p:cond delay="0"/>
                                          </p:stCondLst>
                                        </p:cTn>
                                        <p:tgtEl>
                                          <p:spTgt spid="104"/>
                                        </p:tgtEl>
                                        <p:attrNameLst>
                                          <p:attrName>style.visibility</p:attrName>
                                        </p:attrNameLst>
                                      </p:cBhvr>
                                      <p:to>
                                        <p:strVal val="visible"/>
                                      </p:to>
                                    </p:set>
                                    <p:animEffect transition="in" filter="fade">
                                      <p:cBhvr>
                                        <p:cTn id="97" dur="500"/>
                                        <p:tgtEl>
                                          <p:spTgt spid="104"/>
                                        </p:tgtEl>
                                      </p:cBhvr>
                                    </p:animEffect>
                                  </p:childTnLst>
                                </p:cTn>
                              </p:par>
                            </p:childTnLst>
                          </p:cTn>
                        </p:par>
                        <p:par>
                          <p:cTn id="98" fill="hold">
                            <p:stCondLst>
                              <p:cond delay="1000"/>
                            </p:stCondLst>
                            <p:childTnLst>
                              <p:par>
                                <p:cTn id="99" presetID="10" presetClass="exit" presetSubtype="0" fill="hold" nodeType="afterEffect">
                                  <p:stCondLst>
                                    <p:cond delay="0"/>
                                  </p:stCondLst>
                                  <p:childTnLst>
                                    <p:animEffect transition="out" filter="fade">
                                      <p:cBhvr>
                                        <p:cTn id="100" dur="500"/>
                                        <p:tgtEl>
                                          <p:spTgt spid="114"/>
                                        </p:tgtEl>
                                      </p:cBhvr>
                                    </p:animEffect>
                                    <p:set>
                                      <p:cBhvr>
                                        <p:cTn id="101" dur="1" fill="hold">
                                          <p:stCondLst>
                                            <p:cond delay="4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51" grpId="0" animBg="1"/>
      <p:bldP spid="1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2</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a:xfrm>
            <a:off x="1219199" y="1439694"/>
            <a:ext cx="6781801" cy="4438591"/>
          </a:xfrm>
        </p:spPr>
        <p:txBody>
          <a:bodyPr>
            <a:normAutofit/>
          </a:bodyPr>
          <a:lstStyle/>
          <a:p>
            <a:pPr marL="0" indent="0" algn="just">
              <a:lnSpc>
                <a:spcPct val="100000"/>
              </a:lnSpc>
              <a:buNone/>
            </a:pPr>
            <a:r>
              <a:rPr lang="en-US" sz="2400" dirty="0">
                <a:latin typeface="Arial" panose="020B0604020202020204" pitchFamily="34" charset="0"/>
                <a:cs typeface="Arial" panose="020B0604020202020204" pitchFamily="34" charset="0"/>
              </a:rPr>
              <a:t>Write a recursive function </a:t>
            </a:r>
            <a:r>
              <a:rPr lang="en-US" sz="2400" b="1" dirty="0" err="1">
                <a:latin typeface="Arial" panose="020B0604020202020204" pitchFamily="34" charset="0"/>
                <a:cs typeface="Arial" panose="020B0604020202020204" pitchFamily="34" charset="0"/>
              </a:rPr>
              <a:t>recursiveReverse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that reverses the order of items stored in a queue of integers. The prototype for the </a:t>
            </a:r>
            <a:r>
              <a:rPr lang="en-US" sz="2400" b="1" dirty="0" err="1">
                <a:latin typeface="Arial" panose="020B0604020202020204" pitchFamily="34" charset="0"/>
                <a:cs typeface="Arial" panose="020B0604020202020204" pitchFamily="34" charset="0"/>
              </a:rPr>
              <a:t>recursiveReverse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function is given below:</a:t>
            </a:r>
          </a:p>
          <a:p>
            <a:pPr marL="0" indent="0" algn="just">
              <a:lnSpc>
                <a:spcPct val="100000"/>
              </a:lnSpc>
              <a:buNone/>
            </a:pPr>
            <a:endParaRPr lang="en-US" sz="2400" dirty="0">
              <a:latin typeface="Arial" panose="020B0604020202020204" pitchFamily="34" charset="0"/>
              <a:cs typeface="Arial" panose="020B0604020202020204" pitchFamily="34" charset="0"/>
            </a:endParaRPr>
          </a:p>
          <a:p>
            <a:pPr marL="0" indent="0" algn="just">
              <a:lnSpc>
                <a:spcPct val="100000"/>
              </a:lnSpc>
              <a:buNone/>
            </a:pPr>
            <a:r>
              <a:rPr lang="en-US" sz="2400" dirty="0">
                <a:latin typeface="Courier New" panose="02070309020205020404" pitchFamily="49" charset="0"/>
                <a:cs typeface="Courier New" panose="02070309020205020404" pitchFamily="49" charset="0"/>
              </a:rPr>
              <a:t>void </a:t>
            </a:r>
            <a:r>
              <a:rPr lang="en-US" sz="2400" dirty="0" err="1">
                <a:latin typeface="Courier New" panose="02070309020205020404" pitchFamily="49" charset="0"/>
                <a:cs typeface="Courier New" panose="02070309020205020404" pitchFamily="49" charset="0"/>
              </a:rPr>
              <a:t>recursiveReverse</a:t>
            </a:r>
            <a:r>
              <a:rPr lang="en-US" sz="2400" dirty="0">
                <a:latin typeface="Courier New" panose="02070309020205020404" pitchFamily="49" charset="0"/>
                <a:cs typeface="Courier New" panose="02070309020205020404" pitchFamily="49" charset="0"/>
              </a:rPr>
              <a:t>(Queue *q);</a:t>
            </a:r>
            <a:endParaRPr lang="en-SG" sz="2400" dirty="0">
              <a:latin typeface="Courier New" panose="02070309020205020404" pitchFamily="49" charset="0"/>
              <a:cs typeface="Courier New" panose="02070309020205020404" pitchFamily="49" charset="0"/>
            </a:endParaRPr>
          </a:p>
        </p:txBody>
      </p:sp>
      <p:grpSp>
        <p:nvGrpSpPr>
          <p:cNvPr id="17" name="Group 16">
            <a:extLst>
              <a:ext uri="{FF2B5EF4-FFF2-40B4-BE49-F238E27FC236}">
                <a16:creationId xmlns:a16="http://schemas.microsoft.com/office/drawing/2014/main" id="{48430100-70C7-40FD-86D9-8A2DC4949484}"/>
              </a:ext>
            </a:extLst>
          </p:cNvPr>
          <p:cNvGrpSpPr/>
          <p:nvPr/>
        </p:nvGrpSpPr>
        <p:grpSpPr>
          <a:xfrm>
            <a:off x="1356836" y="4419600"/>
            <a:ext cx="2757964" cy="838200"/>
            <a:chOff x="3109436" y="3913187"/>
            <a:chExt cx="2757964" cy="838200"/>
          </a:xfrm>
        </p:grpSpPr>
        <p:grpSp>
          <p:nvGrpSpPr>
            <p:cNvPr id="14" name="Group 13">
              <a:extLst>
                <a:ext uri="{FF2B5EF4-FFF2-40B4-BE49-F238E27FC236}">
                  <a16:creationId xmlns:a16="http://schemas.microsoft.com/office/drawing/2014/main" id="{32FF1E4E-16AF-4A13-BDD9-92F2EDB542E6}"/>
                </a:ext>
              </a:extLst>
            </p:cNvPr>
            <p:cNvGrpSpPr/>
            <p:nvPr/>
          </p:nvGrpSpPr>
          <p:grpSpPr>
            <a:xfrm>
              <a:off x="3505200" y="4419600"/>
              <a:ext cx="1963102" cy="250825"/>
              <a:chOff x="3471862" y="4419600"/>
              <a:chExt cx="1963102" cy="250825"/>
            </a:xfrm>
          </p:grpSpPr>
          <p:sp>
            <p:nvSpPr>
              <p:cNvPr id="5" name="Rectangle 14">
                <a:extLst>
                  <a:ext uri="{FF2B5EF4-FFF2-40B4-BE49-F238E27FC236}">
                    <a16:creationId xmlns:a16="http://schemas.microsoft.com/office/drawing/2014/main" id="{5FC01067-892C-4E81-B4B2-BC06227F17CE}"/>
                  </a:ext>
                </a:extLst>
              </p:cNvPr>
              <p:cNvSpPr/>
              <p:nvPr/>
            </p:nvSpPr>
            <p:spPr>
              <a:xfrm>
                <a:off x="4944427" y="44196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6" name="Rectangle 15">
                <a:extLst>
                  <a:ext uri="{FF2B5EF4-FFF2-40B4-BE49-F238E27FC236}">
                    <a16:creationId xmlns:a16="http://schemas.microsoft.com/office/drawing/2014/main" id="{EBDABF8B-5DA4-4079-8061-117CD5CA6E01}"/>
                  </a:ext>
                </a:extLst>
              </p:cNvPr>
              <p:cNvSpPr/>
              <p:nvPr/>
            </p:nvSpPr>
            <p:spPr>
              <a:xfrm>
                <a:off x="4455795"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7" name="Rectangle 16">
                <a:extLst>
                  <a:ext uri="{FF2B5EF4-FFF2-40B4-BE49-F238E27FC236}">
                    <a16:creationId xmlns:a16="http://schemas.microsoft.com/office/drawing/2014/main" id="{D9EE5CE7-4A01-40DF-A210-4DEE660A50DA}"/>
                  </a:ext>
                </a:extLst>
              </p:cNvPr>
              <p:cNvSpPr/>
              <p:nvPr/>
            </p:nvSpPr>
            <p:spPr>
              <a:xfrm>
                <a:off x="3963987"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8" name="Rectangle 17">
                <a:extLst>
                  <a:ext uri="{FF2B5EF4-FFF2-40B4-BE49-F238E27FC236}">
                    <a16:creationId xmlns:a16="http://schemas.microsoft.com/office/drawing/2014/main" id="{D617E4CE-F954-4213-AAC8-9DB2B8AB9575}"/>
                  </a:ext>
                </a:extLst>
              </p:cNvPr>
              <p:cNvSpPr/>
              <p:nvPr/>
            </p:nvSpPr>
            <p:spPr>
              <a:xfrm>
                <a:off x="3471862"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grpSp>
        <p:cxnSp>
          <p:nvCxnSpPr>
            <p:cNvPr id="9" name="Straight Connector 20">
              <a:extLst>
                <a:ext uri="{FF2B5EF4-FFF2-40B4-BE49-F238E27FC236}">
                  <a16:creationId xmlns:a16="http://schemas.microsoft.com/office/drawing/2014/main" id="{C088DB4C-D256-49B7-9862-256EB9DCDE0E}"/>
                </a:ext>
              </a:extLst>
            </p:cNvPr>
            <p:cNvCxnSpPr/>
            <p:nvPr/>
          </p:nvCxnSpPr>
          <p:spPr>
            <a:xfrm>
              <a:off x="3392487" y="42941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22">
              <a:extLst>
                <a:ext uri="{FF2B5EF4-FFF2-40B4-BE49-F238E27FC236}">
                  <a16:creationId xmlns:a16="http://schemas.microsoft.com/office/drawing/2014/main" id="{B55BB6DD-95CC-4D4F-84D3-03F0F5F2D397}"/>
                </a:ext>
              </a:extLst>
            </p:cNvPr>
            <p:cNvCxnSpPr>
              <a:cxnSpLocks/>
            </p:cNvCxnSpPr>
            <p:nvPr/>
          </p:nvCxnSpPr>
          <p:spPr>
            <a:xfrm flipH="1">
              <a:off x="5553075" y="4267200"/>
              <a:ext cx="314325" cy="266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23">
              <a:extLst>
                <a:ext uri="{FF2B5EF4-FFF2-40B4-BE49-F238E27FC236}">
                  <a16:creationId xmlns:a16="http://schemas.microsoft.com/office/drawing/2014/main" id="{4324F80A-0159-4D21-9A5B-7320742428B7}"/>
                </a:ext>
              </a:extLst>
            </p:cNvPr>
            <p:cNvCxnSpPr>
              <a:cxnSpLocks/>
            </p:cNvCxnSpPr>
            <p:nvPr/>
          </p:nvCxnSpPr>
          <p:spPr>
            <a:xfrm flipH="1" flipV="1">
              <a:off x="3109436" y="4271962"/>
              <a:ext cx="303213" cy="261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2" name="Straight Connector 44">
              <a:extLst>
                <a:ext uri="{FF2B5EF4-FFF2-40B4-BE49-F238E27FC236}">
                  <a16:creationId xmlns:a16="http://schemas.microsoft.com/office/drawing/2014/main" id="{FD38CE8A-22DF-4501-BDA3-FCC37CFC1D30}"/>
                </a:ext>
              </a:extLst>
            </p:cNvPr>
            <p:cNvCxnSpPr/>
            <p:nvPr/>
          </p:nvCxnSpPr>
          <p:spPr>
            <a:xfrm>
              <a:off x="3419475" y="47513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3" name="TextBox 2">
              <a:extLst>
                <a:ext uri="{FF2B5EF4-FFF2-40B4-BE49-F238E27FC236}">
                  <a16:creationId xmlns:a16="http://schemas.microsoft.com/office/drawing/2014/main" id="{41A42B9D-0269-4596-8A5F-6DEE281B5754}"/>
                </a:ext>
              </a:extLst>
            </p:cNvPr>
            <p:cNvSpPr txBox="1">
              <a:spLocks noChangeArrowheads="1"/>
            </p:cNvSpPr>
            <p:nvPr/>
          </p:nvSpPr>
          <p:spPr bwMode="auto">
            <a:xfrm>
              <a:off x="4038600" y="3913187"/>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grpSp>
      <p:grpSp>
        <p:nvGrpSpPr>
          <p:cNvPr id="18" name="Group 17">
            <a:extLst>
              <a:ext uri="{FF2B5EF4-FFF2-40B4-BE49-F238E27FC236}">
                <a16:creationId xmlns:a16="http://schemas.microsoft.com/office/drawing/2014/main" id="{31B12761-A4C9-4482-8CF7-0945DABA3B2F}"/>
              </a:ext>
            </a:extLst>
          </p:cNvPr>
          <p:cNvGrpSpPr/>
          <p:nvPr/>
        </p:nvGrpSpPr>
        <p:grpSpPr>
          <a:xfrm>
            <a:off x="5334000" y="4419600"/>
            <a:ext cx="2151063" cy="838200"/>
            <a:chOff x="3392487" y="3913187"/>
            <a:chExt cx="2151063" cy="838200"/>
          </a:xfrm>
        </p:grpSpPr>
        <p:grpSp>
          <p:nvGrpSpPr>
            <p:cNvPr id="19" name="Group 18">
              <a:extLst>
                <a:ext uri="{FF2B5EF4-FFF2-40B4-BE49-F238E27FC236}">
                  <a16:creationId xmlns:a16="http://schemas.microsoft.com/office/drawing/2014/main" id="{970F5733-76E4-4989-AD6B-AC203FE4E171}"/>
                </a:ext>
              </a:extLst>
            </p:cNvPr>
            <p:cNvGrpSpPr/>
            <p:nvPr/>
          </p:nvGrpSpPr>
          <p:grpSpPr>
            <a:xfrm>
              <a:off x="3505200" y="4419600"/>
              <a:ext cx="1963102" cy="250825"/>
              <a:chOff x="3471862" y="4419600"/>
              <a:chExt cx="1963102" cy="250825"/>
            </a:xfrm>
          </p:grpSpPr>
          <p:sp>
            <p:nvSpPr>
              <p:cNvPr id="25" name="Rectangle 14">
                <a:extLst>
                  <a:ext uri="{FF2B5EF4-FFF2-40B4-BE49-F238E27FC236}">
                    <a16:creationId xmlns:a16="http://schemas.microsoft.com/office/drawing/2014/main" id="{DA1F3277-12E8-4867-9F46-B3402A83DEF9}"/>
                  </a:ext>
                </a:extLst>
              </p:cNvPr>
              <p:cNvSpPr/>
              <p:nvPr/>
            </p:nvSpPr>
            <p:spPr>
              <a:xfrm>
                <a:off x="4944427" y="44196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26" name="Rectangle 15">
                <a:extLst>
                  <a:ext uri="{FF2B5EF4-FFF2-40B4-BE49-F238E27FC236}">
                    <a16:creationId xmlns:a16="http://schemas.microsoft.com/office/drawing/2014/main" id="{55278DEC-F7DF-47B9-AFBF-CDDDBFF98CC6}"/>
                  </a:ext>
                </a:extLst>
              </p:cNvPr>
              <p:cNvSpPr/>
              <p:nvPr/>
            </p:nvSpPr>
            <p:spPr>
              <a:xfrm>
                <a:off x="4455795"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27" name="Rectangle 16">
                <a:extLst>
                  <a:ext uri="{FF2B5EF4-FFF2-40B4-BE49-F238E27FC236}">
                    <a16:creationId xmlns:a16="http://schemas.microsoft.com/office/drawing/2014/main" id="{23106580-846A-42F6-B415-FDB293BD8C38}"/>
                  </a:ext>
                </a:extLst>
              </p:cNvPr>
              <p:cNvSpPr/>
              <p:nvPr/>
            </p:nvSpPr>
            <p:spPr>
              <a:xfrm>
                <a:off x="3963987"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28" name="Rectangle 17">
                <a:extLst>
                  <a:ext uri="{FF2B5EF4-FFF2-40B4-BE49-F238E27FC236}">
                    <a16:creationId xmlns:a16="http://schemas.microsoft.com/office/drawing/2014/main" id="{119E9A10-D473-4743-9D77-89133A3BD8FE}"/>
                  </a:ext>
                </a:extLst>
              </p:cNvPr>
              <p:cNvSpPr/>
              <p:nvPr/>
            </p:nvSpPr>
            <p:spPr>
              <a:xfrm>
                <a:off x="3471862"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grpSp>
        <p:cxnSp>
          <p:nvCxnSpPr>
            <p:cNvPr id="20" name="Straight Connector 20">
              <a:extLst>
                <a:ext uri="{FF2B5EF4-FFF2-40B4-BE49-F238E27FC236}">
                  <a16:creationId xmlns:a16="http://schemas.microsoft.com/office/drawing/2014/main" id="{C1E10FD6-9ECB-4BB0-889A-55A1DC64395E}"/>
                </a:ext>
              </a:extLst>
            </p:cNvPr>
            <p:cNvCxnSpPr/>
            <p:nvPr/>
          </p:nvCxnSpPr>
          <p:spPr>
            <a:xfrm>
              <a:off x="3392487" y="42941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3" name="Straight Connector 44">
              <a:extLst>
                <a:ext uri="{FF2B5EF4-FFF2-40B4-BE49-F238E27FC236}">
                  <a16:creationId xmlns:a16="http://schemas.microsoft.com/office/drawing/2014/main" id="{D516710E-2326-431D-AF34-FFC6FAE22E9E}"/>
                </a:ext>
              </a:extLst>
            </p:cNvPr>
            <p:cNvCxnSpPr/>
            <p:nvPr/>
          </p:nvCxnSpPr>
          <p:spPr>
            <a:xfrm>
              <a:off x="3419475" y="47513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4" name="TextBox 2">
              <a:extLst>
                <a:ext uri="{FF2B5EF4-FFF2-40B4-BE49-F238E27FC236}">
                  <a16:creationId xmlns:a16="http://schemas.microsoft.com/office/drawing/2014/main" id="{99A8F9F0-A7E2-4951-98D3-594E90CAA78F}"/>
                </a:ext>
              </a:extLst>
            </p:cNvPr>
            <p:cNvSpPr txBox="1">
              <a:spLocks noChangeArrowheads="1"/>
            </p:cNvSpPr>
            <p:nvPr/>
          </p:nvSpPr>
          <p:spPr bwMode="auto">
            <a:xfrm>
              <a:off x="4038600" y="3913187"/>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grpSp>
      <p:cxnSp>
        <p:nvCxnSpPr>
          <p:cNvPr id="30" name="Straight Arrow Connector 29">
            <a:extLst>
              <a:ext uri="{FF2B5EF4-FFF2-40B4-BE49-F238E27FC236}">
                <a16:creationId xmlns:a16="http://schemas.microsoft.com/office/drawing/2014/main" id="{90BB9C0E-305B-4B78-9EFA-85636EF46894}"/>
              </a:ext>
            </a:extLst>
          </p:cNvPr>
          <p:cNvCxnSpPr/>
          <p:nvPr/>
        </p:nvCxnSpPr>
        <p:spPr>
          <a:xfrm>
            <a:off x="4358640" y="4953000"/>
            <a:ext cx="67056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775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657285"/>
            <a:ext cx="8915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Queue q;</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q.ll.head</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q.ll.tail</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q.ll.size</a:t>
            </a:r>
            <a:r>
              <a:rPr lang="en-US" altLang="en-US" sz="12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item;</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("Enter a list of numbers for a queue, terminated by any non-digit character: \n");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d",&amp;item</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enqueue(&amp;q, item);</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("%*s");</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nBefore</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 is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q.ll.head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err="1">
                <a:solidFill>
                  <a:srgbClr val="FF0000"/>
                </a:solidFill>
                <a:latin typeface="Courier New" panose="02070309020205020404" pitchFamily="49" charset="0"/>
                <a:cs typeface="Courier New" panose="02070309020205020404" pitchFamily="49" charset="0"/>
              </a:rPr>
              <a:t>recursiveReverse</a:t>
            </a:r>
            <a:r>
              <a:rPr lang="en-US" altLang="en-US" sz="1200" b="1" dirty="0">
                <a:solidFill>
                  <a:srgbClr val="FF0000"/>
                </a:solidFill>
                <a:latin typeface="Courier New" panose="02070309020205020404" pitchFamily="49" charset="0"/>
                <a:cs typeface="Courier New" panose="02070309020205020404" pitchFamily="49" charset="0"/>
              </a:rPr>
              <a:t>(&amp;q);</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nAfter</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 was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q.ll.head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return 0;</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657285"/>
            <a:ext cx="50715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24</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dirty="0"/>
              <a:t>Question 2 - </a:t>
            </a:r>
            <a:r>
              <a:rPr lang="en-SG" dirty="0" err="1"/>
              <a:t>Template.c</a:t>
            </a:r>
            <a:endParaRPr lang="en-SG" dirty="0"/>
          </a:p>
        </p:txBody>
      </p:sp>
    </p:spTree>
    <p:extLst>
      <p:ext uri="{BB962C8B-B14F-4D97-AF65-F5344CB8AC3E}">
        <p14:creationId xmlns:p14="http://schemas.microsoft.com/office/powerpoint/2010/main" val="4083860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07A299A2-5C3F-489A-99E7-56FF218B28D3}"/>
              </a:ext>
            </a:extLst>
          </p:cNvPr>
          <p:cNvSpPr/>
          <p:nvPr/>
        </p:nvSpPr>
        <p:spPr>
          <a:xfrm>
            <a:off x="0" y="0"/>
            <a:ext cx="9144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5" name="Group 154">
            <a:extLst>
              <a:ext uri="{FF2B5EF4-FFF2-40B4-BE49-F238E27FC236}">
                <a16:creationId xmlns:a16="http://schemas.microsoft.com/office/drawing/2014/main" id="{8FDFC67B-90DA-401E-9D17-F6D83552FF0F}"/>
              </a:ext>
            </a:extLst>
          </p:cNvPr>
          <p:cNvGrpSpPr/>
          <p:nvPr/>
        </p:nvGrpSpPr>
        <p:grpSpPr>
          <a:xfrm>
            <a:off x="796925" y="609601"/>
            <a:ext cx="6365875" cy="1464096"/>
            <a:chOff x="796925" y="609601"/>
            <a:chExt cx="6365875" cy="1464096"/>
          </a:xfrm>
        </p:grpSpPr>
        <p:sp>
          <p:nvSpPr>
            <p:cNvPr id="8" name="Rectangle 7">
              <a:extLst>
                <a:ext uri="{FF2B5EF4-FFF2-40B4-BE49-F238E27FC236}">
                  <a16:creationId xmlns:a16="http://schemas.microsoft.com/office/drawing/2014/main" id="{2B65C7F1-0607-47C2-A419-A2377AF51149}"/>
                </a:ext>
              </a:extLst>
            </p:cNvPr>
            <p:cNvSpPr/>
            <p:nvPr/>
          </p:nvSpPr>
          <p:spPr>
            <a:xfrm>
              <a:off x="796925" y="609601"/>
              <a:ext cx="6365875" cy="1464096"/>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3">
              <a:extLst>
                <a:ext uri="{FF2B5EF4-FFF2-40B4-BE49-F238E27FC236}">
                  <a16:creationId xmlns:a16="http://schemas.microsoft.com/office/drawing/2014/main" id="{9C3D4531-C25D-4527-B85F-EE19848C40FB}"/>
                </a:ext>
              </a:extLst>
            </p:cNvPr>
            <p:cNvGrpSpPr/>
            <p:nvPr/>
          </p:nvGrpSpPr>
          <p:grpSpPr>
            <a:xfrm>
              <a:off x="838200" y="680506"/>
              <a:ext cx="4242867" cy="1393190"/>
              <a:chOff x="1027335" y="1331655"/>
              <a:chExt cx="5059832" cy="1393190"/>
            </a:xfrm>
          </p:grpSpPr>
          <p:sp>
            <p:nvSpPr>
              <p:cNvPr id="5" name="TextBox 16">
                <a:extLst>
                  <a:ext uri="{FF2B5EF4-FFF2-40B4-BE49-F238E27FC236}">
                    <a16:creationId xmlns:a16="http://schemas.microsoft.com/office/drawing/2014/main" id="{C26E26C8-D4C7-4023-84A4-2CBA02288E05}"/>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C0000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b="1" dirty="0">
                    <a:solidFill>
                      <a:srgbClr val="00B050"/>
                    </a:solidFill>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6" name="TextBox 17">
                <a:extLst>
                  <a:ext uri="{FF2B5EF4-FFF2-40B4-BE49-F238E27FC236}">
                    <a16:creationId xmlns:a16="http://schemas.microsoft.com/office/drawing/2014/main" id="{36A7316F-2103-412F-83AD-5D8245B43F2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 name="Group 9">
            <a:extLst>
              <a:ext uri="{FF2B5EF4-FFF2-40B4-BE49-F238E27FC236}">
                <a16:creationId xmlns:a16="http://schemas.microsoft.com/office/drawing/2014/main" id="{647EDB76-5AA9-45A5-B944-9D3FC4E3873E}"/>
              </a:ext>
            </a:extLst>
          </p:cNvPr>
          <p:cNvGrpSpPr/>
          <p:nvPr/>
        </p:nvGrpSpPr>
        <p:grpSpPr>
          <a:xfrm>
            <a:off x="76200" y="697468"/>
            <a:ext cx="669405" cy="369332"/>
            <a:chOff x="1727720" y="2025134"/>
            <a:chExt cx="669405" cy="369332"/>
          </a:xfrm>
        </p:grpSpPr>
        <p:sp>
          <p:nvSpPr>
            <p:cNvPr id="11" name="Rectangle 17">
              <a:extLst>
                <a:ext uri="{FF2B5EF4-FFF2-40B4-BE49-F238E27FC236}">
                  <a16:creationId xmlns:a16="http://schemas.microsoft.com/office/drawing/2014/main" id="{BA96B196-995C-4161-80F5-F68C46E385EF}"/>
                </a:ext>
              </a:extLst>
            </p:cNvPr>
            <p:cNvSpPr/>
            <p:nvPr/>
          </p:nvSpPr>
          <p:spPr>
            <a:xfrm>
              <a:off x="2133600" y="2091154"/>
              <a:ext cx="263525" cy="250825"/>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1</a:t>
              </a:r>
            </a:p>
          </p:txBody>
        </p:sp>
        <p:sp>
          <p:nvSpPr>
            <p:cNvPr id="12" name="TextBox 11">
              <a:extLst>
                <a:ext uri="{FF2B5EF4-FFF2-40B4-BE49-F238E27FC236}">
                  <a16:creationId xmlns:a16="http://schemas.microsoft.com/office/drawing/2014/main" id="{16D8F56D-DADC-4401-A33F-C0D25BBE5B12}"/>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6" name="Rectangle 16">
            <a:extLst>
              <a:ext uri="{FF2B5EF4-FFF2-40B4-BE49-F238E27FC236}">
                <a16:creationId xmlns:a16="http://schemas.microsoft.com/office/drawing/2014/main" id="{DE632AFC-6A5A-4E91-90EB-5718DAED1758}"/>
              </a:ext>
            </a:extLst>
          </p:cNvPr>
          <p:cNvSpPr/>
          <p:nvPr/>
        </p:nvSpPr>
        <p:spPr>
          <a:xfrm>
            <a:off x="5639097" y="694662"/>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grpSp>
        <p:nvGrpSpPr>
          <p:cNvPr id="174" name="Group 173">
            <a:extLst>
              <a:ext uri="{FF2B5EF4-FFF2-40B4-BE49-F238E27FC236}">
                <a16:creationId xmlns:a16="http://schemas.microsoft.com/office/drawing/2014/main" id="{F31C3B58-5E86-452F-BB26-ADDF058A85AD}"/>
              </a:ext>
            </a:extLst>
          </p:cNvPr>
          <p:cNvGrpSpPr/>
          <p:nvPr/>
        </p:nvGrpSpPr>
        <p:grpSpPr>
          <a:xfrm>
            <a:off x="6110287" y="694662"/>
            <a:ext cx="976313" cy="250825"/>
            <a:chOff x="6110287" y="694662"/>
            <a:chExt cx="976313" cy="250825"/>
          </a:xfrm>
        </p:grpSpPr>
        <p:sp>
          <p:nvSpPr>
            <p:cNvPr id="17" name="Rectangle 14">
              <a:extLst>
                <a:ext uri="{FF2B5EF4-FFF2-40B4-BE49-F238E27FC236}">
                  <a16:creationId xmlns:a16="http://schemas.microsoft.com/office/drawing/2014/main" id="{F6894496-90B3-448E-B378-626613EF175F}"/>
                </a:ext>
              </a:extLst>
            </p:cNvPr>
            <p:cNvSpPr/>
            <p:nvPr/>
          </p:nvSpPr>
          <p:spPr>
            <a:xfrm>
              <a:off x="6596062" y="694662"/>
              <a:ext cx="490538"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8" name="Rectangle 15">
              <a:extLst>
                <a:ext uri="{FF2B5EF4-FFF2-40B4-BE49-F238E27FC236}">
                  <a16:creationId xmlns:a16="http://schemas.microsoft.com/office/drawing/2014/main" id="{C9D2AD5C-2D89-4CBA-BC80-3137D8F85C6C}"/>
                </a:ext>
              </a:extLst>
            </p:cNvPr>
            <p:cNvSpPr/>
            <p:nvPr/>
          </p:nvSpPr>
          <p:spPr>
            <a:xfrm>
              <a:off x="6110287" y="694662"/>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grpSp>
      <p:sp>
        <p:nvSpPr>
          <p:cNvPr id="15" name="TextBox 2">
            <a:extLst>
              <a:ext uri="{FF2B5EF4-FFF2-40B4-BE49-F238E27FC236}">
                <a16:creationId xmlns:a16="http://schemas.microsoft.com/office/drawing/2014/main" id="{10B3FFD5-90EC-46B0-BBD0-D3850016A733}"/>
              </a:ext>
            </a:extLst>
          </p:cNvPr>
          <p:cNvSpPr txBox="1">
            <a:spLocks noChangeArrowheads="1"/>
          </p:cNvSpPr>
          <p:nvPr/>
        </p:nvSpPr>
        <p:spPr bwMode="auto">
          <a:xfrm>
            <a:off x="5040088" y="68050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nvGrpSpPr>
          <p:cNvPr id="156" name="Group 155">
            <a:extLst>
              <a:ext uri="{FF2B5EF4-FFF2-40B4-BE49-F238E27FC236}">
                <a16:creationId xmlns:a16="http://schemas.microsoft.com/office/drawing/2014/main" id="{B74B503E-2107-4890-96D2-DD4F0803187F}"/>
              </a:ext>
            </a:extLst>
          </p:cNvPr>
          <p:cNvGrpSpPr/>
          <p:nvPr/>
        </p:nvGrpSpPr>
        <p:grpSpPr>
          <a:xfrm>
            <a:off x="1309704" y="2207393"/>
            <a:ext cx="6365875" cy="1464096"/>
            <a:chOff x="1309704" y="2207393"/>
            <a:chExt cx="6365875" cy="1464096"/>
          </a:xfrm>
        </p:grpSpPr>
        <p:sp>
          <p:nvSpPr>
            <p:cNvPr id="86" name="Rectangle 85">
              <a:extLst>
                <a:ext uri="{FF2B5EF4-FFF2-40B4-BE49-F238E27FC236}">
                  <a16:creationId xmlns:a16="http://schemas.microsoft.com/office/drawing/2014/main" id="{FAA56380-5405-47D2-B0CA-8EF2CF3209B1}"/>
                </a:ext>
              </a:extLst>
            </p:cNvPr>
            <p:cNvSpPr/>
            <p:nvPr/>
          </p:nvSpPr>
          <p:spPr>
            <a:xfrm>
              <a:off x="1309704" y="2207393"/>
              <a:ext cx="6365875" cy="1464096"/>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7" name="Group 86">
              <a:extLst>
                <a:ext uri="{FF2B5EF4-FFF2-40B4-BE49-F238E27FC236}">
                  <a16:creationId xmlns:a16="http://schemas.microsoft.com/office/drawing/2014/main" id="{658CA267-0BB1-450C-AFC5-4CA8E3BD3D3D}"/>
                </a:ext>
              </a:extLst>
            </p:cNvPr>
            <p:cNvGrpSpPr/>
            <p:nvPr/>
          </p:nvGrpSpPr>
          <p:grpSpPr>
            <a:xfrm>
              <a:off x="1350979" y="2278298"/>
              <a:ext cx="4242867" cy="1393190"/>
              <a:chOff x="1027335" y="1331655"/>
              <a:chExt cx="5059832" cy="1393190"/>
            </a:xfrm>
          </p:grpSpPr>
          <p:sp>
            <p:nvSpPr>
              <p:cNvPr id="88" name="TextBox 16">
                <a:extLst>
                  <a:ext uri="{FF2B5EF4-FFF2-40B4-BE49-F238E27FC236}">
                    <a16:creationId xmlns:a16="http://schemas.microsoft.com/office/drawing/2014/main" id="{790F80C9-EF0B-4F7C-B167-78577B6BBCF7}"/>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89" name="TextBox 17">
                <a:extLst>
                  <a:ext uri="{FF2B5EF4-FFF2-40B4-BE49-F238E27FC236}">
                    <a16:creationId xmlns:a16="http://schemas.microsoft.com/office/drawing/2014/main" id="{F27732BD-9518-4F38-A8CB-7CCAF240BAE8}"/>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90" name="Group 89">
            <a:extLst>
              <a:ext uri="{FF2B5EF4-FFF2-40B4-BE49-F238E27FC236}">
                <a16:creationId xmlns:a16="http://schemas.microsoft.com/office/drawing/2014/main" id="{724B95AC-27B8-4319-A7F0-16D5F4F12C71}"/>
              </a:ext>
            </a:extLst>
          </p:cNvPr>
          <p:cNvGrpSpPr/>
          <p:nvPr/>
        </p:nvGrpSpPr>
        <p:grpSpPr>
          <a:xfrm>
            <a:off x="588979" y="2295260"/>
            <a:ext cx="669405" cy="369332"/>
            <a:chOff x="1727720" y="2025134"/>
            <a:chExt cx="669405" cy="369332"/>
          </a:xfrm>
        </p:grpSpPr>
        <p:sp>
          <p:nvSpPr>
            <p:cNvPr id="91" name="Rectangle 17">
              <a:extLst>
                <a:ext uri="{FF2B5EF4-FFF2-40B4-BE49-F238E27FC236}">
                  <a16:creationId xmlns:a16="http://schemas.microsoft.com/office/drawing/2014/main" id="{CD8F3DF6-61F7-4E05-A55E-55546C261831}"/>
                </a:ext>
              </a:extLst>
            </p:cNvPr>
            <p:cNvSpPr/>
            <p:nvPr/>
          </p:nvSpPr>
          <p:spPr>
            <a:xfrm>
              <a:off x="2133600" y="2091154"/>
              <a:ext cx="263525"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92" name="TextBox 91">
              <a:extLst>
                <a:ext uri="{FF2B5EF4-FFF2-40B4-BE49-F238E27FC236}">
                  <a16:creationId xmlns:a16="http://schemas.microsoft.com/office/drawing/2014/main" id="{8FDB008E-C6BC-4F19-833B-EF717DAD0547}"/>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96" name="Rectangle 16">
            <a:extLst>
              <a:ext uri="{FF2B5EF4-FFF2-40B4-BE49-F238E27FC236}">
                <a16:creationId xmlns:a16="http://schemas.microsoft.com/office/drawing/2014/main" id="{F4F810A4-6D82-4CA4-A196-617B1B6A5354}"/>
              </a:ext>
            </a:extLst>
          </p:cNvPr>
          <p:cNvSpPr/>
          <p:nvPr/>
        </p:nvSpPr>
        <p:spPr>
          <a:xfrm>
            <a:off x="6618809" y="2292454"/>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98" name="Rectangle 15">
            <a:extLst>
              <a:ext uri="{FF2B5EF4-FFF2-40B4-BE49-F238E27FC236}">
                <a16:creationId xmlns:a16="http://schemas.microsoft.com/office/drawing/2014/main" id="{152E2CA9-3DB9-49FE-B210-DE59AEFC8E9F}"/>
              </a:ext>
            </a:extLst>
          </p:cNvPr>
          <p:cNvSpPr/>
          <p:nvPr/>
        </p:nvSpPr>
        <p:spPr>
          <a:xfrm>
            <a:off x="7089999" y="2292454"/>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95" name="TextBox 2">
            <a:extLst>
              <a:ext uri="{FF2B5EF4-FFF2-40B4-BE49-F238E27FC236}">
                <a16:creationId xmlns:a16="http://schemas.microsoft.com/office/drawing/2014/main" id="{8A11BDF3-EFC1-4A88-ACA8-04C68B33F434}"/>
              </a:ext>
            </a:extLst>
          </p:cNvPr>
          <p:cNvSpPr txBox="1">
            <a:spLocks noChangeArrowheads="1"/>
          </p:cNvSpPr>
          <p:nvPr/>
        </p:nvSpPr>
        <p:spPr bwMode="auto">
          <a:xfrm>
            <a:off x="6019800" y="2278298"/>
            <a:ext cx="648035"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nvGrpSpPr>
          <p:cNvPr id="157" name="Group 156">
            <a:extLst>
              <a:ext uri="{FF2B5EF4-FFF2-40B4-BE49-F238E27FC236}">
                <a16:creationId xmlns:a16="http://schemas.microsoft.com/office/drawing/2014/main" id="{CF335B84-C1B6-4BCE-9DD7-32CF6A8295D1}"/>
              </a:ext>
            </a:extLst>
          </p:cNvPr>
          <p:cNvGrpSpPr/>
          <p:nvPr/>
        </p:nvGrpSpPr>
        <p:grpSpPr>
          <a:xfrm>
            <a:off x="1767451" y="3759789"/>
            <a:ext cx="6365875" cy="1464096"/>
            <a:chOff x="1767451" y="3759789"/>
            <a:chExt cx="6365875" cy="1464096"/>
          </a:xfrm>
        </p:grpSpPr>
        <p:sp>
          <p:nvSpPr>
            <p:cNvPr id="99" name="Rectangle 98">
              <a:extLst>
                <a:ext uri="{FF2B5EF4-FFF2-40B4-BE49-F238E27FC236}">
                  <a16:creationId xmlns:a16="http://schemas.microsoft.com/office/drawing/2014/main" id="{274BD591-03DE-4915-8414-9F5B9442B7F8}"/>
                </a:ext>
              </a:extLst>
            </p:cNvPr>
            <p:cNvSpPr/>
            <p:nvPr/>
          </p:nvSpPr>
          <p:spPr>
            <a:xfrm>
              <a:off x="1767451" y="3759789"/>
              <a:ext cx="6365875" cy="1464096"/>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0" name="Group 99">
              <a:extLst>
                <a:ext uri="{FF2B5EF4-FFF2-40B4-BE49-F238E27FC236}">
                  <a16:creationId xmlns:a16="http://schemas.microsoft.com/office/drawing/2014/main" id="{2F5F930F-D396-4E30-981B-F534DD273D37}"/>
                </a:ext>
              </a:extLst>
            </p:cNvPr>
            <p:cNvGrpSpPr/>
            <p:nvPr/>
          </p:nvGrpSpPr>
          <p:grpSpPr>
            <a:xfrm>
              <a:off x="1808726" y="3830694"/>
              <a:ext cx="4242867" cy="1393190"/>
              <a:chOff x="1027335" y="1331655"/>
              <a:chExt cx="5059832" cy="1393190"/>
            </a:xfrm>
          </p:grpSpPr>
          <p:sp>
            <p:nvSpPr>
              <p:cNvPr id="101" name="TextBox 16">
                <a:extLst>
                  <a:ext uri="{FF2B5EF4-FFF2-40B4-BE49-F238E27FC236}">
                    <a16:creationId xmlns:a16="http://schemas.microsoft.com/office/drawing/2014/main" id="{8276411B-74A0-49D0-AF3A-D250B6B7D52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02" name="TextBox 17">
                <a:extLst>
                  <a:ext uri="{FF2B5EF4-FFF2-40B4-BE49-F238E27FC236}">
                    <a16:creationId xmlns:a16="http://schemas.microsoft.com/office/drawing/2014/main" id="{A9C95A76-C295-4A0D-A768-75D89C861405}"/>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3" name="Group 102">
            <a:extLst>
              <a:ext uri="{FF2B5EF4-FFF2-40B4-BE49-F238E27FC236}">
                <a16:creationId xmlns:a16="http://schemas.microsoft.com/office/drawing/2014/main" id="{D85E9A74-E6B1-443E-90C3-C01A79DAD697}"/>
              </a:ext>
            </a:extLst>
          </p:cNvPr>
          <p:cNvGrpSpPr/>
          <p:nvPr/>
        </p:nvGrpSpPr>
        <p:grpSpPr>
          <a:xfrm>
            <a:off x="1046726" y="3847656"/>
            <a:ext cx="669405" cy="369332"/>
            <a:chOff x="1727720" y="2025134"/>
            <a:chExt cx="669405" cy="369332"/>
          </a:xfrm>
        </p:grpSpPr>
        <p:sp>
          <p:nvSpPr>
            <p:cNvPr id="104" name="Rectangle 17">
              <a:extLst>
                <a:ext uri="{FF2B5EF4-FFF2-40B4-BE49-F238E27FC236}">
                  <a16:creationId xmlns:a16="http://schemas.microsoft.com/office/drawing/2014/main" id="{052AAB58-881A-42CC-88A4-30C684D5DDB6}"/>
                </a:ext>
              </a:extLst>
            </p:cNvPr>
            <p:cNvSpPr/>
            <p:nvPr/>
          </p:nvSpPr>
          <p:spPr>
            <a:xfrm>
              <a:off x="2133600" y="2091154"/>
              <a:ext cx="2635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05" name="TextBox 104">
              <a:extLst>
                <a:ext uri="{FF2B5EF4-FFF2-40B4-BE49-F238E27FC236}">
                  <a16:creationId xmlns:a16="http://schemas.microsoft.com/office/drawing/2014/main" id="{B93909E0-CEFE-46FD-B0CA-29D52757912D}"/>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09" name="Rectangle 16">
            <a:extLst>
              <a:ext uri="{FF2B5EF4-FFF2-40B4-BE49-F238E27FC236}">
                <a16:creationId xmlns:a16="http://schemas.microsoft.com/office/drawing/2014/main" id="{715DFB21-EC80-4437-9E3C-229666CD1DA4}"/>
              </a:ext>
            </a:extLst>
          </p:cNvPr>
          <p:cNvSpPr/>
          <p:nvPr/>
        </p:nvSpPr>
        <p:spPr>
          <a:xfrm>
            <a:off x="7533209" y="3847679"/>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08" name="TextBox 2">
            <a:extLst>
              <a:ext uri="{FF2B5EF4-FFF2-40B4-BE49-F238E27FC236}">
                <a16:creationId xmlns:a16="http://schemas.microsoft.com/office/drawing/2014/main" id="{DC788C71-1CF2-486C-83CA-ABF2791BAFE9}"/>
              </a:ext>
            </a:extLst>
          </p:cNvPr>
          <p:cNvSpPr txBox="1">
            <a:spLocks noChangeArrowheads="1"/>
          </p:cNvSpPr>
          <p:nvPr/>
        </p:nvSpPr>
        <p:spPr bwMode="auto">
          <a:xfrm>
            <a:off x="6934200" y="3833523"/>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nvGrpSpPr>
          <p:cNvPr id="158" name="Group 157">
            <a:extLst>
              <a:ext uri="{FF2B5EF4-FFF2-40B4-BE49-F238E27FC236}">
                <a16:creationId xmlns:a16="http://schemas.microsoft.com/office/drawing/2014/main" id="{F8B4F2EA-B6D9-4F17-A9B2-2CFCC5911B27}"/>
              </a:ext>
            </a:extLst>
          </p:cNvPr>
          <p:cNvGrpSpPr/>
          <p:nvPr/>
        </p:nvGrpSpPr>
        <p:grpSpPr>
          <a:xfrm>
            <a:off x="2183923" y="5317704"/>
            <a:ext cx="6365875" cy="1464096"/>
            <a:chOff x="2183923" y="5317704"/>
            <a:chExt cx="6365875" cy="1464096"/>
          </a:xfrm>
        </p:grpSpPr>
        <p:sp>
          <p:nvSpPr>
            <p:cNvPr id="112" name="Rectangle 111">
              <a:extLst>
                <a:ext uri="{FF2B5EF4-FFF2-40B4-BE49-F238E27FC236}">
                  <a16:creationId xmlns:a16="http://schemas.microsoft.com/office/drawing/2014/main" id="{8D0E335C-C58E-43E6-8B8F-C0F16D7C90C4}"/>
                </a:ext>
              </a:extLst>
            </p:cNvPr>
            <p:cNvSpPr/>
            <p:nvPr/>
          </p:nvSpPr>
          <p:spPr>
            <a:xfrm>
              <a:off x="2183923" y="5317704"/>
              <a:ext cx="6365875" cy="146409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3" name="Group 112">
              <a:extLst>
                <a:ext uri="{FF2B5EF4-FFF2-40B4-BE49-F238E27FC236}">
                  <a16:creationId xmlns:a16="http://schemas.microsoft.com/office/drawing/2014/main" id="{C3F6E466-6126-483A-A93D-B0B701DD91E2}"/>
                </a:ext>
              </a:extLst>
            </p:cNvPr>
            <p:cNvGrpSpPr/>
            <p:nvPr/>
          </p:nvGrpSpPr>
          <p:grpSpPr>
            <a:xfrm>
              <a:off x="2225198" y="5370130"/>
              <a:ext cx="4242867" cy="1393190"/>
              <a:chOff x="1027335" y="1331655"/>
              <a:chExt cx="5059832" cy="1393190"/>
            </a:xfrm>
          </p:grpSpPr>
          <p:sp>
            <p:nvSpPr>
              <p:cNvPr id="114" name="TextBox 16">
                <a:extLst>
                  <a:ext uri="{FF2B5EF4-FFF2-40B4-BE49-F238E27FC236}">
                    <a16:creationId xmlns:a16="http://schemas.microsoft.com/office/drawing/2014/main" id="{B0AA54F4-9A86-4B6A-81EA-FA7880E4934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recursiveReverse</a:t>
                </a:r>
                <a:r>
                  <a:rPr lang="en-US" altLang="en-US" sz="1200" b="1"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15" name="TextBox 17">
                <a:extLst>
                  <a:ext uri="{FF2B5EF4-FFF2-40B4-BE49-F238E27FC236}">
                    <a16:creationId xmlns:a16="http://schemas.microsoft.com/office/drawing/2014/main" id="{84559091-0E45-461F-B4CA-DD70FEA2C494}"/>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16" name="Group 115">
            <a:extLst>
              <a:ext uri="{FF2B5EF4-FFF2-40B4-BE49-F238E27FC236}">
                <a16:creationId xmlns:a16="http://schemas.microsoft.com/office/drawing/2014/main" id="{71E65E59-10C3-4500-8A2B-44F3B2A13ADA}"/>
              </a:ext>
            </a:extLst>
          </p:cNvPr>
          <p:cNvGrpSpPr/>
          <p:nvPr/>
        </p:nvGrpSpPr>
        <p:grpSpPr>
          <a:xfrm>
            <a:off x="1463198" y="5387092"/>
            <a:ext cx="669405" cy="369332"/>
            <a:chOff x="1727720" y="2025134"/>
            <a:chExt cx="669405" cy="369332"/>
          </a:xfrm>
        </p:grpSpPr>
        <p:sp>
          <p:nvSpPr>
            <p:cNvPr id="117" name="Rectangle 17">
              <a:extLst>
                <a:ext uri="{FF2B5EF4-FFF2-40B4-BE49-F238E27FC236}">
                  <a16:creationId xmlns:a16="http://schemas.microsoft.com/office/drawing/2014/main" id="{344E7EF0-4989-49B1-AE7B-801126CB94C6}"/>
                </a:ext>
              </a:extLst>
            </p:cNvPr>
            <p:cNvSpPr/>
            <p:nvPr/>
          </p:nvSpPr>
          <p:spPr>
            <a:xfrm>
              <a:off x="2133600" y="2091154"/>
              <a:ext cx="2635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8" name="TextBox 117">
              <a:extLst>
                <a:ext uri="{FF2B5EF4-FFF2-40B4-BE49-F238E27FC236}">
                  <a16:creationId xmlns:a16="http://schemas.microsoft.com/office/drawing/2014/main" id="{D431358B-072B-4CD3-AE94-DE43F806EEC1}"/>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21" name="TextBox 2">
            <a:extLst>
              <a:ext uri="{FF2B5EF4-FFF2-40B4-BE49-F238E27FC236}">
                <a16:creationId xmlns:a16="http://schemas.microsoft.com/office/drawing/2014/main" id="{DC127969-B23B-4523-BCDD-1933F50E9503}"/>
              </a:ext>
            </a:extLst>
          </p:cNvPr>
          <p:cNvSpPr txBox="1">
            <a:spLocks noChangeArrowheads="1"/>
          </p:cNvSpPr>
          <p:nvPr/>
        </p:nvSpPr>
        <p:spPr bwMode="auto">
          <a:xfrm>
            <a:off x="7271564" y="5334000"/>
            <a:ext cx="1262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7030A0"/>
                </a:solidFill>
                <a:latin typeface="Calibri" panose="020F0502020204030204" pitchFamily="34" charset="0"/>
              </a:rPr>
              <a:t>Empty queue</a:t>
            </a:r>
          </a:p>
        </p:txBody>
      </p:sp>
      <p:cxnSp>
        <p:nvCxnSpPr>
          <p:cNvPr id="126" name="Straight Arrow Connector 125">
            <a:extLst>
              <a:ext uri="{FF2B5EF4-FFF2-40B4-BE49-F238E27FC236}">
                <a16:creationId xmlns:a16="http://schemas.microsoft.com/office/drawing/2014/main" id="{F731703E-8315-4EB8-81D8-1E6660882384}"/>
              </a:ext>
            </a:extLst>
          </p:cNvPr>
          <p:cNvCxnSpPr>
            <a:cxnSpLocks/>
          </p:cNvCxnSpPr>
          <p:nvPr/>
        </p:nvCxnSpPr>
        <p:spPr>
          <a:xfrm>
            <a:off x="3200400" y="1676400"/>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A8C90BC-8C6D-43E7-A453-4E843004C197}"/>
              </a:ext>
            </a:extLst>
          </p:cNvPr>
          <p:cNvCxnSpPr>
            <a:cxnSpLocks/>
          </p:cNvCxnSpPr>
          <p:nvPr/>
        </p:nvCxnSpPr>
        <p:spPr>
          <a:xfrm>
            <a:off x="3733800" y="3280108"/>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6AE56AE-214A-496A-A8F5-B5A4AD3FBF0F}"/>
              </a:ext>
            </a:extLst>
          </p:cNvPr>
          <p:cNvCxnSpPr>
            <a:cxnSpLocks/>
          </p:cNvCxnSpPr>
          <p:nvPr/>
        </p:nvCxnSpPr>
        <p:spPr>
          <a:xfrm>
            <a:off x="4191000" y="4837163"/>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B87A985E-25FA-48B6-ADED-A5B3E7BCDC38}"/>
              </a:ext>
            </a:extLst>
          </p:cNvPr>
          <p:cNvGrpSpPr/>
          <p:nvPr/>
        </p:nvGrpSpPr>
        <p:grpSpPr>
          <a:xfrm>
            <a:off x="7349061" y="194806"/>
            <a:ext cx="1679410" cy="207294"/>
            <a:chOff x="7349061" y="194806"/>
            <a:chExt cx="1679410" cy="207294"/>
          </a:xfrm>
        </p:grpSpPr>
        <p:sp>
          <p:nvSpPr>
            <p:cNvPr id="148" name="Rectangle 14">
              <a:extLst>
                <a:ext uri="{FF2B5EF4-FFF2-40B4-BE49-F238E27FC236}">
                  <a16:creationId xmlns:a16="http://schemas.microsoft.com/office/drawing/2014/main" id="{6604A27E-2686-4DB8-B493-7522A6A364AC}"/>
                </a:ext>
              </a:extLst>
            </p:cNvPr>
            <p:cNvSpPr/>
            <p:nvPr/>
          </p:nvSpPr>
          <p:spPr>
            <a:xfrm>
              <a:off x="8468426" y="194806"/>
              <a:ext cx="560045"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4</a:t>
              </a:r>
            </a:p>
          </p:txBody>
        </p:sp>
        <p:sp>
          <p:nvSpPr>
            <p:cNvPr id="149" name="Rectangle 15">
              <a:extLst>
                <a:ext uri="{FF2B5EF4-FFF2-40B4-BE49-F238E27FC236}">
                  <a16:creationId xmlns:a16="http://schemas.microsoft.com/office/drawing/2014/main" id="{E5EC30A6-1F97-4BC4-B2C5-95570D422F96}"/>
                </a:ext>
              </a:extLst>
            </p:cNvPr>
            <p:cNvSpPr/>
            <p:nvPr/>
          </p:nvSpPr>
          <p:spPr>
            <a:xfrm>
              <a:off x="7910557" y="194806"/>
              <a:ext cx="561858"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3</a:t>
              </a:r>
            </a:p>
          </p:txBody>
        </p:sp>
        <p:sp>
          <p:nvSpPr>
            <p:cNvPr id="150" name="Rectangle 16">
              <a:extLst>
                <a:ext uri="{FF2B5EF4-FFF2-40B4-BE49-F238E27FC236}">
                  <a16:creationId xmlns:a16="http://schemas.microsoft.com/office/drawing/2014/main" id="{2FCE01B1-C157-4422-8E50-02FECAAB2BC1}"/>
                </a:ext>
              </a:extLst>
            </p:cNvPr>
            <p:cNvSpPr/>
            <p:nvPr/>
          </p:nvSpPr>
          <p:spPr>
            <a:xfrm>
              <a:off x="7349061" y="194806"/>
              <a:ext cx="561858"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2</a:t>
              </a:r>
            </a:p>
          </p:txBody>
        </p:sp>
      </p:grpSp>
      <p:sp>
        <p:nvSpPr>
          <p:cNvPr id="151" name="Rectangle 17">
            <a:extLst>
              <a:ext uri="{FF2B5EF4-FFF2-40B4-BE49-F238E27FC236}">
                <a16:creationId xmlns:a16="http://schemas.microsoft.com/office/drawing/2014/main" id="{7342534F-5EFA-4DD2-B346-50CC564CBFBE}"/>
              </a:ext>
            </a:extLst>
          </p:cNvPr>
          <p:cNvSpPr/>
          <p:nvPr/>
        </p:nvSpPr>
        <p:spPr>
          <a:xfrm>
            <a:off x="6787203" y="194806"/>
            <a:ext cx="561858"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1</a:t>
            </a:r>
          </a:p>
        </p:txBody>
      </p:sp>
      <p:cxnSp>
        <p:nvCxnSpPr>
          <p:cNvPr id="152" name="Straight Connector 20">
            <a:extLst>
              <a:ext uri="{FF2B5EF4-FFF2-40B4-BE49-F238E27FC236}">
                <a16:creationId xmlns:a16="http://schemas.microsoft.com/office/drawing/2014/main" id="{6348C261-EE48-4E2C-8B03-0C0DE35662E6}"/>
              </a:ext>
            </a:extLst>
          </p:cNvPr>
          <p:cNvCxnSpPr/>
          <p:nvPr/>
        </p:nvCxnSpPr>
        <p:spPr>
          <a:xfrm>
            <a:off x="6658519" y="107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3" name="Straight Connector 44">
            <a:extLst>
              <a:ext uri="{FF2B5EF4-FFF2-40B4-BE49-F238E27FC236}">
                <a16:creationId xmlns:a16="http://schemas.microsoft.com/office/drawing/2014/main" id="{17725583-F6D3-407D-AD8D-C09CF0ABCF10}"/>
              </a:ext>
            </a:extLst>
          </p:cNvPr>
          <p:cNvCxnSpPr/>
          <p:nvPr/>
        </p:nvCxnSpPr>
        <p:spPr>
          <a:xfrm>
            <a:off x="6698031" y="488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54" name="TextBox 2">
            <a:extLst>
              <a:ext uri="{FF2B5EF4-FFF2-40B4-BE49-F238E27FC236}">
                <a16:creationId xmlns:a16="http://schemas.microsoft.com/office/drawing/2014/main" id="{6DAADEB4-6AD6-4060-B0F6-838B1CCDC20A}"/>
              </a:ext>
            </a:extLst>
          </p:cNvPr>
          <p:cNvSpPr txBox="1">
            <a:spLocks noChangeArrowheads="1"/>
          </p:cNvSpPr>
          <p:nvPr/>
        </p:nvSpPr>
        <p:spPr bwMode="auto">
          <a:xfrm>
            <a:off x="5105400" y="76200"/>
            <a:ext cx="1680835"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i="1" dirty="0">
                <a:latin typeface="Calibri" panose="020F0502020204030204" pitchFamily="34" charset="0"/>
              </a:rPr>
              <a:t>Original queue</a:t>
            </a:r>
          </a:p>
        </p:txBody>
      </p:sp>
      <p:cxnSp>
        <p:nvCxnSpPr>
          <p:cNvPr id="160" name="Straight Arrow Connector 159">
            <a:extLst>
              <a:ext uri="{FF2B5EF4-FFF2-40B4-BE49-F238E27FC236}">
                <a16:creationId xmlns:a16="http://schemas.microsoft.com/office/drawing/2014/main" id="{1C1608E0-6276-4C64-9B38-57AF6B8E542E}"/>
              </a:ext>
            </a:extLst>
          </p:cNvPr>
          <p:cNvCxnSpPr/>
          <p:nvPr/>
        </p:nvCxnSpPr>
        <p:spPr>
          <a:xfrm flipH="1">
            <a:off x="4506287" y="838200"/>
            <a:ext cx="4580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8043FBB-B769-44B3-9A99-048AD433D8A0}"/>
              </a:ext>
            </a:extLst>
          </p:cNvPr>
          <p:cNvCxnSpPr/>
          <p:nvPr/>
        </p:nvCxnSpPr>
        <p:spPr>
          <a:xfrm flipH="1">
            <a:off x="5029200" y="2362200"/>
            <a:ext cx="458002"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5643E24-CDEB-4054-A28C-2C142574C01C}"/>
              </a:ext>
            </a:extLst>
          </p:cNvPr>
          <p:cNvCxnSpPr/>
          <p:nvPr/>
        </p:nvCxnSpPr>
        <p:spPr>
          <a:xfrm flipH="1">
            <a:off x="5485598" y="3962400"/>
            <a:ext cx="458002" cy="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9C5C3C5-D2B7-4BA3-A4A2-96F3E5A512E1}"/>
              </a:ext>
            </a:extLst>
          </p:cNvPr>
          <p:cNvCxnSpPr/>
          <p:nvPr/>
        </p:nvCxnSpPr>
        <p:spPr>
          <a:xfrm flipH="1">
            <a:off x="5861835" y="5486400"/>
            <a:ext cx="458002"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966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94444E-6 -2.22222E-6 L -0.11788 0.07732 " pathEditMode="relative" rAng="0" ptsTypes="AA">
                                      <p:cBhvr>
                                        <p:cTn id="11" dur="750" fill="hold"/>
                                        <p:tgtEl>
                                          <p:spTgt spid="160"/>
                                        </p:tgtEl>
                                        <p:attrNameLst>
                                          <p:attrName>ppt_x</p:attrName>
                                          <p:attrName>ppt_y</p:attrName>
                                        </p:attrNameLst>
                                      </p:cBhvr>
                                      <p:rCtr x="-5903" y="3866"/>
                                    </p:animMotion>
                                  </p:childTnLst>
                                </p:cTn>
                              </p:par>
                            </p:childTnLst>
                          </p:cTn>
                        </p:par>
                        <p:par>
                          <p:cTn id="12" fill="hold">
                            <p:stCondLst>
                              <p:cond delay="750"/>
                            </p:stCondLst>
                            <p:childTnLst>
                              <p:par>
                                <p:cTn id="13" presetID="1" presetClass="emph" presetSubtype="2" fill="hold" grpId="0" nodeType="afterEffect">
                                  <p:stCondLst>
                                    <p:cond delay="0"/>
                                  </p:stCondLst>
                                  <p:childTnLst>
                                    <p:animClr clrSpc="rgb" dir="cw">
                                      <p:cBhvr>
                                        <p:cTn id="14" dur="500" fill="hold"/>
                                        <p:tgtEl>
                                          <p:spTgt spid="151"/>
                                        </p:tgtEl>
                                        <p:attrNameLst>
                                          <p:attrName>fillcolor</p:attrName>
                                        </p:attrNameLst>
                                      </p:cBhvr>
                                      <p:to>
                                        <a:srgbClr val="C00000"/>
                                      </p:to>
                                    </p:animClr>
                                    <p:set>
                                      <p:cBhvr>
                                        <p:cTn id="15" dur="500" fill="hold"/>
                                        <p:tgtEl>
                                          <p:spTgt spid="151"/>
                                        </p:tgtEl>
                                        <p:attrNameLst>
                                          <p:attrName>fill.type</p:attrName>
                                        </p:attrNameLst>
                                      </p:cBhvr>
                                      <p:to>
                                        <p:strVal val="solid"/>
                                      </p:to>
                                    </p:set>
                                    <p:set>
                                      <p:cBhvr>
                                        <p:cTn id="16" dur="500" fill="hold"/>
                                        <p:tgtEl>
                                          <p:spTgt spid="15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33333E-6 1.48148E-6 L -0.70851 0.08634 " pathEditMode="relative" rAng="0" ptsTypes="AA">
                                      <p:cBhvr>
                                        <p:cTn id="20" dur="750" fill="hold"/>
                                        <p:tgtEl>
                                          <p:spTgt spid="151"/>
                                        </p:tgtEl>
                                        <p:attrNameLst>
                                          <p:attrName>ppt_x</p:attrName>
                                          <p:attrName>ppt_y</p:attrName>
                                        </p:attrNameLst>
                                      </p:cBhvr>
                                      <p:rCtr x="-35434" y="4306"/>
                                    </p:animMotion>
                                  </p:childTnLst>
                                </p:cTn>
                              </p:par>
                            </p:childTnLst>
                          </p:cTn>
                        </p:par>
                        <p:par>
                          <p:cTn id="21" fill="hold">
                            <p:stCondLst>
                              <p:cond delay="750"/>
                            </p:stCondLst>
                            <p:childTnLst>
                              <p:par>
                                <p:cTn id="22" presetID="10" presetClass="exit" presetSubtype="0" fill="hold" grpId="2" nodeType="afterEffect">
                                  <p:stCondLst>
                                    <p:cond delay="0"/>
                                  </p:stCondLst>
                                  <p:childTnLst>
                                    <p:animEffect transition="out" filter="fade">
                                      <p:cBhvr>
                                        <p:cTn id="23" dur="500"/>
                                        <p:tgtEl>
                                          <p:spTgt spid="151"/>
                                        </p:tgtEl>
                                      </p:cBhvr>
                                    </p:animEffect>
                                    <p:set>
                                      <p:cBhvr>
                                        <p:cTn id="24" dur="1" fill="hold">
                                          <p:stCondLst>
                                            <p:cond delay="499"/>
                                          </p:stCondLst>
                                        </p:cTn>
                                        <p:tgtEl>
                                          <p:spTgt spid="151"/>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3.88889E-6 1.48148E-6 L -0.19844 0.07546 " pathEditMode="relative" rAng="0" ptsTypes="AA">
                                      <p:cBhvr>
                                        <p:cTn id="31" dur="750" fill="hold"/>
                                        <p:tgtEl>
                                          <p:spTgt spid="163"/>
                                        </p:tgtEl>
                                        <p:attrNameLst>
                                          <p:attrName>ppt_x</p:attrName>
                                          <p:attrName>ppt_y</p:attrName>
                                        </p:attrNameLst>
                                      </p:cBhvr>
                                      <p:rCtr x="-9931" y="3773"/>
                                    </p:animMotion>
                                  </p:childTnLst>
                                </p:cTn>
                              </p:par>
                            </p:childTnLst>
                          </p:cTn>
                        </p:par>
                        <p:par>
                          <p:cTn id="32" fill="hold">
                            <p:stCondLst>
                              <p:cond delay="750"/>
                            </p:stCondLst>
                            <p:childTnLst>
                              <p:par>
                                <p:cTn id="33" presetID="10" presetClass="exit" presetSubtype="0" fill="hold" nodeType="afterEffect">
                                  <p:stCondLst>
                                    <p:cond delay="0"/>
                                  </p:stCondLst>
                                  <p:childTnLst>
                                    <p:animEffect transition="out" filter="fade">
                                      <p:cBhvr>
                                        <p:cTn id="34" dur="500"/>
                                        <p:tgtEl>
                                          <p:spTgt spid="163"/>
                                        </p:tgtEl>
                                      </p:cBhvr>
                                    </p:animEffect>
                                    <p:set>
                                      <p:cBhvr>
                                        <p:cTn id="35" dur="1" fill="hold">
                                          <p:stCondLst>
                                            <p:cond delay="499"/>
                                          </p:stCondLst>
                                        </p:cTn>
                                        <p:tgtEl>
                                          <p:spTgt spid="163"/>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54"/>
                                        </p:tgtEl>
                                      </p:cBhvr>
                                    </p:animEffect>
                                    <p:set>
                                      <p:cBhvr>
                                        <p:cTn id="38" dur="1" fill="hold">
                                          <p:stCondLst>
                                            <p:cond delay="499"/>
                                          </p:stCondLst>
                                        </p:cTn>
                                        <p:tgtEl>
                                          <p:spTgt spid="154"/>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52"/>
                                        </p:tgtEl>
                                      </p:cBhvr>
                                    </p:animEffect>
                                    <p:set>
                                      <p:cBhvr>
                                        <p:cTn id="41" dur="1" fill="hold">
                                          <p:stCondLst>
                                            <p:cond delay="499"/>
                                          </p:stCondLst>
                                        </p:cTn>
                                        <p:tgtEl>
                                          <p:spTgt spid="152"/>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53"/>
                                        </p:tgtEl>
                                      </p:cBhvr>
                                    </p:animEffect>
                                    <p:set>
                                      <p:cBhvr>
                                        <p:cTn id="44" dur="1" fill="hold">
                                          <p:stCondLst>
                                            <p:cond delay="499"/>
                                          </p:stCondLst>
                                        </p:cTn>
                                        <p:tgtEl>
                                          <p:spTgt spid="153"/>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4"/>
                                        </p:tgtEl>
                                        <p:attrNameLst>
                                          <p:attrName>style.visibility</p:attrName>
                                        </p:attrNameLst>
                                      </p:cBhvr>
                                      <p:to>
                                        <p:strVal val="visible"/>
                                      </p:to>
                                    </p:set>
                                    <p:animEffect transition="in" filter="fade">
                                      <p:cBhvr>
                                        <p:cTn id="50" dur="500"/>
                                        <p:tgtEl>
                                          <p:spTgt spid="17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0.11788 0.07732 L -0.08107 0.10324 " pathEditMode="relative" rAng="0" ptsTypes="AA">
                                      <p:cBhvr>
                                        <p:cTn id="57" dur="750" fill="hold"/>
                                        <p:tgtEl>
                                          <p:spTgt spid="160"/>
                                        </p:tgtEl>
                                        <p:attrNameLst>
                                          <p:attrName>ppt_x</p:attrName>
                                          <p:attrName>ppt_y</p:attrName>
                                        </p:attrNameLst>
                                      </p:cBhvr>
                                      <p:rCtr x="1840" y="1296"/>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6"/>
                                        </p:tgtEl>
                                        <p:attrNameLst>
                                          <p:attrName>style.visibility</p:attrName>
                                        </p:attrNameLst>
                                      </p:cBhvr>
                                      <p:to>
                                        <p:strVal val="visible"/>
                                      </p:to>
                                    </p:set>
                                    <p:animEffect transition="in" filter="fade">
                                      <p:cBhvr>
                                        <p:cTn id="62" dur="500"/>
                                        <p:tgtEl>
                                          <p:spTgt spid="126"/>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56"/>
                                        </p:tgtEl>
                                        <p:attrNameLst>
                                          <p:attrName>style.visibility</p:attrName>
                                        </p:attrNameLst>
                                      </p:cBhvr>
                                      <p:to>
                                        <p:strVal val="visible"/>
                                      </p:to>
                                    </p:set>
                                    <p:animEffect transition="in" filter="fade">
                                      <p:cBhvr>
                                        <p:cTn id="66" dur="500"/>
                                        <p:tgtEl>
                                          <p:spTgt spid="15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70"/>
                                        </p:tgtEl>
                                        <p:attrNameLst>
                                          <p:attrName>style.visibility</p:attrName>
                                        </p:attrNameLst>
                                      </p:cBhvr>
                                      <p:to>
                                        <p:strVal val="visible"/>
                                      </p:to>
                                    </p:set>
                                    <p:animEffect transition="in" filter="fade">
                                      <p:cBhvr>
                                        <p:cTn id="71" dur="500"/>
                                        <p:tgtEl>
                                          <p:spTgt spid="170"/>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0 -4.44444E-6 L -0.11667 0.08889 " pathEditMode="relative" rAng="0" ptsTypes="AA">
                                      <p:cBhvr>
                                        <p:cTn id="75" dur="750" fill="hold"/>
                                        <p:tgtEl>
                                          <p:spTgt spid="170"/>
                                        </p:tgtEl>
                                        <p:attrNameLst>
                                          <p:attrName>ppt_x</p:attrName>
                                          <p:attrName>ppt_y</p:attrName>
                                        </p:attrNameLst>
                                      </p:cBhvr>
                                      <p:rCtr x="-5833" y="4444"/>
                                    </p:animMotion>
                                  </p:childTnLst>
                                </p:cTn>
                              </p:par>
                            </p:childTnLst>
                          </p:cTn>
                        </p:par>
                        <p:par>
                          <p:cTn id="76" fill="hold">
                            <p:stCondLst>
                              <p:cond delay="750"/>
                            </p:stCondLst>
                            <p:childTnLst>
                              <p:par>
                                <p:cTn id="77" presetID="1" presetClass="emph" presetSubtype="2" fill="hold" nodeType="afterEffect">
                                  <p:stCondLst>
                                    <p:cond delay="0"/>
                                  </p:stCondLst>
                                  <p:childTnLst>
                                    <p:animClr clrSpc="rgb" dir="cw">
                                      <p:cBhvr>
                                        <p:cTn id="78" dur="500" fill="hold"/>
                                        <p:tgtEl>
                                          <p:spTgt spid="16"/>
                                        </p:tgtEl>
                                        <p:attrNameLst>
                                          <p:attrName>fillcolor</p:attrName>
                                        </p:attrNameLst>
                                      </p:cBhvr>
                                      <p:to>
                                        <a:srgbClr val="00B050"/>
                                      </p:to>
                                    </p:animClr>
                                    <p:set>
                                      <p:cBhvr>
                                        <p:cTn id="79" dur="500" fill="hold"/>
                                        <p:tgtEl>
                                          <p:spTgt spid="16"/>
                                        </p:tgtEl>
                                        <p:attrNameLst>
                                          <p:attrName>fill.type</p:attrName>
                                        </p:attrNameLst>
                                      </p:cBhvr>
                                      <p:to>
                                        <p:strVal val="solid"/>
                                      </p:to>
                                    </p:set>
                                    <p:set>
                                      <p:cBhvr>
                                        <p:cTn id="80" dur="500" fill="hold"/>
                                        <p:tgtEl>
                                          <p:spTgt spid="16"/>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 nodeType="clickEffect">
                                  <p:stCondLst>
                                    <p:cond delay="0"/>
                                  </p:stCondLst>
                                  <p:childTnLst>
                                    <p:animMotion origin="layout" path="M 3.61111E-6 4.07407E-6 L -0.52674 0.2456 " pathEditMode="relative" rAng="0" ptsTypes="AA">
                                      <p:cBhvr>
                                        <p:cTn id="84" dur="750" fill="hold"/>
                                        <p:tgtEl>
                                          <p:spTgt spid="16"/>
                                        </p:tgtEl>
                                        <p:attrNameLst>
                                          <p:attrName>ppt_x</p:attrName>
                                          <p:attrName>ppt_y</p:attrName>
                                        </p:attrNameLst>
                                      </p:cBhvr>
                                      <p:rCtr x="-26337" y="12269"/>
                                    </p:animMotion>
                                  </p:childTnLst>
                                </p:cTn>
                              </p:par>
                            </p:childTnLst>
                          </p:cTn>
                        </p:par>
                        <p:par>
                          <p:cTn id="85" fill="hold">
                            <p:stCondLst>
                              <p:cond delay="750"/>
                            </p:stCondLst>
                            <p:childTnLst>
                              <p:par>
                                <p:cTn id="86" presetID="10" presetClass="exit" presetSubtype="0" fill="hold" grpId="2" nodeType="afterEffect">
                                  <p:stCondLst>
                                    <p:cond delay="0"/>
                                  </p:stCondLst>
                                  <p:childTnLst>
                                    <p:animEffect transition="out" filter="fade">
                                      <p:cBhvr>
                                        <p:cTn id="87" dur="500"/>
                                        <p:tgtEl>
                                          <p:spTgt spid="16"/>
                                        </p:tgtEl>
                                      </p:cBhvr>
                                    </p:animEffect>
                                    <p:set>
                                      <p:cBhvr>
                                        <p:cTn id="88" dur="1" fill="hold">
                                          <p:stCondLst>
                                            <p:cond delay="499"/>
                                          </p:stCondLst>
                                        </p:cTn>
                                        <p:tgtEl>
                                          <p:spTgt spid="16"/>
                                        </p:tgtEl>
                                        <p:attrNameLst>
                                          <p:attrName>style.visibility</p:attrName>
                                        </p:attrNameLst>
                                      </p:cBhvr>
                                      <p:to>
                                        <p:strVal val="hidden"/>
                                      </p:to>
                                    </p:set>
                                  </p:childTnLst>
                                </p:cTn>
                              </p:par>
                              <p:par>
                                <p:cTn id="89" presetID="10" presetClass="entr" presetSubtype="0" fill="hold" nodeType="with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nodeType="clickEffect">
                                  <p:stCondLst>
                                    <p:cond delay="0"/>
                                  </p:stCondLst>
                                  <p:childTnLst>
                                    <p:animMotion origin="layout" path="M 2.22222E-6 4.07407E-6 L 0.05434 0.23588 " pathEditMode="relative" rAng="0" ptsTypes="AA">
                                      <p:cBhvr>
                                        <p:cTn id="95" dur="750" fill="hold"/>
                                        <p:tgtEl>
                                          <p:spTgt spid="174"/>
                                        </p:tgtEl>
                                        <p:attrNameLst>
                                          <p:attrName>ppt_x</p:attrName>
                                          <p:attrName>ppt_y</p:attrName>
                                        </p:attrNameLst>
                                      </p:cBhvr>
                                      <p:rCtr x="2708" y="11782"/>
                                    </p:animMotion>
                                  </p:childTnLst>
                                </p:cTn>
                              </p:par>
                            </p:childTnLst>
                          </p:cTn>
                        </p:par>
                        <p:par>
                          <p:cTn id="96" fill="hold">
                            <p:stCondLst>
                              <p:cond delay="750"/>
                            </p:stCondLst>
                            <p:childTnLst>
                              <p:par>
                                <p:cTn id="97" presetID="10" presetClass="exit" presetSubtype="0" fill="hold" nodeType="afterEffect">
                                  <p:stCondLst>
                                    <p:cond delay="0"/>
                                  </p:stCondLst>
                                  <p:childTnLst>
                                    <p:animEffect transition="out" filter="fade">
                                      <p:cBhvr>
                                        <p:cTn id="98" dur="500"/>
                                        <p:tgtEl>
                                          <p:spTgt spid="174"/>
                                        </p:tgtEl>
                                      </p:cBhvr>
                                    </p:animEffect>
                                    <p:set>
                                      <p:cBhvr>
                                        <p:cTn id="99" dur="1" fill="hold">
                                          <p:stCondLst>
                                            <p:cond delay="499"/>
                                          </p:stCondLst>
                                        </p:cTn>
                                        <p:tgtEl>
                                          <p:spTgt spid="174"/>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5"/>
                                        </p:tgtEl>
                                      </p:cBhvr>
                                    </p:animEffect>
                                    <p:set>
                                      <p:cBhvr>
                                        <p:cTn id="102" dur="1" fill="hold">
                                          <p:stCondLst>
                                            <p:cond delay="499"/>
                                          </p:stCondLst>
                                        </p:cTn>
                                        <p:tgtEl>
                                          <p:spTgt spid="15"/>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95"/>
                                        </p:tgtEl>
                                        <p:attrNameLst>
                                          <p:attrName>style.visibility</p:attrName>
                                        </p:attrNameLst>
                                      </p:cBhvr>
                                      <p:to>
                                        <p:strVal val="visible"/>
                                      </p:to>
                                    </p:set>
                                    <p:animEffect transition="in" filter="fade">
                                      <p:cBhvr>
                                        <p:cTn id="105" dur="500"/>
                                        <p:tgtEl>
                                          <p:spTgt spid="9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fade">
                                      <p:cBhvr>
                                        <p:cTn id="108" dur="500"/>
                                        <p:tgtEl>
                                          <p:spTgt spid="9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8"/>
                                        </p:tgtEl>
                                        <p:attrNameLst>
                                          <p:attrName>style.visibility</p:attrName>
                                        </p:attrNameLst>
                                      </p:cBhvr>
                                      <p:to>
                                        <p:strVal val="visible"/>
                                      </p:to>
                                    </p:set>
                                    <p:animEffect transition="in" filter="fade">
                                      <p:cBhvr>
                                        <p:cTn id="111" dur="500"/>
                                        <p:tgtEl>
                                          <p:spTgt spid="98"/>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11667 0.08889 L -0.075 0.12223 " pathEditMode="relative" rAng="0" ptsTypes="AA">
                                      <p:cBhvr>
                                        <p:cTn id="115" dur="750" fill="hold"/>
                                        <p:tgtEl>
                                          <p:spTgt spid="170"/>
                                        </p:tgtEl>
                                        <p:attrNameLst>
                                          <p:attrName>ppt_x</p:attrName>
                                          <p:attrName>ppt_y</p:attrName>
                                        </p:attrNameLst>
                                      </p:cBhvr>
                                      <p:rCtr x="2083" y="1667"/>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28"/>
                                        </p:tgtEl>
                                        <p:attrNameLst>
                                          <p:attrName>style.visibility</p:attrName>
                                        </p:attrNameLst>
                                      </p:cBhvr>
                                      <p:to>
                                        <p:strVal val="visible"/>
                                      </p:to>
                                    </p:set>
                                    <p:animEffect transition="in" filter="fade">
                                      <p:cBhvr>
                                        <p:cTn id="120" dur="500"/>
                                        <p:tgtEl>
                                          <p:spTgt spid="128"/>
                                        </p:tgtEl>
                                      </p:cBhvr>
                                    </p:animEffect>
                                  </p:childTnLst>
                                </p:cTn>
                              </p:par>
                            </p:childTnLst>
                          </p:cTn>
                        </p:par>
                        <p:par>
                          <p:cTn id="121" fill="hold">
                            <p:stCondLst>
                              <p:cond delay="500"/>
                            </p:stCondLst>
                            <p:childTnLst>
                              <p:par>
                                <p:cTn id="122" presetID="10" presetClass="entr" presetSubtype="0" fill="hold" nodeType="afterEffect">
                                  <p:stCondLst>
                                    <p:cond delay="0"/>
                                  </p:stCondLst>
                                  <p:childTnLst>
                                    <p:set>
                                      <p:cBhvr>
                                        <p:cTn id="123" dur="1" fill="hold">
                                          <p:stCondLst>
                                            <p:cond delay="0"/>
                                          </p:stCondLst>
                                        </p:cTn>
                                        <p:tgtEl>
                                          <p:spTgt spid="157"/>
                                        </p:tgtEl>
                                        <p:attrNameLst>
                                          <p:attrName>style.visibility</p:attrName>
                                        </p:attrNameLst>
                                      </p:cBhvr>
                                      <p:to>
                                        <p:strVal val="visible"/>
                                      </p:to>
                                    </p:set>
                                    <p:animEffect transition="in" filter="fade">
                                      <p:cBhvr>
                                        <p:cTn id="124" dur="500"/>
                                        <p:tgtEl>
                                          <p:spTgt spid="15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81"/>
                                        </p:tgtEl>
                                        <p:attrNameLst>
                                          <p:attrName>style.visibility</p:attrName>
                                        </p:attrNameLst>
                                      </p:cBhvr>
                                      <p:to>
                                        <p:strVal val="visible"/>
                                      </p:to>
                                    </p:set>
                                    <p:animEffect transition="in" filter="fade">
                                      <p:cBhvr>
                                        <p:cTn id="129" dur="500"/>
                                        <p:tgtEl>
                                          <p:spTgt spid="181"/>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3.61111E-6 2.22222E-6 L -0.11667 0.08889 " pathEditMode="relative" rAng="0" ptsTypes="AA">
                                      <p:cBhvr>
                                        <p:cTn id="133" dur="750" fill="hold"/>
                                        <p:tgtEl>
                                          <p:spTgt spid="181"/>
                                        </p:tgtEl>
                                        <p:attrNameLst>
                                          <p:attrName>ppt_x</p:attrName>
                                          <p:attrName>ppt_y</p:attrName>
                                        </p:attrNameLst>
                                      </p:cBhvr>
                                      <p:rCtr x="-5833" y="4444"/>
                                    </p:animMotion>
                                  </p:childTnLst>
                                </p:cTn>
                              </p:par>
                            </p:childTnLst>
                          </p:cTn>
                        </p:par>
                        <p:par>
                          <p:cTn id="134" fill="hold">
                            <p:stCondLst>
                              <p:cond delay="750"/>
                            </p:stCondLst>
                            <p:childTnLst>
                              <p:par>
                                <p:cTn id="135" presetID="1" presetClass="emph" presetSubtype="2" fill="hold" nodeType="afterEffect">
                                  <p:stCondLst>
                                    <p:cond delay="0"/>
                                  </p:stCondLst>
                                  <p:childTnLst>
                                    <p:animClr clrSpc="rgb" dir="cw">
                                      <p:cBhvr>
                                        <p:cTn id="136" dur="500" fill="hold"/>
                                        <p:tgtEl>
                                          <p:spTgt spid="96"/>
                                        </p:tgtEl>
                                        <p:attrNameLst>
                                          <p:attrName>fillcolor</p:attrName>
                                        </p:attrNameLst>
                                      </p:cBhvr>
                                      <p:to>
                                        <a:srgbClr val="4472C4"/>
                                      </p:to>
                                    </p:animClr>
                                    <p:set>
                                      <p:cBhvr>
                                        <p:cTn id="137" dur="500" fill="hold"/>
                                        <p:tgtEl>
                                          <p:spTgt spid="96"/>
                                        </p:tgtEl>
                                        <p:attrNameLst>
                                          <p:attrName>fill.type</p:attrName>
                                        </p:attrNameLst>
                                      </p:cBhvr>
                                      <p:to>
                                        <p:strVal val="solid"/>
                                      </p:to>
                                    </p:set>
                                    <p:set>
                                      <p:cBhvr>
                                        <p:cTn id="138" dur="500" fill="hold"/>
                                        <p:tgtEl>
                                          <p:spTgt spid="9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1" nodeType="clickEffect">
                                  <p:stCondLst>
                                    <p:cond delay="0"/>
                                  </p:stCondLst>
                                  <p:childTnLst>
                                    <p:animMotion origin="layout" path="M -4.44444E-6 3.7037E-6 L -0.58385 0.23634 " pathEditMode="relative" rAng="0" ptsTypes="AA">
                                      <p:cBhvr>
                                        <p:cTn id="142" dur="750" fill="hold"/>
                                        <p:tgtEl>
                                          <p:spTgt spid="96"/>
                                        </p:tgtEl>
                                        <p:attrNameLst>
                                          <p:attrName>ppt_x</p:attrName>
                                          <p:attrName>ppt_y</p:attrName>
                                        </p:attrNameLst>
                                      </p:cBhvr>
                                      <p:rCtr x="-29201" y="11806"/>
                                    </p:animMotion>
                                  </p:childTnLst>
                                </p:cTn>
                              </p:par>
                            </p:childTnLst>
                          </p:cTn>
                        </p:par>
                        <p:par>
                          <p:cTn id="143" fill="hold">
                            <p:stCondLst>
                              <p:cond delay="750"/>
                            </p:stCondLst>
                            <p:childTnLst>
                              <p:par>
                                <p:cTn id="144" presetID="10" presetClass="exit" presetSubtype="0" fill="hold" grpId="2" nodeType="afterEffect">
                                  <p:stCondLst>
                                    <p:cond delay="0"/>
                                  </p:stCondLst>
                                  <p:childTnLst>
                                    <p:animEffect transition="out" filter="fade">
                                      <p:cBhvr>
                                        <p:cTn id="145" dur="500"/>
                                        <p:tgtEl>
                                          <p:spTgt spid="96"/>
                                        </p:tgtEl>
                                      </p:cBhvr>
                                    </p:animEffect>
                                    <p:set>
                                      <p:cBhvr>
                                        <p:cTn id="146" dur="1" fill="hold">
                                          <p:stCondLst>
                                            <p:cond delay="499"/>
                                          </p:stCondLst>
                                        </p:cTn>
                                        <p:tgtEl>
                                          <p:spTgt spid="96"/>
                                        </p:tgtEl>
                                        <p:attrNameLst>
                                          <p:attrName>style.visibility</p:attrName>
                                        </p:attrNameLst>
                                      </p:cBhvr>
                                      <p:to>
                                        <p:strVal val="hidden"/>
                                      </p:to>
                                    </p:set>
                                  </p:childTnLst>
                                </p:cTn>
                              </p:par>
                              <p:par>
                                <p:cTn id="147" presetID="10" presetClass="entr" presetSubtype="0" fill="hold" nodeType="withEffect">
                                  <p:stCondLst>
                                    <p:cond delay="0"/>
                                  </p:stCondLst>
                                  <p:childTnLst>
                                    <p:set>
                                      <p:cBhvr>
                                        <p:cTn id="148" dur="1" fill="hold">
                                          <p:stCondLst>
                                            <p:cond delay="0"/>
                                          </p:stCondLst>
                                        </p:cTn>
                                        <p:tgtEl>
                                          <p:spTgt spid="103"/>
                                        </p:tgtEl>
                                        <p:attrNameLst>
                                          <p:attrName>style.visibility</p:attrName>
                                        </p:attrNameLst>
                                      </p:cBhvr>
                                      <p:to>
                                        <p:strVal val="visible"/>
                                      </p:to>
                                    </p:set>
                                    <p:animEffect transition="in" filter="fade">
                                      <p:cBhvr>
                                        <p:cTn id="149" dur="500"/>
                                        <p:tgtEl>
                                          <p:spTgt spid="103"/>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grpId="1" nodeType="clickEffect">
                                  <p:stCondLst>
                                    <p:cond delay="0"/>
                                  </p:stCondLst>
                                  <p:childTnLst>
                                    <p:animMotion origin="layout" path="M 3.05556E-6 3.7037E-6 L 0.05 0.22523 " pathEditMode="relative" rAng="0" ptsTypes="AA">
                                      <p:cBhvr>
                                        <p:cTn id="153" dur="750" fill="hold"/>
                                        <p:tgtEl>
                                          <p:spTgt spid="98"/>
                                        </p:tgtEl>
                                        <p:attrNameLst>
                                          <p:attrName>ppt_x</p:attrName>
                                          <p:attrName>ppt_y</p:attrName>
                                        </p:attrNameLst>
                                      </p:cBhvr>
                                      <p:rCtr x="2500" y="11250"/>
                                    </p:animMotion>
                                  </p:childTnLst>
                                </p:cTn>
                              </p:par>
                            </p:childTnLst>
                          </p:cTn>
                        </p:par>
                        <p:par>
                          <p:cTn id="154" fill="hold">
                            <p:stCondLst>
                              <p:cond delay="750"/>
                            </p:stCondLst>
                            <p:childTnLst>
                              <p:par>
                                <p:cTn id="155" presetID="10" presetClass="exit" presetSubtype="0" fill="hold" grpId="2" nodeType="afterEffect">
                                  <p:stCondLst>
                                    <p:cond delay="0"/>
                                  </p:stCondLst>
                                  <p:childTnLst>
                                    <p:animEffect transition="out" filter="fade">
                                      <p:cBhvr>
                                        <p:cTn id="156" dur="500"/>
                                        <p:tgtEl>
                                          <p:spTgt spid="98"/>
                                        </p:tgtEl>
                                      </p:cBhvr>
                                    </p:animEffect>
                                    <p:set>
                                      <p:cBhvr>
                                        <p:cTn id="157" dur="1" fill="hold">
                                          <p:stCondLst>
                                            <p:cond delay="499"/>
                                          </p:stCondLst>
                                        </p:cTn>
                                        <p:tgtEl>
                                          <p:spTgt spid="98"/>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95"/>
                                        </p:tgtEl>
                                      </p:cBhvr>
                                    </p:animEffect>
                                    <p:set>
                                      <p:cBhvr>
                                        <p:cTn id="160" dur="1" fill="hold">
                                          <p:stCondLst>
                                            <p:cond delay="499"/>
                                          </p:stCondLst>
                                        </p:cTn>
                                        <p:tgtEl>
                                          <p:spTgt spid="95"/>
                                        </p:tgtEl>
                                        <p:attrNameLst>
                                          <p:attrName>style.visibility</p:attrName>
                                        </p:attrNameLst>
                                      </p:cBhvr>
                                      <p:to>
                                        <p:strVal val="hidden"/>
                                      </p:to>
                                    </p:set>
                                  </p:childTnLst>
                                </p:cTn>
                              </p:par>
                              <p:par>
                                <p:cTn id="161" presetID="10" presetClass="entr" presetSubtype="0" fill="hold" grpId="0" nodeType="withEffect">
                                  <p:stCondLst>
                                    <p:cond delay="0"/>
                                  </p:stCondLst>
                                  <p:childTnLst>
                                    <p:set>
                                      <p:cBhvr>
                                        <p:cTn id="162" dur="1" fill="hold">
                                          <p:stCondLst>
                                            <p:cond delay="0"/>
                                          </p:stCondLst>
                                        </p:cTn>
                                        <p:tgtEl>
                                          <p:spTgt spid="108"/>
                                        </p:tgtEl>
                                        <p:attrNameLst>
                                          <p:attrName>style.visibility</p:attrName>
                                        </p:attrNameLst>
                                      </p:cBhvr>
                                      <p:to>
                                        <p:strVal val="visible"/>
                                      </p:to>
                                    </p:set>
                                    <p:animEffect transition="in" filter="fade">
                                      <p:cBhvr>
                                        <p:cTn id="163" dur="500"/>
                                        <p:tgtEl>
                                          <p:spTgt spid="10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09"/>
                                        </p:tgtEl>
                                        <p:attrNameLst>
                                          <p:attrName>style.visibility</p:attrName>
                                        </p:attrNameLst>
                                      </p:cBhvr>
                                      <p:to>
                                        <p:strVal val="visible"/>
                                      </p:to>
                                    </p:set>
                                    <p:animEffect transition="in" filter="fade">
                                      <p:cBhvr>
                                        <p:cTn id="166" dur="500"/>
                                        <p:tgtEl>
                                          <p:spTgt spid="109"/>
                                        </p:tgtEl>
                                      </p:cBhvr>
                                    </p:animEffect>
                                  </p:childTnLst>
                                </p:cTn>
                              </p:par>
                            </p:childTnLst>
                          </p:cTn>
                        </p:par>
                      </p:childTnLst>
                    </p:cTn>
                  </p:par>
                  <p:par>
                    <p:cTn id="167" fill="hold">
                      <p:stCondLst>
                        <p:cond delay="indefinite"/>
                      </p:stCondLst>
                      <p:childTnLst>
                        <p:par>
                          <p:cTn id="168" fill="hold">
                            <p:stCondLst>
                              <p:cond delay="0"/>
                            </p:stCondLst>
                            <p:childTnLst>
                              <p:par>
                                <p:cTn id="169" presetID="42" presetClass="path" presetSubtype="0" accel="50000" decel="50000" fill="hold" nodeType="clickEffect">
                                  <p:stCondLst>
                                    <p:cond delay="0"/>
                                  </p:stCondLst>
                                  <p:childTnLst>
                                    <p:animMotion origin="layout" path="M -0.11667 0.08889 L -0.07361 0.11111 " pathEditMode="relative" rAng="0" ptsTypes="AA">
                                      <p:cBhvr>
                                        <p:cTn id="170" dur="750" fill="hold"/>
                                        <p:tgtEl>
                                          <p:spTgt spid="181"/>
                                        </p:tgtEl>
                                        <p:attrNameLst>
                                          <p:attrName>ppt_x</p:attrName>
                                          <p:attrName>ppt_y</p:attrName>
                                        </p:attrNameLst>
                                      </p:cBhvr>
                                      <p:rCtr x="2135" y="1667"/>
                                    </p:animMotion>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129"/>
                                        </p:tgtEl>
                                        <p:attrNameLst>
                                          <p:attrName>style.visibility</p:attrName>
                                        </p:attrNameLst>
                                      </p:cBhvr>
                                      <p:to>
                                        <p:strVal val="visible"/>
                                      </p:to>
                                    </p:set>
                                    <p:animEffect transition="in" filter="fade">
                                      <p:cBhvr>
                                        <p:cTn id="175" dur="500"/>
                                        <p:tgtEl>
                                          <p:spTgt spid="129"/>
                                        </p:tgtEl>
                                      </p:cBhvr>
                                    </p:animEffect>
                                  </p:childTnLst>
                                </p:cTn>
                              </p:par>
                            </p:childTnLst>
                          </p:cTn>
                        </p:par>
                        <p:par>
                          <p:cTn id="176" fill="hold">
                            <p:stCondLst>
                              <p:cond delay="500"/>
                            </p:stCondLst>
                            <p:childTnLst>
                              <p:par>
                                <p:cTn id="177" presetID="10" presetClass="entr" presetSubtype="0" fill="hold" nodeType="afterEffect">
                                  <p:stCondLst>
                                    <p:cond delay="0"/>
                                  </p:stCondLst>
                                  <p:childTnLst>
                                    <p:set>
                                      <p:cBhvr>
                                        <p:cTn id="178" dur="1" fill="hold">
                                          <p:stCondLst>
                                            <p:cond delay="0"/>
                                          </p:stCondLst>
                                        </p:cTn>
                                        <p:tgtEl>
                                          <p:spTgt spid="158"/>
                                        </p:tgtEl>
                                        <p:attrNameLst>
                                          <p:attrName>style.visibility</p:attrName>
                                        </p:attrNameLst>
                                      </p:cBhvr>
                                      <p:to>
                                        <p:strVal val="visible"/>
                                      </p:to>
                                    </p:set>
                                    <p:animEffect transition="in" filter="fade">
                                      <p:cBhvr>
                                        <p:cTn id="179" dur="500"/>
                                        <p:tgtEl>
                                          <p:spTgt spid="158"/>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188"/>
                                        </p:tgtEl>
                                        <p:attrNameLst>
                                          <p:attrName>style.visibility</p:attrName>
                                        </p:attrNameLst>
                                      </p:cBhvr>
                                      <p:to>
                                        <p:strVal val="visible"/>
                                      </p:to>
                                    </p:set>
                                    <p:animEffect transition="in" filter="fade">
                                      <p:cBhvr>
                                        <p:cTn id="184" dur="500"/>
                                        <p:tgtEl>
                                          <p:spTgt spid="188"/>
                                        </p:tgtEl>
                                      </p:cBhvr>
                                    </p:animEffect>
                                  </p:childTnLst>
                                </p:cTn>
                              </p:par>
                            </p:childTnLst>
                          </p:cTn>
                        </p:par>
                      </p:childTnLst>
                    </p:cTn>
                  </p:par>
                  <p:par>
                    <p:cTn id="185" fill="hold">
                      <p:stCondLst>
                        <p:cond delay="indefinite"/>
                      </p:stCondLst>
                      <p:childTnLst>
                        <p:par>
                          <p:cTn id="186" fill="hold">
                            <p:stCondLst>
                              <p:cond delay="0"/>
                            </p:stCondLst>
                            <p:childTnLst>
                              <p:par>
                                <p:cTn id="187" presetID="42" presetClass="path" presetSubtype="0" accel="50000" decel="50000" fill="hold" nodeType="clickEffect">
                                  <p:stCondLst>
                                    <p:cond delay="0"/>
                                  </p:stCondLst>
                                  <p:childTnLst>
                                    <p:animMotion origin="layout" path="M -2.22222E-6 0 L -0.11666 0.08889 " pathEditMode="relative" rAng="0" ptsTypes="AA">
                                      <p:cBhvr>
                                        <p:cTn id="188" dur="750" fill="hold"/>
                                        <p:tgtEl>
                                          <p:spTgt spid="188"/>
                                        </p:tgtEl>
                                        <p:attrNameLst>
                                          <p:attrName>ppt_x</p:attrName>
                                          <p:attrName>ppt_y</p:attrName>
                                        </p:attrNameLst>
                                      </p:cBhvr>
                                      <p:rCtr x="-5833" y="4444"/>
                                    </p:animMotion>
                                  </p:childTnLst>
                                </p:cTn>
                              </p:par>
                            </p:childTnLst>
                          </p:cTn>
                        </p:par>
                        <p:par>
                          <p:cTn id="189" fill="hold">
                            <p:stCondLst>
                              <p:cond delay="750"/>
                            </p:stCondLst>
                            <p:childTnLst>
                              <p:par>
                                <p:cTn id="190" presetID="1" presetClass="emph" presetSubtype="2" fill="hold" nodeType="afterEffect">
                                  <p:stCondLst>
                                    <p:cond delay="0"/>
                                  </p:stCondLst>
                                  <p:childTnLst>
                                    <p:animClr clrSpc="rgb" dir="cw">
                                      <p:cBhvr>
                                        <p:cTn id="191" dur="500" fill="hold"/>
                                        <p:tgtEl>
                                          <p:spTgt spid="109"/>
                                        </p:tgtEl>
                                        <p:attrNameLst>
                                          <p:attrName>fillcolor</p:attrName>
                                        </p:attrNameLst>
                                      </p:cBhvr>
                                      <p:to>
                                        <a:srgbClr val="7030A0"/>
                                      </p:to>
                                    </p:animClr>
                                    <p:set>
                                      <p:cBhvr>
                                        <p:cTn id="192" dur="500" fill="hold"/>
                                        <p:tgtEl>
                                          <p:spTgt spid="109"/>
                                        </p:tgtEl>
                                        <p:attrNameLst>
                                          <p:attrName>fill.type</p:attrName>
                                        </p:attrNameLst>
                                      </p:cBhvr>
                                      <p:to>
                                        <p:strVal val="solid"/>
                                      </p:to>
                                    </p:set>
                                    <p:set>
                                      <p:cBhvr>
                                        <p:cTn id="193" dur="500" fill="hold"/>
                                        <p:tgtEl>
                                          <p:spTgt spid="109"/>
                                        </p:tgtEl>
                                        <p:attrNameLst>
                                          <p:attrName>fill.on</p:attrName>
                                        </p:attrNameLst>
                                      </p:cBhvr>
                                      <p:to>
                                        <p:strVal val="true"/>
                                      </p:to>
                                    </p:set>
                                  </p:childTnLst>
                                </p:cTn>
                              </p:par>
                            </p:childTnLst>
                          </p:cTn>
                        </p:par>
                      </p:childTnLst>
                    </p:cTn>
                  </p:par>
                  <p:par>
                    <p:cTn id="194" fill="hold">
                      <p:stCondLst>
                        <p:cond delay="indefinite"/>
                      </p:stCondLst>
                      <p:childTnLst>
                        <p:par>
                          <p:cTn id="195" fill="hold">
                            <p:stCondLst>
                              <p:cond delay="0"/>
                            </p:stCondLst>
                            <p:childTnLst>
                              <p:par>
                                <p:cTn id="196" presetID="42" presetClass="path" presetSubtype="0" accel="50000" decel="50000" fill="hold" grpId="1" nodeType="clickEffect">
                                  <p:stCondLst>
                                    <p:cond delay="0"/>
                                  </p:stCondLst>
                                  <p:childTnLst>
                                    <p:animMotion origin="layout" path="M -4.44444E-6 1.85185E-6 L -0.64635 0.23541 " pathEditMode="relative" rAng="0" ptsTypes="AA">
                                      <p:cBhvr>
                                        <p:cTn id="197" dur="750" fill="hold"/>
                                        <p:tgtEl>
                                          <p:spTgt spid="109"/>
                                        </p:tgtEl>
                                        <p:attrNameLst>
                                          <p:attrName>ppt_x</p:attrName>
                                          <p:attrName>ppt_y</p:attrName>
                                        </p:attrNameLst>
                                      </p:cBhvr>
                                      <p:rCtr x="-32326" y="11759"/>
                                    </p:animMotion>
                                  </p:childTnLst>
                                </p:cTn>
                              </p:par>
                            </p:childTnLst>
                          </p:cTn>
                        </p:par>
                        <p:par>
                          <p:cTn id="198" fill="hold">
                            <p:stCondLst>
                              <p:cond delay="750"/>
                            </p:stCondLst>
                            <p:childTnLst>
                              <p:par>
                                <p:cTn id="199" presetID="10" presetClass="exit" presetSubtype="0" fill="hold" grpId="2" nodeType="afterEffect">
                                  <p:stCondLst>
                                    <p:cond delay="0"/>
                                  </p:stCondLst>
                                  <p:childTnLst>
                                    <p:animEffect transition="out" filter="fade">
                                      <p:cBhvr>
                                        <p:cTn id="200" dur="500"/>
                                        <p:tgtEl>
                                          <p:spTgt spid="109"/>
                                        </p:tgtEl>
                                      </p:cBhvr>
                                    </p:animEffect>
                                    <p:set>
                                      <p:cBhvr>
                                        <p:cTn id="201" dur="1" fill="hold">
                                          <p:stCondLst>
                                            <p:cond delay="499"/>
                                          </p:stCondLst>
                                        </p:cTn>
                                        <p:tgtEl>
                                          <p:spTgt spid="109"/>
                                        </p:tgtEl>
                                        <p:attrNameLst>
                                          <p:attrName>style.visibility</p:attrName>
                                        </p:attrNameLst>
                                      </p:cBhvr>
                                      <p:to>
                                        <p:strVal val="hidden"/>
                                      </p:to>
                                    </p:set>
                                  </p:childTnLst>
                                </p:cTn>
                              </p:par>
                              <p:par>
                                <p:cTn id="202" presetID="10" presetClass="entr" presetSubtype="0" fill="hold" nodeType="withEffect">
                                  <p:stCondLst>
                                    <p:cond delay="0"/>
                                  </p:stCondLst>
                                  <p:childTnLst>
                                    <p:set>
                                      <p:cBhvr>
                                        <p:cTn id="203" dur="1" fill="hold">
                                          <p:stCondLst>
                                            <p:cond delay="0"/>
                                          </p:stCondLst>
                                        </p:cTn>
                                        <p:tgtEl>
                                          <p:spTgt spid="116"/>
                                        </p:tgtEl>
                                        <p:attrNameLst>
                                          <p:attrName>style.visibility</p:attrName>
                                        </p:attrNameLst>
                                      </p:cBhvr>
                                      <p:to>
                                        <p:strVal val="visible"/>
                                      </p:to>
                                    </p:set>
                                    <p:animEffect transition="in" filter="fade">
                                      <p:cBhvr>
                                        <p:cTn id="204" dur="500"/>
                                        <p:tgtEl>
                                          <p:spTgt spid="116"/>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121"/>
                                        </p:tgtEl>
                                        <p:attrNameLst>
                                          <p:attrName>style.visibility</p:attrName>
                                        </p:attrNameLst>
                                      </p:cBhvr>
                                      <p:to>
                                        <p:strVal val="visible"/>
                                      </p:to>
                                    </p:set>
                                    <p:animEffect transition="in" filter="fade">
                                      <p:cBhvr>
                                        <p:cTn id="209" dur="500"/>
                                        <p:tgtEl>
                                          <p:spTgt spid="121"/>
                                        </p:tgtEl>
                                      </p:cBhvr>
                                    </p:animEffect>
                                  </p:childTnLst>
                                </p:cTn>
                              </p:par>
                              <p:par>
                                <p:cTn id="210" presetID="10" presetClass="exit" presetSubtype="0" fill="hold" grpId="1" nodeType="withEffect">
                                  <p:stCondLst>
                                    <p:cond delay="0"/>
                                  </p:stCondLst>
                                  <p:childTnLst>
                                    <p:animEffect transition="out" filter="fade">
                                      <p:cBhvr>
                                        <p:cTn id="211" dur="500"/>
                                        <p:tgtEl>
                                          <p:spTgt spid="108"/>
                                        </p:tgtEl>
                                      </p:cBhvr>
                                    </p:animEffect>
                                    <p:set>
                                      <p:cBhvr>
                                        <p:cTn id="212" dur="1" fill="hold">
                                          <p:stCondLst>
                                            <p:cond delay="499"/>
                                          </p:stCondLst>
                                        </p:cTn>
                                        <p:tgtEl>
                                          <p:spTgt spid="108"/>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42" presetClass="path" presetSubtype="0" accel="50000" decel="50000" fill="hold" nodeType="clickEffect">
                                  <p:stCondLst>
                                    <p:cond delay="0"/>
                                  </p:stCondLst>
                                  <p:childTnLst>
                                    <p:animMotion origin="layout" path="M -0.11666 0.08889 L -0.07361 0.11111 " pathEditMode="relative" rAng="0" ptsTypes="AA">
                                      <p:cBhvr>
                                        <p:cTn id="216" dur="750" fill="hold"/>
                                        <p:tgtEl>
                                          <p:spTgt spid="188"/>
                                        </p:tgtEl>
                                        <p:attrNameLst>
                                          <p:attrName>ppt_x</p:attrName>
                                          <p:attrName>ppt_y</p:attrName>
                                        </p:attrNameLst>
                                      </p:cBhvr>
                                      <p:rCtr x="2153" y="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5" grpId="0"/>
      <p:bldP spid="15" grpId="1"/>
      <p:bldP spid="96" grpId="0" animBg="1"/>
      <p:bldP spid="96" grpId="1" animBg="1"/>
      <p:bldP spid="96" grpId="2" animBg="1"/>
      <p:bldP spid="98" grpId="0" animBg="1"/>
      <p:bldP spid="98" grpId="1" animBg="1"/>
      <p:bldP spid="98" grpId="2" animBg="1"/>
      <p:bldP spid="95" grpId="0"/>
      <p:bldP spid="95" grpId="1"/>
      <p:bldP spid="109" grpId="0" animBg="1"/>
      <p:bldP spid="109" grpId="1" animBg="1"/>
      <p:bldP spid="109" grpId="2" animBg="1"/>
      <p:bldP spid="108" grpId="0"/>
      <p:bldP spid="108" grpId="1"/>
      <p:bldP spid="121" grpId="0"/>
      <p:bldP spid="151" grpId="0" animBg="1"/>
      <p:bldP spid="151" grpId="1" animBg="1"/>
      <p:bldP spid="151" grpId="2" animBg="1"/>
      <p:bldP spid="1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07A299A2-5C3F-489A-99E7-56FF218B28D3}"/>
              </a:ext>
            </a:extLst>
          </p:cNvPr>
          <p:cNvSpPr/>
          <p:nvPr/>
        </p:nvSpPr>
        <p:spPr>
          <a:xfrm>
            <a:off x="0" y="0"/>
            <a:ext cx="9144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5" name="Group 154">
            <a:extLst>
              <a:ext uri="{FF2B5EF4-FFF2-40B4-BE49-F238E27FC236}">
                <a16:creationId xmlns:a16="http://schemas.microsoft.com/office/drawing/2014/main" id="{8FDFC67B-90DA-401E-9D17-F6D83552FF0F}"/>
              </a:ext>
            </a:extLst>
          </p:cNvPr>
          <p:cNvGrpSpPr/>
          <p:nvPr/>
        </p:nvGrpSpPr>
        <p:grpSpPr>
          <a:xfrm>
            <a:off x="111125" y="-1066800"/>
            <a:ext cx="6365875" cy="1464096"/>
            <a:chOff x="796925" y="609601"/>
            <a:chExt cx="6365875" cy="1464096"/>
          </a:xfrm>
        </p:grpSpPr>
        <p:sp>
          <p:nvSpPr>
            <p:cNvPr id="8" name="Rectangle 7">
              <a:extLst>
                <a:ext uri="{FF2B5EF4-FFF2-40B4-BE49-F238E27FC236}">
                  <a16:creationId xmlns:a16="http://schemas.microsoft.com/office/drawing/2014/main" id="{2B65C7F1-0607-47C2-A419-A2377AF51149}"/>
                </a:ext>
              </a:extLst>
            </p:cNvPr>
            <p:cNvSpPr/>
            <p:nvPr/>
          </p:nvSpPr>
          <p:spPr>
            <a:xfrm>
              <a:off x="796925" y="609601"/>
              <a:ext cx="6365875" cy="1464096"/>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3">
              <a:extLst>
                <a:ext uri="{FF2B5EF4-FFF2-40B4-BE49-F238E27FC236}">
                  <a16:creationId xmlns:a16="http://schemas.microsoft.com/office/drawing/2014/main" id="{9C3D4531-C25D-4527-B85F-EE19848C40FB}"/>
                </a:ext>
              </a:extLst>
            </p:cNvPr>
            <p:cNvGrpSpPr/>
            <p:nvPr/>
          </p:nvGrpSpPr>
          <p:grpSpPr>
            <a:xfrm>
              <a:off x="838200" y="680506"/>
              <a:ext cx="4242867" cy="1393190"/>
              <a:chOff x="1027335" y="1331655"/>
              <a:chExt cx="5059832" cy="1393190"/>
            </a:xfrm>
          </p:grpSpPr>
          <p:sp>
            <p:nvSpPr>
              <p:cNvPr id="5" name="TextBox 16">
                <a:extLst>
                  <a:ext uri="{FF2B5EF4-FFF2-40B4-BE49-F238E27FC236}">
                    <a16:creationId xmlns:a16="http://schemas.microsoft.com/office/drawing/2014/main" id="{C26E26C8-D4C7-4023-84A4-2CBA02288E05}"/>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C0000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b="1" dirty="0">
                    <a:solidFill>
                      <a:srgbClr val="00B050"/>
                    </a:solidFill>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6" name="TextBox 17">
                <a:extLst>
                  <a:ext uri="{FF2B5EF4-FFF2-40B4-BE49-F238E27FC236}">
                    <a16:creationId xmlns:a16="http://schemas.microsoft.com/office/drawing/2014/main" id="{36A7316F-2103-412F-83AD-5D8245B43F2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 name="Group 9">
            <a:extLst>
              <a:ext uri="{FF2B5EF4-FFF2-40B4-BE49-F238E27FC236}">
                <a16:creationId xmlns:a16="http://schemas.microsoft.com/office/drawing/2014/main" id="{647EDB76-5AA9-45A5-B944-9D3FC4E3873E}"/>
              </a:ext>
            </a:extLst>
          </p:cNvPr>
          <p:cNvGrpSpPr/>
          <p:nvPr/>
        </p:nvGrpSpPr>
        <p:grpSpPr>
          <a:xfrm>
            <a:off x="-609600" y="-978933"/>
            <a:ext cx="669405" cy="369332"/>
            <a:chOff x="1727720" y="2025134"/>
            <a:chExt cx="669405" cy="369332"/>
          </a:xfrm>
        </p:grpSpPr>
        <p:sp>
          <p:nvSpPr>
            <p:cNvPr id="11" name="Rectangle 17">
              <a:extLst>
                <a:ext uri="{FF2B5EF4-FFF2-40B4-BE49-F238E27FC236}">
                  <a16:creationId xmlns:a16="http://schemas.microsoft.com/office/drawing/2014/main" id="{BA96B196-995C-4161-80F5-F68C46E385EF}"/>
                </a:ext>
              </a:extLst>
            </p:cNvPr>
            <p:cNvSpPr/>
            <p:nvPr/>
          </p:nvSpPr>
          <p:spPr>
            <a:xfrm>
              <a:off x="2133600" y="2091154"/>
              <a:ext cx="263525" cy="250825"/>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1</a:t>
              </a:r>
            </a:p>
          </p:txBody>
        </p:sp>
        <p:sp>
          <p:nvSpPr>
            <p:cNvPr id="12" name="TextBox 11">
              <a:extLst>
                <a:ext uri="{FF2B5EF4-FFF2-40B4-BE49-F238E27FC236}">
                  <a16:creationId xmlns:a16="http://schemas.microsoft.com/office/drawing/2014/main" id="{16D8F56D-DADC-4401-A33F-C0D25BBE5B12}"/>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156" name="Group 155">
            <a:extLst>
              <a:ext uri="{FF2B5EF4-FFF2-40B4-BE49-F238E27FC236}">
                <a16:creationId xmlns:a16="http://schemas.microsoft.com/office/drawing/2014/main" id="{B74B503E-2107-4890-96D2-DD4F0803187F}"/>
              </a:ext>
            </a:extLst>
          </p:cNvPr>
          <p:cNvGrpSpPr/>
          <p:nvPr/>
        </p:nvGrpSpPr>
        <p:grpSpPr>
          <a:xfrm>
            <a:off x="623904" y="530992"/>
            <a:ext cx="6365875" cy="1464096"/>
            <a:chOff x="1309704" y="2207393"/>
            <a:chExt cx="6365875" cy="1464096"/>
          </a:xfrm>
        </p:grpSpPr>
        <p:sp>
          <p:nvSpPr>
            <p:cNvPr id="86" name="Rectangle 85">
              <a:extLst>
                <a:ext uri="{FF2B5EF4-FFF2-40B4-BE49-F238E27FC236}">
                  <a16:creationId xmlns:a16="http://schemas.microsoft.com/office/drawing/2014/main" id="{FAA56380-5405-47D2-B0CA-8EF2CF3209B1}"/>
                </a:ext>
              </a:extLst>
            </p:cNvPr>
            <p:cNvSpPr/>
            <p:nvPr/>
          </p:nvSpPr>
          <p:spPr>
            <a:xfrm>
              <a:off x="1309704" y="2207393"/>
              <a:ext cx="6365875" cy="1464096"/>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7" name="Group 86">
              <a:extLst>
                <a:ext uri="{FF2B5EF4-FFF2-40B4-BE49-F238E27FC236}">
                  <a16:creationId xmlns:a16="http://schemas.microsoft.com/office/drawing/2014/main" id="{658CA267-0BB1-450C-AFC5-4CA8E3BD3D3D}"/>
                </a:ext>
              </a:extLst>
            </p:cNvPr>
            <p:cNvGrpSpPr/>
            <p:nvPr/>
          </p:nvGrpSpPr>
          <p:grpSpPr>
            <a:xfrm>
              <a:off x="1350979" y="2278298"/>
              <a:ext cx="4242867" cy="1393190"/>
              <a:chOff x="1027335" y="1331655"/>
              <a:chExt cx="5059832" cy="1393190"/>
            </a:xfrm>
          </p:grpSpPr>
          <p:sp>
            <p:nvSpPr>
              <p:cNvPr id="88" name="TextBox 16">
                <a:extLst>
                  <a:ext uri="{FF2B5EF4-FFF2-40B4-BE49-F238E27FC236}">
                    <a16:creationId xmlns:a16="http://schemas.microsoft.com/office/drawing/2014/main" id="{790F80C9-EF0B-4F7C-B167-78577B6BBCF7}"/>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89" name="TextBox 17">
                <a:extLst>
                  <a:ext uri="{FF2B5EF4-FFF2-40B4-BE49-F238E27FC236}">
                    <a16:creationId xmlns:a16="http://schemas.microsoft.com/office/drawing/2014/main" id="{F27732BD-9518-4F38-A8CB-7CCAF240BAE8}"/>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90" name="Group 89">
            <a:extLst>
              <a:ext uri="{FF2B5EF4-FFF2-40B4-BE49-F238E27FC236}">
                <a16:creationId xmlns:a16="http://schemas.microsoft.com/office/drawing/2014/main" id="{724B95AC-27B8-4319-A7F0-16D5F4F12C71}"/>
              </a:ext>
            </a:extLst>
          </p:cNvPr>
          <p:cNvGrpSpPr/>
          <p:nvPr/>
        </p:nvGrpSpPr>
        <p:grpSpPr>
          <a:xfrm>
            <a:off x="-96821" y="618859"/>
            <a:ext cx="669405" cy="369332"/>
            <a:chOff x="1727720" y="2025134"/>
            <a:chExt cx="669405" cy="369332"/>
          </a:xfrm>
        </p:grpSpPr>
        <p:sp>
          <p:nvSpPr>
            <p:cNvPr id="91" name="Rectangle 17">
              <a:extLst>
                <a:ext uri="{FF2B5EF4-FFF2-40B4-BE49-F238E27FC236}">
                  <a16:creationId xmlns:a16="http://schemas.microsoft.com/office/drawing/2014/main" id="{CD8F3DF6-61F7-4E05-A55E-55546C261831}"/>
                </a:ext>
              </a:extLst>
            </p:cNvPr>
            <p:cNvSpPr/>
            <p:nvPr/>
          </p:nvSpPr>
          <p:spPr>
            <a:xfrm>
              <a:off x="2133600" y="2091154"/>
              <a:ext cx="263525"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92" name="TextBox 91">
              <a:extLst>
                <a:ext uri="{FF2B5EF4-FFF2-40B4-BE49-F238E27FC236}">
                  <a16:creationId xmlns:a16="http://schemas.microsoft.com/office/drawing/2014/main" id="{8FDB008E-C6BC-4F19-833B-EF717DAD0547}"/>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157" name="Group 156">
            <a:extLst>
              <a:ext uri="{FF2B5EF4-FFF2-40B4-BE49-F238E27FC236}">
                <a16:creationId xmlns:a16="http://schemas.microsoft.com/office/drawing/2014/main" id="{CF335B84-C1B6-4BCE-9DD7-32CF6A8295D1}"/>
              </a:ext>
            </a:extLst>
          </p:cNvPr>
          <p:cNvGrpSpPr/>
          <p:nvPr/>
        </p:nvGrpSpPr>
        <p:grpSpPr>
          <a:xfrm>
            <a:off x="1081651" y="2083388"/>
            <a:ext cx="6365875" cy="1464096"/>
            <a:chOff x="1767451" y="3759789"/>
            <a:chExt cx="6365875" cy="1464096"/>
          </a:xfrm>
        </p:grpSpPr>
        <p:sp>
          <p:nvSpPr>
            <p:cNvPr id="99" name="Rectangle 98">
              <a:extLst>
                <a:ext uri="{FF2B5EF4-FFF2-40B4-BE49-F238E27FC236}">
                  <a16:creationId xmlns:a16="http://schemas.microsoft.com/office/drawing/2014/main" id="{274BD591-03DE-4915-8414-9F5B9442B7F8}"/>
                </a:ext>
              </a:extLst>
            </p:cNvPr>
            <p:cNvSpPr/>
            <p:nvPr/>
          </p:nvSpPr>
          <p:spPr>
            <a:xfrm>
              <a:off x="1767451" y="3759789"/>
              <a:ext cx="6365875" cy="1464096"/>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0" name="Group 99">
              <a:extLst>
                <a:ext uri="{FF2B5EF4-FFF2-40B4-BE49-F238E27FC236}">
                  <a16:creationId xmlns:a16="http://schemas.microsoft.com/office/drawing/2014/main" id="{2F5F930F-D396-4E30-981B-F534DD273D37}"/>
                </a:ext>
              </a:extLst>
            </p:cNvPr>
            <p:cNvGrpSpPr/>
            <p:nvPr/>
          </p:nvGrpSpPr>
          <p:grpSpPr>
            <a:xfrm>
              <a:off x="1808726" y="3830694"/>
              <a:ext cx="4242867" cy="1393190"/>
              <a:chOff x="1027335" y="1331655"/>
              <a:chExt cx="5059832" cy="1393190"/>
            </a:xfrm>
          </p:grpSpPr>
          <p:sp>
            <p:nvSpPr>
              <p:cNvPr id="101" name="TextBox 16">
                <a:extLst>
                  <a:ext uri="{FF2B5EF4-FFF2-40B4-BE49-F238E27FC236}">
                    <a16:creationId xmlns:a16="http://schemas.microsoft.com/office/drawing/2014/main" id="{8276411B-74A0-49D0-AF3A-D250B6B7D52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02" name="TextBox 17">
                <a:extLst>
                  <a:ext uri="{FF2B5EF4-FFF2-40B4-BE49-F238E27FC236}">
                    <a16:creationId xmlns:a16="http://schemas.microsoft.com/office/drawing/2014/main" id="{A9C95A76-C295-4A0D-A768-75D89C861405}"/>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3" name="Group 102">
            <a:extLst>
              <a:ext uri="{FF2B5EF4-FFF2-40B4-BE49-F238E27FC236}">
                <a16:creationId xmlns:a16="http://schemas.microsoft.com/office/drawing/2014/main" id="{D85E9A74-E6B1-443E-90C3-C01A79DAD697}"/>
              </a:ext>
            </a:extLst>
          </p:cNvPr>
          <p:cNvGrpSpPr/>
          <p:nvPr/>
        </p:nvGrpSpPr>
        <p:grpSpPr>
          <a:xfrm>
            <a:off x="360926" y="2171255"/>
            <a:ext cx="669405" cy="369332"/>
            <a:chOff x="1727720" y="2025134"/>
            <a:chExt cx="669405" cy="369332"/>
          </a:xfrm>
        </p:grpSpPr>
        <p:sp>
          <p:nvSpPr>
            <p:cNvPr id="104" name="Rectangle 17">
              <a:extLst>
                <a:ext uri="{FF2B5EF4-FFF2-40B4-BE49-F238E27FC236}">
                  <a16:creationId xmlns:a16="http://schemas.microsoft.com/office/drawing/2014/main" id="{052AAB58-881A-42CC-88A4-30C684D5DDB6}"/>
                </a:ext>
              </a:extLst>
            </p:cNvPr>
            <p:cNvSpPr/>
            <p:nvPr/>
          </p:nvSpPr>
          <p:spPr>
            <a:xfrm>
              <a:off x="2133600" y="2091154"/>
              <a:ext cx="2635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05" name="TextBox 104">
              <a:extLst>
                <a:ext uri="{FF2B5EF4-FFF2-40B4-BE49-F238E27FC236}">
                  <a16:creationId xmlns:a16="http://schemas.microsoft.com/office/drawing/2014/main" id="{B93909E0-CEFE-46FD-B0CA-29D52757912D}"/>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158" name="Group 157">
            <a:extLst>
              <a:ext uri="{FF2B5EF4-FFF2-40B4-BE49-F238E27FC236}">
                <a16:creationId xmlns:a16="http://schemas.microsoft.com/office/drawing/2014/main" id="{F8B4F2EA-B6D9-4F17-A9B2-2CFCC5911B27}"/>
              </a:ext>
            </a:extLst>
          </p:cNvPr>
          <p:cNvGrpSpPr/>
          <p:nvPr/>
        </p:nvGrpSpPr>
        <p:grpSpPr>
          <a:xfrm>
            <a:off x="1498123" y="3641303"/>
            <a:ext cx="6365875" cy="1464096"/>
            <a:chOff x="2183923" y="5317704"/>
            <a:chExt cx="6365875" cy="1464096"/>
          </a:xfrm>
        </p:grpSpPr>
        <p:sp>
          <p:nvSpPr>
            <p:cNvPr id="112" name="Rectangle 111">
              <a:extLst>
                <a:ext uri="{FF2B5EF4-FFF2-40B4-BE49-F238E27FC236}">
                  <a16:creationId xmlns:a16="http://schemas.microsoft.com/office/drawing/2014/main" id="{8D0E335C-C58E-43E6-8B8F-C0F16D7C90C4}"/>
                </a:ext>
              </a:extLst>
            </p:cNvPr>
            <p:cNvSpPr/>
            <p:nvPr/>
          </p:nvSpPr>
          <p:spPr>
            <a:xfrm>
              <a:off x="2183923" y="5317704"/>
              <a:ext cx="6365875" cy="146409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3" name="Group 112">
              <a:extLst>
                <a:ext uri="{FF2B5EF4-FFF2-40B4-BE49-F238E27FC236}">
                  <a16:creationId xmlns:a16="http://schemas.microsoft.com/office/drawing/2014/main" id="{C3F6E466-6126-483A-A93D-B0B701DD91E2}"/>
                </a:ext>
              </a:extLst>
            </p:cNvPr>
            <p:cNvGrpSpPr/>
            <p:nvPr/>
          </p:nvGrpSpPr>
          <p:grpSpPr>
            <a:xfrm>
              <a:off x="2225198" y="5370130"/>
              <a:ext cx="4242867" cy="1393190"/>
              <a:chOff x="1027335" y="1331655"/>
              <a:chExt cx="5059832" cy="1393190"/>
            </a:xfrm>
          </p:grpSpPr>
          <p:sp>
            <p:nvSpPr>
              <p:cNvPr id="114" name="TextBox 16">
                <a:extLst>
                  <a:ext uri="{FF2B5EF4-FFF2-40B4-BE49-F238E27FC236}">
                    <a16:creationId xmlns:a16="http://schemas.microsoft.com/office/drawing/2014/main" id="{B0AA54F4-9A86-4B6A-81EA-FA7880E4934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recursiveReverse</a:t>
                </a:r>
                <a:r>
                  <a:rPr lang="en-US" altLang="en-US" sz="1200" b="1"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15" name="TextBox 17">
                <a:extLst>
                  <a:ext uri="{FF2B5EF4-FFF2-40B4-BE49-F238E27FC236}">
                    <a16:creationId xmlns:a16="http://schemas.microsoft.com/office/drawing/2014/main" id="{84559091-0E45-461F-B4CA-DD70FEA2C494}"/>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16" name="Group 115">
            <a:extLst>
              <a:ext uri="{FF2B5EF4-FFF2-40B4-BE49-F238E27FC236}">
                <a16:creationId xmlns:a16="http://schemas.microsoft.com/office/drawing/2014/main" id="{71E65E59-10C3-4500-8A2B-44F3B2A13ADA}"/>
              </a:ext>
            </a:extLst>
          </p:cNvPr>
          <p:cNvGrpSpPr/>
          <p:nvPr/>
        </p:nvGrpSpPr>
        <p:grpSpPr>
          <a:xfrm>
            <a:off x="777398" y="3710691"/>
            <a:ext cx="669405" cy="369332"/>
            <a:chOff x="1727720" y="2025134"/>
            <a:chExt cx="669405" cy="369332"/>
          </a:xfrm>
        </p:grpSpPr>
        <p:sp>
          <p:nvSpPr>
            <p:cNvPr id="117" name="Rectangle 17">
              <a:extLst>
                <a:ext uri="{FF2B5EF4-FFF2-40B4-BE49-F238E27FC236}">
                  <a16:creationId xmlns:a16="http://schemas.microsoft.com/office/drawing/2014/main" id="{344E7EF0-4989-49B1-AE7B-801126CB94C6}"/>
                </a:ext>
              </a:extLst>
            </p:cNvPr>
            <p:cNvSpPr/>
            <p:nvPr/>
          </p:nvSpPr>
          <p:spPr>
            <a:xfrm>
              <a:off x="2133600" y="2091154"/>
              <a:ext cx="2635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8" name="TextBox 117">
              <a:extLst>
                <a:ext uri="{FF2B5EF4-FFF2-40B4-BE49-F238E27FC236}">
                  <a16:creationId xmlns:a16="http://schemas.microsoft.com/office/drawing/2014/main" id="{D431358B-072B-4CD3-AE94-DE43F806EEC1}"/>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21" name="TextBox 2">
            <a:extLst>
              <a:ext uri="{FF2B5EF4-FFF2-40B4-BE49-F238E27FC236}">
                <a16:creationId xmlns:a16="http://schemas.microsoft.com/office/drawing/2014/main" id="{DC127969-B23B-4523-BCDD-1933F50E9503}"/>
              </a:ext>
            </a:extLst>
          </p:cNvPr>
          <p:cNvSpPr txBox="1">
            <a:spLocks noChangeArrowheads="1"/>
          </p:cNvSpPr>
          <p:nvPr/>
        </p:nvSpPr>
        <p:spPr bwMode="auto">
          <a:xfrm>
            <a:off x="6585764" y="3657599"/>
            <a:ext cx="1262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7030A0"/>
                </a:solidFill>
                <a:latin typeface="Calibri" panose="020F0502020204030204" pitchFamily="34" charset="0"/>
              </a:rPr>
              <a:t>Empty queue</a:t>
            </a:r>
          </a:p>
        </p:txBody>
      </p:sp>
      <p:cxnSp>
        <p:nvCxnSpPr>
          <p:cNvPr id="126" name="Straight Arrow Connector 125">
            <a:extLst>
              <a:ext uri="{FF2B5EF4-FFF2-40B4-BE49-F238E27FC236}">
                <a16:creationId xmlns:a16="http://schemas.microsoft.com/office/drawing/2014/main" id="{F731703E-8315-4EB8-81D8-1E6660882384}"/>
              </a:ext>
            </a:extLst>
          </p:cNvPr>
          <p:cNvCxnSpPr>
            <a:cxnSpLocks/>
          </p:cNvCxnSpPr>
          <p:nvPr/>
        </p:nvCxnSpPr>
        <p:spPr>
          <a:xfrm>
            <a:off x="2514600" y="-1"/>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A8C90BC-8C6D-43E7-A453-4E843004C197}"/>
              </a:ext>
            </a:extLst>
          </p:cNvPr>
          <p:cNvCxnSpPr>
            <a:cxnSpLocks/>
          </p:cNvCxnSpPr>
          <p:nvPr/>
        </p:nvCxnSpPr>
        <p:spPr>
          <a:xfrm>
            <a:off x="3048000" y="1603707"/>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6AE56AE-214A-496A-A8F5-B5A4AD3FBF0F}"/>
              </a:ext>
            </a:extLst>
          </p:cNvPr>
          <p:cNvCxnSpPr>
            <a:cxnSpLocks/>
          </p:cNvCxnSpPr>
          <p:nvPr/>
        </p:nvCxnSpPr>
        <p:spPr>
          <a:xfrm>
            <a:off x="3505200" y="3160762"/>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1C1608E0-6276-4C64-9B38-57AF6B8E542E}"/>
              </a:ext>
            </a:extLst>
          </p:cNvPr>
          <p:cNvCxnSpPr/>
          <p:nvPr/>
        </p:nvCxnSpPr>
        <p:spPr>
          <a:xfrm flipH="1">
            <a:off x="3048000" y="-152401"/>
            <a:ext cx="4580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8043FBB-B769-44B3-9A99-048AD433D8A0}"/>
              </a:ext>
            </a:extLst>
          </p:cNvPr>
          <p:cNvCxnSpPr/>
          <p:nvPr/>
        </p:nvCxnSpPr>
        <p:spPr>
          <a:xfrm flipH="1">
            <a:off x="3561080" y="1523999"/>
            <a:ext cx="458002"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5643E24-CDEB-4054-A28C-2C142574C01C}"/>
              </a:ext>
            </a:extLst>
          </p:cNvPr>
          <p:cNvCxnSpPr/>
          <p:nvPr/>
        </p:nvCxnSpPr>
        <p:spPr>
          <a:xfrm flipH="1">
            <a:off x="4019082" y="3047999"/>
            <a:ext cx="458002" cy="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9C5C3C5-D2B7-4BA3-A4A2-96F3E5A512E1}"/>
              </a:ext>
            </a:extLst>
          </p:cNvPr>
          <p:cNvCxnSpPr/>
          <p:nvPr/>
        </p:nvCxnSpPr>
        <p:spPr>
          <a:xfrm flipH="1">
            <a:off x="4477084" y="4571999"/>
            <a:ext cx="458002"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42C8843B-490A-403B-ABB2-2D5640A0BEED}"/>
              </a:ext>
            </a:extLst>
          </p:cNvPr>
          <p:cNvGrpSpPr/>
          <p:nvPr/>
        </p:nvGrpSpPr>
        <p:grpSpPr>
          <a:xfrm>
            <a:off x="2016421" y="5224946"/>
            <a:ext cx="6365875" cy="1464096"/>
            <a:chOff x="2183923" y="5317704"/>
            <a:chExt cx="6365875" cy="1464096"/>
          </a:xfrm>
        </p:grpSpPr>
        <p:sp>
          <p:nvSpPr>
            <p:cNvPr id="67" name="Rectangle 66">
              <a:extLst>
                <a:ext uri="{FF2B5EF4-FFF2-40B4-BE49-F238E27FC236}">
                  <a16:creationId xmlns:a16="http://schemas.microsoft.com/office/drawing/2014/main" id="{2A562316-1E4A-4408-9A1F-517960B0610B}"/>
                </a:ext>
              </a:extLst>
            </p:cNvPr>
            <p:cNvSpPr/>
            <p:nvPr/>
          </p:nvSpPr>
          <p:spPr>
            <a:xfrm>
              <a:off x="2183923" y="5317704"/>
              <a:ext cx="6365875" cy="146409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8" name="Group 67">
              <a:extLst>
                <a:ext uri="{FF2B5EF4-FFF2-40B4-BE49-F238E27FC236}">
                  <a16:creationId xmlns:a16="http://schemas.microsoft.com/office/drawing/2014/main" id="{1902081C-AA33-4CEC-A269-A370F41ED888}"/>
                </a:ext>
              </a:extLst>
            </p:cNvPr>
            <p:cNvGrpSpPr/>
            <p:nvPr/>
          </p:nvGrpSpPr>
          <p:grpSpPr>
            <a:xfrm>
              <a:off x="2225198" y="5370130"/>
              <a:ext cx="4242867" cy="1393190"/>
              <a:chOff x="1027335" y="1331655"/>
              <a:chExt cx="5059832" cy="1393190"/>
            </a:xfrm>
          </p:grpSpPr>
          <p:sp>
            <p:nvSpPr>
              <p:cNvPr id="69" name="TextBox 16">
                <a:extLst>
                  <a:ext uri="{FF2B5EF4-FFF2-40B4-BE49-F238E27FC236}">
                    <a16:creationId xmlns:a16="http://schemas.microsoft.com/office/drawing/2014/main" id="{AA6772E1-FB70-4215-BD9E-5C1C2E1662C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2"/>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a:latin typeface="Courier New" panose="02070309020205020404" pitchFamily="49" charset="0"/>
                    <a:cs typeface="Courier New" panose="02070309020205020404" pitchFamily="49" charset="0"/>
                  </a:rPr>
                  <a:t>if (</a:t>
                </a:r>
                <a:r>
                  <a:rPr lang="en-US" altLang="en-US" sz="1200" b="1" dirty="0" err="1">
                    <a:latin typeface="Courier New" panose="02070309020205020404" pitchFamily="49" charset="0"/>
                    <a:cs typeface="Courier New" panose="02070309020205020404" pitchFamily="49" charset="0"/>
                  </a:rPr>
                  <a:t>isEmptyQueue</a:t>
                </a:r>
                <a:r>
                  <a:rPr lang="en-US" altLang="en-US" sz="1200" b="1"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70" name="TextBox 17">
                <a:extLst>
                  <a:ext uri="{FF2B5EF4-FFF2-40B4-BE49-F238E27FC236}">
                    <a16:creationId xmlns:a16="http://schemas.microsoft.com/office/drawing/2014/main" id="{99AF21D7-E8C0-4571-9025-2A3DC7985AD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cxnSp>
        <p:nvCxnSpPr>
          <p:cNvPr id="71" name="Straight Arrow Connector 70">
            <a:extLst>
              <a:ext uri="{FF2B5EF4-FFF2-40B4-BE49-F238E27FC236}">
                <a16:creationId xmlns:a16="http://schemas.microsoft.com/office/drawing/2014/main" id="{023B7AE2-241A-4610-AFF4-17D340755C09}"/>
              </a:ext>
            </a:extLst>
          </p:cNvPr>
          <p:cNvCxnSpPr>
            <a:cxnSpLocks/>
          </p:cNvCxnSpPr>
          <p:nvPr/>
        </p:nvCxnSpPr>
        <p:spPr>
          <a:xfrm>
            <a:off x="3962400" y="4692696"/>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E7AD2C-C905-4DFA-B07C-2C3F98D579D4}"/>
              </a:ext>
            </a:extLst>
          </p:cNvPr>
          <p:cNvCxnSpPr/>
          <p:nvPr/>
        </p:nvCxnSpPr>
        <p:spPr>
          <a:xfrm flipH="1">
            <a:off x="5655326" y="5410200"/>
            <a:ext cx="458002"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43F8E23-EC93-4DE4-8665-32CEC90030B2}"/>
              </a:ext>
            </a:extLst>
          </p:cNvPr>
          <p:cNvCxnSpPr>
            <a:cxnSpLocks/>
          </p:cNvCxnSpPr>
          <p:nvPr/>
        </p:nvCxnSpPr>
        <p:spPr>
          <a:xfrm flipH="1" flipV="1">
            <a:off x="7863998" y="4648200"/>
            <a:ext cx="518298" cy="1308795"/>
          </a:xfrm>
          <a:prstGeom prst="bentConnector3">
            <a:avLst>
              <a:gd name="adj1" fmla="val -4410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3000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77778E-6 1.11111E-6 L -0.00173 0.05555 " pathEditMode="relative" rAng="0" ptsTypes="AA">
                                      <p:cBhvr>
                                        <p:cTn id="20" dur="500" fill="hold"/>
                                        <p:tgtEl>
                                          <p:spTgt spid="72"/>
                                        </p:tgtEl>
                                        <p:attrNameLst>
                                          <p:attrName>ppt_x</p:attrName>
                                          <p:attrName>ppt_y</p:attrName>
                                        </p:attrNameLst>
                                      </p:cBhvr>
                                      <p:rCtr x="-87" y="2778"/>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07A299A2-5C3F-489A-99E7-56FF218B28D3}"/>
              </a:ext>
            </a:extLst>
          </p:cNvPr>
          <p:cNvSpPr/>
          <p:nvPr/>
        </p:nvSpPr>
        <p:spPr>
          <a:xfrm>
            <a:off x="0" y="-33221"/>
            <a:ext cx="9144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5" name="Group 154">
            <a:extLst>
              <a:ext uri="{FF2B5EF4-FFF2-40B4-BE49-F238E27FC236}">
                <a16:creationId xmlns:a16="http://schemas.microsoft.com/office/drawing/2014/main" id="{8FDFC67B-90DA-401E-9D17-F6D83552FF0F}"/>
              </a:ext>
            </a:extLst>
          </p:cNvPr>
          <p:cNvGrpSpPr/>
          <p:nvPr/>
        </p:nvGrpSpPr>
        <p:grpSpPr>
          <a:xfrm>
            <a:off x="796925" y="609601"/>
            <a:ext cx="6365875" cy="1464096"/>
            <a:chOff x="796925" y="609601"/>
            <a:chExt cx="6365875" cy="1464096"/>
          </a:xfrm>
        </p:grpSpPr>
        <p:sp>
          <p:nvSpPr>
            <p:cNvPr id="8" name="Rectangle 7">
              <a:extLst>
                <a:ext uri="{FF2B5EF4-FFF2-40B4-BE49-F238E27FC236}">
                  <a16:creationId xmlns:a16="http://schemas.microsoft.com/office/drawing/2014/main" id="{2B65C7F1-0607-47C2-A419-A2377AF51149}"/>
                </a:ext>
              </a:extLst>
            </p:cNvPr>
            <p:cNvSpPr/>
            <p:nvPr/>
          </p:nvSpPr>
          <p:spPr>
            <a:xfrm>
              <a:off x="796925" y="609601"/>
              <a:ext cx="6365875" cy="1464096"/>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3">
              <a:extLst>
                <a:ext uri="{FF2B5EF4-FFF2-40B4-BE49-F238E27FC236}">
                  <a16:creationId xmlns:a16="http://schemas.microsoft.com/office/drawing/2014/main" id="{9C3D4531-C25D-4527-B85F-EE19848C40FB}"/>
                </a:ext>
              </a:extLst>
            </p:cNvPr>
            <p:cNvGrpSpPr/>
            <p:nvPr/>
          </p:nvGrpSpPr>
          <p:grpSpPr>
            <a:xfrm>
              <a:off x="838200" y="680506"/>
              <a:ext cx="4242867" cy="1393190"/>
              <a:chOff x="1027335" y="1331655"/>
              <a:chExt cx="5059832" cy="1393190"/>
            </a:xfrm>
          </p:grpSpPr>
          <p:sp>
            <p:nvSpPr>
              <p:cNvPr id="5" name="TextBox 16">
                <a:extLst>
                  <a:ext uri="{FF2B5EF4-FFF2-40B4-BE49-F238E27FC236}">
                    <a16:creationId xmlns:a16="http://schemas.microsoft.com/office/drawing/2014/main" id="{C26E26C8-D4C7-4023-84A4-2CBA02288E05}"/>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C0000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b="1" dirty="0">
                    <a:solidFill>
                      <a:srgbClr val="00B050"/>
                    </a:solidFill>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6" name="TextBox 17">
                <a:extLst>
                  <a:ext uri="{FF2B5EF4-FFF2-40B4-BE49-F238E27FC236}">
                    <a16:creationId xmlns:a16="http://schemas.microsoft.com/office/drawing/2014/main" id="{36A7316F-2103-412F-83AD-5D8245B43F2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 name="Group 9">
            <a:extLst>
              <a:ext uri="{FF2B5EF4-FFF2-40B4-BE49-F238E27FC236}">
                <a16:creationId xmlns:a16="http://schemas.microsoft.com/office/drawing/2014/main" id="{647EDB76-5AA9-45A5-B944-9D3FC4E3873E}"/>
              </a:ext>
            </a:extLst>
          </p:cNvPr>
          <p:cNvGrpSpPr/>
          <p:nvPr/>
        </p:nvGrpSpPr>
        <p:grpSpPr>
          <a:xfrm>
            <a:off x="76200" y="697468"/>
            <a:ext cx="669405" cy="369332"/>
            <a:chOff x="1727720" y="2025134"/>
            <a:chExt cx="669405" cy="369332"/>
          </a:xfrm>
        </p:grpSpPr>
        <p:sp>
          <p:nvSpPr>
            <p:cNvPr id="11" name="Rectangle 17">
              <a:extLst>
                <a:ext uri="{FF2B5EF4-FFF2-40B4-BE49-F238E27FC236}">
                  <a16:creationId xmlns:a16="http://schemas.microsoft.com/office/drawing/2014/main" id="{BA96B196-995C-4161-80F5-F68C46E385EF}"/>
                </a:ext>
              </a:extLst>
            </p:cNvPr>
            <p:cNvSpPr/>
            <p:nvPr/>
          </p:nvSpPr>
          <p:spPr>
            <a:xfrm>
              <a:off x="2133600" y="2091154"/>
              <a:ext cx="263525" cy="250825"/>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1</a:t>
              </a:r>
            </a:p>
          </p:txBody>
        </p:sp>
        <p:sp>
          <p:nvSpPr>
            <p:cNvPr id="12" name="TextBox 11">
              <a:extLst>
                <a:ext uri="{FF2B5EF4-FFF2-40B4-BE49-F238E27FC236}">
                  <a16:creationId xmlns:a16="http://schemas.microsoft.com/office/drawing/2014/main" id="{16D8F56D-DADC-4401-A33F-C0D25BBE5B12}"/>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48" name="Group 47">
            <a:extLst>
              <a:ext uri="{FF2B5EF4-FFF2-40B4-BE49-F238E27FC236}">
                <a16:creationId xmlns:a16="http://schemas.microsoft.com/office/drawing/2014/main" id="{03368162-2306-47BD-9BDC-B1B47ED6C020}"/>
              </a:ext>
            </a:extLst>
          </p:cNvPr>
          <p:cNvGrpSpPr/>
          <p:nvPr/>
        </p:nvGrpSpPr>
        <p:grpSpPr>
          <a:xfrm>
            <a:off x="5040088" y="680506"/>
            <a:ext cx="2046512" cy="264981"/>
            <a:chOff x="5040088" y="680506"/>
            <a:chExt cx="2046512" cy="264981"/>
          </a:xfrm>
        </p:grpSpPr>
        <p:sp>
          <p:nvSpPr>
            <p:cNvPr id="16" name="Rectangle 16">
              <a:extLst>
                <a:ext uri="{FF2B5EF4-FFF2-40B4-BE49-F238E27FC236}">
                  <a16:creationId xmlns:a16="http://schemas.microsoft.com/office/drawing/2014/main" id="{DE632AFC-6A5A-4E91-90EB-5718DAED1758}"/>
                </a:ext>
              </a:extLst>
            </p:cNvPr>
            <p:cNvSpPr/>
            <p:nvPr/>
          </p:nvSpPr>
          <p:spPr>
            <a:xfrm>
              <a:off x="5639097" y="694662"/>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grpSp>
          <p:nvGrpSpPr>
            <p:cNvPr id="174" name="Group 173">
              <a:extLst>
                <a:ext uri="{FF2B5EF4-FFF2-40B4-BE49-F238E27FC236}">
                  <a16:creationId xmlns:a16="http://schemas.microsoft.com/office/drawing/2014/main" id="{F31C3B58-5E86-452F-BB26-ADDF058A85AD}"/>
                </a:ext>
              </a:extLst>
            </p:cNvPr>
            <p:cNvGrpSpPr/>
            <p:nvPr/>
          </p:nvGrpSpPr>
          <p:grpSpPr>
            <a:xfrm>
              <a:off x="6110287" y="694662"/>
              <a:ext cx="976313" cy="250825"/>
              <a:chOff x="6110287" y="694662"/>
              <a:chExt cx="976313" cy="250825"/>
            </a:xfrm>
          </p:grpSpPr>
          <p:sp>
            <p:nvSpPr>
              <p:cNvPr id="17" name="Rectangle 14">
                <a:extLst>
                  <a:ext uri="{FF2B5EF4-FFF2-40B4-BE49-F238E27FC236}">
                    <a16:creationId xmlns:a16="http://schemas.microsoft.com/office/drawing/2014/main" id="{F6894496-90B3-448E-B378-626613EF175F}"/>
                  </a:ext>
                </a:extLst>
              </p:cNvPr>
              <p:cNvSpPr/>
              <p:nvPr/>
            </p:nvSpPr>
            <p:spPr>
              <a:xfrm>
                <a:off x="6596062" y="694662"/>
                <a:ext cx="490538"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18" name="Rectangle 15">
                <a:extLst>
                  <a:ext uri="{FF2B5EF4-FFF2-40B4-BE49-F238E27FC236}">
                    <a16:creationId xmlns:a16="http://schemas.microsoft.com/office/drawing/2014/main" id="{C9D2AD5C-2D89-4CBA-BC80-3137D8F85C6C}"/>
                  </a:ext>
                </a:extLst>
              </p:cNvPr>
              <p:cNvSpPr/>
              <p:nvPr/>
            </p:nvSpPr>
            <p:spPr>
              <a:xfrm>
                <a:off x="6110287" y="694662"/>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grpSp>
        <p:sp>
          <p:nvSpPr>
            <p:cNvPr id="15" name="TextBox 2">
              <a:extLst>
                <a:ext uri="{FF2B5EF4-FFF2-40B4-BE49-F238E27FC236}">
                  <a16:creationId xmlns:a16="http://schemas.microsoft.com/office/drawing/2014/main" id="{10B3FFD5-90EC-46B0-BBD0-D3850016A733}"/>
                </a:ext>
              </a:extLst>
            </p:cNvPr>
            <p:cNvSpPr txBox="1">
              <a:spLocks noChangeArrowheads="1"/>
            </p:cNvSpPr>
            <p:nvPr/>
          </p:nvSpPr>
          <p:spPr bwMode="auto">
            <a:xfrm>
              <a:off x="5040088" y="68050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grpSp>
        <p:nvGrpSpPr>
          <p:cNvPr id="156" name="Group 155">
            <a:extLst>
              <a:ext uri="{FF2B5EF4-FFF2-40B4-BE49-F238E27FC236}">
                <a16:creationId xmlns:a16="http://schemas.microsoft.com/office/drawing/2014/main" id="{B74B503E-2107-4890-96D2-DD4F0803187F}"/>
              </a:ext>
            </a:extLst>
          </p:cNvPr>
          <p:cNvGrpSpPr/>
          <p:nvPr/>
        </p:nvGrpSpPr>
        <p:grpSpPr>
          <a:xfrm>
            <a:off x="1309704" y="2207393"/>
            <a:ext cx="6365875" cy="1464096"/>
            <a:chOff x="1309704" y="2207393"/>
            <a:chExt cx="6365875" cy="1464096"/>
          </a:xfrm>
        </p:grpSpPr>
        <p:sp>
          <p:nvSpPr>
            <p:cNvPr id="86" name="Rectangle 85">
              <a:extLst>
                <a:ext uri="{FF2B5EF4-FFF2-40B4-BE49-F238E27FC236}">
                  <a16:creationId xmlns:a16="http://schemas.microsoft.com/office/drawing/2014/main" id="{FAA56380-5405-47D2-B0CA-8EF2CF3209B1}"/>
                </a:ext>
              </a:extLst>
            </p:cNvPr>
            <p:cNvSpPr/>
            <p:nvPr/>
          </p:nvSpPr>
          <p:spPr>
            <a:xfrm>
              <a:off x="1309704" y="2207393"/>
              <a:ext cx="6365875" cy="1464096"/>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7" name="Group 86">
              <a:extLst>
                <a:ext uri="{FF2B5EF4-FFF2-40B4-BE49-F238E27FC236}">
                  <a16:creationId xmlns:a16="http://schemas.microsoft.com/office/drawing/2014/main" id="{658CA267-0BB1-450C-AFC5-4CA8E3BD3D3D}"/>
                </a:ext>
              </a:extLst>
            </p:cNvPr>
            <p:cNvGrpSpPr/>
            <p:nvPr/>
          </p:nvGrpSpPr>
          <p:grpSpPr>
            <a:xfrm>
              <a:off x="1350979" y="2278298"/>
              <a:ext cx="4242867" cy="1393190"/>
              <a:chOff x="1027335" y="1331655"/>
              <a:chExt cx="5059832" cy="1393190"/>
            </a:xfrm>
          </p:grpSpPr>
          <p:sp>
            <p:nvSpPr>
              <p:cNvPr id="88" name="TextBox 16">
                <a:extLst>
                  <a:ext uri="{FF2B5EF4-FFF2-40B4-BE49-F238E27FC236}">
                    <a16:creationId xmlns:a16="http://schemas.microsoft.com/office/drawing/2014/main" id="{790F80C9-EF0B-4F7C-B167-78577B6BBCF7}"/>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89" name="TextBox 17">
                <a:extLst>
                  <a:ext uri="{FF2B5EF4-FFF2-40B4-BE49-F238E27FC236}">
                    <a16:creationId xmlns:a16="http://schemas.microsoft.com/office/drawing/2014/main" id="{F27732BD-9518-4F38-A8CB-7CCAF240BAE8}"/>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90" name="Group 89">
            <a:extLst>
              <a:ext uri="{FF2B5EF4-FFF2-40B4-BE49-F238E27FC236}">
                <a16:creationId xmlns:a16="http://schemas.microsoft.com/office/drawing/2014/main" id="{724B95AC-27B8-4319-A7F0-16D5F4F12C71}"/>
              </a:ext>
            </a:extLst>
          </p:cNvPr>
          <p:cNvGrpSpPr/>
          <p:nvPr/>
        </p:nvGrpSpPr>
        <p:grpSpPr>
          <a:xfrm>
            <a:off x="588979" y="2295260"/>
            <a:ext cx="669405" cy="369332"/>
            <a:chOff x="1727720" y="2025134"/>
            <a:chExt cx="669405" cy="369332"/>
          </a:xfrm>
        </p:grpSpPr>
        <p:sp>
          <p:nvSpPr>
            <p:cNvPr id="91" name="Rectangle 17">
              <a:extLst>
                <a:ext uri="{FF2B5EF4-FFF2-40B4-BE49-F238E27FC236}">
                  <a16:creationId xmlns:a16="http://schemas.microsoft.com/office/drawing/2014/main" id="{CD8F3DF6-61F7-4E05-A55E-55546C261831}"/>
                </a:ext>
              </a:extLst>
            </p:cNvPr>
            <p:cNvSpPr/>
            <p:nvPr/>
          </p:nvSpPr>
          <p:spPr>
            <a:xfrm>
              <a:off x="2133600" y="2091154"/>
              <a:ext cx="263525"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92" name="TextBox 91">
              <a:extLst>
                <a:ext uri="{FF2B5EF4-FFF2-40B4-BE49-F238E27FC236}">
                  <a16:creationId xmlns:a16="http://schemas.microsoft.com/office/drawing/2014/main" id="{8FDB008E-C6BC-4F19-833B-EF717DAD0547}"/>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43" name="Group 42">
            <a:extLst>
              <a:ext uri="{FF2B5EF4-FFF2-40B4-BE49-F238E27FC236}">
                <a16:creationId xmlns:a16="http://schemas.microsoft.com/office/drawing/2014/main" id="{E7E333B4-8FE3-4AC6-9F61-EB074B22E9F0}"/>
              </a:ext>
            </a:extLst>
          </p:cNvPr>
          <p:cNvGrpSpPr/>
          <p:nvPr/>
        </p:nvGrpSpPr>
        <p:grpSpPr>
          <a:xfrm>
            <a:off x="6019800" y="2278298"/>
            <a:ext cx="1562324" cy="264981"/>
            <a:chOff x="6019800" y="2278298"/>
            <a:chExt cx="1562324" cy="264981"/>
          </a:xfrm>
        </p:grpSpPr>
        <p:sp>
          <p:nvSpPr>
            <p:cNvPr id="96" name="Rectangle 16">
              <a:extLst>
                <a:ext uri="{FF2B5EF4-FFF2-40B4-BE49-F238E27FC236}">
                  <a16:creationId xmlns:a16="http://schemas.microsoft.com/office/drawing/2014/main" id="{F4F810A4-6D82-4CA4-A196-617B1B6A5354}"/>
                </a:ext>
              </a:extLst>
            </p:cNvPr>
            <p:cNvSpPr/>
            <p:nvPr/>
          </p:nvSpPr>
          <p:spPr>
            <a:xfrm>
              <a:off x="6618809" y="2292454"/>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98" name="Rectangle 15">
              <a:extLst>
                <a:ext uri="{FF2B5EF4-FFF2-40B4-BE49-F238E27FC236}">
                  <a16:creationId xmlns:a16="http://schemas.microsoft.com/office/drawing/2014/main" id="{152E2CA9-3DB9-49FE-B210-DE59AEFC8E9F}"/>
                </a:ext>
              </a:extLst>
            </p:cNvPr>
            <p:cNvSpPr/>
            <p:nvPr/>
          </p:nvSpPr>
          <p:spPr>
            <a:xfrm>
              <a:off x="7089999" y="2292454"/>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95" name="TextBox 2">
              <a:extLst>
                <a:ext uri="{FF2B5EF4-FFF2-40B4-BE49-F238E27FC236}">
                  <a16:creationId xmlns:a16="http://schemas.microsoft.com/office/drawing/2014/main" id="{8A11BDF3-EFC1-4A88-ACA8-04C68B33F434}"/>
                </a:ext>
              </a:extLst>
            </p:cNvPr>
            <p:cNvSpPr txBox="1">
              <a:spLocks noChangeArrowheads="1"/>
            </p:cNvSpPr>
            <p:nvPr/>
          </p:nvSpPr>
          <p:spPr bwMode="auto">
            <a:xfrm>
              <a:off x="6019800" y="2278298"/>
              <a:ext cx="648035"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grpSp>
        <p:nvGrpSpPr>
          <p:cNvPr id="157" name="Group 156">
            <a:extLst>
              <a:ext uri="{FF2B5EF4-FFF2-40B4-BE49-F238E27FC236}">
                <a16:creationId xmlns:a16="http://schemas.microsoft.com/office/drawing/2014/main" id="{CF335B84-C1B6-4BCE-9DD7-32CF6A8295D1}"/>
              </a:ext>
            </a:extLst>
          </p:cNvPr>
          <p:cNvGrpSpPr/>
          <p:nvPr/>
        </p:nvGrpSpPr>
        <p:grpSpPr>
          <a:xfrm>
            <a:off x="1767451" y="3759789"/>
            <a:ext cx="6365875" cy="1464096"/>
            <a:chOff x="1767451" y="3759789"/>
            <a:chExt cx="6365875" cy="1464096"/>
          </a:xfrm>
        </p:grpSpPr>
        <p:sp>
          <p:nvSpPr>
            <p:cNvPr id="99" name="Rectangle 98">
              <a:extLst>
                <a:ext uri="{FF2B5EF4-FFF2-40B4-BE49-F238E27FC236}">
                  <a16:creationId xmlns:a16="http://schemas.microsoft.com/office/drawing/2014/main" id="{274BD591-03DE-4915-8414-9F5B9442B7F8}"/>
                </a:ext>
              </a:extLst>
            </p:cNvPr>
            <p:cNvSpPr/>
            <p:nvPr/>
          </p:nvSpPr>
          <p:spPr>
            <a:xfrm>
              <a:off x="1767451" y="3759789"/>
              <a:ext cx="6365875" cy="1464096"/>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0" name="Group 99">
              <a:extLst>
                <a:ext uri="{FF2B5EF4-FFF2-40B4-BE49-F238E27FC236}">
                  <a16:creationId xmlns:a16="http://schemas.microsoft.com/office/drawing/2014/main" id="{2F5F930F-D396-4E30-981B-F534DD273D37}"/>
                </a:ext>
              </a:extLst>
            </p:cNvPr>
            <p:cNvGrpSpPr/>
            <p:nvPr/>
          </p:nvGrpSpPr>
          <p:grpSpPr>
            <a:xfrm>
              <a:off x="1808726" y="3830694"/>
              <a:ext cx="4242867" cy="1393190"/>
              <a:chOff x="1027335" y="1331655"/>
              <a:chExt cx="5059832" cy="1393190"/>
            </a:xfrm>
          </p:grpSpPr>
          <p:sp>
            <p:nvSpPr>
              <p:cNvPr id="101" name="TextBox 16">
                <a:extLst>
                  <a:ext uri="{FF2B5EF4-FFF2-40B4-BE49-F238E27FC236}">
                    <a16:creationId xmlns:a16="http://schemas.microsoft.com/office/drawing/2014/main" id="{8276411B-74A0-49D0-AF3A-D250B6B7D52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02" name="TextBox 17">
                <a:extLst>
                  <a:ext uri="{FF2B5EF4-FFF2-40B4-BE49-F238E27FC236}">
                    <a16:creationId xmlns:a16="http://schemas.microsoft.com/office/drawing/2014/main" id="{A9C95A76-C295-4A0D-A768-75D89C861405}"/>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3" name="Group 102">
            <a:extLst>
              <a:ext uri="{FF2B5EF4-FFF2-40B4-BE49-F238E27FC236}">
                <a16:creationId xmlns:a16="http://schemas.microsoft.com/office/drawing/2014/main" id="{D85E9A74-E6B1-443E-90C3-C01A79DAD697}"/>
              </a:ext>
            </a:extLst>
          </p:cNvPr>
          <p:cNvGrpSpPr/>
          <p:nvPr/>
        </p:nvGrpSpPr>
        <p:grpSpPr>
          <a:xfrm>
            <a:off x="1046726" y="3847656"/>
            <a:ext cx="669405" cy="369332"/>
            <a:chOff x="1727720" y="2025134"/>
            <a:chExt cx="669405" cy="369332"/>
          </a:xfrm>
        </p:grpSpPr>
        <p:sp>
          <p:nvSpPr>
            <p:cNvPr id="104" name="Rectangle 17">
              <a:extLst>
                <a:ext uri="{FF2B5EF4-FFF2-40B4-BE49-F238E27FC236}">
                  <a16:creationId xmlns:a16="http://schemas.microsoft.com/office/drawing/2014/main" id="{052AAB58-881A-42CC-88A4-30C684D5DDB6}"/>
                </a:ext>
              </a:extLst>
            </p:cNvPr>
            <p:cNvSpPr/>
            <p:nvPr/>
          </p:nvSpPr>
          <p:spPr>
            <a:xfrm>
              <a:off x="2133600" y="2091154"/>
              <a:ext cx="2635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05" name="TextBox 104">
              <a:extLst>
                <a:ext uri="{FF2B5EF4-FFF2-40B4-BE49-F238E27FC236}">
                  <a16:creationId xmlns:a16="http://schemas.microsoft.com/office/drawing/2014/main" id="{B93909E0-CEFE-46FD-B0CA-29D52757912D}"/>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33" name="Group 32">
            <a:extLst>
              <a:ext uri="{FF2B5EF4-FFF2-40B4-BE49-F238E27FC236}">
                <a16:creationId xmlns:a16="http://schemas.microsoft.com/office/drawing/2014/main" id="{89721845-2B22-4FC8-9766-2B613F80BCA1}"/>
              </a:ext>
            </a:extLst>
          </p:cNvPr>
          <p:cNvGrpSpPr/>
          <p:nvPr/>
        </p:nvGrpSpPr>
        <p:grpSpPr>
          <a:xfrm>
            <a:off x="6934200" y="3833523"/>
            <a:ext cx="1091134" cy="264981"/>
            <a:chOff x="6934200" y="3833523"/>
            <a:chExt cx="1091134" cy="264981"/>
          </a:xfrm>
        </p:grpSpPr>
        <p:sp>
          <p:nvSpPr>
            <p:cNvPr id="109" name="Rectangle 16">
              <a:extLst>
                <a:ext uri="{FF2B5EF4-FFF2-40B4-BE49-F238E27FC236}">
                  <a16:creationId xmlns:a16="http://schemas.microsoft.com/office/drawing/2014/main" id="{715DFB21-EC80-4437-9E3C-229666CD1DA4}"/>
                </a:ext>
              </a:extLst>
            </p:cNvPr>
            <p:cNvSpPr/>
            <p:nvPr/>
          </p:nvSpPr>
          <p:spPr>
            <a:xfrm>
              <a:off x="7533209" y="3847679"/>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08" name="TextBox 2">
              <a:extLst>
                <a:ext uri="{FF2B5EF4-FFF2-40B4-BE49-F238E27FC236}">
                  <a16:creationId xmlns:a16="http://schemas.microsoft.com/office/drawing/2014/main" id="{DC788C71-1CF2-486C-83CA-ABF2791BAFE9}"/>
                </a:ext>
              </a:extLst>
            </p:cNvPr>
            <p:cNvSpPr txBox="1">
              <a:spLocks noChangeArrowheads="1"/>
            </p:cNvSpPr>
            <p:nvPr/>
          </p:nvSpPr>
          <p:spPr bwMode="auto">
            <a:xfrm>
              <a:off x="6934200" y="3833523"/>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grpSp>
        <p:nvGrpSpPr>
          <p:cNvPr id="158" name="Group 157">
            <a:extLst>
              <a:ext uri="{FF2B5EF4-FFF2-40B4-BE49-F238E27FC236}">
                <a16:creationId xmlns:a16="http://schemas.microsoft.com/office/drawing/2014/main" id="{F8B4F2EA-B6D9-4F17-A9B2-2CFCC5911B27}"/>
              </a:ext>
            </a:extLst>
          </p:cNvPr>
          <p:cNvGrpSpPr/>
          <p:nvPr/>
        </p:nvGrpSpPr>
        <p:grpSpPr>
          <a:xfrm>
            <a:off x="2183923" y="5317704"/>
            <a:ext cx="6365875" cy="1464096"/>
            <a:chOff x="2183923" y="5317704"/>
            <a:chExt cx="6365875" cy="1464096"/>
          </a:xfrm>
        </p:grpSpPr>
        <p:sp>
          <p:nvSpPr>
            <p:cNvPr id="112" name="Rectangle 111">
              <a:extLst>
                <a:ext uri="{FF2B5EF4-FFF2-40B4-BE49-F238E27FC236}">
                  <a16:creationId xmlns:a16="http://schemas.microsoft.com/office/drawing/2014/main" id="{8D0E335C-C58E-43E6-8B8F-C0F16D7C90C4}"/>
                </a:ext>
              </a:extLst>
            </p:cNvPr>
            <p:cNvSpPr/>
            <p:nvPr/>
          </p:nvSpPr>
          <p:spPr>
            <a:xfrm>
              <a:off x="2183923" y="5317704"/>
              <a:ext cx="6365875" cy="146409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3" name="Group 112">
              <a:extLst>
                <a:ext uri="{FF2B5EF4-FFF2-40B4-BE49-F238E27FC236}">
                  <a16:creationId xmlns:a16="http://schemas.microsoft.com/office/drawing/2014/main" id="{C3F6E466-6126-483A-A93D-B0B701DD91E2}"/>
                </a:ext>
              </a:extLst>
            </p:cNvPr>
            <p:cNvGrpSpPr/>
            <p:nvPr/>
          </p:nvGrpSpPr>
          <p:grpSpPr>
            <a:xfrm>
              <a:off x="2225198" y="5370130"/>
              <a:ext cx="4242867" cy="1393190"/>
              <a:chOff x="1027335" y="1331655"/>
              <a:chExt cx="5059832" cy="1393190"/>
            </a:xfrm>
          </p:grpSpPr>
          <p:sp>
            <p:nvSpPr>
              <p:cNvPr id="114" name="TextBox 16">
                <a:extLst>
                  <a:ext uri="{FF2B5EF4-FFF2-40B4-BE49-F238E27FC236}">
                    <a16:creationId xmlns:a16="http://schemas.microsoft.com/office/drawing/2014/main" id="{B0AA54F4-9A86-4B6A-81EA-FA7880E4934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recursiveReverse</a:t>
                </a:r>
                <a:r>
                  <a:rPr lang="en-US" altLang="en-US" sz="1200" b="1"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15" name="TextBox 17">
                <a:extLst>
                  <a:ext uri="{FF2B5EF4-FFF2-40B4-BE49-F238E27FC236}">
                    <a16:creationId xmlns:a16="http://schemas.microsoft.com/office/drawing/2014/main" id="{84559091-0E45-461F-B4CA-DD70FEA2C494}"/>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16" name="Group 115">
            <a:extLst>
              <a:ext uri="{FF2B5EF4-FFF2-40B4-BE49-F238E27FC236}">
                <a16:creationId xmlns:a16="http://schemas.microsoft.com/office/drawing/2014/main" id="{71E65E59-10C3-4500-8A2B-44F3B2A13ADA}"/>
              </a:ext>
            </a:extLst>
          </p:cNvPr>
          <p:cNvGrpSpPr/>
          <p:nvPr/>
        </p:nvGrpSpPr>
        <p:grpSpPr>
          <a:xfrm>
            <a:off x="1463198" y="5387092"/>
            <a:ext cx="669405" cy="369332"/>
            <a:chOff x="1727720" y="2025134"/>
            <a:chExt cx="669405" cy="369332"/>
          </a:xfrm>
        </p:grpSpPr>
        <p:sp>
          <p:nvSpPr>
            <p:cNvPr id="117" name="Rectangle 17">
              <a:extLst>
                <a:ext uri="{FF2B5EF4-FFF2-40B4-BE49-F238E27FC236}">
                  <a16:creationId xmlns:a16="http://schemas.microsoft.com/office/drawing/2014/main" id="{344E7EF0-4989-49B1-AE7B-801126CB94C6}"/>
                </a:ext>
              </a:extLst>
            </p:cNvPr>
            <p:cNvSpPr/>
            <p:nvPr/>
          </p:nvSpPr>
          <p:spPr>
            <a:xfrm>
              <a:off x="2133600" y="2091154"/>
              <a:ext cx="2635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8" name="TextBox 117">
              <a:extLst>
                <a:ext uri="{FF2B5EF4-FFF2-40B4-BE49-F238E27FC236}">
                  <a16:creationId xmlns:a16="http://schemas.microsoft.com/office/drawing/2014/main" id="{D431358B-072B-4CD3-AE94-DE43F806EEC1}"/>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21" name="TextBox 2">
            <a:extLst>
              <a:ext uri="{FF2B5EF4-FFF2-40B4-BE49-F238E27FC236}">
                <a16:creationId xmlns:a16="http://schemas.microsoft.com/office/drawing/2014/main" id="{DC127969-B23B-4523-BCDD-1933F50E9503}"/>
              </a:ext>
            </a:extLst>
          </p:cNvPr>
          <p:cNvSpPr txBox="1">
            <a:spLocks noChangeArrowheads="1"/>
          </p:cNvSpPr>
          <p:nvPr/>
        </p:nvSpPr>
        <p:spPr bwMode="auto">
          <a:xfrm>
            <a:off x="7271564" y="5334000"/>
            <a:ext cx="1262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7030A0"/>
                </a:solidFill>
                <a:latin typeface="Calibri" panose="020F0502020204030204" pitchFamily="34" charset="0"/>
              </a:rPr>
              <a:t>Empty queue</a:t>
            </a:r>
          </a:p>
        </p:txBody>
      </p:sp>
      <p:cxnSp>
        <p:nvCxnSpPr>
          <p:cNvPr id="126" name="Straight Arrow Connector 125">
            <a:extLst>
              <a:ext uri="{FF2B5EF4-FFF2-40B4-BE49-F238E27FC236}">
                <a16:creationId xmlns:a16="http://schemas.microsoft.com/office/drawing/2014/main" id="{F731703E-8315-4EB8-81D8-1E6660882384}"/>
              </a:ext>
            </a:extLst>
          </p:cNvPr>
          <p:cNvCxnSpPr>
            <a:cxnSpLocks/>
          </p:cNvCxnSpPr>
          <p:nvPr/>
        </p:nvCxnSpPr>
        <p:spPr>
          <a:xfrm>
            <a:off x="3200400" y="1676400"/>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A8C90BC-8C6D-43E7-A453-4E843004C197}"/>
              </a:ext>
            </a:extLst>
          </p:cNvPr>
          <p:cNvCxnSpPr>
            <a:cxnSpLocks/>
          </p:cNvCxnSpPr>
          <p:nvPr/>
        </p:nvCxnSpPr>
        <p:spPr>
          <a:xfrm>
            <a:off x="3733800" y="3280108"/>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6AE56AE-214A-496A-A8F5-B5A4AD3FBF0F}"/>
              </a:ext>
            </a:extLst>
          </p:cNvPr>
          <p:cNvCxnSpPr>
            <a:cxnSpLocks/>
          </p:cNvCxnSpPr>
          <p:nvPr/>
        </p:nvCxnSpPr>
        <p:spPr>
          <a:xfrm>
            <a:off x="4191000" y="4837163"/>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5259044C-8846-4B40-B78C-E88F4FF672DC}"/>
              </a:ext>
            </a:extLst>
          </p:cNvPr>
          <p:cNvGrpSpPr/>
          <p:nvPr/>
        </p:nvGrpSpPr>
        <p:grpSpPr>
          <a:xfrm>
            <a:off x="5652566" y="107665"/>
            <a:ext cx="3470516" cy="381000"/>
            <a:chOff x="5652566" y="107665"/>
            <a:chExt cx="3470516" cy="381000"/>
          </a:xfrm>
        </p:grpSpPr>
        <p:grpSp>
          <p:nvGrpSpPr>
            <p:cNvPr id="163" name="Group 162">
              <a:extLst>
                <a:ext uri="{FF2B5EF4-FFF2-40B4-BE49-F238E27FC236}">
                  <a16:creationId xmlns:a16="http://schemas.microsoft.com/office/drawing/2014/main" id="{B87A985E-25FA-48B6-ADED-A5B3E7BCDC38}"/>
                </a:ext>
              </a:extLst>
            </p:cNvPr>
            <p:cNvGrpSpPr/>
            <p:nvPr/>
          </p:nvGrpSpPr>
          <p:grpSpPr>
            <a:xfrm>
              <a:off x="7349061" y="194806"/>
              <a:ext cx="1679410" cy="207294"/>
              <a:chOff x="7349061" y="194806"/>
              <a:chExt cx="1679410" cy="207294"/>
            </a:xfrm>
          </p:grpSpPr>
          <p:sp>
            <p:nvSpPr>
              <p:cNvPr id="148" name="Rectangle 14">
                <a:extLst>
                  <a:ext uri="{FF2B5EF4-FFF2-40B4-BE49-F238E27FC236}">
                    <a16:creationId xmlns:a16="http://schemas.microsoft.com/office/drawing/2014/main" id="{6604A27E-2686-4DB8-B493-7522A6A364AC}"/>
                  </a:ext>
                </a:extLst>
              </p:cNvPr>
              <p:cNvSpPr/>
              <p:nvPr/>
            </p:nvSpPr>
            <p:spPr>
              <a:xfrm>
                <a:off x="8468426" y="194806"/>
                <a:ext cx="560045" cy="207294"/>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1</a:t>
                </a:r>
              </a:p>
            </p:txBody>
          </p:sp>
          <p:sp>
            <p:nvSpPr>
              <p:cNvPr id="149" name="Rectangle 15">
                <a:extLst>
                  <a:ext uri="{FF2B5EF4-FFF2-40B4-BE49-F238E27FC236}">
                    <a16:creationId xmlns:a16="http://schemas.microsoft.com/office/drawing/2014/main" id="{E5EC30A6-1F97-4BC4-B2C5-95570D422F96}"/>
                  </a:ext>
                </a:extLst>
              </p:cNvPr>
              <p:cNvSpPr/>
              <p:nvPr/>
            </p:nvSpPr>
            <p:spPr>
              <a:xfrm>
                <a:off x="7910557" y="194806"/>
                <a:ext cx="561858" cy="207294"/>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2</a:t>
                </a:r>
              </a:p>
            </p:txBody>
          </p:sp>
          <p:sp>
            <p:nvSpPr>
              <p:cNvPr id="150" name="Rectangle 16">
                <a:extLst>
                  <a:ext uri="{FF2B5EF4-FFF2-40B4-BE49-F238E27FC236}">
                    <a16:creationId xmlns:a16="http://schemas.microsoft.com/office/drawing/2014/main" id="{2FCE01B1-C157-4422-8E50-02FECAAB2BC1}"/>
                  </a:ext>
                </a:extLst>
              </p:cNvPr>
              <p:cNvSpPr/>
              <p:nvPr/>
            </p:nvSpPr>
            <p:spPr>
              <a:xfrm>
                <a:off x="7349061" y="194806"/>
                <a:ext cx="561858" cy="207294"/>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3</a:t>
                </a:r>
              </a:p>
            </p:txBody>
          </p:sp>
        </p:grpSp>
        <p:sp>
          <p:nvSpPr>
            <p:cNvPr id="151" name="Rectangle 17">
              <a:extLst>
                <a:ext uri="{FF2B5EF4-FFF2-40B4-BE49-F238E27FC236}">
                  <a16:creationId xmlns:a16="http://schemas.microsoft.com/office/drawing/2014/main" id="{7342534F-5EFA-4DD2-B346-50CC564CBFBE}"/>
                </a:ext>
              </a:extLst>
            </p:cNvPr>
            <p:cNvSpPr/>
            <p:nvPr/>
          </p:nvSpPr>
          <p:spPr>
            <a:xfrm>
              <a:off x="6787203" y="194806"/>
              <a:ext cx="561858" cy="207294"/>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4</a:t>
              </a:r>
            </a:p>
          </p:txBody>
        </p:sp>
        <p:cxnSp>
          <p:nvCxnSpPr>
            <p:cNvPr id="152" name="Straight Connector 20">
              <a:extLst>
                <a:ext uri="{FF2B5EF4-FFF2-40B4-BE49-F238E27FC236}">
                  <a16:creationId xmlns:a16="http://schemas.microsoft.com/office/drawing/2014/main" id="{6348C261-EE48-4E2C-8B03-0C0DE35662E6}"/>
                </a:ext>
              </a:extLst>
            </p:cNvPr>
            <p:cNvCxnSpPr/>
            <p:nvPr/>
          </p:nvCxnSpPr>
          <p:spPr>
            <a:xfrm>
              <a:off x="6658519" y="107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3" name="Straight Connector 44">
              <a:extLst>
                <a:ext uri="{FF2B5EF4-FFF2-40B4-BE49-F238E27FC236}">
                  <a16:creationId xmlns:a16="http://schemas.microsoft.com/office/drawing/2014/main" id="{17725583-F6D3-407D-AD8D-C09CF0ABCF10}"/>
                </a:ext>
              </a:extLst>
            </p:cNvPr>
            <p:cNvCxnSpPr/>
            <p:nvPr/>
          </p:nvCxnSpPr>
          <p:spPr>
            <a:xfrm>
              <a:off x="6698031" y="488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54" name="TextBox 2">
              <a:extLst>
                <a:ext uri="{FF2B5EF4-FFF2-40B4-BE49-F238E27FC236}">
                  <a16:creationId xmlns:a16="http://schemas.microsoft.com/office/drawing/2014/main" id="{6DAADEB4-6AD6-4060-B0F6-838B1CCDC20A}"/>
                </a:ext>
              </a:extLst>
            </p:cNvPr>
            <p:cNvSpPr txBox="1">
              <a:spLocks noChangeArrowheads="1"/>
            </p:cNvSpPr>
            <p:nvPr/>
          </p:nvSpPr>
          <p:spPr bwMode="auto">
            <a:xfrm>
              <a:off x="5652566" y="121444"/>
              <a:ext cx="1148033"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i="1" dirty="0">
                  <a:latin typeface="Calibri" panose="020F0502020204030204" pitchFamily="34" charset="0"/>
                </a:rPr>
                <a:t>new queue</a:t>
              </a:r>
            </a:p>
          </p:txBody>
        </p:sp>
      </p:grpSp>
      <p:grpSp>
        <p:nvGrpSpPr>
          <p:cNvPr id="68" name="Group 67">
            <a:extLst>
              <a:ext uri="{FF2B5EF4-FFF2-40B4-BE49-F238E27FC236}">
                <a16:creationId xmlns:a16="http://schemas.microsoft.com/office/drawing/2014/main" id="{1E21FA87-EB02-4E24-86A9-685B22748D8E}"/>
              </a:ext>
            </a:extLst>
          </p:cNvPr>
          <p:cNvGrpSpPr/>
          <p:nvPr/>
        </p:nvGrpSpPr>
        <p:grpSpPr>
          <a:xfrm>
            <a:off x="2701925" y="6901346"/>
            <a:ext cx="6365875" cy="1464096"/>
            <a:chOff x="2183923" y="5317704"/>
            <a:chExt cx="6365875" cy="1464096"/>
          </a:xfrm>
        </p:grpSpPr>
        <p:sp>
          <p:nvSpPr>
            <p:cNvPr id="69" name="Rectangle 68">
              <a:extLst>
                <a:ext uri="{FF2B5EF4-FFF2-40B4-BE49-F238E27FC236}">
                  <a16:creationId xmlns:a16="http://schemas.microsoft.com/office/drawing/2014/main" id="{49ADD0F3-21FE-44F0-8E3D-1C4F05550541}"/>
                </a:ext>
              </a:extLst>
            </p:cNvPr>
            <p:cNvSpPr/>
            <p:nvPr/>
          </p:nvSpPr>
          <p:spPr>
            <a:xfrm>
              <a:off x="2183923" y="5317704"/>
              <a:ext cx="6365875" cy="146409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70" name="Group 69">
              <a:extLst>
                <a:ext uri="{FF2B5EF4-FFF2-40B4-BE49-F238E27FC236}">
                  <a16:creationId xmlns:a16="http://schemas.microsoft.com/office/drawing/2014/main" id="{1B101877-FD39-4EA5-AFEF-FB687978AA34}"/>
                </a:ext>
              </a:extLst>
            </p:cNvPr>
            <p:cNvGrpSpPr/>
            <p:nvPr/>
          </p:nvGrpSpPr>
          <p:grpSpPr>
            <a:xfrm>
              <a:off x="2225198" y="5370130"/>
              <a:ext cx="4242867" cy="1393190"/>
              <a:chOff x="1027335" y="1331655"/>
              <a:chExt cx="5059832" cy="1393190"/>
            </a:xfrm>
          </p:grpSpPr>
          <p:sp>
            <p:nvSpPr>
              <p:cNvPr id="71" name="TextBox 16">
                <a:extLst>
                  <a:ext uri="{FF2B5EF4-FFF2-40B4-BE49-F238E27FC236}">
                    <a16:creationId xmlns:a16="http://schemas.microsoft.com/office/drawing/2014/main" id="{BDAD15E9-36C8-4736-BAB4-BE4BEB29CE6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a:solidFill>
                      <a:schemeClr val="accent2"/>
                    </a:solidFill>
                    <a:latin typeface="Courier New" panose="02070309020205020404" pitchFamily="49" charset="0"/>
                    <a:cs typeface="Courier New" panose="02070309020205020404" pitchFamily="49" charset="0"/>
                  </a:rPr>
                  <a:t>if (</a:t>
                </a:r>
                <a:r>
                  <a:rPr lang="en-US" altLang="en-US" sz="1200" b="1" dirty="0" err="1">
                    <a:solidFill>
                      <a:schemeClr val="accent2"/>
                    </a:solidFill>
                    <a:latin typeface="Courier New" panose="02070309020205020404" pitchFamily="49" charset="0"/>
                    <a:cs typeface="Courier New" panose="02070309020205020404" pitchFamily="49" charset="0"/>
                  </a:rPr>
                  <a:t>isEmptyQueue</a:t>
                </a:r>
                <a:r>
                  <a:rPr lang="en-US" altLang="en-US" sz="1200" b="1" dirty="0">
                    <a:solidFill>
                      <a:schemeClr val="accent2"/>
                    </a:solidFill>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72" name="TextBox 17">
                <a:extLst>
                  <a:ext uri="{FF2B5EF4-FFF2-40B4-BE49-F238E27FC236}">
                    <a16:creationId xmlns:a16="http://schemas.microsoft.com/office/drawing/2014/main" id="{2A3BB331-2507-4DA3-A3FF-DC7DA5F1472A}"/>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cxnSp>
        <p:nvCxnSpPr>
          <p:cNvPr id="73" name="Connector: Elbow 72">
            <a:extLst>
              <a:ext uri="{FF2B5EF4-FFF2-40B4-BE49-F238E27FC236}">
                <a16:creationId xmlns:a16="http://schemas.microsoft.com/office/drawing/2014/main" id="{0334971F-4BE3-41E6-9718-AA1B90B49789}"/>
              </a:ext>
            </a:extLst>
          </p:cNvPr>
          <p:cNvCxnSpPr>
            <a:cxnSpLocks/>
          </p:cNvCxnSpPr>
          <p:nvPr/>
        </p:nvCxnSpPr>
        <p:spPr>
          <a:xfrm flipH="1" flipV="1">
            <a:off x="8549502" y="6324600"/>
            <a:ext cx="518298" cy="1308795"/>
          </a:xfrm>
          <a:prstGeom prst="bentConnector3">
            <a:avLst>
              <a:gd name="adj1" fmla="val -4410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A352E7F-D6AC-4EFC-835E-C30450EA7C74}"/>
              </a:ext>
            </a:extLst>
          </p:cNvPr>
          <p:cNvCxnSpPr/>
          <p:nvPr/>
        </p:nvCxnSpPr>
        <p:spPr>
          <a:xfrm flipH="1">
            <a:off x="3676316" y="1524000"/>
            <a:ext cx="4580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BEA6BF9-5065-43F1-82CD-D5270AFA6B87}"/>
              </a:ext>
            </a:extLst>
          </p:cNvPr>
          <p:cNvCxnSpPr/>
          <p:nvPr/>
        </p:nvCxnSpPr>
        <p:spPr>
          <a:xfrm flipH="1">
            <a:off x="4189396" y="3200400"/>
            <a:ext cx="458002"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0D5B329-747F-4FCF-B361-40A3A0A5F1A0}"/>
              </a:ext>
            </a:extLst>
          </p:cNvPr>
          <p:cNvCxnSpPr/>
          <p:nvPr/>
        </p:nvCxnSpPr>
        <p:spPr>
          <a:xfrm flipH="1">
            <a:off x="4647398" y="4724400"/>
            <a:ext cx="458002" cy="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05B8F64-44B2-4B6D-9E79-A9D71A374CA2}"/>
              </a:ext>
            </a:extLst>
          </p:cNvPr>
          <p:cNvCxnSpPr/>
          <p:nvPr/>
        </p:nvCxnSpPr>
        <p:spPr>
          <a:xfrm flipH="1">
            <a:off x="5105400" y="6248400"/>
            <a:ext cx="458002"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C6CC23D-AD15-48DE-AD23-0D89BAC21781}"/>
              </a:ext>
            </a:extLst>
          </p:cNvPr>
          <p:cNvCxnSpPr/>
          <p:nvPr/>
        </p:nvCxnSpPr>
        <p:spPr>
          <a:xfrm flipH="1">
            <a:off x="6328233" y="7086600"/>
            <a:ext cx="458002"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16">
            <a:extLst>
              <a:ext uri="{FF2B5EF4-FFF2-40B4-BE49-F238E27FC236}">
                <a16:creationId xmlns:a16="http://schemas.microsoft.com/office/drawing/2014/main" id="{C60DA298-7E17-4AD8-AF2E-F49ED299FFFB}"/>
              </a:ext>
            </a:extLst>
          </p:cNvPr>
          <p:cNvSpPr/>
          <p:nvPr/>
        </p:nvSpPr>
        <p:spPr>
          <a:xfrm>
            <a:off x="7913856" y="5387092"/>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06" name="TextBox 2">
            <a:extLst>
              <a:ext uri="{FF2B5EF4-FFF2-40B4-BE49-F238E27FC236}">
                <a16:creationId xmlns:a16="http://schemas.microsoft.com/office/drawing/2014/main" id="{5228FE24-E1BD-47AB-8C07-BA25658BA67F}"/>
              </a:ext>
            </a:extLst>
          </p:cNvPr>
          <p:cNvSpPr txBox="1">
            <a:spLocks noChangeArrowheads="1"/>
          </p:cNvSpPr>
          <p:nvPr/>
        </p:nvSpPr>
        <p:spPr bwMode="auto">
          <a:xfrm>
            <a:off x="7314847" y="537293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cxnSp>
        <p:nvCxnSpPr>
          <p:cNvPr id="107" name="Connector: Elbow 106">
            <a:extLst>
              <a:ext uri="{FF2B5EF4-FFF2-40B4-BE49-F238E27FC236}">
                <a16:creationId xmlns:a16="http://schemas.microsoft.com/office/drawing/2014/main" id="{2C5D02A1-353D-4059-8F28-905F005DC918}"/>
              </a:ext>
            </a:extLst>
          </p:cNvPr>
          <p:cNvCxnSpPr>
            <a:cxnSpLocks/>
          </p:cNvCxnSpPr>
          <p:nvPr/>
        </p:nvCxnSpPr>
        <p:spPr>
          <a:xfrm flipH="1" flipV="1">
            <a:off x="8133326" y="4808467"/>
            <a:ext cx="416472" cy="1287533"/>
          </a:xfrm>
          <a:prstGeom prst="bentConnector3">
            <a:avLst>
              <a:gd name="adj1" fmla="val -548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EE6E17BE-01CB-4EFC-8ED8-0E9C44249308}"/>
              </a:ext>
            </a:extLst>
          </p:cNvPr>
          <p:cNvGrpSpPr/>
          <p:nvPr/>
        </p:nvGrpSpPr>
        <p:grpSpPr>
          <a:xfrm>
            <a:off x="6455618" y="3822903"/>
            <a:ext cx="1562324" cy="264981"/>
            <a:chOff x="7370220" y="2636408"/>
            <a:chExt cx="1562324" cy="264981"/>
          </a:xfrm>
        </p:grpSpPr>
        <p:sp>
          <p:nvSpPr>
            <p:cNvPr id="110" name="Rectangle 16">
              <a:extLst>
                <a:ext uri="{FF2B5EF4-FFF2-40B4-BE49-F238E27FC236}">
                  <a16:creationId xmlns:a16="http://schemas.microsoft.com/office/drawing/2014/main" id="{86181B08-A3B5-4109-91E5-8424B44F7411}"/>
                </a:ext>
              </a:extLst>
            </p:cNvPr>
            <p:cNvSpPr/>
            <p:nvPr/>
          </p:nvSpPr>
          <p:spPr>
            <a:xfrm>
              <a:off x="7969229" y="2650564"/>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1" name="Rectangle 15">
              <a:extLst>
                <a:ext uri="{FF2B5EF4-FFF2-40B4-BE49-F238E27FC236}">
                  <a16:creationId xmlns:a16="http://schemas.microsoft.com/office/drawing/2014/main" id="{3EE46296-63B9-42C6-A117-5968CF7EB2F8}"/>
                </a:ext>
              </a:extLst>
            </p:cNvPr>
            <p:cNvSpPr/>
            <p:nvPr/>
          </p:nvSpPr>
          <p:spPr>
            <a:xfrm>
              <a:off x="8440419" y="2650564"/>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19" name="TextBox 2">
              <a:extLst>
                <a:ext uri="{FF2B5EF4-FFF2-40B4-BE49-F238E27FC236}">
                  <a16:creationId xmlns:a16="http://schemas.microsoft.com/office/drawing/2014/main" id="{E719F9CB-5920-4D5E-8287-FAB6F9389A97}"/>
                </a:ext>
              </a:extLst>
            </p:cNvPr>
            <p:cNvSpPr txBox="1">
              <a:spLocks noChangeArrowheads="1"/>
            </p:cNvSpPr>
            <p:nvPr/>
          </p:nvSpPr>
          <p:spPr bwMode="auto">
            <a:xfrm>
              <a:off x="7370220" y="2636408"/>
              <a:ext cx="648035"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cxnSp>
        <p:nvCxnSpPr>
          <p:cNvPr id="120" name="Connector: Elbow 119">
            <a:extLst>
              <a:ext uri="{FF2B5EF4-FFF2-40B4-BE49-F238E27FC236}">
                <a16:creationId xmlns:a16="http://schemas.microsoft.com/office/drawing/2014/main" id="{181977E9-F6C2-49CD-AE8E-BAEE744CA7F1}"/>
              </a:ext>
            </a:extLst>
          </p:cNvPr>
          <p:cNvCxnSpPr>
            <a:cxnSpLocks/>
          </p:cNvCxnSpPr>
          <p:nvPr/>
        </p:nvCxnSpPr>
        <p:spPr>
          <a:xfrm flipH="1" flipV="1">
            <a:off x="7675579" y="3253262"/>
            <a:ext cx="457747" cy="1166338"/>
          </a:xfrm>
          <a:prstGeom prst="bentConnector3">
            <a:avLst>
              <a:gd name="adj1" fmla="val -4994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2BB8F0D4-AAA1-4BE0-8FC7-BFEC1B9B288B}"/>
              </a:ext>
            </a:extLst>
          </p:cNvPr>
          <p:cNvGrpSpPr/>
          <p:nvPr/>
        </p:nvGrpSpPr>
        <p:grpSpPr>
          <a:xfrm>
            <a:off x="5535612" y="2278360"/>
            <a:ext cx="2046512" cy="264981"/>
            <a:chOff x="5040088" y="680506"/>
            <a:chExt cx="2046512" cy="264981"/>
          </a:xfrm>
        </p:grpSpPr>
        <p:sp>
          <p:nvSpPr>
            <p:cNvPr id="135" name="Rectangle 16">
              <a:extLst>
                <a:ext uri="{FF2B5EF4-FFF2-40B4-BE49-F238E27FC236}">
                  <a16:creationId xmlns:a16="http://schemas.microsoft.com/office/drawing/2014/main" id="{620F33D5-10E8-4458-959C-F0DE5B5D05C0}"/>
                </a:ext>
              </a:extLst>
            </p:cNvPr>
            <p:cNvSpPr/>
            <p:nvPr/>
          </p:nvSpPr>
          <p:spPr>
            <a:xfrm>
              <a:off x="5639097" y="694662"/>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grpSp>
          <p:nvGrpSpPr>
            <p:cNvPr id="136" name="Group 135">
              <a:extLst>
                <a:ext uri="{FF2B5EF4-FFF2-40B4-BE49-F238E27FC236}">
                  <a16:creationId xmlns:a16="http://schemas.microsoft.com/office/drawing/2014/main" id="{F56D973D-C2DF-4A6C-878C-5EF912F18121}"/>
                </a:ext>
              </a:extLst>
            </p:cNvPr>
            <p:cNvGrpSpPr/>
            <p:nvPr/>
          </p:nvGrpSpPr>
          <p:grpSpPr>
            <a:xfrm>
              <a:off x="6110287" y="694662"/>
              <a:ext cx="976313" cy="250825"/>
              <a:chOff x="6110287" y="694662"/>
              <a:chExt cx="976313" cy="250825"/>
            </a:xfrm>
          </p:grpSpPr>
          <p:sp>
            <p:nvSpPr>
              <p:cNvPr id="138" name="Rectangle 14">
                <a:extLst>
                  <a:ext uri="{FF2B5EF4-FFF2-40B4-BE49-F238E27FC236}">
                    <a16:creationId xmlns:a16="http://schemas.microsoft.com/office/drawing/2014/main" id="{41B7542E-082F-4628-AEB3-B374C0135932}"/>
                  </a:ext>
                </a:extLst>
              </p:cNvPr>
              <p:cNvSpPr/>
              <p:nvPr/>
            </p:nvSpPr>
            <p:spPr>
              <a:xfrm>
                <a:off x="6596062" y="694662"/>
                <a:ext cx="490538"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139" name="Rectangle 15">
                <a:extLst>
                  <a:ext uri="{FF2B5EF4-FFF2-40B4-BE49-F238E27FC236}">
                    <a16:creationId xmlns:a16="http://schemas.microsoft.com/office/drawing/2014/main" id="{821DD659-8680-485B-9DF9-914DCCB6E34E}"/>
                  </a:ext>
                </a:extLst>
              </p:cNvPr>
              <p:cNvSpPr/>
              <p:nvPr/>
            </p:nvSpPr>
            <p:spPr>
              <a:xfrm>
                <a:off x="6110287" y="694662"/>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grpSp>
        <p:sp>
          <p:nvSpPr>
            <p:cNvPr id="137" name="TextBox 2">
              <a:extLst>
                <a:ext uri="{FF2B5EF4-FFF2-40B4-BE49-F238E27FC236}">
                  <a16:creationId xmlns:a16="http://schemas.microsoft.com/office/drawing/2014/main" id="{493AFD75-2D9C-4514-B807-1D5DEDF5C2CC}"/>
                </a:ext>
              </a:extLst>
            </p:cNvPr>
            <p:cNvSpPr txBox="1">
              <a:spLocks noChangeArrowheads="1"/>
            </p:cNvSpPr>
            <p:nvPr/>
          </p:nvSpPr>
          <p:spPr bwMode="auto">
            <a:xfrm>
              <a:off x="5040088" y="68050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cxnSp>
        <p:nvCxnSpPr>
          <p:cNvPr id="144" name="Connector: Elbow 143">
            <a:extLst>
              <a:ext uri="{FF2B5EF4-FFF2-40B4-BE49-F238E27FC236}">
                <a16:creationId xmlns:a16="http://schemas.microsoft.com/office/drawing/2014/main" id="{F932CE1F-2B21-4810-9554-9EBF852705A4}"/>
              </a:ext>
            </a:extLst>
          </p:cNvPr>
          <p:cNvCxnSpPr>
            <a:cxnSpLocks/>
          </p:cNvCxnSpPr>
          <p:nvPr/>
        </p:nvCxnSpPr>
        <p:spPr>
          <a:xfrm flipH="1" flipV="1">
            <a:off x="7162800" y="1695155"/>
            <a:ext cx="512779" cy="1200445"/>
          </a:xfrm>
          <a:prstGeom prst="bentConnector3">
            <a:avLst>
              <a:gd name="adj1" fmla="val -4458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65665F0A-7D84-4A45-8117-6E6136D0A228}"/>
              </a:ext>
            </a:extLst>
          </p:cNvPr>
          <p:cNvGrpSpPr/>
          <p:nvPr/>
        </p:nvGrpSpPr>
        <p:grpSpPr>
          <a:xfrm>
            <a:off x="4472442" y="641642"/>
            <a:ext cx="2614158" cy="307777"/>
            <a:chOff x="6062660" y="1231327"/>
            <a:chExt cx="2875574" cy="254361"/>
          </a:xfrm>
        </p:grpSpPr>
        <p:grpSp>
          <p:nvGrpSpPr>
            <p:cNvPr id="168" name="Group 167">
              <a:extLst>
                <a:ext uri="{FF2B5EF4-FFF2-40B4-BE49-F238E27FC236}">
                  <a16:creationId xmlns:a16="http://schemas.microsoft.com/office/drawing/2014/main" id="{ADA73313-053C-4884-B8FC-782C4F1462A2}"/>
                </a:ext>
              </a:extLst>
            </p:cNvPr>
            <p:cNvGrpSpPr/>
            <p:nvPr/>
          </p:nvGrpSpPr>
          <p:grpSpPr>
            <a:xfrm>
              <a:off x="6696966" y="1276543"/>
              <a:ext cx="2241268" cy="207294"/>
              <a:chOff x="6939603" y="347206"/>
              <a:chExt cx="2241268" cy="207294"/>
            </a:xfrm>
          </p:grpSpPr>
          <p:grpSp>
            <p:nvGrpSpPr>
              <p:cNvPr id="171" name="Group 170">
                <a:extLst>
                  <a:ext uri="{FF2B5EF4-FFF2-40B4-BE49-F238E27FC236}">
                    <a16:creationId xmlns:a16="http://schemas.microsoft.com/office/drawing/2014/main" id="{DF08015B-ED08-491B-BB30-00881A37417A}"/>
                  </a:ext>
                </a:extLst>
              </p:cNvPr>
              <p:cNvGrpSpPr/>
              <p:nvPr/>
            </p:nvGrpSpPr>
            <p:grpSpPr>
              <a:xfrm>
                <a:off x="7501461" y="347206"/>
                <a:ext cx="1679410" cy="207294"/>
                <a:chOff x="7349061" y="194806"/>
                <a:chExt cx="1679410" cy="207294"/>
              </a:xfrm>
            </p:grpSpPr>
            <p:sp>
              <p:nvSpPr>
                <p:cNvPr id="173" name="Rectangle 14">
                  <a:extLst>
                    <a:ext uri="{FF2B5EF4-FFF2-40B4-BE49-F238E27FC236}">
                      <a16:creationId xmlns:a16="http://schemas.microsoft.com/office/drawing/2014/main" id="{F9D801BB-6B79-4127-9C45-7409AF8E5B63}"/>
                    </a:ext>
                  </a:extLst>
                </p:cNvPr>
                <p:cNvSpPr/>
                <p:nvPr/>
              </p:nvSpPr>
              <p:spPr>
                <a:xfrm>
                  <a:off x="8468426" y="194806"/>
                  <a:ext cx="560045" cy="207294"/>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1</a:t>
                  </a:r>
                </a:p>
              </p:txBody>
            </p:sp>
            <p:sp>
              <p:nvSpPr>
                <p:cNvPr id="175" name="Rectangle 15">
                  <a:extLst>
                    <a:ext uri="{FF2B5EF4-FFF2-40B4-BE49-F238E27FC236}">
                      <a16:creationId xmlns:a16="http://schemas.microsoft.com/office/drawing/2014/main" id="{2FEAFF9B-A1A6-4A52-9DC6-C79DAF00528B}"/>
                    </a:ext>
                  </a:extLst>
                </p:cNvPr>
                <p:cNvSpPr/>
                <p:nvPr/>
              </p:nvSpPr>
              <p:spPr>
                <a:xfrm>
                  <a:off x="7910557" y="194806"/>
                  <a:ext cx="561858" cy="207294"/>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2</a:t>
                  </a:r>
                </a:p>
              </p:txBody>
            </p:sp>
            <p:sp>
              <p:nvSpPr>
                <p:cNvPr id="176" name="Rectangle 16">
                  <a:extLst>
                    <a:ext uri="{FF2B5EF4-FFF2-40B4-BE49-F238E27FC236}">
                      <a16:creationId xmlns:a16="http://schemas.microsoft.com/office/drawing/2014/main" id="{2E4B8D16-8162-48CE-8AA3-42A7A7363037}"/>
                    </a:ext>
                  </a:extLst>
                </p:cNvPr>
                <p:cNvSpPr/>
                <p:nvPr/>
              </p:nvSpPr>
              <p:spPr>
                <a:xfrm>
                  <a:off x="7349061" y="194806"/>
                  <a:ext cx="561858" cy="207294"/>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3</a:t>
                  </a:r>
                </a:p>
              </p:txBody>
            </p:sp>
          </p:grpSp>
          <p:sp>
            <p:nvSpPr>
              <p:cNvPr id="172" name="Rectangle 17">
                <a:extLst>
                  <a:ext uri="{FF2B5EF4-FFF2-40B4-BE49-F238E27FC236}">
                    <a16:creationId xmlns:a16="http://schemas.microsoft.com/office/drawing/2014/main" id="{05ABD670-618F-4DC4-8767-417B5610F0E1}"/>
                  </a:ext>
                </a:extLst>
              </p:cNvPr>
              <p:cNvSpPr/>
              <p:nvPr/>
            </p:nvSpPr>
            <p:spPr>
              <a:xfrm>
                <a:off x="6939603" y="347206"/>
                <a:ext cx="561858" cy="207294"/>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4</a:t>
                </a:r>
              </a:p>
            </p:txBody>
          </p:sp>
        </p:grpSp>
        <p:sp>
          <p:nvSpPr>
            <p:cNvPr id="169" name="TextBox 2">
              <a:extLst>
                <a:ext uri="{FF2B5EF4-FFF2-40B4-BE49-F238E27FC236}">
                  <a16:creationId xmlns:a16="http://schemas.microsoft.com/office/drawing/2014/main" id="{89E1FE6A-D0C4-4C66-8BA8-8D8E58F0589D}"/>
                </a:ext>
              </a:extLst>
            </p:cNvPr>
            <p:cNvSpPr txBox="1">
              <a:spLocks noChangeArrowheads="1"/>
            </p:cNvSpPr>
            <p:nvPr/>
          </p:nvSpPr>
          <p:spPr bwMode="auto">
            <a:xfrm>
              <a:off x="6062660" y="1231327"/>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spTree>
    <p:extLst>
      <p:ext uri="{BB962C8B-B14F-4D97-AF65-F5344CB8AC3E}">
        <p14:creationId xmlns:p14="http://schemas.microsoft.com/office/powerpoint/2010/main" val="1225318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1.11111E-6 L -0.05156 0.03333 " pathEditMode="relative" rAng="0" ptsTypes="AA">
                                      <p:cBhvr>
                                        <p:cTn id="6" dur="500" fill="hold"/>
                                        <p:tgtEl>
                                          <p:spTgt spid="77"/>
                                        </p:tgtEl>
                                        <p:attrNameLst>
                                          <p:attrName>ppt_x</p:attrName>
                                          <p:attrName>ppt_y</p:attrName>
                                        </p:attrNameLst>
                                      </p:cBhvr>
                                      <p:rCtr x="-2587" y="166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22222E-6 1.48148E-6 L 0.68107 -0.0044 " pathEditMode="relative" rAng="0" ptsTypes="AA">
                                      <p:cBhvr>
                                        <p:cTn id="10" dur="1000" fill="hold"/>
                                        <p:tgtEl>
                                          <p:spTgt spid="116"/>
                                        </p:tgtEl>
                                        <p:attrNameLst>
                                          <p:attrName>ppt_x</p:attrName>
                                          <p:attrName>ppt_y</p:attrName>
                                        </p:attrNameLst>
                                      </p:cBhvr>
                                      <p:rCtr x="34045" y="-231"/>
                                    </p:animMotion>
                                  </p:childTnLst>
                                </p:cTn>
                              </p:par>
                              <p:par>
                                <p:cTn id="11" presetID="10" presetClass="exit" presetSubtype="0" fill="hold" grpId="0" nodeType="withEffect">
                                  <p:stCondLst>
                                    <p:cond delay="0"/>
                                  </p:stCondLst>
                                  <p:childTnLst>
                                    <p:animEffect transition="out" filter="fade">
                                      <p:cBhvr>
                                        <p:cTn id="12" dur="500"/>
                                        <p:tgtEl>
                                          <p:spTgt spid="121"/>
                                        </p:tgtEl>
                                      </p:cBhvr>
                                    </p:animEffect>
                                    <p:set>
                                      <p:cBhvr>
                                        <p:cTn id="13" dur="1" fill="hold">
                                          <p:stCondLst>
                                            <p:cond delay="499"/>
                                          </p:stCondLst>
                                        </p:cTn>
                                        <p:tgtEl>
                                          <p:spTgt spid="121"/>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500"/>
                                        <p:tgtEl>
                                          <p:spTgt spid="97"/>
                                        </p:tgtEl>
                                      </p:cBhvr>
                                    </p:animEffect>
                                  </p:childTnLst>
                                </p:cTn>
                              </p:par>
                              <p:par>
                                <p:cTn id="21" presetID="10" presetClass="exit" presetSubtype="0" fill="hold" nodeType="withEffect">
                                  <p:stCondLst>
                                    <p:cond delay="0"/>
                                  </p:stCondLst>
                                  <p:childTnLst>
                                    <p:animEffect transition="out" filter="fade">
                                      <p:cBhvr>
                                        <p:cTn id="22" dur="500"/>
                                        <p:tgtEl>
                                          <p:spTgt spid="116"/>
                                        </p:tgtEl>
                                      </p:cBhvr>
                                    </p:animEffect>
                                    <p:set>
                                      <p:cBhvr>
                                        <p:cTn id="23" dur="1" fill="hold">
                                          <p:stCondLst>
                                            <p:cond delay="499"/>
                                          </p:stCondLst>
                                        </p:cTn>
                                        <p:tgtEl>
                                          <p:spTgt spid="1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05156 0.03333 L -0.21666 0.05556 " pathEditMode="relative" rAng="0" ptsTypes="AA">
                                      <p:cBhvr>
                                        <p:cTn id="27" dur="750" fill="hold"/>
                                        <p:tgtEl>
                                          <p:spTgt spid="77"/>
                                        </p:tgtEl>
                                        <p:attrNameLst>
                                          <p:attrName>ppt_x</p:attrName>
                                          <p:attrName>ppt_y</p:attrName>
                                        </p:attrNameLst>
                                      </p:cBhvr>
                                      <p:rCtr x="-8351" y="1134"/>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500"/>
                                        <p:tgtEl>
                                          <p:spTgt spid="107"/>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77"/>
                                        </p:tgtEl>
                                      </p:cBhvr>
                                    </p:animEffect>
                                    <p:set>
                                      <p:cBhvr>
                                        <p:cTn id="41" dur="1" fill="hold">
                                          <p:stCondLst>
                                            <p:cond delay="499"/>
                                          </p:stCondLst>
                                        </p:cTn>
                                        <p:tgtEl>
                                          <p:spTgt spid="77"/>
                                        </p:tgtEl>
                                        <p:attrNameLst>
                                          <p:attrName>style.visibility</p:attrName>
                                        </p:attrNameLst>
                                      </p:cBhvr>
                                      <p:to>
                                        <p:strVal val="hidden"/>
                                      </p:to>
                                    </p:set>
                                  </p:childTnLst>
                                </p:cTn>
                              </p:par>
                              <p:par>
                                <p:cTn id="42" presetID="9" presetClass="emph" presetSubtype="0" nodeType="withEffect">
                                  <p:stCondLst>
                                    <p:cond delay="0"/>
                                  </p:stCondLst>
                                  <p:childTnLst>
                                    <p:set>
                                      <p:cBhvr>
                                        <p:cTn id="43" dur="indefinite"/>
                                        <p:tgtEl>
                                          <p:spTgt spid="158"/>
                                        </p:tgtEl>
                                        <p:attrNameLst>
                                          <p:attrName>style.opacity</p:attrName>
                                        </p:attrNameLst>
                                      </p:cBhvr>
                                      <p:to>
                                        <p:strVal val="0.5"/>
                                      </p:to>
                                    </p:set>
                                    <p:animEffect filter="image" prLst="opacity: 0.5">
                                      <p:cBhvr rctx="IE">
                                        <p:cTn id="44" dur="indefinite"/>
                                        <p:tgtEl>
                                          <p:spTgt spid="158"/>
                                        </p:tgtEl>
                                      </p:cBhvr>
                                    </p:animEffect>
                                  </p:childTnLst>
                                </p:cTn>
                              </p:par>
                              <p:par>
                                <p:cTn id="45" presetID="9" presetClass="emph" presetSubtype="0" nodeType="withEffect">
                                  <p:stCondLst>
                                    <p:cond delay="0"/>
                                  </p:stCondLst>
                                  <p:childTnLst>
                                    <p:set>
                                      <p:cBhvr>
                                        <p:cTn id="46" dur="indefinite"/>
                                        <p:tgtEl>
                                          <p:spTgt spid="129"/>
                                        </p:tgtEl>
                                        <p:attrNameLst>
                                          <p:attrName>style.opacity</p:attrName>
                                        </p:attrNameLst>
                                      </p:cBhvr>
                                      <p:to>
                                        <p:strVal val="0.5"/>
                                      </p:to>
                                    </p:set>
                                    <p:animEffect filter="image" prLst="opacity: 0.5">
                                      <p:cBhvr rctx="IE">
                                        <p:cTn id="47" dur="indefinite"/>
                                        <p:tgtEl>
                                          <p:spTgt spid="129"/>
                                        </p:tgtEl>
                                      </p:cBhvr>
                                    </p:animEffect>
                                  </p:childTnLst>
                                </p:cTn>
                              </p:par>
                              <p:par>
                                <p:cTn id="48" presetID="9" presetClass="emph" presetSubtype="0" nodeType="withEffect">
                                  <p:stCondLst>
                                    <p:cond delay="0"/>
                                  </p:stCondLst>
                                  <p:childTnLst>
                                    <p:set>
                                      <p:cBhvr>
                                        <p:cTn id="49" dur="indefinite"/>
                                        <p:tgtEl>
                                          <p:spTgt spid="73"/>
                                        </p:tgtEl>
                                        <p:attrNameLst>
                                          <p:attrName>style.opacity</p:attrName>
                                        </p:attrNameLst>
                                      </p:cBhvr>
                                      <p:to>
                                        <p:strVal val="0.5"/>
                                      </p:to>
                                    </p:set>
                                    <p:animEffect filter="image" prLst="opacity: 0.5">
                                      <p:cBhvr rctx="IE">
                                        <p:cTn id="50" dur="indefinite"/>
                                        <p:tgtEl>
                                          <p:spTgt spid="73"/>
                                        </p:tgtEl>
                                      </p:cBhvr>
                                    </p:animEffect>
                                  </p:childTnLst>
                                </p:cTn>
                              </p:par>
                              <p:par>
                                <p:cTn id="51" presetID="9" presetClass="emph" presetSubtype="0" grpId="1" nodeType="withEffect">
                                  <p:stCondLst>
                                    <p:cond delay="0"/>
                                  </p:stCondLst>
                                  <p:childTnLst>
                                    <p:set>
                                      <p:cBhvr>
                                        <p:cTn id="52" dur="indefinite"/>
                                        <p:tgtEl>
                                          <p:spTgt spid="106"/>
                                        </p:tgtEl>
                                        <p:attrNameLst>
                                          <p:attrName>style.opacity</p:attrName>
                                        </p:attrNameLst>
                                      </p:cBhvr>
                                      <p:to>
                                        <p:strVal val="0.5"/>
                                      </p:to>
                                    </p:set>
                                    <p:animEffect filter="image" prLst="opacity: 0.5">
                                      <p:cBhvr rctx="IE">
                                        <p:cTn id="53" dur="indefinite"/>
                                        <p:tgtEl>
                                          <p:spTgt spid="106"/>
                                        </p:tgtEl>
                                      </p:cBhvr>
                                    </p:animEffect>
                                  </p:childTnLst>
                                </p:cTn>
                              </p:par>
                              <p:par>
                                <p:cTn id="54" presetID="9" presetClass="emph" presetSubtype="0" grpId="1" nodeType="withEffect">
                                  <p:stCondLst>
                                    <p:cond delay="0"/>
                                  </p:stCondLst>
                                  <p:childTnLst>
                                    <p:set>
                                      <p:cBhvr>
                                        <p:cTn id="55" dur="indefinite"/>
                                        <p:tgtEl>
                                          <p:spTgt spid="97"/>
                                        </p:tgtEl>
                                        <p:attrNameLst>
                                          <p:attrName>style.opacity</p:attrName>
                                        </p:attrNameLst>
                                      </p:cBhvr>
                                      <p:to>
                                        <p:strVal val="0.5"/>
                                      </p:to>
                                    </p:set>
                                    <p:animEffect filter="image" prLst="opacity: 0.5">
                                      <p:cBhvr rctx="IE">
                                        <p:cTn id="56" dur="indefinite"/>
                                        <p:tgtEl>
                                          <p:spTgt spid="97"/>
                                        </p:tgtEl>
                                      </p:cBhvr>
                                    </p:animEffect>
                                  </p:childTnLst>
                                </p:cTn>
                              </p:par>
                              <p:par>
                                <p:cTn id="57" presetID="9" presetClass="emph" presetSubtype="0" nodeType="withEffect">
                                  <p:stCondLst>
                                    <p:cond delay="0"/>
                                  </p:stCondLst>
                                  <p:childTnLst>
                                    <p:set>
                                      <p:cBhvr>
                                        <p:cTn id="58" dur="indefinite"/>
                                        <p:tgtEl>
                                          <p:spTgt spid="107"/>
                                        </p:tgtEl>
                                        <p:attrNameLst>
                                          <p:attrName>style.opacity</p:attrName>
                                        </p:attrNameLst>
                                      </p:cBhvr>
                                      <p:to>
                                        <p:strVal val="0.5"/>
                                      </p:to>
                                    </p:set>
                                    <p:animEffect filter="image" prLst="opacity: 0.5">
                                      <p:cBhvr rctx="IE">
                                        <p:cTn id="59" dur="indefinite"/>
                                        <p:tgtEl>
                                          <p:spTgt spid="107"/>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nodeType="clickEffect">
                                  <p:stCondLst>
                                    <p:cond delay="0"/>
                                  </p:stCondLst>
                                  <p:childTnLst>
                                    <p:animMotion origin="layout" path="M 2.77778E-7 1.11111E-6 L -0.05017 0.02222 " pathEditMode="relative" rAng="0" ptsTypes="AA">
                                      <p:cBhvr>
                                        <p:cTn id="63" dur="750" fill="hold"/>
                                        <p:tgtEl>
                                          <p:spTgt spid="76"/>
                                        </p:tgtEl>
                                        <p:attrNameLst>
                                          <p:attrName>ppt_x</p:attrName>
                                          <p:attrName>ppt_y</p:attrName>
                                        </p:attrNameLst>
                                      </p:cBhvr>
                                      <p:rCtr x="-2517" y="1111"/>
                                    </p:animMotion>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1.66667E-6 -2.96296E-6 L 0.68837 -0.00694 " pathEditMode="relative" rAng="0" ptsTypes="AA">
                                      <p:cBhvr>
                                        <p:cTn id="67" dur="750" fill="hold"/>
                                        <p:tgtEl>
                                          <p:spTgt spid="103"/>
                                        </p:tgtEl>
                                        <p:attrNameLst>
                                          <p:attrName>ppt_x</p:attrName>
                                          <p:attrName>ppt_y</p:attrName>
                                        </p:attrNameLst>
                                      </p:cBhvr>
                                      <p:rCtr x="34410" y="-347"/>
                                    </p:animMotion>
                                  </p:childTnLst>
                                </p:cTn>
                              </p:par>
                            </p:childTnLst>
                          </p:cTn>
                        </p:par>
                        <p:par>
                          <p:cTn id="68" fill="hold">
                            <p:stCondLst>
                              <p:cond delay="750"/>
                            </p:stCondLst>
                            <p:childTnLst>
                              <p:par>
                                <p:cTn id="69" presetID="10" presetClass="exit" presetSubtype="0" fill="hold" nodeType="afterEffect">
                                  <p:stCondLst>
                                    <p:cond delay="0"/>
                                  </p:stCondLst>
                                  <p:childTnLst>
                                    <p:animEffect transition="out" filter="fade">
                                      <p:cBhvr>
                                        <p:cTn id="70" dur="500"/>
                                        <p:tgtEl>
                                          <p:spTgt spid="33"/>
                                        </p:tgtEl>
                                      </p:cBhvr>
                                    </p:animEffect>
                                    <p:set>
                                      <p:cBhvr>
                                        <p:cTn id="71" dur="1" fill="hold">
                                          <p:stCondLst>
                                            <p:cond delay="499"/>
                                          </p:stCondLst>
                                        </p:cTn>
                                        <p:tgtEl>
                                          <p:spTgt spid="33"/>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3"/>
                                        </p:tgtEl>
                                      </p:cBhvr>
                                    </p:animEffect>
                                    <p:set>
                                      <p:cBhvr>
                                        <p:cTn id="74" dur="1" fill="hold">
                                          <p:stCondLst>
                                            <p:cond delay="499"/>
                                          </p:stCondLst>
                                        </p:cTn>
                                        <p:tgtEl>
                                          <p:spTgt spid="103"/>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05018 0.02222 L -0.20816 0.05555 " pathEditMode="relative" rAng="0" ptsTypes="AA">
                                      <p:cBhvr>
                                        <p:cTn id="81" dur="750" fill="hold"/>
                                        <p:tgtEl>
                                          <p:spTgt spid="76"/>
                                        </p:tgtEl>
                                        <p:attrNameLst>
                                          <p:attrName>ppt_x</p:attrName>
                                          <p:attrName>ppt_y</p:attrName>
                                        </p:attrNameLst>
                                      </p:cBhvr>
                                      <p:rCtr x="-7917" y="1736"/>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0"/>
                                        </p:tgtEl>
                                        <p:attrNameLst>
                                          <p:attrName>style.visibility</p:attrName>
                                        </p:attrNameLst>
                                      </p:cBhvr>
                                      <p:to>
                                        <p:strVal val="visible"/>
                                      </p:to>
                                    </p:set>
                                    <p:animEffect transition="in" filter="fade">
                                      <p:cBhvr>
                                        <p:cTn id="86" dur="500"/>
                                        <p:tgtEl>
                                          <p:spTgt spid="120"/>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mph" presetSubtype="0" nodeType="clickEffect">
                                  <p:stCondLst>
                                    <p:cond delay="0"/>
                                  </p:stCondLst>
                                  <p:childTnLst>
                                    <p:set>
                                      <p:cBhvr>
                                        <p:cTn id="94" dur="indefinite"/>
                                        <p:tgtEl>
                                          <p:spTgt spid="34"/>
                                        </p:tgtEl>
                                        <p:attrNameLst>
                                          <p:attrName>style.opacity</p:attrName>
                                        </p:attrNameLst>
                                      </p:cBhvr>
                                      <p:to>
                                        <p:strVal val="0.5"/>
                                      </p:to>
                                    </p:set>
                                    <p:animEffect filter="image" prLst="opacity: 0.5">
                                      <p:cBhvr rctx="IE">
                                        <p:cTn id="95" dur="indefinite"/>
                                        <p:tgtEl>
                                          <p:spTgt spid="34"/>
                                        </p:tgtEl>
                                      </p:cBhvr>
                                    </p:animEffect>
                                  </p:childTnLst>
                                </p:cTn>
                              </p:par>
                              <p:par>
                                <p:cTn id="96" presetID="9" presetClass="emph" presetSubtype="0" nodeType="withEffect">
                                  <p:stCondLst>
                                    <p:cond delay="0"/>
                                  </p:stCondLst>
                                  <p:childTnLst>
                                    <p:set>
                                      <p:cBhvr>
                                        <p:cTn id="97" dur="indefinite"/>
                                        <p:tgtEl>
                                          <p:spTgt spid="120"/>
                                        </p:tgtEl>
                                        <p:attrNameLst>
                                          <p:attrName>style.opacity</p:attrName>
                                        </p:attrNameLst>
                                      </p:cBhvr>
                                      <p:to>
                                        <p:strVal val="0.5"/>
                                      </p:to>
                                    </p:set>
                                    <p:animEffect filter="image" prLst="opacity: 0.5">
                                      <p:cBhvr rctx="IE">
                                        <p:cTn id="98" dur="indefinite"/>
                                        <p:tgtEl>
                                          <p:spTgt spid="120"/>
                                        </p:tgtEl>
                                      </p:cBhvr>
                                    </p:animEffect>
                                  </p:childTnLst>
                                </p:cTn>
                              </p:par>
                              <p:par>
                                <p:cTn id="99" presetID="9" presetClass="emph" presetSubtype="0" nodeType="withEffect">
                                  <p:stCondLst>
                                    <p:cond delay="0"/>
                                  </p:stCondLst>
                                  <p:childTnLst>
                                    <p:set>
                                      <p:cBhvr>
                                        <p:cTn id="100" dur="indefinite"/>
                                        <p:tgtEl>
                                          <p:spTgt spid="157"/>
                                        </p:tgtEl>
                                        <p:attrNameLst>
                                          <p:attrName>style.opacity</p:attrName>
                                        </p:attrNameLst>
                                      </p:cBhvr>
                                      <p:to>
                                        <p:strVal val="0.5"/>
                                      </p:to>
                                    </p:set>
                                    <p:animEffect filter="image" prLst="opacity: 0.5">
                                      <p:cBhvr rctx="IE">
                                        <p:cTn id="101" dur="indefinite"/>
                                        <p:tgtEl>
                                          <p:spTgt spid="157"/>
                                        </p:tgtEl>
                                      </p:cBhvr>
                                    </p:animEffect>
                                  </p:childTnLst>
                                </p:cTn>
                              </p:par>
                              <p:par>
                                <p:cTn id="102" presetID="9" presetClass="emph" presetSubtype="0" nodeType="withEffect">
                                  <p:stCondLst>
                                    <p:cond delay="0"/>
                                  </p:stCondLst>
                                  <p:childTnLst>
                                    <p:set>
                                      <p:cBhvr>
                                        <p:cTn id="103" dur="indefinite"/>
                                        <p:tgtEl>
                                          <p:spTgt spid="128"/>
                                        </p:tgtEl>
                                        <p:attrNameLst>
                                          <p:attrName>style.opacity</p:attrName>
                                        </p:attrNameLst>
                                      </p:cBhvr>
                                      <p:to>
                                        <p:strVal val="0.5"/>
                                      </p:to>
                                    </p:set>
                                    <p:animEffect filter="image" prLst="opacity: 0.5">
                                      <p:cBhvr rctx="IE">
                                        <p:cTn id="104" dur="indefinite"/>
                                        <p:tgtEl>
                                          <p:spTgt spid="128"/>
                                        </p:tgtEl>
                                      </p:cBhvr>
                                    </p:animEffect>
                                  </p:childTnLst>
                                </p:cTn>
                              </p:par>
                              <p:par>
                                <p:cTn id="105" presetID="10" presetClass="exit" presetSubtype="0" fill="hold" nodeType="withEffect">
                                  <p:stCondLst>
                                    <p:cond delay="0"/>
                                  </p:stCondLst>
                                  <p:childTnLst>
                                    <p:animEffect transition="out" filter="fade">
                                      <p:cBhvr>
                                        <p:cTn id="106" dur="500"/>
                                        <p:tgtEl>
                                          <p:spTgt spid="76"/>
                                        </p:tgtEl>
                                      </p:cBhvr>
                                    </p:animEffect>
                                    <p:set>
                                      <p:cBhvr>
                                        <p:cTn id="107" dur="1" fill="hold">
                                          <p:stCondLst>
                                            <p:cond delay="499"/>
                                          </p:stCondLst>
                                        </p:cTn>
                                        <p:tgtEl>
                                          <p:spTgt spid="7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nodeType="clickEffect">
                                  <p:stCondLst>
                                    <p:cond delay="0"/>
                                  </p:stCondLst>
                                  <p:childTnLst>
                                    <p:animMotion origin="layout" path="M 2.77778E-7 3.33333E-6 L -0.05625 0.02222 " pathEditMode="relative" rAng="0" ptsTypes="AA">
                                      <p:cBhvr>
                                        <p:cTn id="111" dur="750" fill="hold"/>
                                        <p:tgtEl>
                                          <p:spTgt spid="75"/>
                                        </p:tgtEl>
                                        <p:attrNameLst>
                                          <p:attrName>ppt_x</p:attrName>
                                          <p:attrName>ppt_y</p:attrName>
                                        </p:attrNameLst>
                                      </p:cBhvr>
                                      <p:rCtr x="-2812" y="1111"/>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1.66667E-6 -4.07407E-6 L 0.69063 -0.00787 " pathEditMode="relative" rAng="0" ptsTypes="AA">
                                      <p:cBhvr>
                                        <p:cTn id="115" dur="750" fill="hold"/>
                                        <p:tgtEl>
                                          <p:spTgt spid="90"/>
                                        </p:tgtEl>
                                        <p:attrNameLst>
                                          <p:attrName>ppt_x</p:attrName>
                                          <p:attrName>ppt_y</p:attrName>
                                        </p:attrNameLst>
                                      </p:cBhvr>
                                      <p:rCtr x="34531" y="-394"/>
                                    </p:animMotion>
                                  </p:childTnLst>
                                </p:cTn>
                              </p:par>
                            </p:childTnLst>
                          </p:cTn>
                        </p:par>
                        <p:par>
                          <p:cTn id="116" fill="hold">
                            <p:stCondLst>
                              <p:cond delay="750"/>
                            </p:stCondLst>
                            <p:childTnLst>
                              <p:par>
                                <p:cTn id="117" presetID="10" presetClass="exit" presetSubtype="0" fill="hold" nodeType="afterEffect">
                                  <p:stCondLst>
                                    <p:cond delay="0"/>
                                  </p:stCondLst>
                                  <p:childTnLst>
                                    <p:animEffect transition="out" filter="fade">
                                      <p:cBhvr>
                                        <p:cTn id="118" dur="500"/>
                                        <p:tgtEl>
                                          <p:spTgt spid="90"/>
                                        </p:tgtEl>
                                      </p:cBhvr>
                                    </p:animEffect>
                                    <p:set>
                                      <p:cBhvr>
                                        <p:cTn id="119" dur="1" fill="hold">
                                          <p:stCondLst>
                                            <p:cond delay="499"/>
                                          </p:stCondLst>
                                        </p:cTn>
                                        <p:tgtEl>
                                          <p:spTgt spid="90"/>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3"/>
                                        </p:tgtEl>
                                      </p:cBhvr>
                                    </p:animEffect>
                                    <p:set>
                                      <p:cBhvr>
                                        <p:cTn id="122" dur="1" fill="hold">
                                          <p:stCondLst>
                                            <p:cond delay="499"/>
                                          </p:stCondLst>
                                        </p:cTn>
                                        <p:tgtEl>
                                          <p:spTgt spid="43"/>
                                        </p:tgtEl>
                                        <p:attrNameLst>
                                          <p:attrName>style.visibility</p:attrName>
                                        </p:attrNameLst>
                                      </p:cBhvr>
                                      <p:to>
                                        <p:strVal val="hidden"/>
                                      </p:to>
                                    </p:set>
                                  </p:childTnLst>
                                </p:cTn>
                              </p:par>
                              <p:par>
                                <p:cTn id="123" presetID="10" presetClass="entr" presetSubtype="0" fill="hold" nodeType="withEffect">
                                  <p:stCondLst>
                                    <p:cond delay="0"/>
                                  </p:stCondLst>
                                  <p:childTnLst>
                                    <p:set>
                                      <p:cBhvr>
                                        <p:cTn id="124" dur="1" fill="hold">
                                          <p:stCondLst>
                                            <p:cond delay="0"/>
                                          </p:stCondLst>
                                        </p:cTn>
                                        <p:tgtEl>
                                          <p:spTgt spid="134"/>
                                        </p:tgtEl>
                                        <p:attrNameLst>
                                          <p:attrName>style.visibility</p:attrName>
                                        </p:attrNameLst>
                                      </p:cBhvr>
                                      <p:to>
                                        <p:strVal val="visible"/>
                                      </p:to>
                                    </p:set>
                                    <p:animEffect transition="in" filter="fade">
                                      <p:cBhvr>
                                        <p:cTn id="125" dur="500"/>
                                        <p:tgtEl>
                                          <p:spTgt spid="134"/>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nodeType="clickEffect">
                                  <p:stCondLst>
                                    <p:cond delay="0"/>
                                  </p:stCondLst>
                                  <p:childTnLst>
                                    <p:animMotion origin="layout" path="M -0.05625 0.02222 L -0.20816 0.04814 " pathEditMode="relative" rAng="0" ptsTypes="AA">
                                      <p:cBhvr>
                                        <p:cTn id="129" dur="750" fill="hold"/>
                                        <p:tgtEl>
                                          <p:spTgt spid="75"/>
                                        </p:tgtEl>
                                        <p:attrNameLst>
                                          <p:attrName>ppt_x</p:attrName>
                                          <p:attrName>ppt_y</p:attrName>
                                        </p:attrNameLst>
                                      </p:cBhvr>
                                      <p:rCtr x="-7917" y="1296"/>
                                    </p:animMotion>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144"/>
                                        </p:tgtEl>
                                        <p:attrNameLst>
                                          <p:attrName>style.visibility</p:attrName>
                                        </p:attrNameLst>
                                      </p:cBhvr>
                                      <p:to>
                                        <p:strVal val="visible"/>
                                      </p:to>
                                    </p:set>
                                    <p:animEffect transition="in" filter="fade">
                                      <p:cBhvr>
                                        <p:cTn id="134" dur="500"/>
                                        <p:tgtEl>
                                          <p:spTgt spid="144"/>
                                        </p:tgtEl>
                                      </p:cBhvr>
                                    </p:animEffect>
                                  </p:childTnLst>
                                </p:cTn>
                              </p:par>
                            </p:childTnLst>
                          </p:cTn>
                        </p:par>
                        <p:par>
                          <p:cTn id="135" fill="hold">
                            <p:stCondLst>
                              <p:cond delay="500"/>
                            </p:stCondLst>
                            <p:childTnLst>
                              <p:par>
                                <p:cTn id="136" presetID="10" presetClass="entr" presetSubtype="0" fill="hold" nodeType="afterEffect">
                                  <p:stCondLst>
                                    <p:cond delay="0"/>
                                  </p:stCondLst>
                                  <p:childTnLst>
                                    <p:set>
                                      <p:cBhvr>
                                        <p:cTn id="137" dur="1" fill="hold">
                                          <p:stCondLst>
                                            <p:cond delay="0"/>
                                          </p:stCondLst>
                                        </p:cTn>
                                        <p:tgtEl>
                                          <p:spTgt spid="48"/>
                                        </p:tgtEl>
                                        <p:attrNameLst>
                                          <p:attrName>style.visibility</p:attrName>
                                        </p:attrNameLst>
                                      </p:cBhvr>
                                      <p:to>
                                        <p:strVal val="visible"/>
                                      </p:to>
                                    </p:set>
                                    <p:animEffect transition="in" filter="fade">
                                      <p:cBhvr>
                                        <p:cTn id="138" dur="500"/>
                                        <p:tgtEl>
                                          <p:spTgt spid="48"/>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mph" presetSubtype="0" nodeType="clickEffect">
                                  <p:stCondLst>
                                    <p:cond delay="0"/>
                                  </p:stCondLst>
                                  <p:childTnLst>
                                    <p:set>
                                      <p:cBhvr>
                                        <p:cTn id="142" dur="indefinite"/>
                                        <p:tgtEl>
                                          <p:spTgt spid="134"/>
                                        </p:tgtEl>
                                        <p:attrNameLst>
                                          <p:attrName>style.opacity</p:attrName>
                                        </p:attrNameLst>
                                      </p:cBhvr>
                                      <p:to>
                                        <p:strVal val="0.5"/>
                                      </p:to>
                                    </p:set>
                                    <p:animEffect filter="image" prLst="opacity: 0.5">
                                      <p:cBhvr rctx="IE">
                                        <p:cTn id="143" dur="indefinite"/>
                                        <p:tgtEl>
                                          <p:spTgt spid="134"/>
                                        </p:tgtEl>
                                      </p:cBhvr>
                                    </p:animEffect>
                                  </p:childTnLst>
                                </p:cTn>
                              </p:par>
                              <p:par>
                                <p:cTn id="144" presetID="9" presetClass="emph" presetSubtype="0" nodeType="withEffect">
                                  <p:stCondLst>
                                    <p:cond delay="0"/>
                                  </p:stCondLst>
                                  <p:childTnLst>
                                    <p:set>
                                      <p:cBhvr>
                                        <p:cTn id="145" dur="indefinite"/>
                                        <p:tgtEl>
                                          <p:spTgt spid="144"/>
                                        </p:tgtEl>
                                        <p:attrNameLst>
                                          <p:attrName>style.opacity</p:attrName>
                                        </p:attrNameLst>
                                      </p:cBhvr>
                                      <p:to>
                                        <p:strVal val="0.5"/>
                                      </p:to>
                                    </p:set>
                                    <p:animEffect filter="image" prLst="opacity: 0.5">
                                      <p:cBhvr rctx="IE">
                                        <p:cTn id="146" dur="indefinite"/>
                                        <p:tgtEl>
                                          <p:spTgt spid="144"/>
                                        </p:tgtEl>
                                      </p:cBhvr>
                                    </p:animEffect>
                                  </p:childTnLst>
                                </p:cTn>
                              </p:par>
                              <p:par>
                                <p:cTn id="147" presetID="9" presetClass="emph" presetSubtype="0" nodeType="withEffect">
                                  <p:stCondLst>
                                    <p:cond delay="0"/>
                                  </p:stCondLst>
                                  <p:childTnLst>
                                    <p:set>
                                      <p:cBhvr>
                                        <p:cTn id="148" dur="indefinite"/>
                                        <p:tgtEl>
                                          <p:spTgt spid="156"/>
                                        </p:tgtEl>
                                        <p:attrNameLst>
                                          <p:attrName>style.opacity</p:attrName>
                                        </p:attrNameLst>
                                      </p:cBhvr>
                                      <p:to>
                                        <p:strVal val="0.5"/>
                                      </p:to>
                                    </p:set>
                                    <p:animEffect filter="image" prLst="opacity: 0.5">
                                      <p:cBhvr rctx="IE">
                                        <p:cTn id="149" dur="indefinite"/>
                                        <p:tgtEl>
                                          <p:spTgt spid="156"/>
                                        </p:tgtEl>
                                      </p:cBhvr>
                                    </p:animEffect>
                                  </p:childTnLst>
                                </p:cTn>
                              </p:par>
                              <p:par>
                                <p:cTn id="150" presetID="9" presetClass="emph" presetSubtype="0" nodeType="withEffect">
                                  <p:stCondLst>
                                    <p:cond delay="0"/>
                                  </p:stCondLst>
                                  <p:childTnLst>
                                    <p:set>
                                      <p:cBhvr>
                                        <p:cTn id="151" dur="indefinite"/>
                                        <p:tgtEl>
                                          <p:spTgt spid="126"/>
                                        </p:tgtEl>
                                        <p:attrNameLst>
                                          <p:attrName>style.opacity</p:attrName>
                                        </p:attrNameLst>
                                      </p:cBhvr>
                                      <p:to>
                                        <p:strVal val="0.5"/>
                                      </p:to>
                                    </p:set>
                                    <p:animEffect filter="image" prLst="opacity: 0.5">
                                      <p:cBhvr rctx="IE">
                                        <p:cTn id="152" dur="indefinite"/>
                                        <p:tgtEl>
                                          <p:spTgt spid="126"/>
                                        </p:tgtEl>
                                      </p:cBhvr>
                                    </p:animEffect>
                                  </p:childTnLst>
                                </p:cTn>
                              </p:par>
                              <p:par>
                                <p:cTn id="153" presetID="10" presetClass="exit" presetSubtype="0" fill="hold" nodeType="withEffect">
                                  <p:stCondLst>
                                    <p:cond delay="0"/>
                                  </p:stCondLst>
                                  <p:childTnLst>
                                    <p:animEffect transition="out" filter="fade">
                                      <p:cBhvr>
                                        <p:cTn id="154" dur="500"/>
                                        <p:tgtEl>
                                          <p:spTgt spid="75"/>
                                        </p:tgtEl>
                                      </p:cBhvr>
                                    </p:animEffect>
                                    <p:set>
                                      <p:cBhvr>
                                        <p:cTn id="155" dur="1" fill="hold">
                                          <p:stCondLst>
                                            <p:cond delay="499"/>
                                          </p:stCondLst>
                                        </p:cTn>
                                        <p:tgtEl>
                                          <p:spTgt spid="7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path" presetSubtype="0" accel="50000" decel="50000" fill="hold" nodeType="clickEffect">
                                  <p:stCondLst>
                                    <p:cond delay="0"/>
                                  </p:stCondLst>
                                  <p:childTnLst>
                                    <p:animMotion origin="layout" path="M -3.33333E-6 -2.22222E-6 L -0.05625 0.03334 " pathEditMode="relative" rAng="0" ptsTypes="AA">
                                      <p:cBhvr>
                                        <p:cTn id="159" dur="750" fill="hold"/>
                                        <p:tgtEl>
                                          <p:spTgt spid="74"/>
                                        </p:tgtEl>
                                        <p:attrNameLst>
                                          <p:attrName>ppt_x</p:attrName>
                                          <p:attrName>ppt_y</p:attrName>
                                        </p:attrNameLst>
                                      </p:cBhvr>
                                      <p:rCtr x="-2812" y="1667"/>
                                    </p:animMotion>
                                  </p:childTnLst>
                                </p:cTn>
                              </p:par>
                            </p:childTnLst>
                          </p:cTn>
                        </p:par>
                      </p:childTnLst>
                    </p:cTn>
                  </p:par>
                  <p:par>
                    <p:cTn id="160" fill="hold">
                      <p:stCondLst>
                        <p:cond delay="indefinite"/>
                      </p:stCondLst>
                      <p:childTnLst>
                        <p:par>
                          <p:cTn id="161" fill="hold">
                            <p:stCondLst>
                              <p:cond delay="0"/>
                            </p:stCondLst>
                            <p:childTnLst>
                              <p:par>
                                <p:cTn id="162" presetID="42" presetClass="path" presetSubtype="0" accel="50000" decel="50000" fill="hold" nodeType="clickEffect">
                                  <p:stCondLst>
                                    <p:cond delay="0"/>
                                  </p:stCondLst>
                                  <p:childTnLst>
                                    <p:animMotion origin="layout" path="M -0.05625 0.03334 L -0.21041 0.05903 " pathEditMode="relative" rAng="0" ptsTypes="AA">
                                      <p:cBhvr>
                                        <p:cTn id="163" dur="750" fill="hold"/>
                                        <p:tgtEl>
                                          <p:spTgt spid="74"/>
                                        </p:tgtEl>
                                        <p:attrNameLst>
                                          <p:attrName>ppt_x</p:attrName>
                                          <p:attrName>ppt_y</p:attrName>
                                        </p:attrNameLst>
                                      </p:cBhvr>
                                      <p:rCtr x="-7708" y="1273"/>
                                    </p:animMotion>
                                  </p:childTnLst>
                                </p:cTn>
                              </p:par>
                            </p:childTnLst>
                          </p:cTn>
                        </p:par>
                      </p:childTnLst>
                    </p:cTn>
                  </p:par>
                  <p:par>
                    <p:cTn id="164" fill="hold">
                      <p:stCondLst>
                        <p:cond delay="indefinite"/>
                      </p:stCondLst>
                      <p:childTnLst>
                        <p:par>
                          <p:cTn id="165" fill="hold">
                            <p:stCondLst>
                              <p:cond delay="0"/>
                            </p:stCondLst>
                            <p:childTnLst>
                              <p:par>
                                <p:cTn id="166" presetID="42" presetClass="path" presetSubtype="0" accel="50000" decel="50000" fill="hold" nodeType="clickEffect">
                                  <p:stCondLst>
                                    <p:cond delay="0"/>
                                  </p:stCondLst>
                                  <p:childTnLst>
                                    <p:animMotion origin="layout" path="M 4.72222E-6 -2.22222E-6 L 0.68836 -0.01296 " pathEditMode="relative" rAng="0" ptsTypes="AA">
                                      <p:cBhvr>
                                        <p:cTn id="167" dur="750" fill="hold"/>
                                        <p:tgtEl>
                                          <p:spTgt spid="10"/>
                                        </p:tgtEl>
                                        <p:attrNameLst>
                                          <p:attrName>ppt_x</p:attrName>
                                          <p:attrName>ppt_y</p:attrName>
                                        </p:attrNameLst>
                                      </p:cBhvr>
                                      <p:rCtr x="34410" y="-648"/>
                                    </p:animMotion>
                                  </p:childTnLst>
                                </p:cTn>
                              </p:par>
                            </p:childTnLst>
                          </p:cTn>
                        </p:par>
                        <p:par>
                          <p:cTn id="168" fill="hold">
                            <p:stCondLst>
                              <p:cond delay="750"/>
                            </p:stCondLst>
                            <p:childTnLst>
                              <p:par>
                                <p:cTn id="169" presetID="10" presetClass="exit" presetSubtype="0" fill="hold" nodeType="afterEffect">
                                  <p:stCondLst>
                                    <p:cond delay="0"/>
                                  </p:stCondLst>
                                  <p:childTnLst>
                                    <p:animEffect transition="out" filter="fade">
                                      <p:cBhvr>
                                        <p:cTn id="170" dur="500"/>
                                        <p:tgtEl>
                                          <p:spTgt spid="10"/>
                                        </p:tgtEl>
                                      </p:cBhvr>
                                    </p:animEffect>
                                    <p:set>
                                      <p:cBhvr>
                                        <p:cTn id="171" dur="1" fill="hold">
                                          <p:stCondLst>
                                            <p:cond delay="499"/>
                                          </p:stCondLst>
                                        </p:cTn>
                                        <p:tgtEl>
                                          <p:spTgt spid="10"/>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500"/>
                                        <p:tgtEl>
                                          <p:spTgt spid="48"/>
                                        </p:tgtEl>
                                      </p:cBhvr>
                                    </p:animEffect>
                                    <p:set>
                                      <p:cBhvr>
                                        <p:cTn id="174" dur="1" fill="hold">
                                          <p:stCondLst>
                                            <p:cond delay="499"/>
                                          </p:stCondLst>
                                        </p:cTn>
                                        <p:tgtEl>
                                          <p:spTgt spid="48"/>
                                        </p:tgtEl>
                                        <p:attrNameLst>
                                          <p:attrName>style.visibility</p:attrName>
                                        </p:attrNameLst>
                                      </p:cBhvr>
                                      <p:to>
                                        <p:strVal val="hidden"/>
                                      </p:to>
                                    </p:set>
                                  </p:childTnLst>
                                </p:cTn>
                              </p:par>
                              <p:par>
                                <p:cTn id="175" presetID="10" presetClass="entr" presetSubtype="0" fill="hold" nodeType="withEffect">
                                  <p:stCondLst>
                                    <p:cond delay="0"/>
                                  </p:stCondLst>
                                  <p:childTnLst>
                                    <p:set>
                                      <p:cBhvr>
                                        <p:cTn id="176" dur="1" fill="hold">
                                          <p:stCondLst>
                                            <p:cond delay="0"/>
                                          </p:stCondLst>
                                        </p:cTn>
                                        <p:tgtEl>
                                          <p:spTgt spid="167"/>
                                        </p:tgtEl>
                                        <p:attrNameLst>
                                          <p:attrName>style.visibility</p:attrName>
                                        </p:attrNameLst>
                                      </p:cBhvr>
                                      <p:to>
                                        <p:strVal val="visible"/>
                                      </p:to>
                                    </p:set>
                                    <p:animEffect transition="in" filter="fade">
                                      <p:cBhvr>
                                        <p:cTn id="177" dur="500"/>
                                        <p:tgtEl>
                                          <p:spTgt spid="167"/>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123"/>
                                        </p:tgtEl>
                                        <p:attrNameLst>
                                          <p:attrName>style.visibility</p:attrName>
                                        </p:attrNameLst>
                                      </p:cBhvr>
                                      <p:to>
                                        <p:strVal val="visible"/>
                                      </p:to>
                                    </p:set>
                                    <p:animEffect transition="in" filter="fade">
                                      <p:cBhvr>
                                        <p:cTn id="182" dur="500"/>
                                        <p:tgtEl>
                                          <p:spTgt spid="123"/>
                                        </p:tgtEl>
                                      </p:cBhvr>
                                    </p:animEffect>
                                  </p:childTnLst>
                                </p:cTn>
                              </p:par>
                              <p:par>
                                <p:cTn id="183" presetID="10" presetClass="exit" presetSubtype="0" fill="hold" nodeType="withEffect">
                                  <p:stCondLst>
                                    <p:cond delay="0"/>
                                  </p:stCondLst>
                                  <p:childTnLst>
                                    <p:animEffect transition="out" filter="fade">
                                      <p:cBhvr>
                                        <p:cTn id="184" dur="500"/>
                                        <p:tgtEl>
                                          <p:spTgt spid="74"/>
                                        </p:tgtEl>
                                      </p:cBhvr>
                                    </p:animEffect>
                                    <p:set>
                                      <p:cBhvr>
                                        <p:cTn id="185"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97" grpId="0" animBg="1"/>
      <p:bldP spid="97" grpId="1" animBg="1"/>
      <p:bldP spid="106" grpId="0"/>
      <p:bldP spid="10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a:xfrm>
            <a:off x="1143001" y="1439694"/>
            <a:ext cx="6858000" cy="4438591"/>
          </a:xfrm>
        </p:spPr>
        <p:txBody>
          <a:bodyPr>
            <a:normAutofit fontScale="85000" lnSpcReduction="20000"/>
          </a:bodyPr>
          <a:lstStyle/>
          <a:p>
            <a:pPr marL="0" indent="0" algn="just">
              <a:lnSpc>
                <a:spcPct val="110000"/>
              </a:lnSpc>
              <a:buNone/>
            </a:pPr>
            <a:r>
              <a:rPr lang="en-US" sz="2400" dirty="0">
                <a:latin typeface="Arial" panose="020B0604020202020204" pitchFamily="34" charset="0"/>
                <a:cs typeface="Arial" panose="020B0604020202020204" pitchFamily="34" charset="0"/>
              </a:rPr>
              <a:t>Write a function </a:t>
            </a:r>
            <a:r>
              <a:rPr lang="en-US" sz="2400" b="1" dirty="0">
                <a:latin typeface="Arial" panose="020B0604020202020204" pitchFamily="34" charset="0"/>
                <a:cs typeface="Arial" panose="020B0604020202020204" pitchFamily="34" charset="0"/>
              </a:rPr>
              <a:t>palindrome() </a:t>
            </a:r>
            <a:r>
              <a:rPr lang="en-US" sz="2400" dirty="0">
                <a:latin typeface="Arial" panose="020B0604020202020204" pitchFamily="34" charset="0"/>
                <a:cs typeface="Arial" panose="020B0604020202020204" pitchFamily="34" charset="0"/>
              </a:rPr>
              <a:t>that determines whether a given string is a palindrome. The prototype for the </a:t>
            </a:r>
            <a:r>
              <a:rPr lang="en-US" sz="2400" b="1" dirty="0">
                <a:latin typeface="Arial" panose="020B0604020202020204" pitchFamily="34" charset="0"/>
                <a:cs typeface="Arial" panose="020B0604020202020204" pitchFamily="34" charset="0"/>
              </a:rPr>
              <a:t>palindrome() </a:t>
            </a:r>
            <a:r>
              <a:rPr lang="en-US" sz="2400" dirty="0">
                <a:latin typeface="Arial" panose="020B0604020202020204" pitchFamily="34" charset="0"/>
                <a:cs typeface="Arial" panose="020B0604020202020204" pitchFamily="34" charset="0"/>
              </a:rPr>
              <a:t>function is given below:</a:t>
            </a:r>
          </a:p>
          <a:p>
            <a:pPr marL="0" indent="0" algn="just">
              <a:lnSpc>
                <a:spcPct val="110000"/>
              </a:lnSpc>
              <a:buNone/>
            </a:pPr>
            <a:r>
              <a:rPr lang="en-US" sz="2400" dirty="0">
                <a:latin typeface="Courier New" panose="02070309020205020404" pitchFamily="49" charset="0"/>
                <a:cs typeface="Courier New" panose="02070309020205020404" pitchFamily="49" charset="0"/>
              </a:rPr>
              <a:t>int palindrome(char *word);</a:t>
            </a:r>
          </a:p>
          <a:p>
            <a:pPr marL="0" indent="0" algn="just">
              <a:lnSpc>
                <a:spcPct val="110000"/>
              </a:lnSpc>
              <a:buNone/>
            </a:pPr>
            <a:r>
              <a:rPr lang="en-US" sz="2400" dirty="0">
                <a:latin typeface="Arial" panose="020B0604020202020204" pitchFamily="34" charset="0"/>
                <a:cs typeface="Arial" panose="020B0604020202020204" pitchFamily="34" charset="0"/>
              </a:rPr>
              <a:t>The function should return 0 if the string is a palindrome and -1 otherwise. You should ignore the null terminator. Ignore the case of each letter.</a:t>
            </a:r>
          </a:p>
          <a:p>
            <a:pPr marL="0" indent="0" algn="just">
              <a:lnSpc>
                <a:spcPct val="110000"/>
              </a:lnSpc>
              <a:buNone/>
            </a:pPr>
            <a:r>
              <a:rPr lang="en-US" sz="2400" dirty="0">
                <a:latin typeface="Arial" panose="020B0604020202020204" pitchFamily="34" charset="0"/>
                <a:cs typeface="Arial" panose="020B0604020202020204" pitchFamily="34" charset="0"/>
              </a:rPr>
              <a:t>Sample output:</a:t>
            </a:r>
          </a:p>
          <a:p>
            <a:pPr marL="0" indent="0" algn="just">
              <a:lnSpc>
                <a:spcPct val="110000"/>
              </a:lnSpc>
              <a:buNone/>
            </a:pPr>
            <a:r>
              <a:rPr lang="en-US" sz="2400" dirty="0">
                <a:latin typeface="Courier New" panose="02070309020205020404" pitchFamily="49" charset="0"/>
                <a:cs typeface="Courier New" panose="02070309020205020404" pitchFamily="49" charset="0"/>
              </a:rPr>
              <a:t>Enter a string: </a:t>
            </a:r>
            <a:r>
              <a:rPr lang="en-US" sz="2400" dirty="0">
                <a:solidFill>
                  <a:srgbClr val="0070C0"/>
                </a:solidFill>
                <a:latin typeface="Courier New" panose="02070309020205020404" pitchFamily="49" charset="0"/>
                <a:cs typeface="Courier New" panose="02070309020205020404" pitchFamily="49" charset="0"/>
              </a:rPr>
              <a:t>A man a plan a canal Panama</a:t>
            </a:r>
          </a:p>
          <a:p>
            <a:pPr marL="0" indent="0" algn="just">
              <a:lnSpc>
                <a:spcPct val="110000"/>
              </a:lnSpc>
              <a:buNone/>
            </a:pPr>
            <a:r>
              <a:rPr lang="en-US" sz="2400" dirty="0">
                <a:latin typeface="Courier New" panose="02070309020205020404" pitchFamily="49" charset="0"/>
                <a:cs typeface="Courier New" panose="02070309020205020404" pitchFamily="49" charset="0"/>
              </a:rPr>
              <a:t>The string is a palindrome.</a:t>
            </a:r>
          </a:p>
          <a:p>
            <a:pPr marL="0" indent="0" algn="just">
              <a:lnSpc>
                <a:spcPct val="110000"/>
              </a:lnSpc>
              <a:buNone/>
            </a:pPr>
            <a:r>
              <a:rPr lang="en-US" sz="2400" dirty="0">
                <a:latin typeface="Courier New" panose="02070309020205020404" pitchFamily="49" charset="0"/>
                <a:cs typeface="Courier New" panose="02070309020205020404" pitchFamily="49" charset="0"/>
              </a:rPr>
              <a:t>Enter a string: </a:t>
            </a:r>
            <a:r>
              <a:rPr lang="en-US" sz="2400" dirty="0">
                <a:solidFill>
                  <a:srgbClr val="0070C0"/>
                </a:solidFill>
                <a:latin typeface="Courier New" panose="02070309020205020404" pitchFamily="49" charset="0"/>
                <a:cs typeface="Courier New" panose="02070309020205020404" pitchFamily="49" charset="0"/>
              </a:rPr>
              <a:t>Superman in the sky</a:t>
            </a:r>
          </a:p>
          <a:p>
            <a:pPr marL="0" indent="0" algn="just">
              <a:lnSpc>
                <a:spcPct val="110000"/>
              </a:lnSpc>
              <a:buNone/>
            </a:pPr>
            <a:r>
              <a:rPr lang="en-US" sz="2400" dirty="0">
                <a:latin typeface="Courier New" panose="02070309020205020404" pitchFamily="49" charset="0"/>
                <a:cs typeface="Courier New" panose="02070309020205020404" pitchFamily="49" charset="0"/>
              </a:rPr>
              <a:t>The string is not a palindrome.</a:t>
            </a:r>
          </a:p>
        </p:txBody>
      </p:sp>
    </p:spTree>
    <p:extLst>
      <p:ext uri="{BB962C8B-B14F-4D97-AF65-F5344CB8AC3E}">
        <p14:creationId xmlns:p14="http://schemas.microsoft.com/office/powerpoint/2010/main" val="251660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561737"/>
            <a:ext cx="8915400" cy="6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item;</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Queue 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q.ll.head</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q.ll.tail</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("Enter a string of characters, terminated by a newline:\n");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scanf</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c",&amp;item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if(item=='\n') break;</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a:t>
            </a:r>
            <a:r>
              <a:rPr lang="en-US" altLang="en-US" sz="1100" dirty="0" err="1">
                <a:latin typeface="Courier New" panose="02070309020205020404" pitchFamily="49" charset="0"/>
                <a:cs typeface="Courier New" panose="02070309020205020404" pitchFamily="49" charset="0"/>
              </a:rPr>
              <a:t>q,item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enqueue(&amp;q,'\0');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 = (char *)malloc(</a:t>
            </a:r>
            <a:r>
              <a:rPr lang="en-US" altLang="en-US" sz="1100" dirty="0" err="1">
                <a:latin typeface="Courier New" panose="02070309020205020404" pitchFamily="49" charset="0"/>
                <a:cs typeface="Courier New" panose="02070309020205020404" pitchFamily="49" charset="0"/>
              </a:rPr>
              <a:t>sizeof</a:t>
            </a:r>
            <a:r>
              <a:rPr lang="en-US" altLang="en-US" sz="1100" dirty="0">
                <a:latin typeface="Courier New" panose="02070309020205020404" pitchFamily="49" charset="0"/>
                <a:cs typeface="Courier New" panose="02070309020205020404" pitchFamily="49" charset="0"/>
              </a:rPr>
              <a:t>(char)*</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a:t>
            </a:r>
            <a:r>
              <a:rPr lang="en-US" altLang="en-US" sz="1100" dirty="0" err="1">
                <a:latin typeface="Courier New" panose="02070309020205020404" pitchFamily="49" charset="0"/>
                <a:cs typeface="Courier New" panose="02070309020205020404" pitchFamily="49" charset="0"/>
              </a:rPr>
              <a:t>isEmptyQueue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peekQueue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dequeue(&amp;q);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result=</a:t>
            </a:r>
            <a:r>
              <a:rPr lang="en-US" altLang="en-US" sz="1100" b="1" dirty="0">
                <a:solidFill>
                  <a:srgbClr val="FF0000"/>
                </a:solidFill>
                <a:latin typeface="Courier New" panose="02070309020205020404" pitchFamily="49" charset="0"/>
                <a:cs typeface="Courier New" panose="02070309020205020404" pitchFamily="49" charset="0"/>
              </a:rPr>
              <a:t>palindrome(expression);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 (result==0){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string is a palindrome.\n");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}else{</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string is not a palindrome.\n");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free(expression);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561737"/>
            <a:ext cx="507151" cy="652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37</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dirty="0"/>
              <a:t>Question 3 - </a:t>
            </a:r>
            <a:r>
              <a:rPr lang="en-SG" dirty="0" err="1"/>
              <a:t>Template.c</a:t>
            </a:r>
            <a:endParaRPr lang="en-SG" dirty="0"/>
          </a:p>
        </p:txBody>
      </p:sp>
    </p:spTree>
    <p:extLst>
      <p:ext uri="{BB962C8B-B14F-4D97-AF65-F5344CB8AC3E}">
        <p14:creationId xmlns:p14="http://schemas.microsoft.com/office/powerpoint/2010/main" val="44938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33</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void </a:t>
            </a:r>
            <a:r>
              <a:rPr lang="en-US" altLang="en-US" sz="1300" b="1" dirty="0">
                <a:solidFill>
                  <a:srgbClr val="FF0000"/>
                </a:solidFill>
                <a:latin typeface="Courier New" panose="02070309020205020404" pitchFamily="49" charset="0"/>
                <a:cs typeface="Courier New" panose="02070309020205020404" pitchFamily="49" charset="0"/>
              </a:rPr>
              <a:t>palindrome1</a:t>
            </a:r>
            <a:r>
              <a:rPr lang="en-US" altLang="en-US" sz="1300" dirty="0">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int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Stack s; Queue 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endParaRPr lang="en-US" altLang="en-US" sz="13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and a queue, stripping out spaces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b="1" dirty="0">
                <a:solidFill>
                  <a:srgbClr val="FF0000"/>
                </a:solidFill>
                <a:latin typeface="Courier New" panose="02070309020205020404" pitchFamily="49" charset="0"/>
                <a:cs typeface="Courier New" panose="02070309020205020404" pitchFamily="49" charset="0"/>
              </a:rPr>
              <a:t>word</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push</a:t>
            </a:r>
            <a:r>
              <a:rPr lang="en-US" altLang="en-US" sz="1300" dirty="0">
                <a:latin typeface="Courier New" panose="02070309020205020404" pitchFamily="49" charset="0"/>
                <a:cs typeface="Courier New" panose="02070309020205020404" pitchFamily="49" charset="0"/>
              </a:rPr>
              <a:t>(&amp;s,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enqueue</a:t>
            </a:r>
            <a:r>
              <a:rPr lang="en-US" altLang="en-US" sz="1300" dirty="0">
                <a:latin typeface="Courier New" panose="02070309020205020404" pitchFamily="49" charset="0"/>
                <a:cs typeface="Courier New" panose="02070309020205020404" pitchFamily="49" charset="0"/>
              </a:rPr>
              <a:t>(&amp;q,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divide size by 2,ignore the middle character in an odd-length string</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2;</a:t>
            </a:r>
            <a:r>
              <a:rPr lang="en-US" altLang="en-US" sz="1300" b="1" dirty="0">
                <a:solidFill>
                  <a:srgbClr val="FF0000"/>
                </a:solidFill>
                <a:latin typeface="Courier New" panose="02070309020205020404" pitchFamily="49" charset="0"/>
                <a:cs typeface="Courier New" panose="02070309020205020404" pitchFamily="49" charset="0"/>
              </a:rPr>
              <a:t> //</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endParaRPr lang="en-US" altLang="en-US" sz="1300" b="1" dirty="0">
              <a:solidFill>
                <a:srgbClr val="FF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first half of stripped string off the stack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with the second half</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&gt;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(pop(&amp;s) != dequeue(&amp;q)){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return;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F54FB4AE-5198-41B7-BE59-1D31264C9C25}"/>
              </a:ext>
            </a:extLst>
          </p:cNvPr>
          <p:cNvSpPr txBox="1"/>
          <p:nvPr/>
        </p:nvSpPr>
        <p:spPr>
          <a:xfrm>
            <a:off x="6976650" y="99917"/>
            <a:ext cx="2091150"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and queue</a:t>
            </a:r>
          </a:p>
        </p:txBody>
      </p:sp>
    </p:spTree>
    <p:extLst>
      <p:ext uri="{BB962C8B-B14F-4D97-AF65-F5344CB8AC3E}">
        <p14:creationId xmlns:p14="http://schemas.microsoft.com/office/powerpoint/2010/main" val="67084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E898A4B-56DF-4C31-8FCF-E57A0441B80F}"/>
              </a:ext>
            </a:extLst>
          </p:cNvPr>
          <p:cNvSpPr/>
          <p:nvPr/>
        </p:nvSpPr>
        <p:spPr>
          <a:xfrm>
            <a:off x="0" y="0"/>
            <a:ext cx="9220200"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1"/>
            <a:ext cx="9220200" cy="525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33</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void </a:t>
            </a:r>
            <a:r>
              <a:rPr lang="en-US" altLang="en-US" sz="1300" b="1" dirty="0">
                <a:solidFill>
                  <a:srgbClr val="FF0000"/>
                </a:solidFill>
                <a:latin typeface="Courier New" panose="02070309020205020404" pitchFamily="49" charset="0"/>
                <a:cs typeface="Courier New" panose="02070309020205020404" pitchFamily="49" charset="0"/>
              </a:rPr>
              <a:t>palindrome1</a:t>
            </a:r>
            <a:r>
              <a:rPr lang="en-US" altLang="en-US" sz="1300" dirty="0">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int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Stack s; Queue 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endParaRPr lang="en-US" altLang="en-US" sz="13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and a queue, stripping out spaces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b="1" dirty="0">
                <a:solidFill>
                  <a:srgbClr val="FF0000"/>
                </a:solidFill>
                <a:latin typeface="Courier New" panose="02070309020205020404" pitchFamily="49" charset="0"/>
                <a:cs typeface="Courier New" panose="02070309020205020404" pitchFamily="49" charset="0"/>
              </a:rPr>
              <a:t>word</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push</a:t>
            </a:r>
            <a:r>
              <a:rPr lang="en-US" altLang="en-US" sz="1300" dirty="0">
                <a:latin typeface="Courier New" panose="02070309020205020404" pitchFamily="49" charset="0"/>
                <a:cs typeface="Courier New" panose="02070309020205020404" pitchFamily="49" charset="0"/>
              </a:rPr>
              <a:t>(&amp;s,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enqueue</a:t>
            </a:r>
            <a:r>
              <a:rPr lang="en-US" altLang="en-US" sz="1300" dirty="0">
                <a:latin typeface="Courier New" panose="02070309020205020404" pitchFamily="49" charset="0"/>
                <a:cs typeface="Courier New" panose="02070309020205020404" pitchFamily="49" charset="0"/>
              </a:rPr>
              <a:t>(&amp;q,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divide size by 2,ignore the middle character in an odd-length string</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2;</a:t>
            </a:r>
            <a:r>
              <a:rPr lang="en-US" altLang="en-US" sz="1300" b="1" dirty="0">
                <a:solidFill>
                  <a:srgbClr val="FF0000"/>
                </a:solidFill>
                <a:latin typeface="Courier New" panose="02070309020205020404" pitchFamily="49" charset="0"/>
                <a:cs typeface="Courier New" panose="02070309020205020404" pitchFamily="49" charset="0"/>
              </a:rPr>
              <a:t> //</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endParaRPr lang="en-US" altLang="en-US" sz="1300" b="1" dirty="0">
              <a:solidFill>
                <a:srgbClr val="FF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 Pop first half of stripped string off the stack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//Compare with the second half</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&gt;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(pop(&amp;s) != dequeue(&amp;q)){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return;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p>
        </p:txBody>
      </p:sp>
      <p:sp>
        <p:nvSpPr>
          <p:cNvPr id="3" name="Rectangle 2">
            <a:extLst>
              <a:ext uri="{FF2B5EF4-FFF2-40B4-BE49-F238E27FC236}">
                <a16:creationId xmlns:a16="http://schemas.microsoft.com/office/drawing/2014/main" id="{ECF11CA0-83CA-47D4-BCA9-512D153D3924}"/>
              </a:ext>
            </a:extLst>
          </p:cNvPr>
          <p:cNvSpPr/>
          <p:nvPr/>
        </p:nvSpPr>
        <p:spPr>
          <a:xfrm>
            <a:off x="0" y="3837241"/>
            <a:ext cx="9220200" cy="2815874"/>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FD9C8769-047F-4F42-855F-190E94B48F17}"/>
              </a:ext>
            </a:extLst>
          </p:cNvPr>
          <p:cNvSpPr/>
          <p:nvPr/>
        </p:nvSpPr>
        <p:spPr>
          <a:xfrm>
            <a:off x="4271355" y="4498095"/>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15" name="Rectangle 14">
            <a:extLst>
              <a:ext uri="{FF2B5EF4-FFF2-40B4-BE49-F238E27FC236}">
                <a16:creationId xmlns:a16="http://schemas.microsoft.com/office/drawing/2014/main" id="{4F7ABEF7-1491-48C7-88C0-DA9E2D57CAF4}"/>
              </a:ext>
            </a:extLst>
          </p:cNvPr>
          <p:cNvSpPr/>
          <p:nvPr/>
        </p:nvSpPr>
        <p:spPr>
          <a:xfrm>
            <a:off x="4271355" y="4848832"/>
            <a:ext cx="1035349" cy="35073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6" name="Rectangle 15">
            <a:extLst>
              <a:ext uri="{FF2B5EF4-FFF2-40B4-BE49-F238E27FC236}">
                <a16:creationId xmlns:a16="http://schemas.microsoft.com/office/drawing/2014/main" id="{12460DDB-5227-4F92-8FD9-5F6E3A37C7C0}"/>
              </a:ext>
            </a:extLst>
          </p:cNvPr>
          <p:cNvSpPr/>
          <p:nvPr/>
        </p:nvSpPr>
        <p:spPr>
          <a:xfrm>
            <a:off x="4271355" y="5199570"/>
            <a:ext cx="1035349" cy="35073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D</a:t>
            </a:r>
          </a:p>
        </p:txBody>
      </p:sp>
      <p:sp>
        <p:nvSpPr>
          <p:cNvPr id="17" name="Rectangle 16">
            <a:extLst>
              <a:ext uri="{FF2B5EF4-FFF2-40B4-BE49-F238E27FC236}">
                <a16:creationId xmlns:a16="http://schemas.microsoft.com/office/drawing/2014/main" id="{F751604B-A894-4698-B14C-52E60A77035B}"/>
              </a:ext>
            </a:extLst>
          </p:cNvPr>
          <p:cNvSpPr/>
          <p:nvPr/>
        </p:nvSpPr>
        <p:spPr>
          <a:xfrm>
            <a:off x="4271355" y="5550305"/>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8" name="Rectangle 17">
            <a:extLst>
              <a:ext uri="{FF2B5EF4-FFF2-40B4-BE49-F238E27FC236}">
                <a16:creationId xmlns:a16="http://schemas.microsoft.com/office/drawing/2014/main" id="{18D40620-2888-44C6-A844-8DB81732C5F2}"/>
              </a:ext>
            </a:extLst>
          </p:cNvPr>
          <p:cNvSpPr/>
          <p:nvPr/>
        </p:nvSpPr>
        <p:spPr>
          <a:xfrm>
            <a:off x="4271355" y="5901042"/>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30" name="Group 29">
            <a:extLst>
              <a:ext uri="{FF2B5EF4-FFF2-40B4-BE49-F238E27FC236}">
                <a16:creationId xmlns:a16="http://schemas.microsoft.com/office/drawing/2014/main" id="{57726DDD-4F09-4792-B544-8563C4F3B01E}"/>
              </a:ext>
            </a:extLst>
          </p:cNvPr>
          <p:cNvGrpSpPr/>
          <p:nvPr/>
        </p:nvGrpSpPr>
        <p:grpSpPr>
          <a:xfrm>
            <a:off x="4039207" y="3931603"/>
            <a:ext cx="1504242" cy="2453505"/>
            <a:chOff x="832131" y="3931603"/>
            <a:chExt cx="1504242" cy="2453505"/>
          </a:xfrm>
        </p:grpSpPr>
        <p:grpSp>
          <p:nvGrpSpPr>
            <p:cNvPr id="10" name="Group 9">
              <a:extLst>
                <a:ext uri="{FF2B5EF4-FFF2-40B4-BE49-F238E27FC236}">
                  <a16:creationId xmlns:a16="http://schemas.microsoft.com/office/drawing/2014/main" id="{DFEB49D8-F2F2-43C7-9A45-8D644EDD1C73}"/>
                </a:ext>
              </a:extLst>
            </p:cNvPr>
            <p:cNvGrpSpPr/>
            <p:nvPr/>
          </p:nvGrpSpPr>
          <p:grpSpPr>
            <a:xfrm>
              <a:off x="832131" y="4321764"/>
              <a:ext cx="1504242" cy="2063344"/>
              <a:chOff x="1143000" y="2667000"/>
              <a:chExt cx="1295400" cy="3124200"/>
            </a:xfrm>
          </p:grpSpPr>
          <p:cxnSp>
            <p:nvCxnSpPr>
              <p:cNvPr id="11" name="Straight Connector 10">
                <a:extLst>
                  <a:ext uri="{FF2B5EF4-FFF2-40B4-BE49-F238E27FC236}">
                    <a16:creationId xmlns:a16="http://schemas.microsoft.com/office/drawing/2014/main" id="{8C1570A1-906F-4443-B62B-81CFB4265F33}"/>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1C6C6F-FFF1-4087-AF17-B8E98126DD96}"/>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A5CB37-4483-43C0-B8F5-B2172F55E0C6}"/>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7" name="TextBox 2">
              <a:extLst>
                <a:ext uri="{FF2B5EF4-FFF2-40B4-BE49-F238E27FC236}">
                  <a16:creationId xmlns:a16="http://schemas.microsoft.com/office/drawing/2014/main" id="{149D88BF-236D-4D66-8AB8-A0133B9BEF19}"/>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19" name="Rectangle 14">
            <a:extLst>
              <a:ext uri="{FF2B5EF4-FFF2-40B4-BE49-F238E27FC236}">
                <a16:creationId xmlns:a16="http://schemas.microsoft.com/office/drawing/2014/main" id="{9FFA58DA-FBD2-4707-ACC4-8D77A0844348}"/>
              </a:ext>
            </a:extLst>
          </p:cNvPr>
          <p:cNvSpPr/>
          <p:nvPr/>
        </p:nvSpPr>
        <p:spPr>
          <a:xfrm>
            <a:off x="7838183" y="5928134"/>
            <a:ext cx="560045" cy="275908"/>
          </a:xfrm>
          <a:prstGeom prst="rect">
            <a:avLst/>
          </a:prstGeom>
          <a:solidFill>
            <a:schemeClr val="accent1"/>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0" name="Rectangle 15">
            <a:extLst>
              <a:ext uri="{FF2B5EF4-FFF2-40B4-BE49-F238E27FC236}">
                <a16:creationId xmlns:a16="http://schemas.microsoft.com/office/drawing/2014/main" id="{70C2705A-AB31-4BE8-9B82-79AF787D6637}"/>
              </a:ext>
            </a:extLst>
          </p:cNvPr>
          <p:cNvSpPr/>
          <p:nvPr/>
        </p:nvSpPr>
        <p:spPr>
          <a:xfrm>
            <a:off x="7280314" y="5928134"/>
            <a:ext cx="561858" cy="275908"/>
          </a:xfrm>
          <a:prstGeom prst="rect">
            <a:avLst/>
          </a:prstGeom>
          <a:solidFill>
            <a:srgbClr val="FFC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D</a:t>
            </a:r>
          </a:p>
        </p:txBody>
      </p:sp>
      <p:sp>
        <p:nvSpPr>
          <p:cNvPr id="21" name="Rectangle 16">
            <a:extLst>
              <a:ext uri="{FF2B5EF4-FFF2-40B4-BE49-F238E27FC236}">
                <a16:creationId xmlns:a16="http://schemas.microsoft.com/office/drawing/2014/main" id="{DE1CD44C-2B3E-4FF0-A842-3B708A41F808}"/>
              </a:ext>
            </a:extLst>
          </p:cNvPr>
          <p:cNvSpPr/>
          <p:nvPr/>
        </p:nvSpPr>
        <p:spPr>
          <a:xfrm>
            <a:off x="6718818" y="5928134"/>
            <a:ext cx="561858" cy="275908"/>
          </a:xfrm>
          <a:prstGeom prst="rect">
            <a:avLst/>
          </a:prstGeom>
          <a:solidFill>
            <a:schemeClr val="accent2"/>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2" name="Rectangle 17">
            <a:extLst>
              <a:ext uri="{FF2B5EF4-FFF2-40B4-BE49-F238E27FC236}">
                <a16:creationId xmlns:a16="http://schemas.microsoft.com/office/drawing/2014/main" id="{31934650-2F3D-47F4-BD17-0AF72B7E0A6E}"/>
              </a:ext>
            </a:extLst>
          </p:cNvPr>
          <p:cNvSpPr/>
          <p:nvPr/>
        </p:nvSpPr>
        <p:spPr>
          <a:xfrm>
            <a:off x="6156960" y="5928134"/>
            <a:ext cx="561858" cy="275908"/>
          </a:xfrm>
          <a:prstGeom prst="rect">
            <a:avLst/>
          </a:prstGeom>
          <a:solidFill>
            <a:schemeClr val="accent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grpSp>
        <p:nvGrpSpPr>
          <p:cNvPr id="29" name="Group 28">
            <a:extLst>
              <a:ext uri="{FF2B5EF4-FFF2-40B4-BE49-F238E27FC236}">
                <a16:creationId xmlns:a16="http://schemas.microsoft.com/office/drawing/2014/main" id="{7311CBF2-A0B6-4E05-BAB1-38AE6A2CD402}"/>
              </a:ext>
            </a:extLst>
          </p:cNvPr>
          <p:cNvGrpSpPr/>
          <p:nvPr/>
        </p:nvGrpSpPr>
        <p:grpSpPr>
          <a:xfrm>
            <a:off x="6026476" y="5371080"/>
            <a:ext cx="2965124" cy="922020"/>
            <a:chOff x="2819400" y="5371080"/>
            <a:chExt cx="2965124" cy="922020"/>
          </a:xfrm>
        </p:grpSpPr>
        <p:cxnSp>
          <p:nvCxnSpPr>
            <p:cNvPr id="23" name="Straight Connector 20">
              <a:extLst>
                <a:ext uri="{FF2B5EF4-FFF2-40B4-BE49-F238E27FC236}">
                  <a16:creationId xmlns:a16="http://schemas.microsoft.com/office/drawing/2014/main" id="{796FD81D-E9D5-460E-B679-79E9A8DE0340}"/>
                </a:ext>
              </a:extLst>
            </p:cNvPr>
            <p:cNvCxnSpPr/>
            <p:nvPr/>
          </p:nvCxnSpPr>
          <p:spPr>
            <a:xfrm>
              <a:off x="2819400" y="579018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4" name="Straight Connector 44">
              <a:extLst>
                <a:ext uri="{FF2B5EF4-FFF2-40B4-BE49-F238E27FC236}">
                  <a16:creationId xmlns:a16="http://schemas.microsoft.com/office/drawing/2014/main" id="{E0BAA079-FB62-4117-9F8B-A38FAD5399B8}"/>
                </a:ext>
              </a:extLst>
            </p:cNvPr>
            <p:cNvCxnSpPr/>
            <p:nvPr/>
          </p:nvCxnSpPr>
          <p:spPr>
            <a:xfrm>
              <a:off x="2850212" y="629310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5" name="TextBox 2">
              <a:extLst>
                <a:ext uri="{FF2B5EF4-FFF2-40B4-BE49-F238E27FC236}">
                  <a16:creationId xmlns:a16="http://schemas.microsoft.com/office/drawing/2014/main" id="{E3CA66E1-240B-4901-B8C9-EB85CA56C3F9}"/>
                </a:ext>
              </a:extLst>
            </p:cNvPr>
            <p:cNvSpPr txBox="1">
              <a:spLocks noChangeArrowheads="1"/>
            </p:cNvSpPr>
            <p:nvPr/>
          </p:nvSpPr>
          <p:spPr bwMode="auto">
            <a:xfrm>
              <a:off x="3498524" y="5371080"/>
              <a:ext cx="1680835"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queue</a:t>
              </a:r>
            </a:p>
          </p:txBody>
        </p:sp>
      </p:grpSp>
      <p:sp>
        <p:nvSpPr>
          <p:cNvPr id="26" name="Rectangle 14">
            <a:extLst>
              <a:ext uri="{FF2B5EF4-FFF2-40B4-BE49-F238E27FC236}">
                <a16:creationId xmlns:a16="http://schemas.microsoft.com/office/drawing/2014/main" id="{306A7011-A701-4D48-BACA-8506163B63C9}"/>
              </a:ext>
            </a:extLst>
          </p:cNvPr>
          <p:cNvSpPr/>
          <p:nvPr/>
        </p:nvSpPr>
        <p:spPr>
          <a:xfrm>
            <a:off x="8382000" y="5928134"/>
            <a:ext cx="560045" cy="275908"/>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sp>
        <p:nvSpPr>
          <p:cNvPr id="31" name="Rectangle 14">
            <a:extLst>
              <a:ext uri="{FF2B5EF4-FFF2-40B4-BE49-F238E27FC236}">
                <a16:creationId xmlns:a16="http://schemas.microsoft.com/office/drawing/2014/main" id="{E3A18C0D-90D8-4940-BFB4-729A96CF20CF}"/>
              </a:ext>
            </a:extLst>
          </p:cNvPr>
          <p:cNvSpPr/>
          <p:nvPr/>
        </p:nvSpPr>
        <p:spPr>
          <a:xfrm>
            <a:off x="1980003" y="5119848"/>
            <a:ext cx="560045" cy="275908"/>
          </a:xfrm>
          <a:prstGeom prst="rect">
            <a:avLst/>
          </a:prstGeom>
          <a:solidFill>
            <a:schemeClr val="accent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32" name="Rectangle 15">
            <a:extLst>
              <a:ext uri="{FF2B5EF4-FFF2-40B4-BE49-F238E27FC236}">
                <a16:creationId xmlns:a16="http://schemas.microsoft.com/office/drawing/2014/main" id="{EB9A61EE-89DF-4402-8377-B50A253A5DF2}"/>
              </a:ext>
            </a:extLst>
          </p:cNvPr>
          <p:cNvSpPr/>
          <p:nvPr/>
        </p:nvSpPr>
        <p:spPr>
          <a:xfrm>
            <a:off x="1422134" y="5119848"/>
            <a:ext cx="561858" cy="275908"/>
          </a:xfrm>
          <a:prstGeom prst="rect">
            <a:avLst/>
          </a:prstGeom>
          <a:solidFill>
            <a:srgbClr val="FFC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D</a:t>
            </a:r>
          </a:p>
        </p:txBody>
      </p:sp>
      <p:sp>
        <p:nvSpPr>
          <p:cNvPr id="33" name="Rectangle 16">
            <a:extLst>
              <a:ext uri="{FF2B5EF4-FFF2-40B4-BE49-F238E27FC236}">
                <a16:creationId xmlns:a16="http://schemas.microsoft.com/office/drawing/2014/main" id="{E57742D9-13F1-4A2E-82A2-8643BF851353}"/>
              </a:ext>
            </a:extLst>
          </p:cNvPr>
          <p:cNvSpPr/>
          <p:nvPr/>
        </p:nvSpPr>
        <p:spPr>
          <a:xfrm>
            <a:off x="860638" y="5119848"/>
            <a:ext cx="561858" cy="275908"/>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34" name="Rectangle 17">
            <a:extLst>
              <a:ext uri="{FF2B5EF4-FFF2-40B4-BE49-F238E27FC236}">
                <a16:creationId xmlns:a16="http://schemas.microsoft.com/office/drawing/2014/main" id="{14A12AB6-5C11-4D02-A246-990721D8A556}"/>
              </a:ext>
            </a:extLst>
          </p:cNvPr>
          <p:cNvSpPr/>
          <p:nvPr/>
        </p:nvSpPr>
        <p:spPr>
          <a:xfrm>
            <a:off x="298780" y="5119848"/>
            <a:ext cx="561858" cy="275908"/>
          </a:xfrm>
          <a:prstGeom prst="rect">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35" name="Rectangle 14">
            <a:extLst>
              <a:ext uri="{FF2B5EF4-FFF2-40B4-BE49-F238E27FC236}">
                <a16:creationId xmlns:a16="http://schemas.microsoft.com/office/drawing/2014/main" id="{8AA5EAFE-E987-4AA3-AE57-74ACA7822294}"/>
              </a:ext>
            </a:extLst>
          </p:cNvPr>
          <p:cNvSpPr/>
          <p:nvPr/>
        </p:nvSpPr>
        <p:spPr>
          <a:xfrm>
            <a:off x="2540048" y="5119848"/>
            <a:ext cx="560045" cy="275908"/>
          </a:xfrm>
          <a:prstGeom prst="rect">
            <a:avLst/>
          </a:prstGeom>
          <a:solidFill>
            <a:srgbClr val="C0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36" name="Rectangle 14">
            <a:extLst>
              <a:ext uri="{FF2B5EF4-FFF2-40B4-BE49-F238E27FC236}">
                <a16:creationId xmlns:a16="http://schemas.microsoft.com/office/drawing/2014/main" id="{86E4D12F-A1A6-4E15-8B50-8937EC66D6F5}"/>
              </a:ext>
            </a:extLst>
          </p:cNvPr>
          <p:cNvSpPr/>
          <p:nvPr/>
        </p:nvSpPr>
        <p:spPr>
          <a:xfrm>
            <a:off x="3097555" y="5119848"/>
            <a:ext cx="560045" cy="275908"/>
          </a:xfrm>
          <a:prstGeom prst="rect">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cxnSp>
        <p:nvCxnSpPr>
          <p:cNvPr id="38" name="Straight Arrow Connector 37">
            <a:extLst>
              <a:ext uri="{FF2B5EF4-FFF2-40B4-BE49-F238E27FC236}">
                <a16:creationId xmlns:a16="http://schemas.microsoft.com/office/drawing/2014/main" id="{AFBB9F4F-C01E-4C55-9FE2-A5F2495AD545}"/>
              </a:ext>
            </a:extLst>
          </p:cNvPr>
          <p:cNvCxnSpPr/>
          <p:nvPr/>
        </p:nvCxnSpPr>
        <p:spPr>
          <a:xfrm>
            <a:off x="579709" y="4678463"/>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0D8110D2-1EF6-4891-BAD1-DB6ADE97866F}"/>
              </a:ext>
            </a:extLst>
          </p:cNvPr>
          <p:cNvSpPr txBox="1"/>
          <p:nvPr/>
        </p:nvSpPr>
        <p:spPr>
          <a:xfrm>
            <a:off x="6976650" y="99917"/>
            <a:ext cx="2091150"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and queue</a:t>
            </a:r>
          </a:p>
        </p:txBody>
      </p:sp>
    </p:spTree>
    <p:extLst>
      <p:ext uri="{BB962C8B-B14F-4D97-AF65-F5344CB8AC3E}">
        <p14:creationId xmlns:p14="http://schemas.microsoft.com/office/powerpoint/2010/main" val="3202988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250"/>
                                        <p:tgtEl>
                                          <p:spTgt spid="30"/>
                                        </p:tgtEl>
                                      </p:cBhvr>
                                    </p:animEffect>
                                  </p:childTnLst>
                                </p:cTn>
                              </p:par>
                              <p:par>
                                <p:cTn id="12" presetID="10" presetClass="entr" presetSubtype="0"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500"/>
                            </p:stCondLst>
                            <p:childTnLst>
                              <p:par>
                                <p:cTn id="39" presetID="47"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anim calcmode="lin" valueType="num">
                                      <p:cBhvr>
                                        <p:cTn id="42" dur="500" fill="hold"/>
                                        <p:tgtEl>
                                          <p:spTgt spid="18"/>
                                        </p:tgtEl>
                                        <p:attrNameLst>
                                          <p:attrName>ppt_x</p:attrName>
                                        </p:attrNameLst>
                                      </p:cBhvr>
                                      <p:tavLst>
                                        <p:tav tm="0">
                                          <p:val>
                                            <p:strVal val="#ppt_x"/>
                                          </p:val>
                                        </p:tav>
                                        <p:tav tm="100000">
                                          <p:val>
                                            <p:strVal val="#ppt_x"/>
                                          </p:val>
                                        </p:tav>
                                      </p:tavLst>
                                    </p:anim>
                                    <p:anim calcmode="lin" valueType="num">
                                      <p:cBhvr>
                                        <p:cTn id="43" dur="500" fill="hold"/>
                                        <p:tgtEl>
                                          <p:spTgt spid="18"/>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3.33333E-6 4.81481E-6 L 0.06146 -0.00324 " pathEditMode="relative" rAng="0" ptsTypes="AA">
                                      <p:cBhvr>
                                        <p:cTn id="50" dur="500" fill="hold"/>
                                        <p:tgtEl>
                                          <p:spTgt spid="38"/>
                                        </p:tgtEl>
                                        <p:attrNameLst>
                                          <p:attrName>ppt_x</p:attrName>
                                          <p:attrName>ppt_y</p:attrName>
                                        </p:attrNameLst>
                                      </p:cBhvr>
                                      <p:rCtr x="3003" y="23"/>
                                    </p:animMotion>
                                  </p:childTnLst>
                                </p:cTn>
                              </p:par>
                            </p:childTnLst>
                          </p:cTn>
                        </p:par>
                        <p:par>
                          <p:cTn id="51" fill="hold">
                            <p:stCondLst>
                              <p:cond delay="500"/>
                            </p:stCondLst>
                            <p:childTnLst>
                              <p:par>
                                <p:cTn id="52" presetID="47"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nodeType="clickEffect">
                                  <p:stCondLst>
                                    <p:cond delay="0"/>
                                  </p:stCondLst>
                                  <p:childTnLst>
                                    <p:animMotion origin="layout" path="M 0.06146 -0.00324 L 0.12291 -0.0037 " pathEditMode="relative" rAng="0" ptsTypes="AA">
                                      <p:cBhvr>
                                        <p:cTn id="63" dur="500" fill="hold"/>
                                        <p:tgtEl>
                                          <p:spTgt spid="38"/>
                                        </p:tgtEl>
                                        <p:attrNameLst>
                                          <p:attrName>ppt_x</p:attrName>
                                          <p:attrName>ppt_y</p:attrName>
                                        </p:attrNameLst>
                                      </p:cBhvr>
                                      <p:rCtr x="3073" y="-23"/>
                                    </p:animMotion>
                                  </p:childTnLst>
                                </p:cTn>
                              </p:par>
                            </p:childTnLst>
                          </p:cTn>
                        </p:par>
                        <p:par>
                          <p:cTn id="64" fill="hold">
                            <p:stCondLst>
                              <p:cond delay="500"/>
                            </p:stCondLst>
                            <p:childTnLst>
                              <p:par>
                                <p:cTn id="65" presetID="47"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anim calcmode="lin" valueType="num">
                                      <p:cBhvr>
                                        <p:cTn id="68" dur="500" fill="hold"/>
                                        <p:tgtEl>
                                          <p:spTgt spid="16"/>
                                        </p:tgtEl>
                                        <p:attrNameLst>
                                          <p:attrName>ppt_x</p:attrName>
                                        </p:attrNameLst>
                                      </p:cBhvr>
                                      <p:tavLst>
                                        <p:tav tm="0">
                                          <p:val>
                                            <p:strVal val="#ppt_x"/>
                                          </p:val>
                                        </p:tav>
                                        <p:tav tm="100000">
                                          <p:val>
                                            <p:strVal val="#ppt_x"/>
                                          </p:val>
                                        </p:tav>
                                      </p:tavLst>
                                    </p:anim>
                                    <p:anim calcmode="lin" valueType="num">
                                      <p:cBhvr>
                                        <p:cTn id="69" dur="500" fill="hold"/>
                                        <p:tgtEl>
                                          <p:spTgt spid="16"/>
                                        </p:tgtEl>
                                        <p:attrNameLst>
                                          <p:attrName>ppt_y</p:attrName>
                                        </p:attrNameLst>
                                      </p:cBhvr>
                                      <p:tavLst>
                                        <p:tav tm="0">
                                          <p:val>
                                            <p:strVal val="#ppt_y-.1"/>
                                          </p:val>
                                        </p:tav>
                                        <p:tav tm="100000">
                                          <p:val>
                                            <p:strVal val="#ppt_y"/>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0.12291 -0.0037 L 0.1842 -0.0007 " pathEditMode="relative" rAng="0" ptsTypes="AA">
                                      <p:cBhvr>
                                        <p:cTn id="76" dur="500" fill="hold"/>
                                        <p:tgtEl>
                                          <p:spTgt spid="38"/>
                                        </p:tgtEl>
                                        <p:attrNameLst>
                                          <p:attrName>ppt_x</p:attrName>
                                          <p:attrName>ppt_y</p:attrName>
                                        </p:attrNameLst>
                                      </p:cBhvr>
                                      <p:rCtr x="3056" y="139"/>
                                    </p:animMotion>
                                  </p:childTnLst>
                                </p:cTn>
                              </p:par>
                            </p:childTnLst>
                          </p:cTn>
                        </p:par>
                        <p:par>
                          <p:cTn id="77" fill="hold">
                            <p:stCondLst>
                              <p:cond delay="500"/>
                            </p:stCondLst>
                            <p:childTnLst>
                              <p:par>
                                <p:cTn id="78" presetID="47" presetClass="entr" presetSubtype="0" fill="hold" grpId="0"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anim calcmode="lin" valueType="num">
                                      <p:cBhvr>
                                        <p:cTn id="81" dur="500" fill="hold"/>
                                        <p:tgtEl>
                                          <p:spTgt spid="15"/>
                                        </p:tgtEl>
                                        <p:attrNameLst>
                                          <p:attrName>ppt_x</p:attrName>
                                        </p:attrNameLst>
                                      </p:cBhvr>
                                      <p:tavLst>
                                        <p:tav tm="0">
                                          <p:val>
                                            <p:strVal val="#ppt_x"/>
                                          </p:val>
                                        </p:tav>
                                        <p:tav tm="100000">
                                          <p:val>
                                            <p:strVal val="#ppt_x"/>
                                          </p:val>
                                        </p:tav>
                                      </p:tavLst>
                                    </p:anim>
                                    <p:anim calcmode="lin" valueType="num">
                                      <p:cBhvr>
                                        <p:cTn id="82" dur="500" fill="hold"/>
                                        <p:tgtEl>
                                          <p:spTgt spid="15"/>
                                        </p:tgtEl>
                                        <p:attrNameLst>
                                          <p:attrName>ppt_y</p:attrName>
                                        </p:attrNameLst>
                                      </p:cBhvr>
                                      <p:tavLst>
                                        <p:tav tm="0">
                                          <p:val>
                                            <p:strVal val="#ppt_y-.1"/>
                                          </p:val>
                                        </p:tav>
                                        <p:tav tm="100000">
                                          <p:val>
                                            <p:strVal val="#ppt_y"/>
                                          </p:val>
                                        </p:tav>
                                      </p:tavLst>
                                    </p:anim>
                                  </p:childTnLst>
                                </p:cTn>
                              </p:par>
                              <p:par>
                                <p:cTn id="83" presetID="10"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5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0.18421 -0.0007 L 0.24496 -0.0007 " pathEditMode="relative" rAng="0" ptsTypes="AA">
                                      <p:cBhvr>
                                        <p:cTn id="89" dur="500" fill="hold"/>
                                        <p:tgtEl>
                                          <p:spTgt spid="38"/>
                                        </p:tgtEl>
                                        <p:attrNameLst>
                                          <p:attrName>ppt_x</p:attrName>
                                          <p:attrName>ppt_y</p:attrName>
                                        </p:attrNameLst>
                                      </p:cBhvr>
                                      <p:rCtr x="3073" y="0"/>
                                    </p:animMotion>
                                  </p:childTnLst>
                                </p:cTn>
                              </p:par>
                            </p:childTnLst>
                          </p:cTn>
                        </p:par>
                        <p:par>
                          <p:cTn id="90" fill="hold">
                            <p:stCondLst>
                              <p:cond delay="500"/>
                            </p:stCondLst>
                            <p:childTnLst>
                              <p:par>
                                <p:cTn id="91" presetID="47" presetClass="entr" presetSubtype="0"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500"/>
                                        <p:tgtEl>
                                          <p:spTgt spid="14"/>
                                        </p:tgtEl>
                                      </p:cBhvr>
                                    </p:animEffect>
                                    <p:anim calcmode="lin" valueType="num">
                                      <p:cBhvr>
                                        <p:cTn id="94" dur="500" fill="hold"/>
                                        <p:tgtEl>
                                          <p:spTgt spid="14"/>
                                        </p:tgtEl>
                                        <p:attrNameLst>
                                          <p:attrName>ppt_x</p:attrName>
                                        </p:attrNameLst>
                                      </p:cBhvr>
                                      <p:tavLst>
                                        <p:tav tm="0">
                                          <p:val>
                                            <p:strVal val="#ppt_x"/>
                                          </p:val>
                                        </p:tav>
                                        <p:tav tm="100000">
                                          <p:val>
                                            <p:strVal val="#ppt_x"/>
                                          </p:val>
                                        </p:tav>
                                      </p:tavLst>
                                    </p:anim>
                                    <p:anim calcmode="lin" valueType="num">
                                      <p:cBhvr>
                                        <p:cTn id="95" dur="500" fill="hold"/>
                                        <p:tgtEl>
                                          <p:spTgt spid="14"/>
                                        </p:tgtEl>
                                        <p:attrNameLst>
                                          <p:attrName>ppt_y</p:attrName>
                                        </p:attrNameLst>
                                      </p:cBhvr>
                                      <p:tavLst>
                                        <p:tav tm="0">
                                          <p:val>
                                            <p:strVal val="#ppt_y-.1"/>
                                          </p:val>
                                        </p:tav>
                                        <p:tav tm="100000">
                                          <p:val>
                                            <p:strVal val="#ppt_y"/>
                                          </p:val>
                                        </p:tav>
                                      </p:tavLst>
                                    </p:anim>
                                  </p:childTnLst>
                                </p:cTn>
                              </p:par>
                              <p:par>
                                <p:cTn id="96" presetID="10" presetClass="entr" presetSubtype="0"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nodeType="clickEffect">
                                  <p:stCondLst>
                                    <p:cond delay="0"/>
                                  </p:stCondLst>
                                  <p:childTnLst>
                                    <p:animMotion origin="layout" path="M 0.24496 -0.0007 L 0.3033 -0.0007 " pathEditMode="relative" rAng="0" ptsTypes="AA">
                                      <p:cBhvr>
                                        <p:cTn id="102" dur="500" fill="hold"/>
                                        <p:tgtEl>
                                          <p:spTgt spid="38"/>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6" grpId="0" animBg="1"/>
      <p:bldP spid="31" grpId="0" animBg="1"/>
      <p:bldP spid="32" grpId="0" animBg="1"/>
      <p:bldP spid="33" grpId="0" animBg="1"/>
      <p:bldP spid="34"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F7543F2F-76AA-4908-AF05-1F7E20FD0D35}"/>
              </a:ext>
            </a:extLst>
          </p:cNvPr>
          <p:cNvSpPr/>
          <p:nvPr/>
        </p:nvSpPr>
        <p:spPr>
          <a:xfrm>
            <a:off x="893763" y="12541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40965" name="Rectangle 4">
            <a:extLst>
              <a:ext uri="{FF2B5EF4-FFF2-40B4-BE49-F238E27FC236}">
                <a16:creationId xmlns:a16="http://schemas.microsoft.com/office/drawing/2014/main" id="{592E4A44-FE10-4C3F-AE88-9E678EB50DAE}"/>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a:solidFill>
                  <a:schemeClr val="bg1"/>
                </a:solidFill>
                <a:latin typeface="+mj-lt"/>
                <a:cs typeface="Times New Roman" panose="02020603050405020304" pitchFamily="18" charset="0"/>
              </a:rPr>
              <a:t>STACK IMPLEMENTATION USING LINKED LISTS</a:t>
            </a:r>
            <a:endParaRPr lang="en-US" altLang="en-US" sz="2000" b="1" dirty="0">
              <a:solidFill>
                <a:schemeClr val="bg1"/>
              </a:solidFill>
              <a:latin typeface="+mj-lt"/>
              <a:cs typeface="Times New Roman" panose="02020603050405020304" pitchFamily="18" charset="0"/>
            </a:endParaRPr>
          </a:p>
        </p:txBody>
      </p:sp>
      <p:sp>
        <p:nvSpPr>
          <p:cNvPr id="31748" name="Rectangle 8">
            <a:extLst>
              <a:ext uri="{FF2B5EF4-FFF2-40B4-BE49-F238E27FC236}">
                <a16:creationId xmlns:a16="http://schemas.microsoft.com/office/drawing/2014/main" id="{E6B129E5-936E-4279-841E-B95BC7A2EBA2}"/>
              </a:ext>
            </a:extLst>
          </p:cNvPr>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9" name="Rectangle 8">
            <a:extLst>
              <a:ext uri="{FF2B5EF4-FFF2-40B4-BE49-F238E27FC236}">
                <a16:creationId xmlns:a16="http://schemas.microsoft.com/office/drawing/2014/main" id="{7DA8CDAD-EB01-457C-90F9-CA533C58F9B1}"/>
              </a:ext>
            </a:extLst>
          </p:cNvPr>
          <p:cNvSpPr/>
          <p:nvPr/>
        </p:nvSpPr>
        <p:spPr>
          <a:xfrm>
            <a:off x="2084388" y="2025650"/>
            <a:ext cx="1463675" cy="2159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8" name="Content Placeholder 1">
            <a:extLst>
              <a:ext uri="{FF2B5EF4-FFF2-40B4-BE49-F238E27FC236}">
                <a16:creationId xmlns:a16="http://schemas.microsoft.com/office/drawing/2014/main" id="{DAF08BCB-0D20-4FA6-BE8B-3CF674F6352E}"/>
              </a:ext>
            </a:extLst>
          </p:cNvPr>
          <p:cNvSpPr txBox="1">
            <a:spLocks/>
          </p:cNvSpPr>
          <p:nvPr/>
        </p:nvSpPr>
        <p:spPr>
          <a:xfrm>
            <a:off x="1096963" y="1431925"/>
            <a:ext cx="6959600" cy="4270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defRPr/>
            </a:pPr>
            <a:r>
              <a:rPr lang="en-US" sz="1400" b="1" dirty="0">
                <a:solidFill>
                  <a:srgbClr val="FF0000"/>
                </a:solidFill>
                <a:ea typeface="Cambria Math" panose="02040503050406030204" pitchFamily="18" charset="0"/>
                <a:cs typeface="Times New Roman" pitchFamily="18" charset="0"/>
              </a:rPr>
              <a:t>Stack</a:t>
            </a:r>
            <a:r>
              <a:rPr lang="en-US" sz="1400" dirty="0">
                <a:ea typeface="Cambria Math" panose="02040503050406030204" pitchFamily="18" charset="0"/>
                <a:cs typeface="Times New Roman" pitchFamily="18" charset="0"/>
              </a:rPr>
              <a:t> structure</a:t>
            </a:r>
          </a:p>
          <a:p>
            <a:pPr marL="457200" lvl="1" indent="0">
              <a:lnSpc>
                <a:spcPct val="100000"/>
              </a:lnSpc>
              <a:buFont typeface="Arial" panose="020B0604020202020204" pitchFamily="34" charset="0"/>
              <a:buNone/>
              <a:defRPr/>
            </a:pPr>
            <a:r>
              <a:rPr lang="en-US" sz="1400" dirty="0" err="1">
                <a:latin typeface="Courier New" charset="0"/>
                <a:ea typeface="Courier New" charset="0"/>
                <a:cs typeface="Courier New" charset="0"/>
              </a:rPr>
              <a:t>typedef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struct</a:t>
            </a:r>
            <a:r>
              <a:rPr lang="en-US" sz="1400" dirty="0">
                <a:latin typeface="Courier New" charset="0"/>
                <a:ea typeface="Courier New" charset="0"/>
                <a:cs typeface="Courier New" charset="0"/>
              </a:rPr>
              <a:t> _stack{</a:t>
            </a:r>
          </a:p>
          <a:p>
            <a:pPr marL="457200" lvl="1" indent="0">
              <a:lnSpc>
                <a:spcPct val="100000"/>
              </a:lnSpc>
              <a:buFont typeface="Arial" panose="020B0604020202020204" pitchFamily="34" charset="0"/>
              <a:buNone/>
              <a:defRPr/>
            </a:pP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LinkedList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ll</a:t>
            </a:r>
            <a:r>
              <a:rPr lang="en-US" sz="1400" dirty="0">
                <a:latin typeface="Courier New" charset="0"/>
                <a:ea typeface="Courier New" charset="0"/>
                <a:cs typeface="Courier New" charset="0"/>
              </a:rPr>
              <a:t>;</a:t>
            </a:r>
          </a:p>
          <a:p>
            <a:pPr marL="457200" lvl="1" indent="0">
              <a:lnSpc>
                <a:spcPct val="100000"/>
              </a:lnSpc>
              <a:buFont typeface="Arial" panose="020B0604020202020204" pitchFamily="34" charset="0"/>
              <a:buNone/>
              <a:defRPr/>
            </a:pPr>
            <a:r>
              <a:rPr lang="en-US" sz="1400" dirty="0">
                <a:latin typeface="Courier New" charset="0"/>
                <a:ea typeface="Courier New" charset="0"/>
                <a:cs typeface="Courier New" charset="0"/>
              </a:rPr>
              <a:t>} Stack;</a:t>
            </a:r>
          </a:p>
          <a:p>
            <a:pPr algn="just">
              <a:lnSpc>
                <a:spcPct val="100000"/>
              </a:lnSpc>
              <a:defRPr/>
            </a:pPr>
            <a:endParaRPr lang="en-US" sz="300" dirty="0">
              <a:ea typeface="Cambria Math" panose="02040503050406030204" pitchFamily="18" charset="0"/>
              <a:cs typeface="Times New Roman" pitchFamily="18" charset="0"/>
            </a:endParaRPr>
          </a:p>
          <a:p>
            <a:pPr algn="just">
              <a:lnSpc>
                <a:spcPct val="100000"/>
              </a:lnSpc>
              <a:defRPr/>
            </a:pPr>
            <a:r>
              <a:rPr lang="en-US" sz="1400" dirty="0">
                <a:ea typeface="Cambria Math" panose="02040503050406030204" pitchFamily="18" charset="0"/>
                <a:cs typeface="Times New Roman" pitchFamily="18" charset="0"/>
              </a:rPr>
              <a:t>Basically wrap up a linked list and use it for the actual data storage</a:t>
            </a:r>
          </a:p>
          <a:p>
            <a:pPr algn="just">
              <a:lnSpc>
                <a:spcPct val="100000"/>
              </a:lnSpc>
              <a:defRPr/>
            </a:pPr>
            <a:r>
              <a:rPr lang="en-US" sz="1400" dirty="0">
                <a:ea typeface="Cambria Math" panose="02040503050406030204" pitchFamily="18" charset="0"/>
                <a:cs typeface="Times New Roman" pitchFamily="18" charset="0"/>
              </a:rPr>
              <a:t>Just need to ensure we control where elements are added/removed</a:t>
            </a:r>
          </a:p>
          <a:p>
            <a:pPr algn="just">
              <a:lnSpc>
                <a:spcPct val="100000"/>
              </a:lnSpc>
              <a:defRPr/>
            </a:pPr>
            <a:r>
              <a:rPr lang="en-US" sz="1400" dirty="0">
                <a:ea typeface="Cambria Math" panose="02040503050406030204" pitchFamily="18" charset="0"/>
                <a:cs typeface="Times New Roman" pitchFamily="18" charset="0"/>
              </a:rPr>
              <a:t>Notice that the </a:t>
            </a:r>
            <a:r>
              <a:rPr lang="en-US" sz="1400" dirty="0" err="1">
                <a:ea typeface="Cambria Math" panose="02040503050406030204" pitchFamily="18" charset="0"/>
                <a:cs typeface="Times New Roman" pitchFamily="18" charset="0"/>
              </a:rPr>
              <a:t>LinkedList</a:t>
            </a:r>
            <a:r>
              <a:rPr lang="en-US" sz="1400" dirty="0">
                <a:ea typeface="Cambria Math" panose="02040503050406030204" pitchFamily="18" charset="0"/>
                <a:cs typeface="Times New Roman" pitchFamily="18" charset="0"/>
              </a:rPr>
              <a:t> already takes care of little things like keeping track of number of nodes, etc.</a:t>
            </a:r>
          </a:p>
          <a:p>
            <a:pPr lvl="1">
              <a:lnSpc>
                <a:spcPct val="100000"/>
              </a:lnSpc>
              <a:defRPr/>
            </a:pPr>
            <a:endParaRPr lang="en-US" sz="1800" dirty="0">
              <a:ea typeface="Cambria Math" panose="02040503050406030204" pitchFamily="18" charset="0"/>
              <a:cs typeface="Times New Roman" pitchFamily="18" charset="0"/>
            </a:endParaRPr>
          </a:p>
        </p:txBody>
      </p:sp>
      <p:sp>
        <p:nvSpPr>
          <p:cNvPr id="31751" name="TextBox 1">
            <a:extLst>
              <a:ext uri="{FF2B5EF4-FFF2-40B4-BE49-F238E27FC236}">
                <a16:creationId xmlns:a16="http://schemas.microsoft.com/office/drawing/2014/main" id="{03FFF228-DF26-4EEF-950D-FD2FABA0BD26}"/>
              </a:ext>
            </a:extLst>
          </p:cNvPr>
          <p:cNvSpPr txBox="1">
            <a:spLocks noChangeArrowheads="1"/>
          </p:cNvSpPr>
          <p:nvPr/>
        </p:nvSpPr>
        <p:spPr bwMode="auto">
          <a:xfrm>
            <a:off x="3852863" y="2071688"/>
            <a:ext cx="42037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alibri" panose="020F0502020204030204" pitchFamily="34" charset="0"/>
              </a:rPr>
              <a:t>Notice this is a LinkedList, not a LinkedList *</a:t>
            </a:r>
          </a:p>
        </p:txBody>
      </p:sp>
      <p:cxnSp>
        <p:nvCxnSpPr>
          <p:cNvPr id="4" name="Straight Arrow Connector 3">
            <a:extLst>
              <a:ext uri="{FF2B5EF4-FFF2-40B4-BE49-F238E27FC236}">
                <a16:creationId xmlns:a16="http://schemas.microsoft.com/office/drawing/2014/main" id="{A4FF8664-BBB9-4ADD-A53F-A36CAC8D4C87}"/>
              </a:ext>
            </a:extLst>
          </p:cNvPr>
          <p:cNvCxnSpPr>
            <a:stCxn id="31751" idx="1"/>
          </p:cNvCxnSpPr>
          <p:nvPr/>
        </p:nvCxnSpPr>
        <p:spPr>
          <a:xfrm flipH="1" flipV="1">
            <a:off x="3548063" y="2182813"/>
            <a:ext cx="304800" cy="4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753" name="Group 12">
            <a:extLst>
              <a:ext uri="{FF2B5EF4-FFF2-40B4-BE49-F238E27FC236}">
                <a16:creationId xmlns:a16="http://schemas.microsoft.com/office/drawing/2014/main" id="{AB4D2AAF-558E-4354-862B-043327E95541}"/>
              </a:ext>
            </a:extLst>
          </p:cNvPr>
          <p:cNvGrpSpPr>
            <a:grpSpLocks/>
          </p:cNvGrpSpPr>
          <p:nvPr/>
        </p:nvGrpSpPr>
        <p:grpSpPr bwMode="auto">
          <a:xfrm>
            <a:off x="1574800" y="4175125"/>
            <a:ext cx="1171575" cy="1797050"/>
            <a:chOff x="6862623" y="403302"/>
            <a:chExt cx="2196556" cy="4920122"/>
          </a:xfrm>
        </p:grpSpPr>
        <p:sp>
          <p:nvSpPr>
            <p:cNvPr id="14" name="Rectangle 13">
              <a:extLst>
                <a:ext uri="{FF2B5EF4-FFF2-40B4-BE49-F238E27FC236}">
                  <a16:creationId xmlns:a16="http://schemas.microsoft.com/office/drawing/2014/main" id="{3B566536-8924-4AD2-8C5C-961E23594DFE}"/>
                </a:ext>
              </a:extLst>
            </p:cNvPr>
            <p:cNvSpPr/>
            <p:nvPr/>
          </p:nvSpPr>
          <p:spPr>
            <a:xfrm>
              <a:off x="8136506" y="403302"/>
              <a:ext cx="922673"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1CF9B5FA-4AF3-4FD0-BAE0-16AAF5221B10}"/>
                </a:ext>
              </a:extLst>
            </p:cNvPr>
            <p:cNvSpPr/>
            <p:nvPr/>
          </p:nvSpPr>
          <p:spPr>
            <a:xfrm>
              <a:off x="7514447" y="2167939"/>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D27ED137-D193-447C-8982-65270385E59E}"/>
                </a:ext>
              </a:extLst>
            </p:cNvPr>
            <p:cNvSpPr/>
            <p:nvPr/>
          </p:nvSpPr>
          <p:spPr>
            <a:xfrm>
              <a:off x="7514447" y="2854670"/>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230131E6-6D78-4EF6-8C41-650961B8C2FA}"/>
                </a:ext>
              </a:extLst>
            </p:cNvPr>
            <p:cNvSpPr/>
            <p:nvPr/>
          </p:nvSpPr>
          <p:spPr>
            <a:xfrm>
              <a:off x="7514447" y="3541401"/>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46960BC-DDED-4200-ABFF-17C07784F276}"/>
                </a:ext>
              </a:extLst>
            </p:cNvPr>
            <p:cNvSpPr/>
            <p:nvPr/>
          </p:nvSpPr>
          <p:spPr>
            <a:xfrm>
              <a:off x="7514447" y="4228132"/>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19" name="Straight Connector 18">
              <a:extLst>
                <a:ext uri="{FF2B5EF4-FFF2-40B4-BE49-F238E27FC236}">
                  <a16:creationId xmlns:a16="http://schemas.microsoft.com/office/drawing/2014/main" id="{2505F2F8-261C-4918-B550-DA1F68C9DFC7}"/>
                </a:ext>
              </a:extLst>
            </p:cNvPr>
            <p:cNvCxnSpPr/>
            <p:nvPr/>
          </p:nvCxnSpPr>
          <p:spPr>
            <a:xfrm>
              <a:off x="7270386" y="1398628"/>
              <a:ext cx="0" cy="3924796"/>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3AEDFF27-9306-4A34-A634-3AA1DBE64B66}"/>
                </a:ext>
              </a:extLst>
            </p:cNvPr>
            <p:cNvCxnSpPr/>
            <p:nvPr/>
          </p:nvCxnSpPr>
          <p:spPr>
            <a:xfrm>
              <a:off x="8663324" y="1416014"/>
              <a:ext cx="0" cy="3898717"/>
            </a:xfrm>
            <a:prstGeom prst="line">
              <a:avLst/>
            </a:prstGeom>
            <a:effectLst>
              <a:outerShdw blurRad="50800" dist="25400" dir="492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6E0FF32F-8F54-418B-A2FC-BB57FCF81FC5}"/>
                </a:ext>
              </a:extLst>
            </p:cNvPr>
            <p:cNvCxnSpPr/>
            <p:nvPr/>
          </p:nvCxnSpPr>
          <p:spPr>
            <a:xfrm>
              <a:off x="7252528" y="5310386"/>
              <a:ext cx="1416749"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B63D6F5A-CA76-410A-BC72-8EFBB475F604}"/>
                </a:ext>
              </a:extLst>
            </p:cNvPr>
            <p:cNvSpPr/>
            <p:nvPr/>
          </p:nvSpPr>
          <p:spPr>
            <a:xfrm>
              <a:off x="6862623" y="403302"/>
              <a:ext cx="922673"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3" name="Straight Arrow Connector 22">
              <a:extLst>
                <a:ext uri="{FF2B5EF4-FFF2-40B4-BE49-F238E27FC236}">
                  <a16:creationId xmlns:a16="http://schemas.microsoft.com/office/drawing/2014/main" id="{00989A9D-14B1-4D07-B99E-8F065B2BAB84}"/>
                </a:ext>
              </a:extLst>
            </p:cNvPr>
            <p:cNvCxnSpPr>
              <a:endCxn id="17" idx="0"/>
            </p:cNvCxnSpPr>
            <p:nvPr/>
          </p:nvCxnSpPr>
          <p:spPr>
            <a:xfrm flipH="1">
              <a:off x="7975783" y="1090033"/>
              <a:ext cx="580392" cy="1077907"/>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82958A99-26B5-425E-910E-20749775A81B}"/>
                </a:ext>
              </a:extLst>
            </p:cNvPr>
            <p:cNvCxnSpPr/>
            <p:nvPr/>
          </p:nvCxnSpPr>
          <p:spPr>
            <a:xfrm flipH="1" flipV="1">
              <a:off x="7362652" y="1090033"/>
              <a:ext cx="541698" cy="1064869"/>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grpSp>
      <p:sp>
        <p:nvSpPr>
          <p:cNvPr id="25" name="Rectangle 24">
            <a:extLst>
              <a:ext uri="{FF2B5EF4-FFF2-40B4-BE49-F238E27FC236}">
                <a16:creationId xmlns:a16="http://schemas.microsoft.com/office/drawing/2014/main" id="{AB84CDDB-95E2-4733-9174-D75BE83E8AE1}"/>
              </a:ext>
            </a:extLst>
          </p:cNvPr>
          <p:cNvSpPr/>
          <p:nvPr/>
        </p:nvSpPr>
        <p:spPr>
          <a:xfrm>
            <a:off x="3367088" y="4308475"/>
            <a:ext cx="1755775" cy="167640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75342AA1-5E6A-40D1-9662-7ECD2D1C66CC}"/>
              </a:ext>
            </a:extLst>
          </p:cNvPr>
          <p:cNvSpPr/>
          <p:nvPr/>
        </p:nvSpPr>
        <p:spPr>
          <a:xfrm>
            <a:off x="3686175" y="4618038"/>
            <a:ext cx="1154113" cy="108585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E04BD52A-0501-460C-8173-460BF8ECB8A0}"/>
              </a:ext>
            </a:extLst>
          </p:cNvPr>
          <p:cNvSpPr/>
          <p:nvPr/>
        </p:nvSpPr>
        <p:spPr>
          <a:xfrm>
            <a:off x="4014788" y="4892675"/>
            <a:ext cx="512762"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 name="Group 27">
            <a:extLst>
              <a:ext uri="{FF2B5EF4-FFF2-40B4-BE49-F238E27FC236}">
                <a16:creationId xmlns:a16="http://schemas.microsoft.com/office/drawing/2014/main" id="{92A54AFB-D92F-4EB4-B081-242CB6A4DD7C}"/>
              </a:ext>
            </a:extLst>
          </p:cNvPr>
          <p:cNvGrpSpPr/>
          <p:nvPr/>
        </p:nvGrpSpPr>
        <p:grpSpPr>
          <a:xfrm>
            <a:off x="5346053" y="5208848"/>
            <a:ext cx="816439" cy="307844"/>
            <a:chOff x="5706739" y="4189386"/>
            <a:chExt cx="816439" cy="307844"/>
          </a:xfrm>
          <a:solidFill>
            <a:srgbClr val="9BBC59"/>
          </a:solidFill>
        </p:grpSpPr>
        <p:sp>
          <p:nvSpPr>
            <p:cNvPr id="29" name="Rectangle 28">
              <a:extLst>
                <a:ext uri="{FF2B5EF4-FFF2-40B4-BE49-F238E27FC236}">
                  <a16:creationId xmlns:a16="http://schemas.microsoft.com/office/drawing/2014/main" id="{0C5C91E4-12AB-408E-81A5-76909EA58881}"/>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69EAA4F6-55A9-4B9B-B4FF-DA6F18DA677B}"/>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1" name="Rectangle 30">
            <a:extLst>
              <a:ext uri="{FF2B5EF4-FFF2-40B4-BE49-F238E27FC236}">
                <a16:creationId xmlns:a16="http://schemas.microsoft.com/office/drawing/2014/main" id="{7AA027B0-2ED7-42F6-A5FC-FF2527BDAFE6}"/>
              </a:ext>
            </a:extLst>
          </p:cNvPr>
          <p:cNvSpPr/>
          <p:nvPr/>
        </p:nvSpPr>
        <p:spPr>
          <a:xfrm>
            <a:off x="4014788" y="5170488"/>
            <a:ext cx="512762"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2" name="Group 31">
            <a:extLst>
              <a:ext uri="{FF2B5EF4-FFF2-40B4-BE49-F238E27FC236}">
                <a16:creationId xmlns:a16="http://schemas.microsoft.com/office/drawing/2014/main" id="{6B1BCA81-35D8-46E5-9852-8D1186FBB61A}"/>
              </a:ext>
            </a:extLst>
          </p:cNvPr>
          <p:cNvGrpSpPr/>
          <p:nvPr/>
        </p:nvGrpSpPr>
        <p:grpSpPr>
          <a:xfrm>
            <a:off x="6283144" y="5205804"/>
            <a:ext cx="816439" cy="307844"/>
            <a:chOff x="5706739" y="4189386"/>
            <a:chExt cx="816439" cy="307844"/>
          </a:xfrm>
          <a:solidFill>
            <a:srgbClr val="9BBC59"/>
          </a:solidFill>
        </p:grpSpPr>
        <p:sp>
          <p:nvSpPr>
            <p:cNvPr id="33" name="Rectangle 32">
              <a:extLst>
                <a:ext uri="{FF2B5EF4-FFF2-40B4-BE49-F238E27FC236}">
                  <a16:creationId xmlns:a16="http://schemas.microsoft.com/office/drawing/2014/main" id="{72BF014D-9D98-4962-B68F-0FCCF81D01C7}"/>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2F208024-21BD-4C9F-AD9C-0BBEA094EC7F}"/>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grpSp>
        <p:nvGrpSpPr>
          <p:cNvPr id="35" name="Group 34">
            <a:extLst>
              <a:ext uri="{FF2B5EF4-FFF2-40B4-BE49-F238E27FC236}">
                <a16:creationId xmlns:a16="http://schemas.microsoft.com/office/drawing/2014/main" id="{958AFD42-C5C2-4D2D-81A7-3D795BE9EDB9}"/>
              </a:ext>
            </a:extLst>
          </p:cNvPr>
          <p:cNvGrpSpPr/>
          <p:nvPr/>
        </p:nvGrpSpPr>
        <p:grpSpPr>
          <a:xfrm>
            <a:off x="7220235" y="5205804"/>
            <a:ext cx="816439" cy="307844"/>
            <a:chOff x="5706739" y="4189386"/>
            <a:chExt cx="816439" cy="307844"/>
          </a:xfrm>
          <a:solidFill>
            <a:srgbClr val="9BBC59"/>
          </a:solidFill>
        </p:grpSpPr>
        <p:sp>
          <p:nvSpPr>
            <p:cNvPr id="36" name="Rectangle 35">
              <a:extLst>
                <a:ext uri="{FF2B5EF4-FFF2-40B4-BE49-F238E27FC236}">
                  <a16:creationId xmlns:a16="http://schemas.microsoft.com/office/drawing/2014/main" id="{4F62D50D-C852-4FD2-BC72-41D4B898C748}"/>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648D7DEA-CCCE-4AFC-BE06-B1FF6D72DA5F}"/>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8" name="Straight Arrow Connector 37">
            <a:extLst>
              <a:ext uri="{FF2B5EF4-FFF2-40B4-BE49-F238E27FC236}">
                <a16:creationId xmlns:a16="http://schemas.microsoft.com/office/drawing/2014/main" id="{6881C162-F1C3-4942-AAE9-8A1E4512C242}"/>
              </a:ext>
            </a:extLst>
          </p:cNvPr>
          <p:cNvCxnSpPr>
            <a:endCxn id="33" idx="1"/>
          </p:cNvCxnSpPr>
          <p:nvPr/>
        </p:nvCxnSpPr>
        <p:spPr>
          <a:xfrm flipV="1">
            <a:off x="6038850" y="5360988"/>
            <a:ext cx="244475"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8D8A379D-60DE-4EFE-8473-E924EEADD04B}"/>
              </a:ext>
            </a:extLst>
          </p:cNvPr>
          <p:cNvCxnSpPr>
            <a:endCxn id="29" idx="1"/>
          </p:cNvCxnSpPr>
          <p:nvPr/>
        </p:nvCxnSpPr>
        <p:spPr>
          <a:xfrm>
            <a:off x="4308475" y="5040313"/>
            <a:ext cx="1038225" cy="3222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763" name="TextBox 40">
            <a:extLst>
              <a:ext uri="{FF2B5EF4-FFF2-40B4-BE49-F238E27FC236}">
                <a16:creationId xmlns:a16="http://schemas.microsoft.com/office/drawing/2014/main" id="{932F9C4B-6765-4497-9909-F9E769A434BA}"/>
              </a:ext>
            </a:extLst>
          </p:cNvPr>
          <p:cNvSpPr txBox="1">
            <a:spLocks noChangeArrowheads="1"/>
          </p:cNvSpPr>
          <p:nvPr/>
        </p:nvSpPr>
        <p:spPr bwMode="auto">
          <a:xfrm>
            <a:off x="3302000" y="4030663"/>
            <a:ext cx="7953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Stack s</a:t>
            </a:r>
          </a:p>
        </p:txBody>
      </p:sp>
      <p:sp>
        <p:nvSpPr>
          <p:cNvPr id="31764" name="TextBox 41">
            <a:extLst>
              <a:ext uri="{FF2B5EF4-FFF2-40B4-BE49-F238E27FC236}">
                <a16:creationId xmlns:a16="http://schemas.microsoft.com/office/drawing/2014/main" id="{8BF33A2C-2A34-46AB-BF33-D4BE7DDBCF0D}"/>
              </a:ext>
            </a:extLst>
          </p:cNvPr>
          <p:cNvSpPr txBox="1">
            <a:spLocks noChangeArrowheads="1"/>
          </p:cNvSpPr>
          <p:nvPr/>
        </p:nvSpPr>
        <p:spPr bwMode="auto">
          <a:xfrm>
            <a:off x="3676650" y="4352925"/>
            <a:ext cx="11747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LinkedList ll</a:t>
            </a:r>
          </a:p>
        </p:txBody>
      </p:sp>
      <p:sp>
        <p:nvSpPr>
          <p:cNvPr id="31765" name="TextBox 42">
            <a:extLst>
              <a:ext uri="{FF2B5EF4-FFF2-40B4-BE49-F238E27FC236}">
                <a16:creationId xmlns:a16="http://schemas.microsoft.com/office/drawing/2014/main" id="{A31578B4-4E2E-4567-925C-264B5975E23F}"/>
              </a:ext>
            </a:extLst>
          </p:cNvPr>
          <p:cNvSpPr txBox="1">
            <a:spLocks noChangeArrowheads="1"/>
          </p:cNvSpPr>
          <p:nvPr/>
        </p:nvSpPr>
        <p:spPr bwMode="auto">
          <a:xfrm>
            <a:off x="3649663" y="4629150"/>
            <a:ext cx="13271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a:latin typeface="Calibri" panose="020F0502020204030204" pitchFamily="34" charset="0"/>
              </a:rPr>
              <a:t>ListNode *head</a:t>
            </a:r>
          </a:p>
        </p:txBody>
      </p:sp>
      <p:sp>
        <p:nvSpPr>
          <p:cNvPr id="31766" name="TextBox 43">
            <a:extLst>
              <a:ext uri="{FF2B5EF4-FFF2-40B4-BE49-F238E27FC236}">
                <a16:creationId xmlns:a16="http://schemas.microsoft.com/office/drawing/2014/main" id="{C4C6026B-8041-44AB-BB8D-40AEBD90F795}"/>
              </a:ext>
            </a:extLst>
          </p:cNvPr>
          <p:cNvSpPr txBox="1">
            <a:spLocks noChangeArrowheads="1"/>
          </p:cNvSpPr>
          <p:nvPr/>
        </p:nvSpPr>
        <p:spPr bwMode="auto">
          <a:xfrm>
            <a:off x="3911600" y="5421313"/>
            <a:ext cx="731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a:latin typeface="Calibri" panose="020F0502020204030204" pitchFamily="34" charset="0"/>
              </a:rPr>
              <a:t>int size</a:t>
            </a:r>
          </a:p>
        </p:txBody>
      </p:sp>
      <p:cxnSp>
        <p:nvCxnSpPr>
          <p:cNvPr id="51" name="Straight Arrow Connector 50">
            <a:extLst>
              <a:ext uri="{FF2B5EF4-FFF2-40B4-BE49-F238E27FC236}">
                <a16:creationId xmlns:a16="http://schemas.microsoft.com/office/drawing/2014/main" id="{9A4573B7-BA39-4D9D-8AF1-8C8459BE4A9F}"/>
              </a:ext>
            </a:extLst>
          </p:cNvPr>
          <p:cNvCxnSpPr/>
          <p:nvPr/>
        </p:nvCxnSpPr>
        <p:spPr>
          <a:xfrm flipV="1">
            <a:off x="6985000" y="5357813"/>
            <a:ext cx="244475"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33</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void </a:t>
            </a:r>
            <a:r>
              <a:rPr lang="en-US" altLang="en-US" sz="1300" b="1" dirty="0">
                <a:solidFill>
                  <a:srgbClr val="FF0000"/>
                </a:solidFill>
                <a:latin typeface="Courier New" panose="02070309020205020404" pitchFamily="49" charset="0"/>
                <a:cs typeface="Courier New" panose="02070309020205020404" pitchFamily="49" charset="0"/>
              </a:rPr>
              <a:t>palindrome1</a:t>
            </a:r>
            <a:r>
              <a:rPr lang="en-US" altLang="en-US" sz="1300" dirty="0">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int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Stack s; Queue 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endParaRPr lang="en-US" altLang="en-US" sz="13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and a queue, stripping out spaces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b="1" dirty="0">
                <a:solidFill>
                  <a:srgbClr val="FF0000"/>
                </a:solidFill>
                <a:latin typeface="Courier New" panose="02070309020205020404" pitchFamily="49" charset="0"/>
                <a:cs typeface="Courier New" panose="02070309020205020404" pitchFamily="49" charset="0"/>
              </a:rPr>
              <a:t>word</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push</a:t>
            </a:r>
            <a:r>
              <a:rPr lang="en-US" altLang="en-US" sz="1300" dirty="0">
                <a:latin typeface="Courier New" panose="02070309020205020404" pitchFamily="49" charset="0"/>
                <a:cs typeface="Courier New" panose="02070309020205020404" pitchFamily="49" charset="0"/>
              </a:rPr>
              <a:t>(&amp;s,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enqueue</a:t>
            </a:r>
            <a:r>
              <a:rPr lang="en-US" altLang="en-US" sz="1300" dirty="0">
                <a:latin typeface="Courier New" panose="02070309020205020404" pitchFamily="49" charset="0"/>
                <a:cs typeface="Courier New" panose="02070309020205020404" pitchFamily="49" charset="0"/>
              </a:rPr>
              <a:t>(&amp;q,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divide size by 2,ignore the middle character in an odd-length string</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2;</a:t>
            </a:r>
            <a:r>
              <a:rPr lang="en-US" altLang="en-US" sz="1300" b="1" dirty="0">
                <a:solidFill>
                  <a:srgbClr val="FF0000"/>
                </a:solidFill>
                <a:latin typeface="Courier New" panose="02070309020205020404" pitchFamily="49" charset="0"/>
                <a:cs typeface="Courier New" panose="02070309020205020404" pitchFamily="49" charset="0"/>
              </a:rPr>
              <a:t> //</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endParaRPr lang="en-US" altLang="en-US" sz="1300" b="1" dirty="0">
              <a:solidFill>
                <a:srgbClr val="FF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first half of stripped string off the stack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with the second half</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&gt;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(pop(&amp;s) != dequeue(&amp;q)){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return;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p>
        </p:txBody>
      </p:sp>
      <p:sp>
        <p:nvSpPr>
          <p:cNvPr id="10" name="Rectangle 9">
            <a:extLst>
              <a:ext uri="{FF2B5EF4-FFF2-40B4-BE49-F238E27FC236}">
                <a16:creationId xmlns:a16="http://schemas.microsoft.com/office/drawing/2014/main" id="{04302381-4162-4F15-A0AA-8408A8158319}"/>
              </a:ext>
            </a:extLst>
          </p:cNvPr>
          <p:cNvSpPr/>
          <p:nvPr/>
        </p:nvSpPr>
        <p:spPr>
          <a:xfrm>
            <a:off x="0" y="669085"/>
            <a:ext cx="9220200" cy="3064715"/>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F32FD48D-1737-4881-9B75-501713F6CB61}"/>
              </a:ext>
            </a:extLst>
          </p:cNvPr>
          <p:cNvSpPr/>
          <p:nvPr/>
        </p:nvSpPr>
        <p:spPr>
          <a:xfrm>
            <a:off x="917948" y="1534367"/>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12" name="Rectangle 11">
            <a:extLst>
              <a:ext uri="{FF2B5EF4-FFF2-40B4-BE49-F238E27FC236}">
                <a16:creationId xmlns:a16="http://schemas.microsoft.com/office/drawing/2014/main" id="{CA8FFDB6-9983-40CE-9FD8-58CB68F469E9}"/>
              </a:ext>
            </a:extLst>
          </p:cNvPr>
          <p:cNvSpPr/>
          <p:nvPr/>
        </p:nvSpPr>
        <p:spPr>
          <a:xfrm>
            <a:off x="917948" y="1885104"/>
            <a:ext cx="1035349" cy="35073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3" name="Rectangle 12">
            <a:extLst>
              <a:ext uri="{FF2B5EF4-FFF2-40B4-BE49-F238E27FC236}">
                <a16:creationId xmlns:a16="http://schemas.microsoft.com/office/drawing/2014/main" id="{50801F6A-83B0-426D-B0D6-D0335904B7DB}"/>
              </a:ext>
            </a:extLst>
          </p:cNvPr>
          <p:cNvSpPr/>
          <p:nvPr/>
        </p:nvSpPr>
        <p:spPr>
          <a:xfrm>
            <a:off x="917948" y="2235842"/>
            <a:ext cx="1035349" cy="35073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D</a:t>
            </a:r>
          </a:p>
        </p:txBody>
      </p:sp>
      <p:sp>
        <p:nvSpPr>
          <p:cNvPr id="14" name="Rectangle 13">
            <a:extLst>
              <a:ext uri="{FF2B5EF4-FFF2-40B4-BE49-F238E27FC236}">
                <a16:creationId xmlns:a16="http://schemas.microsoft.com/office/drawing/2014/main" id="{7FE13C92-CCEC-4398-BC0E-E13E267D28DA}"/>
              </a:ext>
            </a:extLst>
          </p:cNvPr>
          <p:cNvSpPr/>
          <p:nvPr/>
        </p:nvSpPr>
        <p:spPr>
          <a:xfrm>
            <a:off x="917948" y="2586577"/>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5" name="Rectangle 14">
            <a:extLst>
              <a:ext uri="{FF2B5EF4-FFF2-40B4-BE49-F238E27FC236}">
                <a16:creationId xmlns:a16="http://schemas.microsoft.com/office/drawing/2014/main" id="{085EDA43-49FF-4ACF-B8F1-CC73567EA31D}"/>
              </a:ext>
            </a:extLst>
          </p:cNvPr>
          <p:cNvSpPr/>
          <p:nvPr/>
        </p:nvSpPr>
        <p:spPr>
          <a:xfrm>
            <a:off x="917948" y="2937314"/>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16" name="Group 15">
            <a:extLst>
              <a:ext uri="{FF2B5EF4-FFF2-40B4-BE49-F238E27FC236}">
                <a16:creationId xmlns:a16="http://schemas.microsoft.com/office/drawing/2014/main" id="{1A593298-DC52-44FB-9502-E88441CB1C74}"/>
              </a:ext>
            </a:extLst>
          </p:cNvPr>
          <p:cNvGrpSpPr/>
          <p:nvPr/>
        </p:nvGrpSpPr>
        <p:grpSpPr>
          <a:xfrm>
            <a:off x="685800" y="967875"/>
            <a:ext cx="1504242" cy="2453505"/>
            <a:chOff x="832131" y="3931603"/>
            <a:chExt cx="1504242" cy="2453505"/>
          </a:xfrm>
        </p:grpSpPr>
        <p:grpSp>
          <p:nvGrpSpPr>
            <p:cNvPr id="17" name="Group 16">
              <a:extLst>
                <a:ext uri="{FF2B5EF4-FFF2-40B4-BE49-F238E27FC236}">
                  <a16:creationId xmlns:a16="http://schemas.microsoft.com/office/drawing/2014/main" id="{C877FF80-8A2B-4706-A468-1C48BD118DE2}"/>
                </a:ext>
              </a:extLst>
            </p:cNvPr>
            <p:cNvGrpSpPr/>
            <p:nvPr/>
          </p:nvGrpSpPr>
          <p:grpSpPr>
            <a:xfrm>
              <a:off x="832131" y="4321764"/>
              <a:ext cx="1504242" cy="2063344"/>
              <a:chOff x="1143000" y="2667000"/>
              <a:chExt cx="1295400" cy="3124200"/>
            </a:xfrm>
          </p:grpSpPr>
          <p:cxnSp>
            <p:nvCxnSpPr>
              <p:cNvPr id="19" name="Straight Connector 18">
                <a:extLst>
                  <a:ext uri="{FF2B5EF4-FFF2-40B4-BE49-F238E27FC236}">
                    <a16:creationId xmlns:a16="http://schemas.microsoft.com/office/drawing/2014/main" id="{32EDFA88-FBEE-4C88-AF17-905E7F05B9FA}"/>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714B96-1F6F-4525-B7AE-E8485F4EA1F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A04AC6C-AAA1-4E8B-A8C1-13DC1CA0E65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2">
              <a:extLst>
                <a:ext uri="{FF2B5EF4-FFF2-40B4-BE49-F238E27FC236}">
                  <a16:creationId xmlns:a16="http://schemas.microsoft.com/office/drawing/2014/main" id="{C86D9FB7-C6B9-459C-9D94-21E546D965BC}"/>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22" name="Rectangle 14">
            <a:extLst>
              <a:ext uri="{FF2B5EF4-FFF2-40B4-BE49-F238E27FC236}">
                <a16:creationId xmlns:a16="http://schemas.microsoft.com/office/drawing/2014/main" id="{65BD64D3-8348-4DC9-B4D8-313501A04389}"/>
              </a:ext>
            </a:extLst>
          </p:cNvPr>
          <p:cNvSpPr/>
          <p:nvPr/>
        </p:nvSpPr>
        <p:spPr>
          <a:xfrm>
            <a:off x="7596883" y="3067352"/>
            <a:ext cx="560045" cy="275908"/>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3" name="Rectangle 15">
            <a:extLst>
              <a:ext uri="{FF2B5EF4-FFF2-40B4-BE49-F238E27FC236}">
                <a16:creationId xmlns:a16="http://schemas.microsoft.com/office/drawing/2014/main" id="{D39575A3-6747-48B5-AB71-20F5279514C8}"/>
              </a:ext>
            </a:extLst>
          </p:cNvPr>
          <p:cNvSpPr/>
          <p:nvPr/>
        </p:nvSpPr>
        <p:spPr>
          <a:xfrm>
            <a:off x="7039014" y="3067352"/>
            <a:ext cx="561858" cy="275908"/>
          </a:xfrm>
          <a:prstGeom prst="rect">
            <a:avLst/>
          </a:prstGeom>
          <a:solidFill>
            <a:schemeClr val="accent4"/>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D</a:t>
            </a:r>
          </a:p>
        </p:txBody>
      </p:sp>
      <p:sp>
        <p:nvSpPr>
          <p:cNvPr id="24" name="Rectangle 16">
            <a:extLst>
              <a:ext uri="{FF2B5EF4-FFF2-40B4-BE49-F238E27FC236}">
                <a16:creationId xmlns:a16="http://schemas.microsoft.com/office/drawing/2014/main" id="{5391B40E-4A7C-4701-B968-5255BD2CD467}"/>
              </a:ext>
            </a:extLst>
          </p:cNvPr>
          <p:cNvSpPr/>
          <p:nvPr/>
        </p:nvSpPr>
        <p:spPr>
          <a:xfrm>
            <a:off x="6477518" y="3067352"/>
            <a:ext cx="561858" cy="275908"/>
          </a:xfrm>
          <a:prstGeom prst="rect">
            <a:avLst/>
          </a:prstGeom>
          <a:solidFill>
            <a:schemeClr val="accent2"/>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5" name="Rectangle 17">
            <a:extLst>
              <a:ext uri="{FF2B5EF4-FFF2-40B4-BE49-F238E27FC236}">
                <a16:creationId xmlns:a16="http://schemas.microsoft.com/office/drawing/2014/main" id="{655ABB15-110E-4D4F-A877-24B2A3039E62}"/>
              </a:ext>
            </a:extLst>
          </p:cNvPr>
          <p:cNvSpPr/>
          <p:nvPr/>
        </p:nvSpPr>
        <p:spPr>
          <a:xfrm>
            <a:off x="5915660" y="3067352"/>
            <a:ext cx="561858" cy="275908"/>
          </a:xfrm>
          <a:prstGeom prst="rect">
            <a:avLst/>
          </a:prstGeom>
          <a:solidFill>
            <a:schemeClr val="accent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grpSp>
        <p:nvGrpSpPr>
          <p:cNvPr id="26" name="Group 25">
            <a:extLst>
              <a:ext uri="{FF2B5EF4-FFF2-40B4-BE49-F238E27FC236}">
                <a16:creationId xmlns:a16="http://schemas.microsoft.com/office/drawing/2014/main" id="{4BB0406E-3FD2-474D-A5DB-2DF48D6F63EB}"/>
              </a:ext>
            </a:extLst>
          </p:cNvPr>
          <p:cNvGrpSpPr/>
          <p:nvPr/>
        </p:nvGrpSpPr>
        <p:grpSpPr>
          <a:xfrm>
            <a:off x="5785176" y="2510298"/>
            <a:ext cx="2965124" cy="922020"/>
            <a:chOff x="2819400" y="5371080"/>
            <a:chExt cx="2965124" cy="922020"/>
          </a:xfrm>
        </p:grpSpPr>
        <p:cxnSp>
          <p:nvCxnSpPr>
            <p:cNvPr id="27" name="Straight Connector 20">
              <a:extLst>
                <a:ext uri="{FF2B5EF4-FFF2-40B4-BE49-F238E27FC236}">
                  <a16:creationId xmlns:a16="http://schemas.microsoft.com/office/drawing/2014/main" id="{790D7646-6F6E-4F0D-AC54-095E1DF05B1B}"/>
                </a:ext>
              </a:extLst>
            </p:cNvPr>
            <p:cNvCxnSpPr/>
            <p:nvPr/>
          </p:nvCxnSpPr>
          <p:spPr>
            <a:xfrm>
              <a:off x="2819400" y="579018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8" name="Straight Connector 44">
              <a:extLst>
                <a:ext uri="{FF2B5EF4-FFF2-40B4-BE49-F238E27FC236}">
                  <a16:creationId xmlns:a16="http://schemas.microsoft.com/office/drawing/2014/main" id="{1DB79095-3412-436E-B14D-B17CBEA38B03}"/>
                </a:ext>
              </a:extLst>
            </p:cNvPr>
            <p:cNvCxnSpPr/>
            <p:nvPr/>
          </p:nvCxnSpPr>
          <p:spPr>
            <a:xfrm>
              <a:off x="2850212" y="629310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9" name="TextBox 2">
              <a:extLst>
                <a:ext uri="{FF2B5EF4-FFF2-40B4-BE49-F238E27FC236}">
                  <a16:creationId xmlns:a16="http://schemas.microsoft.com/office/drawing/2014/main" id="{8A736F0A-3167-447A-BAED-1015FAA88CA6}"/>
                </a:ext>
              </a:extLst>
            </p:cNvPr>
            <p:cNvSpPr txBox="1">
              <a:spLocks noChangeArrowheads="1"/>
            </p:cNvSpPr>
            <p:nvPr/>
          </p:nvSpPr>
          <p:spPr bwMode="auto">
            <a:xfrm>
              <a:off x="3498524" y="5371080"/>
              <a:ext cx="1680835"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queue</a:t>
              </a:r>
            </a:p>
          </p:txBody>
        </p:sp>
      </p:grpSp>
      <p:sp>
        <p:nvSpPr>
          <p:cNvPr id="30" name="Rectangle 14">
            <a:extLst>
              <a:ext uri="{FF2B5EF4-FFF2-40B4-BE49-F238E27FC236}">
                <a16:creationId xmlns:a16="http://schemas.microsoft.com/office/drawing/2014/main" id="{72980534-E317-42AC-9443-C509015C16C1}"/>
              </a:ext>
            </a:extLst>
          </p:cNvPr>
          <p:cNvSpPr/>
          <p:nvPr/>
        </p:nvSpPr>
        <p:spPr>
          <a:xfrm>
            <a:off x="8140700" y="3067352"/>
            <a:ext cx="560045" cy="275908"/>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sp>
        <p:nvSpPr>
          <p:cNvPr id="3" name="Explosion: 8 Points 2">
            <a:extLst>
              <a:ext uri="{FF2B5EF4-FFF2-40B4-BE49-F238E27FC236}">
                <a16:creationId xmlns:a16="http://schemas.microsoft.com/office/drawing/2014/main" id="{6AFA934C-EE65-4C68-992B-5B99A6E2EF0C}"/>
              </a:ext>
            </a:extLst>
          </p:cNvPr>
          <p:cNvSpPr/>
          <p:nvPr/>
        </p:nvSpPr>
        <p:spPr>
          <a:xfrm>
            <a:off x="1805305" y="2743200"/>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2" name="Explosion: 8 Points 31">
            <a:extLst>
              <a:ext uri="{FF2B5EF4-FFF2-40B4-BE49-F238E27FC236}">
                <a16:creationId xmlns:a16="http://schemas.microsoft.com/office/drawing/2014/main" id="{0D2D6727-246A-495A-BABD-8FBCD9E55608}"/>
              </a:ext>
            </a:extLst>
          </p:cNvPr>
          <p:cNvSpPr/>
          <p:nvPr/>
        </p:nvSpPr>
        <p:spPr>
          <a:xfrm>
            <a:off x="7142294" y="1842543"/>
            <a:ext cx="2124678"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dequeue</a:t>
            </a:r>
          </a:p>
        </p:txBody>
      </p:sp>
      <p:cxnSp>
        <p:nvCxnSpPr>
          <p:cNvPr id="34" name="Straight Arrow Connector 33">
            <a:extLst>
              <a:ext uri="{FF2B5EF4-FFF2-40B4-BE49-F238E27FC236}">
                <a16:creationId xmlns:a16="http://schemas.microsoft.com/office/drawing/2014/main" id="{7D5E35B4-08E0-4F71-9C41-A4524C497684}"/>
              </a:ext>
            </a:extLst>
          </p:cNvPr>
          <p:cNvCxnSpPr>
            <a:cxnSpLocks/>
          </p:cNvCxnSpPr>
          <p:nvPr/>
        </p:nvCxnSpPr>
        <p:spPr>
          <a:xfrm flipH="1">
            <a:off x="4343400" y="5105400"/>
            <a:ext cx="4572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179D954-6A00-4C37-8ED8-0D97FA8A339F}"/>
              </a:ext>
            </a:extLst>
          </p:cNvPr>
          <p:cNvSpPr txBox="1"/>
          <p:nvPr/>
        </p:nvSpPr>
        <p:spPr>
          <a:xfrm>
            <a:off x="3352800" y="815492"/>
            <a:ext cx="2382383" cy="338554"/>
          </a:xfrm>
          <a:prstGeom prst="rect">
            <a:avLst/>
          </a:prstGeom>
          <a:noFill/>
          <a:ln w="28575">
            <a:solidFill>
              <a:srgbClr val="FF0000"/>
            </a:solidFill>
          </a:ln>
        </p:spPr>
        <p:txBody>
          <a:bodyPr wrap="none" rtlCol="0">
            <a:spAutoFit/>
          </a:bodyPr>
          <a:lstStyle/>
          <a:p>
            <a:pPr algn="ctr"/>
            <a:r>
              <a:rPr lang="en-US" sz="1600" b="1" dirty="0">
                <a:solidFill>
                  <a:srgbClr val="FF0000"/>
                </a:solidFill>
              </a:rPr>
              <a:t>The string is a palindrome</a:t>
            </a:r>
            <a:endParaRPr lang="en-SG" sz="1600" b="1" dirty="0">
              <a:solidFill>
                <a:srgbClr val="FF0000"/>
              </a:solidFill>
            </a:endParaRPr>
          </a:p>
        </p:txBody>
      </p:sp>
      <p:cxnSp>
        <p:nvCxnSpPr>
          <p:cNvPr id="57" name="Straight Arrow Connector 56">
            <a:extLst>
              <a:ext uri="{FF2B5EF4-FFF2-40B4-BE49-F238E27FC236}">
                <a16:creationId xmlns:a16="http://schemas.microsoft.com/office/drawing/2014/main" id="{AD9B8170-4EEE-42FE-8A66-5D51558013AD}"/>
              </a:ext>
            </a:extLst>
          </p:cNvPr>
          <p:cNvCxnSpPr/>
          <p:nvPr/>
        </p:nvCxnSpPr>
        <p:spPr>
          <a:xfrm flipV="1">
            <a:off x="1752600" y="967875"/>
            <a:ext cx="609600" cy="3901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347BAD7-B091-48C5-9DF3-8097C1F419B8}"/>
              </a:ext>
            </a:extLst>
          </p:cNvPr>
          <p:cNvCxnSpPr>
            <a:cxnSpLocks/>
          </p:cNvCxnSpPr>
          <p:nvPr/>
        </p:nvCxnSpPr>
        <p:spPr>
          <a:xfrm flipH="1" flipV="1">
            <a:off x="5354164" y="2778640"/>
            <a:ext cx="381019" cy="3340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AFF3DA9-0A3B-45A9-A3FE-FF467E5C2274}"/>
              </a:ext>
            </a:extLst>
          </p:cNvPr>
          <p:cNvSpPr txBox="1"/>
          <p:nvPr/>
        </p:nvSpPr>
        <p:spPr>
          <a:xfrm>
            <a:off x="6976650" y="99917"/>
            <a:ext cx="2091150"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and queue</a:t>
            </a:r>
          </a:p>
        </p:txBody>
      </p:sp>
    </p:spTree>
    <p:extLst>
      <p:ext uri="{BB962C8B-B14F-4D97-AF65-F5344CB8AC3E}">
        <p14:creationId xmlns:p14="http://schemas.microsoft.com/office/powerpoint/2010/main" val="425630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000"/>
                            </p:stCondLst>
                            <p:childTnLst>
                              <p:par>
                                <p:cTn id="20" presetID="42" presetClass="path" presetSubtype="0" accel="50000" decel="50000" fill="hold" grpId="0" nodeType="afterEffect">
                                  <p:stCondLst>
                                    <p:cond delay="0"/>
                                  </p:stCondLst>
                                  <p:childTnLst>
                                    <p:animMotion origin="layout" path="M -4.44444E-6 4.44444E-6 L 0.24306 0.05115 " pathEditMode="relative" rAng="0" ptsTypes="AA">
                                      <p:cBhvr>
                                        <p:cTn id="21" dur="1000" fill="hold"/>
                                        <p:tgtEl>
                                          <p:spTgt spid="11"/>
                                        </p:tgtEl>
                                        <p:attrNameLst>
                                          <p:attrName>ppt_x</p:attrName>
                                          <p:attrName>ppt_y</p:attrName>
                                        </p:attrNameLst>
                                      </p:cBhvr>
                                      <p:rCtr x="12153" y="2546"/>
                                    </p:animMotion>
                                  </p:childTnLst>
                                </p:cTn>
                              </p:par>
                              <p:par>
                                <p:cTn id="22" presetID="42" presetClass="path" presetSubtype="0" accel="50000" decel="50000" fill="hold" grpId="0" nodeType="withEffect">
                                  <p:stCondLst>
                                    <p:cond delay="0"/>
                                  </p:stCondLst>
                                  <p:childTnLst>
                                    <p:animMotion origin="layout" path="M -4.16667E-6 -1.11111E-6 L -0.11093 -0.16736 " pathEditMode="relative" rAng="0" ptsTypes="AA">
                                      <p:cBhvr>
                                        <p:cTn id="23" dur="1000" fill="hold"/>
                                        <p:tgtEl>
                                          <p:spTgt spid="25"/>
                                        </p:tgtEl>
                                        <p:attrNameLst>
                                          <p:attrName>ppt_x</p:attrName>
                                          <p:attrName>ppt_y</p:attrName>
                                        </p:attrNameLst>
                                      </p:cBhvr>
                                      <p:rCtr x="-5556" y="-8380"/>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 -4.44444E-6 L -0.24167 0.11112 " pathEditMode="relative" rAng="0" ptsTypes="AA">
                                      <p:cBhvr>
                                        <p:cTn id="27" dur="1000" fill="hold"/>
                                        <p:tgtEl>
                                          <p:spTgt spid="34"/>
                                        </p:tgtEl>
                                        <p:attrNameLst>
                                          <p:attrName>ppt_x</p:attrName>
                                          <p:attrName>ppt_y</p:attrName>
                                        </p:attrNameLst>
                                      </p:cBhvr>
                                      <p:rCtr x="-12083" y="5556"/>
                                    </p:animMotion>
                                  </p:childTnLst>
                                </p:cTn>
                              </p:par>
                            </p:childTnLst>
                          </p:cTn>
                        </p:par>
                        <p:par>
                          <p:cTn id="28" fill="hold">
                            <p:stCondLst>
                              <p:cond delay="1000"/>
                            </p:stCondLst>
                            <p:childTnLst>
                              <p:par>
                                <p:cTn id="29" presetID="10" presetClass="exit" presetSubtype="0" fill="hold" grpId="1" nodeType="after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32"/>
                                        </p:tgtEl>
                                      </p:cBhvr>
                                    </p:animEffect>
                                    <p:set>
                                      <p:cBhvr>
                                        <p:cTn id="34" dur="1" fill="hold">
                                          <p:stCondLst>
                                            <p:cond delay="499"/>
                                          </p:stCondLst>
                                        </p:cTn>
                                        <p:tgtEl>
                                          <p:spTgt spid="32"/>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24167 0.11112 L 0 -4.44444E-6 " pathEditMode="relative" rAng="0" ptsTypes="AA">
                                      <p:cBhvr>
                                        <p:cTn id="44" dur="1000" fill="hold"/>
                                        <p:tgtEl>
                                          <p:spTgt spid="34"/>
                                        </p:tgtEl>
                                        <p:attrNameLst>
                                          <p:attrName>ppt_x</p:attrName>
                                          <p:attrName>ppt_y</p:attrName>
                                        </p:attrNameLst>
                                      </p:cBhvr>
                                      <p:rCtr x="12083" y="-5556"/>
                                    </p:animMotion>
                                  </p:childTnLst>
                                </p:cTn>
                              </p:par>
                            </p:childTnLst>
                          </p:cTn>
                        </p:par>
                        <p:par>
                          <p:cTn id="45" fill="hold">
                            <p:stCondLst>
                              <p:cond delay="1000"/>
                            </p:stCondLst>
                            <p:childTnLst>
                              <p:par>
                                <p:cTn id="46" presetID="53" presetClass="entr" presetSubtype="16" fill="hold" grpId="2"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500" fill="hold"/>
                                        <p:tgtEl>
                                          <p:spTgt spid="3"/>
                                        </p:tgtEl>
                                        <p:attrNameLst>
                                          <p:attrName>ppt_w</p:attrName>
                                        </p:attrNameLst>
                                      </p:cBhvr>
                                      <p:tavLst>
                                        <p:tav tm="0">
                                          <p:val>
                                            <p:fltVal val="0"/>
                                          </p:val>
                                        </p:tav>
                                        <p:tav tm="100000">
                                          <p:val>
                                            <p:strVal val="#ppt_w"/>
                                          </p:val>
                                        </p:tav>
                                      </p:tavLst>
                                    </p:anim>
                                    <p:anim calcmode="lin" valueType="num">
                                      <p:cBhvr>
                                        <p:cTn id="49" dur="500" fill="hold"/>
                                        <p:tgtEl>
                                          <p:spTgt spid="3"/>
                                        </p:tgtEl>
                                        <p:attrNameLst>
                                          <p:attrName>ppt_h</p:attrName>
                                        </p:attrNameLst>
                                      </p:cBhvr>
                                      <p:tavLst>
                                        <p:tav tm="0">
                                          <p:val>
                                            <p:fltVal val="0"/>
                                          </p:val>
                                        </p:tav>
                                        <p:tav tm="100000">
                                          <p:val>
                                            <p:strVal val="#ppt_h"/>
                                          </p:val>
                                        </p:tav>
                                      </p:tavLst>
                                    </p:anim>
                                    <p:animEffect transition="in" filter="fade">
                                      <p:cBhvr>
                                        <p:cTn id="50" dur="500"/>
                                        <p:tgtEl>
                                          <p:spTgt spid="3"/>
                                        </p:tgtEl>
                                      </p:cBhvr>
                                    </p:animEffect>
                                  </p:childTnLst>
                                </p:cTn>
                              </p:par>
                              <p:par>
                                <p:cTn id="51" presetID="53" presetClass="entr" presetSubtype="16" fill="hold" grpId="2"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1500"/>
                            </p:stCondLst>
                            <p:childTnLst>
                              <p:par>
                                <p:cTn id="57" presetID="42" presetClass="path" presetSubtype="0" accel="50000" decel="50000" fill="hold" grpId="0" nodeType="afterEffect">
                                  <p:stCondLst>
                                    <p:cond delay="0"/>
                                  </p:stCondLst>
                                  <p:childTnLst>
                                    <p:animMotion origin="layout" path="M -4.44444E-6 -1.48148E-6 L 0.24306 0.00278 " pathEditMode="relative" rAng="0" ptsTypes="AA">
                                      <p:cBhvr>
                                        <p:cTn id="58" dur="1000" fill="hold"/>
                                        <p:tgtEl>
                                          <p:spTgt spid="12"/>
                                        </p:tgtEl>
                                        <p:attrNameLst>
                                          <p:attrName>ppt_x</p:attrName>
                                          <p:attrName>ppt_y</p:attrName>
                                        </p:attrNameLst>
                                      </p:cBhvr>
                                      <p:rCtr x="12153" y="139"/>
                                    </p:animMotion>
                                  </p:childTnLst>
                                </p:cTn>
                              </p:par>
                              <p:par>
                                <p:cTn id="59" presetID="42" presetClass="path" presetSubtype="0" accel="50000" decel="50000" fill="hold" grpId="0" nodeType="withEffect">
                                  <p:stCondLst>
                                    <p:cond delay="0"/>
                                  </p:stCondLst>
                                  <p:childTnLst>
                                    <p:animMotion origin="layout" path="M -2.5E-6 -1.11111E-6 L -0.16406 -0.1669 " pathEditMode="relative" rAng="0" ptsTypes="AA">
                                      <p:cBhvr>
                                        <p:cTn id="60" dur="1000" fill="hold"/>
                                        <p:tgtEl>
                                          <p:spTgt spid="24"/>
                                        </p:tgtEl>
                                        <p:attrNameLst>
                                          <p:attrName>ppt_x</p:attrName>
                                          <p:attrName>ppt_y</p:attrName>
                                        </p:attrNameLst>
                                      </p:cBhvr>
                                      <p:rCtr x="-8212" y="-8356"/>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 -4.44444E-6 L -0.24166 0.11112 " pathEditMode="relative" rAng="0" ptsTypes="AA">
                                      <p:cBhvr>
                                        <p:cTn id="64" dur="1000" fill="hold"/>
                                        <p:tgtEl>
                                          <p:spTgt spid="34"/>
                                        </p:tgtEl>
                                        <p:attrNameLst>
                                          <p:attrName>ppt_x</p:attrName>
                                          <p:attrName>ppt_y</p:attrName>
                                        </p:attrNameLst>
                                      </p:cBhvr>
                                      <p:rCtr x="-11667" y="5556"/>
                                    </p:animMotion>
                                  </p:childTnLst>
                                </p:cTn>
                              </p:par>
                            </p:childTnLst>
                          </p:cTn>
                        </p:par>
                        <p:par>
                          <p:cTn id="65" fill="hold">
                            <p:stCondLst>
                              <p:cond delay="1000"/>
                            </p:stCondLst>
                            <p:childTnLst>
                              <p:par>
                                <p:cTn id="66" presetID="10" presetClass="exit" presetSubtype="0" fill="hold" grpId="3" nodeType="afterEffect">
                                  <p:stCondLst>
                                    <p:cond delay="0"/>
                                  </p:stCondLst>
                                  <p:childTnLst>
                                    <p:animEffect transition="out" filter="fade">
                                      <p:cBhvr>
                                        <p:cTn id="67" dur="500"/>
                                        <p:tgtEl>
                                          <p:spTgt spid="3"/>
                                        </p:tgtEl>
                                      </p:cBhvr>
                                    </p:animEffect>
                                    <p:set>
                                      <p:cBhvr>
                                        <p:cTn id="68" dur="1" fill="hold">
                                          <p:stCondLst>
                                            <p:cond delay="499"/>
                                          </p:stCondLst>
                                        </p:cTn>
                                        <p:tgtEl>
                                          <p:spTgt spid="3"/>
                                        </p:tgtEl>
                                        <p:attrNameLst>
                                          <p:attrName>style.visibility</p:attrName>
                                        </p:attrNameLst>
                                      </p:cBhvr>
                                      <p:to>
                                        <p:strVal val="hidden"/>
                                      </p:to>
                                    </p:set>
                                  </p:childTnLst>
                                </p:cTn>
                              </p:par>
                              <p:par>
                                <p:cTn id="69" presetID="10" presetClass="exit" presetSubtype="0" fill="hold" grpId="3" nodeType="withEffect">
                                  <p:stCondLst>
                                    <p:cond delay="0"/>
                                  </p:stCondLst>
                                  <p:childTnLst>
                                    <p:animEffect transition="out" filter="fade">
                                      <p:cBhvr>
                                        <p:cTn id="70" dur="500"/>
                                        <p:tgtEl>
                                          <p:spTgt spid="32"/>
                                        </p:tgtEl>
                                      </p:cBhvr>
                                    </p:animEffect>
                                    <p:set>
                                      <p:cBhvr>
                                        <p:cTn id="71" dur="1" fill="hold">
                                          <p:stCondLst>
                                            <p:cond delay="499"/>
                                          </p:stCondLst>
                                        </p:cTn>
                                        <p:tgtEl>
                                          <p:spTgt spid="32"/>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175 -0.03333 L -0.24167 0.11112 " pathEditMode="relative" rAng="0" ptsTypes="AA">
                                      <p:cBhvr>
                                        <p:cTn id="81" dur="1000" spd="-100000" fill="hold"/>
                                        <p:tgtEl>
                                          <p:spTgt spid="34"/>
                                        </p:tgtEl>
                                        <p:attrNameLst>
                                          <p:attrName>ppt_x</p:attrName>
                                          <p:attrName>ppt_y</p:attrName>
                                        </p:attrNameLst>
                                      </p:cBhvr>
                                      <p:rCtr x="-3333" y="7222"/>
                                    </p:animMotion>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0.175 -0.03333 L 0.075 0.16667 " pathEditMode="relative" rAng="0" ptsTypes="AA">
                                      <p:cBhvr>
                                        <p:cTn id="85" dur="1000" fill="hold"/>
                                        <p:tgtEl>
                                          <p:spTgt spid="34"/>
                                        </p:tgtEl>
                                        <p:attrNameLst>
                                          <p:attrName>ppt_x</p:attrName>
                                          <p:attrName>ppt_y</p:attrName>
                                        </p:attrNameLst>
                                      </p:cBhvr>
                                      <p:rCtr x="12500" y="10000"/>
                                    </p:animMotion>
                                  </p:childTnLst>
                                </p:cTn>
                              </p:par>
                            </p:childTnLst>
                          </p:cTn>
                        </p:par>
                        <p:par>
                          <p:cTn id="86" fill="hold">
                            <p:stCondLst>
                              <p:cond delay="1000"/>
                            </p:stCondLst>
                            <p:childTnLst>
                              <p:par>
                                <p:cTn id="87" presetID="10" presetClass="entr" presetSubtype="0"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24" grpId="0" animBg="1"/>
      <p:bldP spid="24" grpId="1" animBg="1"/>
      <p:bldP spid="25" grpId="0" animBg="1"/>
      <p:bldP spid="25" grpId="1" animBg="1"/>
      <p:bldP spid="3" grpId="0" animBg="1"/>
      <p:bldP spid="3" grpId="1" animBg="1"/>
      <p:bldP spid="3" grpId="2" animBg="1"/>
      <p:bldP spid="3" grpId="3" animBg="1"/>
      <p:bldP spid="32" grpId="0" animBg="1"/>
      <p:bldP spid="32" grpId="1" animBg="1"/>
      <p:bldP spid="32" grpId="2" animBg="1"/>
      <p:bldP spid="32" grpId="3" animBg="1"/>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int </a:t>
            </a:r>
            <a:r>
              <a:rPr lang="en-US" altLang="en-US" sz="1300" b="1" dirty="0">
                <a:solidFill>
                  <a:srgbClr val="FF0000"/>
                </a:solidFill>
                <a:latin typeface="Courier New" panose="02070309020205020404" pitchFamily="49" charset="0"/>
                <a:cs typeface="Courier New" panose="02070309020205020404" pitchFamily="49" charset="0"/>
              </a:rPr>
              <a:t>palindrome</a:t>
            </a:r>
            <a:r>
              <a:rPr lang="en-US" altLang="en-US" sz="1300" dirty="0">
                <a:solidFill>
                  <a:srgbClr val="000000"/>
                </a:solidFill>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b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stripping out spaces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push(&amp;s1, </a:t>
            </a:r>
            <a:r>
              <a:rPr lang="en-US" altLang="en-US" sz="1300" dirty="0" err="1">
                <a:solidFill>
                  <a:srgbClr val="000000"/>
                </a:solidFill>
                <a:latin typeface="Courier New" panose="02070309020205020404" pitchFamily="49" charset="0"/>
                <a:cs typeface="Courier New" panose="02070309020205020404" pitchFamily="49" charset="0"/>
              </a:rPr>
              <a:t>toupper</a:t>
            </a:r>
            <a:r>
              <a:rPr lang="en-US" altLang="en-US" sz="1300" dirty="0">
                <a:solidFill>
                  <a:srgbClr val="000000"/>
                </a:solidFill>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half of the chars and push into s2;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s1.ll.size /2; 	     </a:t>
            </a:r>
            <a:r>
              <a:rPr lang="en-US" altLang="en-US" sz="1300" b="1" dirty="0">
                <a:solidFill>
                  <a:srgbClr val="FF0000"/>
                </a:solidFill>
                <a:latin typeface="Courier New" panose="02070309020205020404" pitchFamily="49" charset="0"/>
                <a:cs typeface="Courier New" panose="02070309020205020404" pitchFamily="49" charset="0"/>
              </a:rPr>
              <a:t>//</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odd = s1.ll.size %2 ;</a:t>
            </a:r>
            <a:r>
              <a:rPr lang="en-US" altLang="en-US" sz="1300" b="1" dirty="0">
                <a:solidFill>
                  <a:srgbClr val="FF0000"/>
                </a:solidFill>
                <a:latin typeface="Courier New" panose="02070309020205020404" pitchFamily="49" charset="0"/>
                <a:cs typeface="Courier New" panose="02070309020205020404" pitchFamily="49" charset="0"/>
              </a:rPr>
              <a:t>       //odd = 1 (5%2=1)</a:t>
            </a: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&gt;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push(&amp;s2, pop(&amp;s1));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//if the string has odd chars, pop the middle one</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(odd)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pop(&amp;s1);</a:t>
            </a:r>
          </a:p>
          <a:p>
            <a:pPr>
              <a:lnSpc>
                <a:spcPct val="100000"/>
              </a:lnSpc>
              <a:spcBef>
                <a:spcPct val="0"/>
              </a:spcBef>
              <a:buFontTx/>
              <a:buNone/>
            </a:pP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two stacks</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isEmptyStack</a:t>
            </a:r>
            <a:r>
              <a:rPr lang="en-US" altLang="en-US" sz="1300" dirty="0">
                <a:solidFill>
                  <a:srgbClr val="000000"/>
                </a:solidFill>
                <a:latin typeface="Courier New" panose="02070309020205020404" pitchFamily="49" charset="0"/>
                <a:cs typeface="Courier New" panose="02070309020205020404" pitchFamily="49" charset="0"/>
              </a:rPr>
              <a:t>(&amp;s1))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(pop(&amp;s1)!=pop(&amp;s2)){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CCB02AE1-2B0D-47F2-A962-DDBF50B90124}"/>
              </a:ext>
            </a:extLst>
          </p:cNvPr>
          <p:cNvSpPr txBox="1"/>
          <p:nvPr/>
        </p:nvSpPr>
        <p:spPr>
          <a:xfrm>
            <a:off x="7513657" y="99917"/>
            <a:ext cx="1554143"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only</a:t>
            </a:r>
          </a:p>
        </p:txBody>
      </p:sp>
    </p:spTree>
    <p:extLst>
      <p:ext uri="{BB962C8B-B14F-4D97-AF65-F5344CB8AC3E}">
        <p14:creationId xmlns:p14="http://schemas.microsoft.com/office/powerpoint/2010/main" val="173493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int </a:t>
            </a:r>
            <a:r>
              <a:rPr lang="en-US" altLang="en-US" sz="1300" b="1" dirty="0">
                <a:solidFill>
                  <a:srgbClr val="FF0000"/>
                </a:solidFill>
                <a:latin typeface="Courier New" panose="02070309020205020404" pitchFamily="49" charset="0"/>
                <a:cs typeface="Courier New" panose="02070309020205020404" pitchFamily="49" charset="0"/>
              </a:rPr>
              <a:t>palindrome</a:t>
            </a:r>
            <a:r>
              <a:rPr lang="en-US" altLang="en-US" sz="1300" dirty="0">
                <a:solidFill>
                  <a:srgbClr val="000000"/>
                </a:solidFill>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b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stripping out spaces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push(&amp;s1, </a:t>
            </a:r>
            <a:r>
              <a:rPr lang="en-US" altLang="en-US" sz="1300" dirty="0" err="1">
                <a:solidFill>
                  <a:srgbClr val="000000"/>
                </a:solidFill>
                <a:latin typeface="Courier New" panose="02070309020205020404" pitchFamily="49" charset="0"/>
                <a:cs typeface="Courier New" panose="02070309020205020404" pitchFamily="49" charset="0"/>
              </a:rPr>
              <a:t>toupper</a:t>
            </a:r>
            <a:r>
              <a:rPr lang="en-US" altLang="en-US" sz="1300" dirty="0">
                <a:solidFill>
                  <a:srgbClr val="000000"/>
                </a:solidFill>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half of the chars and push into s2;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s1.ll.size /2; 	     </a:t>
            </a:r>
            <a:r>
              <a:rPr lang="en-US" altLang="en-US" sz="1300" b="1" dirty="0">
                <a:solidFill>
                  <a:srgbClr val="FF0000"/>
                </a:solidFill>
                <a:latin typeface="Courier New" panose="02070309020205020404" pitchFamily="49" charset="0"/>
                <a:cs typeface="Courier New" panose="02070309020205020404" pitchFamily="49" charset="0"/>
              </a:rPr>
              <a:t>//</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odd = s1.ll.size %2 ;</a:t>
            </a:r>
            <a:r>
              <a:rPr lang="en-US" altLang="en-US" sz="1300" b="1" dirty="0">
                <a:solidFill>
                  <a:srgbClr val="FF0000"/>
                </a:solidFill>
                <a:latin typeface="Courier New" panose="02070309020205020404" pitchFamily="49" charset="0"/>
                <a:cs typeface="Courier New" panose="02070309020205020404" pitchFamily="49" charset="0"/>
              </a:rPr>
              <a:t>       //odd = 1 (5%2=1)</a:t>
            </a: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&gt;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push(&amp;s2, pop(&amp;s1));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//if the string has odd chars, pop the middle one</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(odd)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pop(&amp;s1);</a:t>
            </a:r>
          </a:p>
          <a:p>
            <a:pPr>
              <a:lnSpc>
                <a:spcPct val="100000"/>
              </a:lnSpc>
              <a:spcBef>
                <a:spcPct val="0"/>
              </a:spcBef>
              <a:buFontTx/>
              <a:buNone/>
            </a:pP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two stacks</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isEmptyStack</a:t>
            </a:r>
            <a:r>
              <a:rPr lang="en-US" altLang="en-US" sz="1300" dirty="0">
                <a:solidFill>
                  <a:srgbClr val="000000"/>
                </a:solidFill>
                <a:latin typeface="Courier New" panose="02070309020205020404" pitchFamily="49" charset="0"/>
                <a:cs typeface="Courier New" panose="02070309020205020404" pitchFamily="49" charset="0"/>
              </a:rPr>
              <a:t>(&amp;s1))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(pop(&amp;s1)!=pop(&amp;s2)){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a:t>
            </a:r>
          </a:p>
        </p:txBody>
      </p:sp>
      <p:sp>
        <p:nvSpPr>
          <p:cNvPr id="28" name="Rectangle 27">
            <a:extLst>
              <a:ext uri="{FF2B5EF4-FFF2-40B4-BE49-F238E27FC236}">
                <a16:creationId xmlns:a16="http://schemas.microsoft.com/office/drawing/2014/main" id="{2CB4CFB7-7A10-4BFC-B30F-C1029C4CF772}"/>
              </a:ext>
            </a:extLst>
          </p:cNvPr>
          <p:cNvSpPr/>
          <p:nvPr/>
        </p:nvSpPr>
        <p:spPr>
          <a:xfrm>
            <a:off x="0" y="4014885"/>
            <a:ext cx="9220200" cy="2614515"/>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14AD1F97-8713-4F60-8462-CE782295D4A7}"/>
              </a:ext>
            </a:extLst>
          </p:cNvPr>
          <p:cNvSpPr/>
          <p:nvPr/>
        </p:nvSpPr>
        <p:spPr>
          <a:xfrm>
            <a:off x="4271355" y="4666187"/>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30" name="Rectangle 29">
            <a:extLst>
              <a:ext uri="{FF2B5EF4-FFF2-40B4-BE49-F238E27FC236}">
                <a16:creationId xmlns:a16="http://schemas.microsoft.com/office/drawing/2014/main" id="{D2C85F86-D623-48B6-9452-4B75381F7A86}"/>
              </a:ext>
            </a:extLst>
          </p:cNvPr>
          <p:cNvSpPr/>
          <p:nvPr/>
        </p:nvSpPr>
        <p:spPr>
          <a:xfrm>
            <a:off x="4271355" y="5016924"/>
            <a:ext cx="1035349" cy="35073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31" name="Rectangle 30">
            <a:extLst>
              <a:ext uri="{FF2B5EF4-FFF2-40B4-BE49-F238E27FC236}">
                <a16:creationId xmlns:a16="http://schemas.microsoft.com/office/drawing/2014/main" id="{3154E860-2D06-4BB5-B9C6-C3C63CA24C07}"/>
              </a:ext>
            </a:extLst>
          </p:cNvPr>
          <p:cNvSpPr/>
          <p:nvPr/>
        </p:nvSpPr>
        <p:spPr>
          <a:xfrm>
            <a:off x="4271355" y="5367662"/>
            <a:ext cx="1035349" cy="35073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D</a:t>
            </a:r>
          </a:p>
        </p:txBody>
      </p:sp>
      <p:sp>
        <p:nvSpPr>
          <p:cNvPr id="32" name="Rectangle 31">
            <a:extLst>
              <a:ext uri="{FF2B5EF4-FFF2-40B4-BE49-F238E27FC236}">
                <a16:creationId xmlns:a16="http://schemas.microsoft.com/office/drawing/2014/main" id="{8F6336DB-CFFC-4FEE-A448-F519D8C9FE7A}"/>
              </a:ext>
            </a:extLst>
          </p:cNvPr>
          <p:cNvSpPr/>
          <p:nvPr/>
        </p:nvSpPr>
        <p:spPr>
          <a:xfrm>
            <a:off x="4271355" y="5718397"/>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33" name="Rectangle 32">
            <a:extLst>
              <a:ext uri="{FF2B5EF4-FFF2-40B4-BE49-F238E27FC236}">
                <a16:creationId xmlns:a16="http://schemas.microsoft.com/office/drawing/2014/main" id="{23ADEBA1-C02C-470E-83C9-64CC0B4467E8}"/>
              </a:ext>
            </a:extLst>
          </p:cNvPr>
          <p:cNvSpPr/>
          <p:nvPr/>
        </p:nvSpPr>
        <p:spPr>
          <a:xfrm>
            <a:off x="4271355" y="6069134"/>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34" name="Group 33">
            <a:extLst>
              <a:ext uri="{FF2B5EF4-FFF2-40B4-BE49-F238E27FC236}">
                <a16:creationId xmlns:a16="http://schemas.microsoft.com/office/drawing/2014/main" id="{72622461-8FAD-4BC3-9E2A-855DF9E19682}"/>
              </a:ext>
            </a:extLst>
          </p:cNvPr>
          <p:cNvGrpSpPr/>
          <p:nvPr/>
        </p:nvGrpSpPr>
        <p:grpSpPr>
          <a:xfrm>
            <a:off x="4039207" y="4099695"/>
            <a:ext cx="1504242" cy="2453505"/>
            <a:chOff x="832131" y="3931603"/>
            <a:chExt cx="1504242" cy="2453505"/>
          </a:xfrm>
        </p:grpSpPr>
        <p:grpSp>
          <p:nvGrpSpPr>
            <p:cNvPr id="35" name="Group 34">
              <a:extLst>
                <a:ext uri="{FF2B5EF4-FFF2-40B4-BE49-F238E27FC236}">
                  <a16:creationId xmlns:a16="http://schemas.microsoft.com/office/drawing/2014/main" id="{9CAAB536-F103-4191-922F-EEBAA8258CFA}"/>
                </a:ext>
              </a:extLst>
            </p:cNvPr>
            <p:cNvGrpSpPr/>
            <p:nvPr/>
          </p:nvGrpSpPr>
          <p:grpSpPr>
            <a:xfrm>
              <a:off x="832131" y="4321764"/>
              <a:ext cx="1504242" cy="2063344"/>
              <a:chOff x="1143000" y="2667000"/>
              <a:chExt cx="1295400" cy="3124200"/>
            </a:xfrm>
          </p:grpSpPr>
          <p:cxnSp>
            <p:nvCxnSpPr>
              <p:cNvPr id="37" name="Straight Connector 36">
                <a:extLst>
                  <a:ext uri="{FF2B5EF4-FFF2-40B4-BE49-F238E27FC236}">
                    <a16:creationId xmlns:a16="http://schemas.microsoft.com/office/drawing/2014/main" id="{FE34B16D-70D1-45B8-9D7F-C6EB069C5175}"/>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99971-4EE7-431B-8133-7E9CDEB43E9F}"/>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CBA82FB-1899-4DFE-824F-7D221420858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36" name="TextBox 2">
              <a:extLst>
                <a:ext uri="{FF2B5EF4-FFF2-40B4-BE49-F238E27FC236}">
                  <a16:creationId xmlns:a16="http://schemas.microsoft.com/office/drawing/2014/main" id="{83364709-01CD-4EA9-AFB6-E6EEC37DBBFA}"/>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40" name="Rectangle 14">
            <a:extLst>
              <a:ext uri="{FF2B5EF4-FFF2-40B4-BE49-F238E27FC236}">
                <a16:creationId xmlns:a16="http://schemas.microsoft.com/office/drawing/2014/main" id="{99167047-89F8-4D2D-B9AF-BAA9F580800C}"/>
              </a:ext>
            </a:extLst>
          </p:cNvPr>
          <p:cNvSpPr/>
          <p:nvPr/>
        </p:nvSpPr>
        <p:spPr>
          <a:xfrm>
            <a:off x="1980003" y="5287940"/>
            <a:ext cx="560045" cy="275908"/>
          </a:xfrm>
          <a:prstGeom prst="rect">
            <a:avLst/>
          </a:prstGeom>
          <a:solidFill>
            <a:schemeClr val="accent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41" name="Rectangle 15">
            <a:extLst>
              <a:ext uri="{FF2B5EF4-FFF2-40B4-BE49-F238E27FC236}">
                <a16:creationId xmlns:a16="http://schemas.microsoft.com/office/drawing/2014/main" id="{D2F7C179-AC56-42D4-8B7C-FC5415C8490C}"/>
              </a:ext>
            </a:extLst>
          </p:cNvPr>
          <p:cNvSpPr/>
          <p:nvPr/>
        </p:nvSpPr>
        <p:spPr>
          <a:xfrm>
            <a:off x="1422134" y="5287940"/>
            <a:ext cx="561858" cy="275908"/>
          </a:xfrm>
          <a:prstGeom prst="rect">
            <a:avLst/>
          </a:prstGeom>
          <a:solidFill>
            <a:srgbClr val="FFC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D</a:t>
            </a:r>
          </a:p>
        </p:txBody>
      </p:sp>
      <p:sp>
        <p:nvSpPr>
          <p:cNvPr id="42" name="Rectangle 16">
            <a:extLst>
              <a:ext uri="{FF2B5EF4-FFF2-40B4-BE49-F238E27FC236}">
                <a16:creationId xmlns:a16="http://schemas.microsoft.com/office/drawing/2014/main" id="{6DE78F21-B2EC-46A6-A4D6-F13C8F598497}"/>
              </a:ext>
            </a:extLst>
          </p:cNvPr>
          <p:cNvSpPr/>
          <p:nvPr/>
        </p:nvSpPr>
        <p:spPr>
          <a:xfrm>
            <a:off x="860638" y="5287940"/>
            <a:ext cx="561858" cy="275908"/>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43" name="Rectangle 17">
            <a:extLst>
              <a:ext uri="{FF2B5EF4-FFF2-40B4-BE49-F238E27FC236}">
                <a16:creationId xmlns:a16="http://schemas.microsoft.com/office/drawing/2014/main" id="{C61D2AEA-6FE8-44BA-89C1-AD1E62D3215A}"/>
              </a:ext>
            </a:extLst>
          </p:cNvPr>
          <p:cNvSpPr/>
          <p:nvPr/>
        </p:nvSpPr>
        <p:spPr>
          <a:xfrm>
            <a:off x="298780" y="5287940"/>
            <a:ext cx="561858" cy="275908"/>
          </a:xfrm>
          <a:prstGeom prst="rect">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44" name="Rectangle 14">
            <a:extLst>
              <a:ext uri="{FF2B5EF4-FFF2-40B4-BE49-F238E27FC236}">
                <a16:creationId xmlns:a16="http://schemas.microsoft.com/office/drawing/2014/main" id="{D8537B60-4ADD-4BDC-96BE-3B06450FF583}"/>
              </a:ext>
            </a:extLst>
          </p:cNvPr>
          <p:cNvSpPr/>
          <p:nvPr/>
        </p:nvSpPr>
        <p:spPr>
          <a:xfrm>
            <a:off x="2540048" y="5287940"/>
            <a:ext cx="560045" cy="275908"/>
          </a:xfrm>
          <a:prstGeom prst="rect">
            <a:avLst/>
          </a:prstGeom>
          <a:solidFill>
            <a:srgbClr val="C0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45" name="Rectangle 14">
            <a:extLst>
              <a:ext uri="{FF2B5EF4-FFF2-40B4-BE49-F238E27FC236}">
                <a16:creationId xmlns:a16="http://schemas.microsoft.com/office/drawing/2014/main" id="{28396777-834F-40F7-ACA5-1F59630ACE2B}"/>
              </a:ext>
            </a:extLst>
          </p:cNvPr>
          <p:cNvSpPr/>
          <p:nvPr/>
        </p:nvSpPr>
        <p:spPr>
          <a:xfrm>
            <a:off x="3097555" y="5287940"/>
            <a:ext cx="560045" cy="275908"/>
          </a:xfrm>
          <a:prstGeom prst="rect">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cxnSp>
        <p:nvCxnSpPr>
          <p:cNvPr id="46" name="Straight Arrow Connector 45">
            <a:extLst>
              <a:ext uri="{FF2B5EF4-FFF2-40B4-BE49-F238E27FC236}">
                <a16:creationId xmlns:a16="http://schemas.microsoft.com/office/drawing/2014/main" id="{15AFDAF8-EAD4-4914-A64F-2B03662B112C}"/>
              </a:ext>
            </a:extLst>
          </p:cNvPr>
          <p:cNvCxnSpPr/>
          <p:nvPr/>
        </p:nvCxnSpPr>
        <p:spPr>
          <a:xfrm>
            <a:off x="579709" y="4846555"/>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DA114475-295E-4096-B309-899723EC9309}"/>
              </a:ext>
            </a:extLst>
          </p:cNvPr>
          <p:cNvGrpSpPr/>
          <p:nvPr/>
        </p:nvGrpSpPr>
        <p:grpSpPr>
          <a:xfrm>
            <a:off x="6496758" y="4099695"/>
            <a:ext cx="1504242" cy="2453505"/>
            <a:chOff x="832131" y="3931603"/>
            <a:chExt cx="1504242" cy="2453505"/>
          </a:xfrm>
        </p:grpSpPr>
        <p:grpSp>
          <p:nvGrpSpPr>
            <p:cNvPr id="48" name="Group 47">
              <a:extLst>
                <a:ext uri="{FF2B5EF4-FFF2-40B4-BE49-F238E27FC236}">
                  <a16:creationId xmlns:a16="http://schemas.microsoft.com/office/drawing/2014/main" id="{FC6D6F18-C0AD-475B-8F49-680310D44E66}"/>
                </a:ext>
              </a:extLst>
            </p:cNvPr>
            <p:cNvGrpSpPr/>
            <p:nvPr/>
          </p:nvGrpSpPr>
          <p:grpSpPr>
            <a:xfrm>
              <a:off x="832131" y="4321764"/>
              <a:ext cx="1504242" cy="2063344"/>
              <a:chOff x="1143000" y="2667000"/>
              <a:chExt cx="1295400" cy="3124200"/>
            </a:xfrm>
          </p:grpSpPr>
          <p:cxnSp>
            <p:nvCxnSpPr>
              <p:cNvPr id="50" name="Straight Connector 49">
                <a:extLst>
                  <a:ext uri="{FF2B5EF4-FFF2-40B4-BE49-F238E27FC236}">
                    <a16:creationId xmlns:a16="http://schemas.microsoft.com/office/drawing/2014/main" id="{2AF1CE37-8E1E-4887-8638-7FB528023580}"/>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86FA02F-0B80-45E8-BE93-1E1F14C42341}"/>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4E307BA-20FC-4B0B-9A46-5C685D78EB0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9" name="TextBox 2">
              <a:extLst>
                <a:ext uri="{FF2B5EF4-FFF2-40B4-BE49-F238E27FC236}">
                  <a16:creationId xmlns:a16="http://schemas.microsoft.com/office/drawing/2014/main" id="{0AF3B80B-7923-4371-98FD-043DD5F65EF4}"/>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3" name="Arrow: Left 2">
            <a:extLst>
              <a:ext uri="{FF2B5EF4-FFF2-40B4-BE49-F238E27FC236}">
                <a16:creationId xmlns:a16="http://schemas.microsoft.com/office/drawing/2014/main" id="{18E03B55-7694-42FD-B5C0-519A8318C6F8}"/>
              </a:ext>
            </a:extLst>
          </p:cNvPr>
          <p:cNvSpPr/>
          <p:nvPr/>
        </p:nvSpPr>
        <p:spPr>
          <a:xfrm>
            <a:off x="6972300" y="635471"/>
            <a:ext cx="762000" cy="62608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TextBox 52">
            <a:extLst>
              <a:ext uri="{FF2B5EF4-FFF2-40B4-BE49-F238E27FC236}">
                <a16:creationId xmlns:a16="http://schemas.microsoft.com/office/drawing/2014/main" id="{B78CDD45-84BF-4683-AEF6-D661F4BBD49F}"/>
              </a:ext>
            </a:extLst>
          </p:cNvPr>
          <p:cNvSpPr txBox="1"/>
          <p:nvPr/>
        </p:nvSpPr>
        <p:spPr>
          <a:xfrm>
            <a:off x="7513657" y="99917"/>
            <a:ext cx="1554143"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only</a:t>
            </a:r>
          </a:p>
        </p:txBody>
      </p:sp>
    </p:spTree>
    <p:extLst>
      <p:ext uri="{BB962C8B-B14F-4D97-AF65-F5344CB8AC3E}">
        <p14:creationId xmlns:p14="http://schemas.microsoft.com/office/powerpoint/2010/main" val="4735742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par>
                          <p:cTn id="35" fill="hold">
                            <p:stCondLst>
                              <p:cond delay="500"/>
                            </p:stCondLst>
                            <p:childTnLst>
                              <p:par>
                                <p:cTn id="36" presetID="47" presetClass="entr" presetSubtype="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anim calcmode="lin" valueType="num">
                                      <p:cBhvr>
                                        <p:cTn id="39" dur="500" fill="hold"/>
                                        <p:tgtEl>
                                          <p:spTgt spid="33"/>
                                        </p:tgtEl>
                                        <p:attrNameLst>
                                          <p:attrName>ppt_x</p:attrName>
                                        </p:attrNameLst>
                                      </p:cBhvr>
                                      <p:tavLst>
                                        <p:tav tm="0">
                                          <p:val>
                                            <p:strVal val="#ppt_x"/>
                                          </p:val>
                                        </p:tav>
                                        <p:tav tm="100000">
                                          <p:val>
                                            <p:strVal val="#ppt_x"/>
                                          </p:val>
                                        </p:tav>
                                      </p:tavLst>
                                    </p:anim>
                                    <p:anim calcmode="lin" valueType="num">
                                      <p:cBhvr>
                                        <p:cTn id="40"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1.94444E-6 4.07407E-6 L 0.06146 -0.00324 " pathEditMode="relative" rAng="0" ptsTypes="AA">
                                      <p:cBhvr>
                                        <p:cTn id="44" dur="500" fill="hold"/>
                                        <p:tgtEl>
                                          <p:spTgt spid="46"/>
                                        </p:tgtEl>
                                        <p:attrNameLst>
                                          <p:attrName>ppt_x</p:attrName>
                                          <p:attrName>ppt_y</p:attrName>
                                        </p:attrNameLst>
                                      </p:cBhvr>
                                      <p:rCtr x="3073" y="-162"/>
                                    </p:animMotion>
                                  </p:childTnLst>
                                </p:cTn>
                              </p:par>
                            </p:childTnLst>
                          </p:cTn>
                        </p:par>
                        <p:par>
                          <p:cTn id="45" fill="hold">
                            <p:stCondLst>
                              <p:cond delay="500"/>
                            </p:stCondLst>
                            <p:childTnLst>
                              <p:par>
                                <p:cTn id="46" presetID="47" presetClass="entr" presetSubtype="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anim calcmode="lin" valueType="num">
                                      <p:cBhvr>
                                        <p:cTn id="49" dur="500" fill="hold"/>
                                        <p:tgtEl>
                                          <p:spTgt spid="32"/>
                                        </p:tgtEl>
                                        <p:attrNameLst>
                                          <p:attrName>ppt_x</p:attrName>
                                        </p:attrNameLst>
                                      </p:cBhvr>
                                      <p:tavLst>
                                        <p:tav tm="0">
                                          <p:val>
                                            <p:strVal val="#ppt_x"/>
                                          </p:val>
                                        </p:tav>
                                        <p:tav tm="100000">
                                          <p:val>
                                            <p:strVal val="#ppt_x"/>
                                          </p:val>
                                        </p:tav>
                                      </p:tavLst>
                                    </p:anim>
                                    <p:anim calcmode="lin" valueType="num">
                                      <p:cBhvr>
                                        <p:cTn id="50"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0.06146 -0.00324 L 0.12291 -0.00371 " pathEditMode="relative" rAng="0" ptsTypes="AA">
                                      <p:cBhvr>
                                        <p:cTn id="54" dur="500" fill="hold"/>
                                        <p:tgtEl>
                                          <p:spTgt spid="46"/>
                                        </p:tgtEl>
                                        <p:attrNameLst>
                                          <p:attrName>ppt_x</p:attrName>
                                          <p:attrName>ppt_y</p:attrName>
                                        </p:attrNameLst>
                                      </p:cBhvr>
                                      <p:rCtr x="3073" y="-23"/>
                                    </p:animMotion>
                                  </p:childTnLst>
                                </p:cTn>
                              </p:par>
                            </p:childTnLst>
                          </p:cTn>
                        </p:par>
                        <p:par>
                          <p:cTn id="55" fill="hold">
                            <p:stCondLst>
                              <p:cond delay="500"/>
                            </p:stCondLst>
                            <p:childTnLst>
                              <p:par>
                                <p:cTn id="56" presetID="47" presetClass="entr" presetSubtype="0"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anim calcmode="lin" valueType="num">
                                      <p:cBhvr>
                                        <p:cTn id="59" dur="500" fill="hold"/>
                                        <p:tgtEl>
                                          <p:spTgt spid="31"/>
                                        </p:tgtEl>
                                        <p:attrNameLst>
                                          <p:attrName>ppt_x</p:attrName>
                                        </p:attrNameLst>
                                      </p:cBhvr>
                                      <p:tavLst>
                                        <p:tav tm="0">
                                          <p:val>
                                            <p:strVal val="#ppt_x"/>
                                          </p:val>
                                        </p:tav>
                                        <p:tav tm="100000">
                                          <p:val>
                                            <p:strVal val="#ppt_x"/>
                                          </p:val>
                                        </p:tav>
                                      </p:tavLst>
                                    </p:anim>
                                    <p:anim calcmode="lin" valueType="num">
                                      <p:cBhvr>
                                        <p:cTn id="60"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12291 -0.00371 L 0.1842 -0.0007 " pathEditMode="relative" rAng="0" ptsTypes="AA">
                                      <p:cBhvr>
                                        <p:cTn id="64" dur="500" fill="hold"/>
                                        <p:tgtEl>
                                          <p:spTgt spid="46"/>
                                        </p:tgtEl>
                                        <p:attrNameLst>
                                          <p:attrName>ppt_x</p:attrName>
                                          <p:attrName>ppt_y</p:attrName>
                                        </p:attrNameLst>
                                      </p:cBhvr>
                                      <p:rCtr x="3056" y="139"/>
                                    </p:animMotion>
                                  </p:childTnLst>
                                </p:cTn>
                              </p:par>
                            </p:childTnLst>
                          </p:cTn>
                        </p:par>
                        <p:par>
                          <p:cTn id="65" fill="hold">
                            <p:stCondLst>
                              <p:cond delay="500"/>
                            </p:stCondLst>
                            <p:childTnLst>
                              <p:par>
                                <p:cTn id="66" presetID="47"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anim calcmode="lin" valueType="num">
                                      <p:cBhvr>
                                        <p:cTn id="69" dur="500" fill="hold"/>
                                        <p:tgtEl>
                                          <p:spTgt spid="30"/>
                                        </p:tgtEl>
                                        <p:attrNameLst>
                                          <p:attrName>ppt_x</p:attrName>
                                        </p:attrNameLst>
                                      </p:cBhvr>
                                      <p:tavLst>
                                        <p:tav tm="0">
                                          <p:val>
                                            <p:strVal val="#ppt_x"/>
                                          </p:val>
                                        </p:tav>
                                        <p:tav tm="100000">
                                          <p:val>
                                            <p:strVal val="#ppt_x"/>
                                          </p:val>
                                        </p:tav>
                                      </p:tavLst>
                                    </p:anim>
                                    <p:anim calcmode="lin" valueType="num">
                                      <p:cBhvr>
                                        <p:cTn id="70"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1842 -0.0007 L 0.24496 -0.0007 " pathEditMode="relative" rAng="0" ptsTypes="AA">
                                      <p:cBhvr>
                                        <p:cTn id="74" dur="500" fill="hold"/>
                                        <p:tgtEl>
                                          <p:spTgt spid="46"/>
                                        </p:tgtEl>
                                        <p:attrNameLst>
                                          <p:attrName>ppt_x</p:attrName>
                                          <p:attrName>ppt_y</p:attrName>
                                        </p:attrNameLst>
                                      </p:cBhvr>
                                      <p:rCtr x="3038" y="0"/>
                                    </p:animMotion>
                                  </p:childTnLst>
                                </p:cTn>
                              </p:par>
                            </p:childTnLst>
                          </p:cTn>
                        </p:par>
                        <p:par>
                          <p:cTn id="75" fill="hold">
                            <p:stCondLst>
                              <p:cond delay="500"/>
                            </p:stCondLst>
                            <p:childTnLst>
                              <p:par>
                                <p:cTn id="76" presetID="47" presetClass="entr" presetSubtype="0" fill="hold" grpId="0"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anim calcmode="lin" valueType="num">
                                      <p:cBhvr>
                                        <p:cTn id="79" dur="500" fill="hold"/>
                                        <p:tgtEl>
                                          <p:spTgt spid="29"/>
                                        </p:tgtEl>
                                        <p:attrNameLst>
                                          <p:attrName>ppt_x</p:attrName>
                                        </p:attrNameLst>
                                      </p:cBhvr>
                                      <p:tavLst>
                                        <p:tav tm="0">
                                          <p:val>
                                            <p:strVal val="#ppt_x"/>
                                          </p:val>
                                        </p:tav>
                                        <p:tav tm="100000">
                                          <p:val>
                                            <p:strVal val="#ppt_x"/>
                                          </p:val>
                                        </p:tav>
                                      </p:tavLst>
                                    </p:anim>
                                    <p:anim calcmode="lin" valueType="num">
                                      <p:cBhvr>
                                        <p:cTn id="80"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0.24496 -0.0007 L 0.3033 -0.0007 " pathEditMode="relative" rAng="0" ptsTypes="AA">
                                      <p:cBhvr>
                                        <p:cTn id="84" dur="500" fill="hold"/>
                                        <p:tgtEl>
                                          <p:spTgt spid="46"/>
                                        </p:tgtEl>
                                        <p:attrNameLst>
                                          <p:attrName>ppt_x</p:attrName>
                                          <p:attrName>ppt_y</p:attrName>
                                        </p:attrNameLst>
                                      </p:cBhvr>
                                      <p:rCtr x="2917" y="0"/>
                                    </p:animMotion>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43"/>
                                        </p:tgtEl>
                                      </p:cBhvr>
                                    </p:animEffect>
                                    <p:set>
                                      <p:cBhvr>
                                        <p:cTn id="89" dur="1" fill="hold">
                                          <p:stCondLst>
                                            <p:cond delay="499"/>
                                          </p:stCondLst>
                                        </p:cTn>
                                        <p:tgtEl>
                                          <p:spTgt spid="4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42"/>
                                        </p:tgtEl>
                                      </p:cBhvr>
                                    </p:animEffect>
                                    <p:set>
                                      <p:cBhvr>
                                        <p:cTn id="92" dur="1" fill="hold">
                                          <p:stCondLst>
                                            <p:cond delay="499"/>
                                          </p:stCondLst>
                                        </p:cTn>
                                        <p:tgtEl>
                                          <p:spTgt spid="42"/>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41"/>
                                        </p:tgtEl>
                                      </p:cBhvr>
                                    </p:animEffect>
                                    <p:set>
                                      <p:cBhvr>
                                        <p:cTn id="95" dur="1" fill="hold">
                                          <p:stCondLst>
                                            <p:cond delay="499"/>
                                          </p:stCondLst>
                                        </p:cTn>
                                        <p:tgtEl>
                                          <p:spTgt spid="4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40"/>
                                        </p:tgtEl>
                                      </p:cBhvr>
                                    </p:animEffect>
                                    <p:set>
                                      <p:cBhvr>
                                        <p:cTn id="98" dur="1" fill="hold">
                                          <p:stCondLst>
                                            <p:cond delay="499"/>
                                          </p:stCondLst>
                                        </p:cTn>
                                        <p:tgtEl>
                                          <p:spTgt spid="40"/>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44"/>
                                        </p:tgtEl>
                                      </p:cBhvr>
                                    </p:animEffect>
                                    <p:set>
                                      <p:cBhvr>
                                        <p:cTn id="101" dur="1" fill="hold">
                                          <p:stCondLst>
                                            <p:cond delay="499"/>
                                          </p:stCondLst>
                                        </p:cTn>
                                        <p:tgtEl>
                                          <p:spTgt spid="44"/>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5"/>
                                        </p:tgtEl>
                                      </p:cBhvr>
                                    </p:animEffect>
                                    <p:set>
                                      <p:cBhvr>
                                        <p:cTn id="104" dur="1" fill="hold">
                                          <p:stCondLst>
                                            <p:cond delay="499"/>
                                          </p:stCondLst>
                                        </p:cTn>
                                        <p:tgtEl>
                                          <p:spTgt spid="45"/>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46"/>
                                        </p:tgtEl>
                                      </p:cBhvr>
                                    </p:animEffect>
                                    <p:set>
                                      <p:cBhvr>
                                        <p:cTn id="107" dur="1" fill="hold">
                                          <p:stCondLst>
                                            <p:cond delay="499"/>
                                          </p:stCondLst>
                                        </p:cTn>
                                        <p:tgtEl>
                                          <p:spTgt spid="46"/>
                                        </p:tgtEl>
                                        <p:attrNameLst>
                                          <p:attrName>style.visibility</p:attrName>
                                        </p:attrNameLst>
                                      </p:cBhvr>
                                      <p:to>
                                        <p:strVal val="hidden"/>
                                      </p:to>
                                    </p:set>
                                  </p:childTnLst>
                                </p:cTn>
                              </p:par>
                            </p:childTnLst>
                          </p:cTn>
                        </p:par>
                        <p:par>
                          <p:cTn id="108" fill="hold">
                            <p:stCondLst>
                              <p:cond delay="500"/>
                            </p:stCondLst>
                            <p:childTnLst>
                              <p:par>
                                <p:cTn id="109" presetID="42" presetClass="path" presetSubtype="0" accel="50000" decel="50000" fill="hold" grpId="0" nodeType="afterEffect">
                                  <p:stCondLst>
                                    <p:cond delay="0"/>
                                  </p:stCondLst>
                                  <p:childTnLst>
                                    <p:animMotion origin="layout" path="M 3.33333E-6 -4.44444E-6 L 3.33333E-6 0.20625 " pathEditMode="relative" rAng="0" ptsTypes="AA">
                                      <p:cBhvr>
                                        <p:cTn id="110" dur="750" fill="hold"/>
                                        <p:tgtEl>
                                          <p:spTgt spid="3"/>
                                        </p:tgtEl>
                                        <p:attrNameLst>
                                          <p:attrName>ppt_x</p:attrName>
                                          <p:attrName>ppt_y</p:attrName>
                                        </p:attrNameLst>
                                      </p:cBhvr>
                                      <p:rCtr x="0" y="10301"/>
                                    </p:animMotion>
                                  </p:childTnLst>
                                </p:cTn>
                              </p:par>
                            </p:childTnLst>
                          </p:cTn>
                        </p:par>
                        <p:par>
                          <p:cTn id="111" fill="hold">
                            <p:stCondLst>
                              <p:cond delay="1250"/>
                            </p:stCondLst>
                            <p:childTnLst>
                              <p:par>
                                <p:cTn id="112" presetID="10" presetClass="entr" presetSubtype="0" fill="hold" nodeType="after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childTnLst>
                          </p:cTn>
                        </p:par>
                        <p:par>
                          <p:cTn id="115" fill="hold">
                            <p:stCondLst>
                              <p:cond delay="1750"/>
                            </p:stCondLst>
                            <p:childTnLst>
                              <p:par>
                                <p:cTn id="116" presetID="42" presetClass="path" presetSubtype="0" accel="50000" decel="50000" fill="hold" grpId="1" nodeType="afterEffect">
                                  <p:stCondLst>
                                    <p:cond delay="0"/>
                                  </p:stCondLst>
                                  <p:childTnLst>
                                    <p:animMotion origin="layout" path="M -4.72222E-6 2.96296E-6 L 0.26789 0.20764 " pathEditMode="relative" rAng="0" ptsTypes="AA">
                                      <p:cBhvr>
                                        <p:cTn id="117" dur="1000" fill="hold"/>
                                        <p:tgtEl>
                                          <p:spTgt spid="29"/>
                                        </p:tgtEl>
                                        <p:attrNameLst>
                                          <p:attrName>ppt_x</p:attrName>
                                          <p:attrName>ppt_y</p:attrName>
                                        </p:attrNameLst>
                                      </p:cBhvr>
                                      <p:rCtr x="13385" y="10370"/>
                                    </p:animMotion>
                                  </p:childTnLst>
                                </p:cTn>
                              </p:par>
                            </p:childTnLst>
                          </p:cTn>
                        </p:par>
                        <p:par>
                          <p:cTn id="118" fill="hold">
                            <p:stCondLst>
                              <p:cond delay="2750"/>
                            </p:stCondLst>
                            <p:childTnLst>
                              <p:par>
                                <p:cTn id="119" presetID="42" presetClass="path" presetSubtype="0" accel="50000" decel="50000" fill="hold" grpId="1" nodeType="afterEffect">
                                  <p:stCondLst>
                                    <p:cond delay="0"/>
                                  </p:stCondLst>
                                  <p:childTnLst>
                                    <p:animMotion origin="layout" path="M -4.72222E-6 -4.44444E-6 L 0.26789 0.10487 " pathEditMode="relative" rAng="0" ptsTypes="AA">
                                      <p:cBhvr>
                                        <p:cTn id="120" dur="1000" fill="hold"/>
                                        <p:tgtEl>
                                          <p:spTgt spid="30"/>
                                        </p:tgtEl>
                                        <p:attrNameLst>
                                          <p:attrName>ppt_x</p:attrName>
                                          <p:attrName>ppt_y</p:attrName>
                                        </p:attrNameLst>
                                      </p:cBhvr>
                                      <p:rCtr x="13385" y="5231"/>
                                    </p:animMotion>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1" nodeType="clickEffect">
                                  <p:stCondLst>
                                    <p:cond delay="0"/>
                                  </p:stCondLst>
                                  <p:childTnLst>
                                    <p:animMotion origin="layout" path="M 3.33333E-6 0.20625 L 3.33333E-6 0.39514 " pathEditMode="relative" rAng="0" ptsTypes="AA">
                                      <p:cBhvr>
                                        <p:cTn id="124" dur="1000" fill="hold"/>
                                        <p:tgtEl>
                                          <p:spTgt spid="3"/>
                                        </p:tgtEl>
                                        <p:attrNameLst>
                                          <p:attrName>ppt_x</p:attrName>
                                          <p:attrName>ppt_y</p:attrName>
                                        </p:attrNameLst>
                                      </p:cBhvr>
                                      <p:rCtr x="0" y="9444"/>
                                    </p:animMotion>
                                  </p:childTnLst>
                                </p:cTn>
                              </p:par>
                            </p:childTnLst>
                          </p:cTn>
                        </p:par>
                        <p:par>
                          <p:cTn id="125" fill="hold">
                            <p:stCondLst>
                              <p:cond delay="1000"/>
                            </p:stCondLst>
                            <p:childTnLst>
                              <p:par>
                                <p:cTn id="126" presetID="47" presetClass="exit" presetSubtype="0" fill="hold" grpId="1" nodeType="afterEffect">
                                  <p:stCondLst>
                                    <p:cond delay="0"/>
                                  </p:stCondLst>
                                  <p:childTnLst>
                                    <p:animEffect transition="out" filter="fade">
                                      <p:cBhvr>
                                        <p:cTn id="127" dur="1000"/>
                                        <p:tgtEl>
                                          <p:spTgt spid="31"/>
                                        </p:tgtEl>
                                      </p:cBhvr>
                                    </p:animEffect>
                                    <p:anim calcmode="lin" valueType="num">
                                      <p:cBhvr>
                                        <p:cTn id="128" dur="1000"/>
                                        <p:tgtEl>
                                          <p:spTgt spid="31"/>
                                        </p:tgtEl>
                                        <p:attrNameLst>
                                          <p:attrName>ppt_x</p:attrName>
                                        </p:attrNameLst>
                                      </p:cBhvr>
                                      <p:tavLst>
                                        <p:tav tm="0">
                                          <p:val>
                                            <p:strVal val="ppt_x"/>
                                          </p:val>
                                        </p:tav>
                                        <p:tav tm="100000">
                                          <p:val>
                                            <p:strVal val="ppt_x"/>
                                          </p:val>
                                        </p:tav>
                                      </p:tavLst>
                                    </p:anim>
                                    <p:anim calcmode="lin" valueType="num">
                                      <p:cBhvr>
                                        <p:cTn id="129" dur="1000"/>
                                        <p:tgtEl>
                                          <p:spTgt spid="31"/>
                                        </p:tgtEl>
                                        <p:attrNameLst>
                                          <p:attrName>ppt_y</p:attrName>
                                        </p:attrNameLst>
                                      </p:cBhvr>
                                      <p:tavLst>
                                        <p:tav tm="0">
                                          <p:val>
                                            <p:strVal val="ppt_y"/>
                                          </p:val>
                                        </p:tav>
                                        <p:tav tm="100000">
                                          <p:val>
                                            <p:strVal val="ppt_y-.1"/>
                                          </p:val>
                                        </p:tav>
                                      </p:tavLst>
                                    </p:anim>
                                    <p:set>
                                      <p:cBhvr>
                                        <p:cTn id="130" dur="1" fill="hold">
                                          <p:stCondLst>
                                            <p:cond delay="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30" grpId="0" animBg="1"/>
      <p:bldP spid="30" grpId="1" animBg="1"/>
      <p:bldP spid="31" grpId="0" animBg="1"/>
      <p:bldP spid="31" grpId="1" animBg="1"/>
      <p:bldP spid="32" grpId="0" animBg="1"/>
      <p:bldP spid="33"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3" grpId="0" animBg="1"/>
      <p:bldP spid="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int </a:t>
            </a:r>
            <a:r>
              <a:rPr lang="en-US" altLang="en-US" sz="1300" b="1" dirty="0">
                <a:solidFill>
                  <a:srgbClr val="FF0000"/>
                </a:solidFill>
                <a:latin typeface="Courier New" panose="02070309020205020404" pitchFamily="49" charset="0"/>
                <a:cs typeface="Courier New" panose="02070309020205020404" pitchFamily="49" charset="0"/>
              </a:rPr>
              <a:t>palindrome</a:t>
            </a:r>
            <a:r>
              <a:rPr lang="en-US" altLang="en-US" sz="1300" dirty="0">
                <a:solidFill>
                  <a:srgbClr val="000000"/>
                </a:solidFill>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b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stripping out spaces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push(&amp;s1, </a:t>
            </a:r>
            <a:r>
              <a:rPr lang="en-US" altLang="en-US" sz="1300" dirty="0" err="1">
                <a:solidFill>
                  <a:srgbClr val="000000"/>
                </a:solidFill>
                <a:latin typeface="Courier New" panose="02070309020205020404" pitchFamily="49" charset="0"/>
                <a:cs typeface="Courier New" panose="02070309020205020404" pitchFamily="49" charset="0"/>
              </a:rPr>
              <a:t>toupper</a:t>
            </a:r>
            <a:r>
              <a:rPr lang="en-US" altLang="en-US" sz="1300" dirty="0">
                <a:solidFill>
                  <a:srgbClr val="000000"/>
                </a:solidFill>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half of the chars and push into s2;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s1.ll.size /2; 	     </a:t>
            </a:r>
            <a:r>
              <a:rPr lang="en-US" altLang="en-US" sz="1300" b="1" dirty="0">
                <a:solidFill>
                  <a:srgbClr val="FF0000"/>
                </a:solidFill>
                <a:latin typeface="Courier New" panose="02070309020205020404" pitchFamily="49" charset="0"/>
                <a:cs typeface="Courier New" panose="02070309020205020404" pitchFamily="49" charset="0"/>
              </a:rPr>
              <a:t>//</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odd = s1.ll.size %2 ;</a:t>
            </a:r>
            <a:r>
              <a:rPr lang="en-US" altLang="en-US" sz="1300" b="1" dirty="0">
                <a:solidFill>
                  <a:srgbClr val="FF0000"/>
                </a:solidFill>
                <a:latin typeface="Courier New" panose="02070309020205020404" pitchFamily="49" charset="0"/>
                <a:cs typeface="Courier New" panose="02070309020205020404" pitchFamily="49" charset="0"/>
              </a:rPr>
              <a:t>       //odd = 1 (5%2=1)</a:t>
            </a: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&gt;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push(&amp;s2, pop(&amp;s1));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//if the string has odd chars, pop the middle one</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(odd)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pop(&amp;s1);</a:t>
            </a:r>
          </a:p>
          <a:p>
            <a:pPr>
              <a:lnSpc>
                <a:spcPct val="100000"/>
              </a:lnSpc>
              <a:spcBef>
                <a:spcPct val="0"/>
              </a:spcBef>
              <a:buFontTx/>
              <a:buNone/>
            </a:pP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two stacks</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isEmptyStack</a:t>
            </a:r>
            <a:r>
              <a:rPr lang="en-US" altLang="en-US" sz="1300" dirty="0">
                <a:solidFill>
                  <a:srgbClr val="000000"/>
                </a:solidFill>
                <a:latin typeface="Courier New" panose="02070309020205020404" pitchFamily="49" charset="0"/>
                <a:cs typeface="Courier New" panose="02070309020205020404" pitchFamily="49" charset="0"/>
              </a:rPr>
              <a:t>(&amp;s1))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(pop(&amp;s1)!=pop(&amp;s2)){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86E9A55F-F8F8-4633-92EC-482657FA4147}"/>
              </a:ext>
            </a:extLst>
          </p:cNvPr>
          <p:cNvSpPr/>
          <p:nvPr/>
        </p:nvSpPr>
        <p:spPr>
          <a:xfrm>
            <a:off x="0" y="381000"/>
            <a:ext cx="9220200" cy="2971800"/>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F95F95D2-8A5C-4664-8A0B-DA693F5238FF}"/>
              </a:ext>
            </a:extLst>
          </p:cNvPr>
          <p:cNvSpPr/>
          <p:nvPr/>
        </p:nvSpPr>
        <p:spPr>
          <a:xfrm>
            <a:off x="1022723" y="2203109"/>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4" name="Rectangle 13">
            <a:extLst>
              <a:ext uri="{FF2B5EF4-FFF2-40B4-BE49-F238E27FC236}">
                <a16:creationId xmlns:a16="http://schemas.microsoft.com/office/drawing/2014/main" id="{6D35A0C6-7FD3-4238-B15A-F5CA1685CE74}"/>
              </a:ext>
            </a:extLst>
          </p:cNvPr>
          <p:cNvSpPr/>
          <p:nvPr/>
        </p:nvSpPr>
        <p:spPr>
          <a:xfrm>
            <a:off x="1022723" y="2553846"/>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15" name="Group 14">
            <a:extLst>
              <a:ext uri="{FF2B5EF4-FFF2-40B4-BE49-F238E27FC236}">
                <a16:creationId xmlns:a16="http://schemas.microsoft.com/office/drawing/2014/main" id="{EA6A12F1-901F-43C1-B5F2-CA44C92ECD5C}"/>
              </a:ext>
            </a:extLst>
          </p:cNvPr>
          <p:cNvGrpSpPr/>
          <p:nvPr/>
        </p:nvGrpSpPr>
        <p:grpSpPr>
          <a:xfrm>
            <a:off x="790575" y="584407"/>
            <a:ext cx="1504242" cy="2453505"/>
            <a:chOff x="832131" y="3931603"/>
            <a:chExt cx="1504242" cy="2453505"/>
          </a:xfrm>
        </p:grpSpPr>
        <p:grpSp>
          <p:nvGrpSpPr>
            <p:cNvPr id="16" name="Group 15">
              <a:extLst>
                <a:ext uri="{FF2B5EF4-FFF2-40B4-BE49-F238E27FC236}">
                  <a16:creationId xmlns:a16="http://schemas.microsoft.com/office/drawing/2014/main" id="{013A14CB-308D-446B-B885-B6EF98271A98}"/>
                </a:ext>
              </a:extLst>
            </p:cNvPr>
            <p:cNvGrpSpPr/>
            <p:nvPr/>
          </p:nvGrpSpPr>
          <p:grpSpPr>
            <a:xfrm>
              <a:off x="832131" y="4321764"/>
              <a:ext cx="1504242" cy="2063344"/>
              <a:chOff x="1143000" y="2667000"/>
              <a:chExt cx="1295400" cy="3124200"/>
            </a:xfrm>
          </p:grpSpPr>
          <p:cxnSp>
            <p:nvCxnSpPr>
              <p:cNvPr id="18" name="Straight Connector 17">
                <a:extLst>
                  <a:ext uri="{FF2B5EF4-FFF2-40B4-BE49-F238E27FC236}">
                    <a16:creationId xmlns:a16="http://schemas.microsoft.com/office/drawing/2014/main" id="{5FF1245E-EB62-4AF2-83C7-3888E677E718}"/>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A64E796-1918-4C3B-94D9-086A51F3782F}"/>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D039B8-3380-4E56-8C8D-F1AB01F58A0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 name="TextBox 2">
              <a:extLst>
                <a:ext uri="{FF2B5EF4-FFF2-40B4-BE49-F238E27FC236}">
                  <a16:creationId xmlns:a16="http://schemas.microsoft.com/office/drawing/2014/main" id="{D2EB7CE0-27DF-4264-A101-4D5057D9C75B}"/>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grpSp>
        <p:nvGrpSpPr>
          <p:cNvPr id="21" name="Group 20">
            <a:extLst>
              <a:ext uri="{FF2B5EF4-FFF2-40B4-BE49-F238E27FC236}">
                <a16:creationId xmlns:a16="http://schemas.microsoft.com/office/drawing/2014/main" id="{A3333FE9-0C5E-4506-A652-844477CED54D}"/>
              </a:ext>
            </a:extLst>
          </p:cNvPr>
          <p:cNvGrpSpPr/>
          <p:nvPr/>
        </p:nvGrpSpPr>
        <p:grpSpPr>
          <a:xfrm>
            <a:off x="6934200" y="584407"/>
            <a:ext cx="1504242" cy="2453505"/>
            <a:chOff x="832131" y="3931603"/>
            <a:chExt cx="1504242" cy="2453505"/>
          </a:xfrm>
        </p:grpSpPr>
        <p:grpSp>
          <p:nvGrpSpPr>
            <p:cNvPr id="22" name="Group 21">
              <a:extLst>
                <a:ext uri="{FF2B5EF4-FFF2-40B4-BE49-F238E27FC236}">
                  <a16:creationId xmlns:a16="http://schemas.microsoft.com/office/drawing/2014/main" id="{FEECBBFA-BDA5-4DBD-BA73-86C98FCA7D6D}"/>
                </a:ext>
              </a:extLst>
            </p:cNvPr>
            <p:cNvGrpSpPr/>
            <p:nvPr/>
          </p:nvGrpSpPr>
          <p:grpSpPr>
            <a:xfrm>
              <a:off x="832131" y="4321764"/>
              <a:ext cx="1504242" cy="2063344"/>
              <a:chOff x="1143000" y="2667000"/>
              <a:chExt cx="1295400" cy="3124200"/>
            </a:xfrm>
          </p:grpSpPr>
          <p:cxnSp>
            <p:nvCxnSpPr>
              <p:cNvPr id="24" name="Straight Connector 23">
                <a:extLst>
                  <a:ext uri="{FF2B5EF4-FFF2-40B4-BE49-F238E27FC236}">
                    <a16:creationId xmlns:a16="http://schemas.microsoft.com/office/drawing/2014/main" id="{AA1CBA3E-7B9B-4BB2-A99A-C080A85649F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5DA6F7-6346-4951-AE9A-7FE67F0C772D}"/>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4C9488-58F3-4601-AB63-3C19DECC122E}"/>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TextBox 2">
              <a:extLst>
                <a:ext uri="{FF2B5EF4-FFF2-40B4-BE49-F238E27FC236}">
                  <a16:creationId xmlns:a16="http://schemas.microsoft.com/office/drawing/2014/main" id="{9096DF51-1DC8-44A3-9A95-28033EB81718}"/>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27" name="Rectangle 26">
            <a:extLst>
              <a:ext uri="{FF2B5EF4-FFF2-40B4-BE49-F238E27FC236}">
                <a16:creationId xmlns:a16="http://schemas.microsoft.com/office/drawing/2014/main" id="{5DF75AF5-83A1-4F73-BF95-DD4A27AEF09E}"/>
              </a:ext>
            </a:extLst>
          </p:cNvPr>
          <p:cNvSpPr/>
          <p:nvPr/>
        </p:nvSpPr>
        <p:spPr>
          <a:xfrm>
            <a:off x="7202226" y="2208232"/>
            <a:ext cx="1035349" cy="35073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28" name="Rectangle 27">
            <a:extLst>
              <a:ext uri="{FF2B5EF4-FFF2-40B4-BE49-F238E27FC236}">
                <a16:creationId xmlns:a16="http://schemas.microsoft.com/office/drawing/2014/main" id="{7C9ECA78-9C13-417B-8CDE-69814C295176}"/>
              </a:ext>
            </a:extLst>
          </p:cNvPr>
          <p:cNvSpPr/>
          <p:nvPr/>
        </p:nvSpPr>
        <p:spPr>
          <a:xfrm>
            <a:off x="7202226" y="2558969"/>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29" name="Explosion: 8 Points 28">
            <a:extLst>
              <a:ext uri="{FF2B5EF4-FFF2-40B4-BE49-F238E27FC236}">
                <a16:creationId xmlns:a16="http://schemas.microsoft.com/office/drawing/2014/main" id="{E51163DB-1FF3-45E6-AE4A-D11F6EFDBADE}"/>
              </a:ext>
            </a:extLst>
          </p:cNvPr>
          <p:cNvSpPr/>
          <p:nvPr/>
        </p:nvSpPr>
        <p:spPr>
          <a:xfrm>
            <a:off x="1889650" y="248210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0" name="Explosion: 8 Points 29">
            <a:extLst>
              <a:ext uri="{FF2B5EF4-FFF2-40B4-BE49-F238E27FC236}">
                <a16:creationId xmlns:a16="http://schemas.microsoft.com/office/drawing/2014/main" id="{724200C6-F238-44BE-8C85-87D2A570B59E}"/>
              </a:ext>
            </a:extLst>
          </p:cNvPr>
          <p:cNvSpPr/>
          <p:nvPr/>
        </p:nvSpPr>
        <p:spPr>
          <a:xfrm>
            <a:off x="6102106" y="248845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1" name="TextBox 30">
            <a:extLst>
              <a:ext uri="{FF2B5EF4-FFF2-40B4-BE49-F238E27FC236}">
                <a16:creationId xmlns:a16="http://schemas.microsoft.com/office/drawing/2014/main" id="{7E7F8C82-1DCE-4331-81DE-6FB971B9C125}"/>
              </a:ext>
            </a:extLst>
          </p:cNvPr>
          <p:cNvSpPr txBox="1"/>
          <p:nvPr/>
        </p:nvSpPr>
        <p:spPr>
          <a:xfrm>
            <a:off x="3352800" y="575846"/>
            <a:ext cx="2382383" cy="338554"/>
          </a:xfrm>
          <a:prstGeom prst="rect">
            <a:avLst/>
          </a:prstGeom>
          <a:noFill/>
          <a:ln w="28575">
            <a:solidFill>
              <a:srgbClr val="FF0000"/>
            </a:solidFill>
          </a:ln>
        </p:spPr>
        <p:txBody>
          <a:bodyPr wrap="none" rtlCol="0">
            <a:spAutoFit/>
          </a:bodyPr>
          <a:lstStyle/>
          <a:p>
            <a:pPr algn="ctr"/>
            <a:r>
              <a:rPr lang="en-US" sz="1600" b="1" dirty="0">
                <a:solidFill>
                  <a:srgbClr val="FF0000"/>
                </a:solidFill>
              </a:rPr>
              <a:t>The string is a palindrome</a:t>
            </a:r>
            <a:endParaRPr lang="en-SG" sz="1600" b="1" dirty="0">
              <a:solidFill>
                <a:srgbClr val="FF0000"/>
              </a:solidFill>
            </a:endParaRPr>
          </a:p>
        </p:txBody>
      </p:sp>
      <p:cxnSp>
        <p:nvCxnSpPr>
          <p:cNvPr id="32" name="Straight Arrow Connector 31">
            <a:extLst>
              <a:ext uri="{FF2B5EF4-FFF2-40B4-BE49-F238E27FC236}">
                <a16:creationId xmlns:a16="http://schemas.microsoft.com/office/drawing/2014/main" id="{868C9095-46CB-4CDC-8DB7-FC768772C4C4}"/>
              </a:ext>
            </a:extLst>
          </p:cNvPr>
          <p:cNvCxnSpPr>
            <a:cxnSpLocks/>
          </p:cNvCxnSpPr>
          <p:nvPr/>
        </p:nvCxnSpPr>
        <p:spPr>
          <a:xfrm flipH="1">
            <a:off x="4191000" y="4724400"/>
            <a:ext cx="4572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2B91B5F-FB14-488C-AE5A-EF06C2E96DDD}"/>
              </a:ext>
            </a:extLst>
          </p:cNvPr>
          <p:cNvSpPr txBox="1"/>
          <p:nvPr/>
        </p:nvSpPr>
        <p:spPr>
          <a:xfrm>
            <a:off x="7513657" y="99917"/>
            <a:ext cx="1554143"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only</a:t>
            </a:r>
          </a:p>
        </p:txBody>
      </p:sp>
    </p:spTree>
    <p:extLst>
      <p:ext uri="{BB962C8B-B14F-4D97-AF65-F5344CB8AC3E}">
        <p14:creationId xmlns:p14="http://schemas.microsoft.com/office/powerpoint/2010/main" val="2264173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500"/>
                            </p:stCondLst>
                            <p:childTnLst>
                              <p:par>
                                <p:cTn id="16" presetID="42" presetClass="path" presetSubtype="0" accel="50000" decel="50000" fill="hold" grpId="0" nodeType="afterEffect">
                                  <p:stCondLst>
                                    <p:cond delay="0"/>
                                  </p:stCondLst>
                                  <p:childTnLst>
                                    <p:animMotion origin="layout" path="M -2.77778E-6 7.40741E-7 L 0.24827 -0.1213 " pathEditMode="relative" rAng="0" ptsTypes="AA">
                                      <p:cBhvr>
                                        <p:cTn id="17" dur="1000" fill="hold"/>
                                        <p:tgtEl>
                                          <p:spTgt spid="13"/>
                                        </p:tgtEl>
                                        <p:attrNameLst>
                                          <p:attrName>ppt_x</p:attrName>
                                          <p:attrName>ppt_y</p:attrName>
                                        </p:attrNameLst>
                                      </p:cBhvr>
                                      <p:rCtr x="12413" y="-6065"/>
                                    </p:animMotion>
                                  </p:childTnLst>
                                </p:cTn>
                              </p:par>
                              <p:par>
                                <p:cTn id="18" presetID="42" presetClass="path" presetSubtype="0" accel="50000" decel="50000" fill="hold" grpId="0" nodeType="withEffect">
                                  <p:stCondLst>
                                    <p:cond delay="0"/>
                                  </p:stCondLst>
                                  <p:childTnLst>
                                    <p:animMotion origin="layout" path="M -8.33333E-7 -3.7037E-6 L -0.23594 -0.12129 " pathEditMode="relative" rAng="0" ptsTypes="AA">
                                      <p:cBhvr>
                                        <p:cTn id="19" dur="1000" fill="hold"/>
                                        <p:tgtEl>
                                          <p:spTgt spid="27"/>
                                        </p:tgtEl>
                                        <p:attrNameLst>
                                          <p:attrName>ppt_x</p:attrName>
                                          <p:attrName>ppt_y</p:attrName>
                                        </p:attrNameLst>
                                      </p:cBhvr>
                                      <p:rCtr x="-11806" y="-6065"/>
                                    </p:animMotion>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30"/>
                                        </p:tgtEl>
                                      </p:cBhvr>
                                    </p:animEffect>
                                    <p:set>
                                      <p:cBhvr>
                                        <p:cTn id="24" dur="1" fill="hold">
                                          <p:stCondLst>
                                            <p:cond delay="499"/>
                                          </p:stCondLst>
                                        </p:cTn>
                                        <p:tgtEl>
                                          <p:spTgt spid="30"/>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7"/>
                                        </p:tgtEl>
                                      </p:cBhvr>
                                    </p:animEffect>
                                    <p:set>
                                      <p:cBhvr>
                                        <p:cTn id="33" dur="1" fill="hold">
                                          <p:stCondLst>
                                            <p:cond delay="499"/>
                                          </p:stCondLst>
                                        </p:cTn>
                                        <p:tgtEl>
                                          <p:spTgt spid="2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2" nodeType="click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par>
                                <p:cTn id="41" presetID="53" presetClass="entr" presetSubtype="16" fill="hold" grpId="2"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childTnLst>
                          </p:cTn>
                        </p:par>
                        <p:par>
                          <p:cTn id="46" fill="hold">
                            <p:stCondLst>
                              <p:cond delay="500"/>
                            </p:stCondLst>
                            <p:childTnLst>
                              <p:par>
                                <p:cTn id="47" presetID="42" presetClass="path" presetSubtype="0" accel="50000" decel="50000" fill="hold" grpId="0" nodeType="afterEffect">
                                  <p:stCondLst>
                                    <p:cond delay="0"/>
                                  </p:stCondLst>
                                  <p:childTnLst>
                                    <p:animMotion origin="layout" path="M -2.77778E-6 3.33333E-6 L 0.24288 -0.17037 " pathEditMode="relative" rAng="0" ptsTypes="AA">
                                      <p:cBhvr>
                                        <p:cTn id="48" dur="1000" fill="hold"/>
                                        <p:tgtEl>
                                          <p:spTgt spid="14"/>
                                        </p:tgtEl>
                                        <p:attrNameLst>
                                          <p:attrName>ppt_x</p:attrName>
                                          <p:attrName>ppt_y</p:attrName>
                                        </p:attrNameLst>
                                      </p:cBhvr>
                                      <p:rCtr x="12135" y="-8519"/>
                                    </p:animMotion>
                                  </p:childTnLst>
                                </p:cTn>
                              </p:par>
                              <p:par>
                                <p:cTn id="49" presetID="42" presetClass="path" presetSubtype="0" accel="50000" decel="50000" fill="hold" grpId="0" nodeType="withEffect">
                                  <p:stCondLst>
                                    <p:cond delay="0"/>
                                  </p:stCondLst>
                                  <p:childTnLst>
                                    <p:animMotion origin="layout" path="M -8.33333E-7 -1.11111E-6 L -0.2276 -0.17199 " pathEditMode="relative" rAng="0" ptsTypes="AA">
                                      <p:cBhvr>
                                        <p:cTn id="50" dur="1000" fill="hold"/>
                                        <p:tgtEl>
                                          <p:spTgt spid="28"/>
                                        </p:tgtEl>
                                        <p:attrNameLst>
                                          <p:attrName>ppt_x</p:attrName>
                                          <p:attrName>ppt_y</p:attrName>
                                        </p:attrNameLst>
                                      </p:cBhvr>
                                      <p:rCtr x="-11389" y="-8611"/>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3.33333E-6 1.11111E-6 L 0.15834 0.11111 " pathEditMode="relative" rAng="0" ptsTypes="AA">
                                      <p:cBhvr>
                                        <p:cTn id="54" dur="1000" fill="hold"/>
                                        <p:tgtEl>
                                          <p:spTgt spid="32"/>
                                        </p:tgtEl>
                                        <p:attrNameLst>
                                          <p:attrName>ppt_x</p:attrName>
                                          <p:attrName>ppt_y</p:attrName>
                                        </p:attrNameLst>
                                      </p:cBhvr>
                                      <p:rCtr x="7917" y="5556"/>
                                    </p:animMotion>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27" grpId="0" animBg="1"/>
      <p:bldP spid="27" grpId="1" animBg="1"/>
      <p:bldP spid="28" grpId="0" animBg="1"/>
      <p:bldP spid="29" grpId="0" animBg="1"/>
      <p:bldP spid="29" grpId="1" animBg="1"/>
      <p:bldP spid="29" grpId="2" animBg="1"/>
      <p:bldP spid="30" grpId="0" animBg="1"/>
      <p:bldP spid="30" grpId="1" animBg="1"/>
      <p:bldP spid="30" grpId="2"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4</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a:xfrm>
            <a:off x="1143001" y="1439694"/>
            <a:ext cx="6858000" cy="4438591"/>
          </a:xfrm>
        </p:spPr>
        <p:txBody>
          <a:bodyPr>
            <a:normAutofit lnSpcReduction="10000"/>
          </a:bodyPr>
          <a:lstStyle/>
          <a:p>
            <a:pPr marL="0" indent="0" algn="just">
              <a:lnSpc>
                <a:spcPct val="110000"/>
              </a:lnSpc>
              <a:buNone/>
            </a:pPr>
            <a:r>
              <a:rPr lang="en-US" sz="2000" dirty="0">
                <a:latin typeface="Arial" panose="020B0604020202020204" pitchFamily="34" charset="0"/>
                <a:cs typeface="Arial" panose="020B0604020202020204" pitchFamily="34" charset="0"/>
              </a:rPr>
              <a:t>Write a function balanced() that determines if an expression comprised of the characters ()[]{} is balanced. The prototype for the balanced() function is given below:</a:t>
            </a:r>
          </a:p>
          <a:p>
            <a:pPr marL="0" indent="0" algn="just">
              <a:lnSpc>
                <a:spcPct val="110000"/>
              </a:lnSpc>
              <a:buNone/>
            </a:pPr>
            <a:r>
              <a:rPr lang="en-US" sz="2000" dirty="0">
                <a:latin typeface="Courier New" panose="02070309020205020404" pitchFamily="49" charset="0"/>
                <a:cs typeface="Courier New" panose="02070309020205020404" pitchFamily="49" charset="0"/>
              </a:rPr>
              <a:t>int balanced(char *expression);</a:t>
            </a:r>
          </a:p>
          <a:p>
            <a:pPr marL="0" indent="0" algn="just">
              <a:lnSpc>
                <a:spcPct val="110000"/>
              </a:lnSpc>
              <a:buNone/>
            </a:pPr>
            <a:r>
              <a:rPr lang="en-US" sz="2000" dirty="0">
                <a:latin typeface="Arial" panose="020B0604020202020204" pitchFamily="34" charset="0"/>
                <a:cs typeface="Arial" panose="020B0604020202020204" pitchFamily="34" charset="0"/>
              </a:rPr>
              <a:t>The following expressions are balanced because the order and quantity of the parentheses match:</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0" indent="0" algn="just">
              <a:lnSpc>
                <a:spcPct val="110000"/>
              </a:lnSpc>
              <a:buNone/>
            </a:pPr>
            <a:r>
              <a:rPr lang="en-US" sz="2000" dirty="0">
                <a:latin typeface="Arial" panose="020B0604020202020204" pitchFamily="34" charset="0"/>
                <a:cs typeface="Arial" panose="020B0604020202020204" pitchFamily="34" charset="0"/>
              </a:rPr>
              <a:t>The following expressions are not balanced:</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3642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561737"/>
            <a:ext cx="8915400" cy="6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item;</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Queue 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q.ll.head</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q.ll.tail</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("Enter an expression, terminated by a newline:\n");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scanf</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c",&amp;item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if(item=='\n') break;</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a:t>
            </a:r>
            <a:r>
              <a:rPr lang="en-US" altLang="en-US" sz="1100" dirty="0" err="1">
                <a:latin typeface="Courier New" panose="02070309020205020404" pitchFamily="49" charset="0"/>
                <a:cs typeface="Courier New" panose="02070309020205020404" pitchFamily="49" charset="0"/>
              </a:rPr>
              <a:t>q,item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enqueue(&amp;q,'\0');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 = (char *)malloc(</a:t>
            </a:r>
            <a:r>
              <a:rPr lang="en-US" altLang="en-US" sz="1100" dirty="0" err="1">
                <a:latin typeface="Courier New" panose="02070309020205020404" pitchFamily="49" charset="0"/>
                <a:cs typeface="Courier New" panose="02070309020205020404" pitchFamily="49" charset="0"/>
              </a:rPr>
              <a:t>sizeof</a:t>
            </a:r>
            <a:r>
              <a:rPr lang="en-US" altLang="en-US" sz="1100" dirty="0">
                <a:latin typeface="Courier New" panose="02070309020205020404" pitchFamily="49" charset="0"/>
                <a:cs typeface="Courier New" panose="02070309020205020404" pitchFamily="49" charset="0"/>
              </a:rPr>
              <a:t>(char)*</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a:t>
            </a:r>
            <a:r>
              <a:rPr lang="en-US" altLang="en-US" sz="1100" dirty="0" err="1">
                <a:latin typeface="Courier New" panose="02070309020205020404" pitchFamily="49" charset="0"/>
                <a:cs typeface="Courier New" panose="02070309020205020404" pitchFamily="49" charset="0"/>
              </a:rPr>
              <a:t>isEmptyQueue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peekQueue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dequeue(&amp;q);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a:t>
            </a:r>
            <a:r>
              <a:rPr lang="en-US" altLang="en-US" sz="1100" dirty="0" err="1">
                <a:latin typeface="Courier New" panose="02070309020205020404" pitchFamily="49" charset="0"/>
                <a:cs typeface="Courier New" panose="02070309020205020404" pitchFamily="49" charset="0"/>
              </a:rPr>
              <a:t>isbalanced</a:t>
            </a:r>
            <a:r>
              <a:rPr lang="en-US" altLang="en-US" sz="1100" dirty="0">
                <a:latin typeface="Courier New" panose="02070309020205020404" pitchFamily="49" charset="0"/>
                <a:cs typeface="Courier New" panose="02070309020205020404" pitchFamily="49" charset="0"/>
              </a:rPr>
              <a:t>=</a:t>
            </a:r>
            <a:r>
              <a:rPr lang="en-US" altLang="en-US" sz="1100" b="1" dirty="0">
                <a:solidFill>
                  <a:srgbClr val="FF0000"/>
                </a:solidFill>
                <a:latin typeface="Courier New" panose="02070309020205020404" pitchFamily="49" charset="0"/>
                <a:cs typeface="Courier New" panose="02070309020205020404" pitchFamily="49" charset="0"/>
              </a:rPr>
              <a:t>balanced(expression);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 (</a:t>
            </a:r>
            <a:r>
              <a:rPr lang="en-US" altLang="en-US" sz="1100" dirty="0" err="1">
                <a:latin typeface="Courier New" panose="02070309020205020404" pitchFamily="49" charset="0"/>
                <a:cs typeface="Courier New" panose="02070309020205020404" pitchFamily="49" charset="0"/>
              </a:rPr>
              <a:t>isbalanced</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expression is balanced.\n");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}else{</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expression is not balanced.\n");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free(expression);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561737"/>
            <a:ext cx="507151" cy="652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37</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dirty="0"/>
              <a:t>Question 4 - </a:t>
            </a:r>
            <a:r>
              <a:rPr lang="en-SG" dirty="0" err="1"/>
              <a:t>Template.c</a:t>
            </a:r>
            <a:endParaRPr lang="en-SG" dirty="0"/>
          </a:p>
        </p:txBody>
      </p:sp>
    </p:spTree>
    <p:extLst>
      <p:ext uri="{BB962C8B-B14F-4D97-AF65-F5344CB8AC3E}">
        <p14:creationId xmlns:p14="http://schemas.microsoft.com/office/powerpoint/2010/main" val="3612489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1440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17">
            <a:extLst>
              <a:ext uri="{FF2B5EF4-FFF2-40B4-BE49-F238E27FC236}">
                <a16:creationId xmlns:a16="http://schemas.microsoft.com/office/drawing/2014/main" id="{50EB0A95-5951-4BAD-89D7-4AA424866F19}"/>
              </a:ext>
            </a:extLst>
          </p:cNvPr>
          <p:cNvSpPr txBox="1">
            <a:spLocks noChangeArrowheads="1"/>
          </p:cNvSpPr>
          <p:nvPr/>
        </p:nvSpPr>
        <p:spPr bwMode="auto">
          <a:xfrm>
            <a:off x="76200" y="0"/>
            <a:ext cx="561975"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32</a:t>
            </a:r>
          </a:p>
        </p:txBody>
      </p:sp>
      <p:sp>
        <p:nvSpPr>
          <p:cNvPr id="10" name="Rectangle 5">
            <a:extLst>
              <a:ext uri="{FF2B5EF4-FFF2-40B4-BE49-F238E27FC236}">
                <a16:creationId xmlns:a16="http://schemas.microsoft.com/office/drawing/2014/main" id="{F9BDF0E2-B6B6-4559-9F67-33435446CC71}"/>
              </a:ext>
            </a:extLst>
          </p:cNvPr>
          <p:cNvSpPr>
            <a:spLocks noChangeArrowheads="1"/>
          </p:cNvSpPr>
          <p:nvPr/>
        </p:nvSpPr>
        <p:spPr bwMode="auto">
          <a:xfrm>
            <a:off x="431800" y="0"/>
            <a:ext cx="85598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int </a:t>
            </a:r>
            <a:r>
              <a:rPr lang="en-US" altLang="en-US" sz="1400" b="1" dirty="0">
                <a:solidFill>
                  <a:srgbClr val="FF0000"/>
                </a:solidFill>
                <a:latin typeface="Courier New" panose="02070309020205020404" pitchFamily="49" charset="0"/>
                <a:cs typeface="Courier New" panose="02070309020205020404" pitchFamily="49" charset="0"/>
              </a:rPr>
              <a:t>balanced</a:t>
            </a:r>
            <a:r>
              <a:rPr lang="en-US" altLang="en-US" sz="1400" dirty="0">
                <a:solidFill>
                  <a:srgbClr val="000000"/>
                </a:solidFill>
                <a:latin typeface="Courier New" panose="02070309020205020404" pitchFamily="49" charset="0"/>
                <a:cs typeface="Courier New" panose="02070309020205020404" pitchFamily="49" charset="0"/>
              </a:rPr>
              <a:t>(char *expression){</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Stack s; </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s.ll.head</a:t>
            </a:r>
            <a:r>
              <a:rPr lang="en-US" altLang="en-US" sz="14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s.ll.tail</a:t>
            </a:r>
            <a:r>
              <a:rPr lang="en-US" altLang="en-US" sz="14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s.ll.size</a:t>
            </a:r>
            <a:r>
              <a:rPr lang="en-US" altLang="en-US" sz="1400" dirty="0">
                <a:latin typeface="Courier New" panose="02070309020205020404" pitchFamily="49" charset="0"/>
                <a:cs typeface="Courier New" panose="02070309020205020404" pitchFamily="49" charset="0"/>
              </a:rPr>
              <a:t> = 0; </a:t>
            </a:r>
          </a:p>
          <a:p>
            <a:pPr>
              <a:lnSpc>
                <a:spcPct val="100000"/>
              </a:lnSpc>
              <a:spcBef>
                <a:spcPct val="0"/>
              </a:spcBef>
              <a:buFontTx/>
              <a:buNone/>
            </a:pP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printf</a:t>
            </a:r>
            <a:r>
              <a:rPr lang="en-US" altLang="en-US" sz="1400" dirty="0">
                <a:latin typeface="Courier New" panose="02070309020205020404" pitchFamily="49" charset="0"/>
                <a:cs typeface="Courier New" panose="02070309020205020404" pitchFamily="49" charset="0"/>
              </a:rPr>
              <a:t>("%s\n</a:t>
            </a:r>
            <a:r>
              <a:rPr lang="en-US" altLang="en-US" sz="1400" dirty="0">
                <a:solidFill>
                  <a:srgbClr val="000000"/>
                </a:solidFill>
                <a:latin typeface="Courier New" panose="02070309020205020404" pitchFamily="49" charset="0"/>
                <a:cs typeface="Courier New" panose="02070309020205020404" pitchFamily="49" charset="0"/>
              </a:rPr>
              <a:t>", expression);</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while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70C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expression++;</a:t>
            </a:r>
          </a:p>
          <a:p>
            <a:pPr>
              <a:lnSpc>
                <a:spcPct val="100000"/>
              </a:lnSpc>
              <a:spcBef>
                <a:spcPct val="0"/>
              </a:spcBef>
              <a:buFontTx/>
              <a:buNone/>
            </a:pPr>
            <a:endParaRPr lang="en-US" altLang="en-US" sz="14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endParaRPr lang="en-US" altLang="en-US" sz="14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return 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else</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51001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pPr>
              <a:lnSpc>
                <a:spcPct val="100000"/>
              </a:lnSpc>
            </a:pPr>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1440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 name="Group 2">
            <a:extLst>
              <a:ext uri="{FF2B5EF4-FFF2-40B4-BE49-F238E27FC236}">
                <a16:creationId xmlns:a16="http://schemas.microsoft.com/office/drawing/2014/main" id="{11AEE28B-E8F7-4061-A4E2-DA2F8F396123}"/>
              </a:ext>
            </a:extLst>
          </p:cNvPr>
          <p:cNvGrpSpPr/>
          <p:nvPr/>
        </p:nvGrpSpPr>
        <p:grpSpPr>
          <a:xfrm>
            <a:off x="228600" y="105013"/>
            <a:ext cx="8458200" cy="3323987"/>
            <a:chOff x="76200" y="0"/>
            <a:chExt cx="8458200" cy="3323987"/>
          </a:xfrm>
        </p:grpSpPr>
        <p:sp>
          <p:nvSpPr>
            <p:cNvPr id="9" name="TextBox 17">
              <a:extLst>
                <a:ext uri="{FF2B5EF4-FFF2-40B4-BE49-F238E27FC236}">
                  <a16:creationId xmlns:a16="http://schemas.microsoft.com/office/drawing/2014/main" id="{50EB0A95-5951-4BAD-89D7-4AA424866F19}"/>
                </a:ext>
              </a:extLst>
            </p:cNvPr>
            <p:cNvSpPr txBox="1">
              <a:spLocks noChangeArrowheads="1"/>
            </p:cNvSpPr>
            <p:nvPr/>
          </p:nvSpPr>
          <p:spPr bwMode="auto">
            <a:xfrm>
              <a:off x="76200" y="0"/>
              <a:ext cx="5619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15</a:t>
              </a:r>
            </a:p>
          </p:txBody>
        </p:sp>
        <p:sp>
          <p:nvSpPr>
            <p:cNvPr id="10" name="Rectangle 5">
              <a:extLst>
                <a:ext uri="{FF2B5EF4-FFF2-40B4-BE49-F238E27FC236}">
                  <a16:creationId xmlns:a16="http://schemas.microsoft.com/office/drawing/2014/main" id="{F9BDF0E2-B6B6-4559-9F67-33435446CC71}"/>
                </a:ext>
              </a:extLst>
            </p:cNvPr>
            <p:cNvSpPr>
              <a:spLocks noChangeArrowheads="1"/>
            </p:cNvSpPr>
            <p:nvPr/>
          </p:nvSpPr>
          <p:spPr bwMode="auto">
            <a:xfrm>
              <a:off x="457200" y="0"/>
              <a:ext cx="8077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b="1" dirty="0">
                  <a:solidFill>
                    <a:srgbClr val="FF0000"/>
                  </a:solidFill>
                  <a:latin typeface="Courier New" panose="02070309020205020404" pitchFamily="49" charset="0"/>
                  <a:cs typeface="Courier New" panose="02070309020205020404" pitchFamily="49" charset="0"/>
                </a:rPr>
                <a:t>	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a:t>
              </a:r>
            </a:p>
          </p:txBody>
        </p:sp>
      </p:grpSp>
      <p:sp>
        <p:nvSpPr>
          <p:cNvPr id="4" name="TextBox 3">
            <a:extLst>
              <a:ext uri="{FF2B5EF4-FFF2-40B4-BE49-F238E27FC236}">
                <a16:creationId xmlns:a16="http://schemas.microsoft.com/office/drawing/2014/main" id="{7D52A16B-5520-42FB-B39F-9483EB4CE3DB}"/>
              </a:ext>
            </a:extLst>
          </p:cNvPr>
          <p:cNvSpPr txBox="1"/>
          <p:nvPr/>
        </p:nvSpPr>
        <p:spPr>
          <a:xfrm>
            <a:off x="236220" y="3646944"/>
            <a:ext cx="8686800" cy="2677656"/>
          </a:xfrm>
          <a:prstGeom prst="rect">
            <a:avLst/>
          </a:prstGeom>
          <a:noFill/>
        </p:spPr>
        <p:txBody>
          <a:bodyPr wrap="square" rtlCol="0">
            <a:spAutoFit/>
          </a:bodyPr>
          <a:lstStyle/>
          <a:p>
            <a:r>
              <a:rPr lang="en-SG" sz="2400" b="1" u="sng" dirty="0">
                <a:solidFill>
                  <a:srgbClr val="FF0000"/>
                </a:solidFill>
              </a:rPr>
              <a:t>Concept</a:t>
            </a:r>
          </a:p>
          <a:p>
            <a:pPr marL="342900" indent="-342900">
              <a:buFontTx/>
              <a:buChar char="-"/>
            </a:pPr>
            <a:r>
              <a:rPr lang="en-SG" sz="2400" dirty="0"/>
              <a:t>Check character by character</a:t>
            </a:r>
          </a:p>
          <a:p>
            <a:pPr marL="342900" indent="-342900">
              <a:buFontTx/>
              <a:buChar char="-"/>
            </a:pPr>
            <a:r>
              <a:rPr lang="en-SG" sz="2400" dirty="0"/>
              <a:t>Opening brackets </a:t>
            </a:r>
            <a:r>
              <a:rPr lang="en-SG" sz="2400" dirty="0">
                <a:sym typeface="Wingdings" panose="05000000000000000000" pitchFamily="2" charset="2"/>
              </a:rPr>
              <a:t> Store in stack</a:t>
            </a:r>
            <a:endParaRPr lang="en-SG" sz="2400" dirty="0"/>
          </a:p>
          <a:p>
            <a:pPr marL="342900" indent="-342900">
              <a:buFontTx/>
              <a:buChar char="-"/>
            </a:pPr>
            <a:r>
              <a:rPr lang="en-SG" sz="2400" dirty="0"/>
              <a:t> Closing brackets </a:t>
            </a:r>
            <a:r>
              <a:rPr lang="en-SG" sz="2400" dirty="0">
                <a:sym typeface="Wingdings" panose="05000000000000000000" pitchFamily="2" charset="2"/>
              </a:rPr>
              <a:t> Find corresponding open bracket (should be at the top of the stack, use </a:t>
            </a:r>
            <a:r>
              <a:rPr lang="en-SG" sz="2400" b="1" dirty="0">
                <a:sym typeface="Wingdings" panose="05000000000000000000" pitchFamily="2" charset="2"/>
              </a:rPr>
              <a:t>pop() </a:t>
            </a:r>
            <a:r>
              <a:rPr lang="en-SG" sz="2400" dirty="0">
                <a:sym typeface="Wingdings" panose="05000000000000000000" pitchFamily="2" charset="2"/>
              </a:rPr>
              <a:t>to retrieve)</a:t>
            </a:r>
          </a:p>
          <a:p>
            <a:pPr marL="800100" lvl="1" indent="-342900">
              <a:buFontTx/>
              <a:buChar char="-"/>
            </a:pPr>
            <a:r>
              <a:rPr lang="en-SG" sz="2400" dirty="0">
                <a:sym typeface="Wingdings" panose="05000000000000000000" pitchFamily="2" charset="2"/>
              </a:rPr>
              <a:t>If brackets do not match, the expression is not balanced</a:t>
            </a:r>
          </a:p>
          <a:p>
            <a:pPr marL="342900" indent="-342900">
              <a:buFontTx/>
              <a:buChar char="-"/>
            </a:pPr>
            <a:r>
              <a:rPr lang="en-SG" sz="2400" dirty="0"/>
              <a:t>If all brackets matches and stack is empty, expression is balanced</a:t>
            </a:r>
          </a:p>
        </p:txBody>
      </p:sp>
    </p:spTree>
    <p:extLst>
      <p:ext uri="{BB962C8B-B14F-4D97-AF65-F5344CB8AC3E}">
        <p14:creationId xmlns:p14="http://schemas.microsoft.com/office/powerpoint/2010/main" val="300069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946549C-D593-47F8-AA31-35B0D40AAB9C}"/>
              </a:ext>
            </a:extLst>
          </p:cNvPr>
          <p:cNvSpPr/>
          <p:nvPr/>
        </p:nvSpPr>
        <p:spPr>
          <a:xfrm>
            <a:off x="0" y="569166"/>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E7747E8-C2DB-444A-9F01-D928606A8BF7}"/>
              </a:ext>
            </a:extLst>
          </p:cNvPr>
          <p:cNvSpPr>
            <a:spLocks noGrp="1"/>
          </p:cNvSpPr>
          <p:nvPr>
            <p:ph type="title"/>
          </p:nvPr>
        </p:nvSpPr>
        <p:spPr/>
        <p:txBody>
          <a:bodyPr/>
          <a:lstStyle/>
          <a:p>
            <a:r>
              <a:rPr lang="en-SG" dirty="0"/>
              <a:t>Question 4 - example</a:t>
            </a:r>
          </a:p>
        </p:txBody>
      </p:sp>
      <p:sp>
        <p:nvSpPr>
          <p:cNvPr id="5" name="TextBox 4">
            <a:extLst>
              <a:ext uri="{FF2B5EF4-FFF2-40B4-BE49-F238E27FC236}">
                <a16:creationId xmlns:a16="http://schemas.microsoft.com/office/drawing/2014/main" id="{4E6ACA77-FC5E-4347-944E-B8D636DC5DB8}"/>
              </a:ext>
            </a:extLst>
          </p:cNvPr>
          <p:cNvSpPr txBox="1"/>
          <p:nvPr/>
        </p:nvSpPr>
        <p:spPr>
          <a:xfrm>
            <a:off x="304800" y="4297293"/>
            <a:ext cx="3108543" cy="400110"/>
          </a:xfrm>
          <a:prstGeom prst="rect">
            <a:avLst/>
          </a:prstGeom>
          <a:noFill/>
        </p:spPr>
        <p:txBody>
          <a:bodyPr wrap="none" rtlCol="0">
            <a:spAutoFit/>
          </a:bodyPr>
          <a:lstStyle/>
          <a:p>
            <a:r>
              <a:rPr lang="en-SG" sz="2000" b="1" dirty="0">
                <a:solidFill>
                  <a:srgbClr val="FF0000"/>
                </a:solidFill>
                <a:latin typeface="Courier New" panose="02070309020205020404" pitchFamily="49" charset="0"/>
                <a:cs typeface="Courier New" panose="02070309020205020404" pitchFamily="49" charset="0"/>
              </a:rPr>
              <a:t>Expression = {[()]}</a:t>
            </a:r>
          </a:p>
        </p:txBody>
      </p:sp>
      <p:sp>
        <p:nvSpPr>
          <p:cNvPr id="6" name="Rectangle 14">
            <a:extLst>
              <a:ext uri="{FF2B5EF4-FFF2-40B4-BE49-F238E27FC236}">
                <a16:creationId xmlns:a16="http://schemas.microsoft.com/office/drawing/2014/main" id="{573EF7F7-B245-45DF-B776-FC5DEAF656E0}"/>
              </a:ext>
            </a:extLst>
          </p:cNvPr>
          <p:cNvSpPr/>
          <p:nvPr/>
        </p:nvSpPr>
        <p:spPr>
          <a:xfrm>
            <a:off x="2125737"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7" name="Rectangle 15">
            <a:extLst>
              <a:ext uri="{FF2B5EF4-FFF2-40B4-BE49-F238E27FC236}">
                <a16:creationId xmlns:a16="http://schemas.microsoft.com/office/drawing/2014/main" id="{74949757-42E4-4EBF-8F1C-7690CD99165A}"/>
              </a:ext>
            </a:extLst>
          </p:cNvPr>
          <p:cNvSpPr/>
          <p:nvPr/>
        </p:nvSpPr>
        <p:spPr>
          <a:xfrm>
            <a:off x="1567868"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8" name="Rectangle 16">
            <a:extLst>
              <a:ext uri="{FF2B5EF4-FFF2-40B4-BE49-F238E27FC236}">
                <a16:creationId xmlns:a16="http://schemas.microsoft.com/office/drawing/2014/main" id="{74F40916-C032-4845-A6E6-8F96D97495DF}"/>
              </a:ext>
            </a:extLst>
          </p:cNvPr>
          <p:cNvSpPr/>
          <p:nvPr/>
        </p:nvSpPr>
        <p:spPr>
          <a:xfrm>
            <a:off x="1006372"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9" name="Rectangle 17">
            <a:extLst>
              <a:ext uri="{FF2B5EF4-FFF2-40B4-BE49-F238E27FC236}">
                <a16:creationId xmlns:a16="http://schemas.microsoft.com/office/drawing/2014/main" id="{7826D9D4-DE05-40B9-A5EA-0C86F65460FA}"/>
              </a:ext>
            </a:extLst>
          </p:cNvPr>
          <p:cNvSpPr/>
          <p:nvPr/>
        </p:nvSpPr>
        <p:spPr>
          <a:xfrm>
            <a:off x="444514"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0" name="Rectangle 14">
            <a:extLst>
              <a:ext uri="{FF2B5EF4-FFF2-40B4-BE49-F238E27FC236}">
                <a16:creationId xmlns:a16="http://schemas.microsoft.com/office/drawing/2014/main" id="{660AAD2E-9A7A-4691-8FE2-51CC19E3CB1E}"/>
              </a:ext>
            </a:extLst>
          </p:cNvPr>
          <p:cNvSpPr/>
          <p:nvPr/>
        </p:nvSpPr>
        <p:spPr>
          <a:xfrm>
            <a:off x="2685782"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1" name="Rectangle 14">
            <a:extLst>
              <a:ext uri="{FF2B5EF4-FFF2-40B4-BE49-F238E27FC236}">
                <a16:creationId xmlns:a16="http://schemas.microsoft.com/office/drawing/2014/main" id="{22DF3E02-5C76-4F68-820F-3550B83F6334}"/>
              </a:ext>
            </a:extLst>
          </p:cNvPr>
          <p:cNvSpPr/>
          <p:nvPr/>
        </p:nvSpPr>
        <p:spPr>
          <a:xfrm>
            <a:off x="3243289"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3" name="Rectangle 14">
            <a:extLst>
              <a:ext uri="{FF2B5EF4-FFF2-40B4-BE49-F238E27FC236}">
                <a16:creationId xmlns:a16="http://schemas.microsoft.com/office/drawing/2014/main" id="{E0655DA6-86EF-42FD-8B76-0AEA3452AE80}"/>
              </a:ext>
            </a:extLst>
          </p:cNvPr>
          <p:cNvSpPr/>
          <p:nvPr/>
        </p:nvSpPr>
        <p:spPr>
          <a:xfrm>
            <a:off x="3800703" y="5327753"/>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sp>
        <p:nvSpPr>
          <p:cNvPr id="16" name="Rectangle 15">
            <a:extLst>
              <a:ext uri="{FF2B5EF4-FFF2-40B4-BE49-F238E27FC236}">
                <a16:creationId xmlns:a16="http://schemas.microsoft.com/office/drawing/2014/main" id="{48ACCD1A-8BF5-48D9-8DDC-F540772D3EDE}"/>
              </a:ext>
            </a:extLst>
          </p:cNvPr>
          <p:cNvSpPr/>
          <p:nvPr/>
        </p:nvSpPr>
        <p:spPr>
          <a:xfrm>
            <a:off x="6408124" y="503812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7" name="Rectangle 16">
            <a:extLst>
              <a:ext uri="{FF2B5EF4-FFF2-40B4-BE49-F238E27FC236}">
                <a16:creationId xmlns:a16="http://schemas.microsoft.com/office/drawing/2014/main" id="{A830E37D-D702-42E3-94D4-25CED5762E02}"/>
              </a:ext>
            </a:extLst>
          </p:cNvPr>
          <p:cNvSpPr/>
          <p:nvPr/>
        </p:nvSpPr>
        <p:spPr>
          <a:xfrm>
            <a:off x="6408125" y="541968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8" name="Rectangle 17">
            <a:extLst>
              <a:ext uri="{FF2B5EF4-FFF2-40B4-BE49-F238E27FC236}">
                <a16:creationId xmlns:a16="http://schemas.microsoft.com/office/drawing/2014/main" id="{52B75399-9AEE-498B-9499-B0EFB4C3AB69}"/>
              </a:ext>
            </a:extLst>
          </p:cNvPr>
          <p:cNvSpPr/>
          <p:nvPr/>
        </p:nvSpPr>
        <p:spPr>
          <a:xfrm>
            <a:off x="6408124" y="580124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grpSp>
        <p:nvGrpSpPr>
          <p:cNvPr id="19" name="Group 18">
            <a:extLst>
              <a:ext uri="{FF2B5EF4-FFF2-40B4-BE49-F238E27FC236}">
                <a16:creationId xmlns:a16="http://schemas.microsoft.com/office/drawing/2014/main" id="{D7045063-244C-4B99-93E0-19AE6D2A65FA}"/>
              </a:ext>
            </a:extLst>
          </p:cNvPr>
          <p:cNvGrpSpPr/>
          <p:nvPr/>
        </p:nvGrpSpPr>
        <p:grpSpPr>
          <a:xfrm>
            <a:off x="6244352" y="4628188"/>
            <a:ext cx="1367493" cy="1675777"/>
            <a:chOff x="832131" y="3931603"/>
            <a:chExt cx="1504242" cy="2453505"/>
          </a:xfrm>
        </p:grpSpPr>
        <p:grpSp>
          <p:nvGrpSpPr>
            <p:cNvPr id="20" name="Group 19">
              <a:extLst>
                <a:ext uri="{FF2B5EF4-FFF2-40B4-BE49-F238E27FC236}">
                  <a16:creationId xmlns:a16="http://schemas.microsoft.com/office/drawing/2014/main" id="{9F51F6A6-F941-4FF5-95C9-991481521581}"/>
                </a:ext>
              </a:extLst>
            </p:cNvPr>
            <p:cNvGrpSpPr/>
            <p:nvPr/>
          </p:nvGrpSpPr>
          <p:grpSpPr>
            <a:xfrm>
              <a:off x="832131" y="4321764"/>
              <a:ext cx="1504242" cy="2063344"/>
              <a:chOff x="1143000" y="2667000"/>
              <a:chExt cx="1295400" cy="3124200"/>
            </a:xfrm>
          </p:grpSpPr>
          <p:cxnSp>
            <p:nvCxnSpPr>
              <p:cNvPr id="22" name="Straight Connector 21">
                <a:extLst>
                  <a:ext uri="{FF2B5EF4-FFF2-40B4-BE49-F238E27FC236}">
                    <a16:creationId xmlns:a16="http://schemas.microsoft.com/office/drawing/2014/main" id="{5F51B5DB-312A-4481-8E54-1DB0F5F17C08}"/>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81116D-3115-41B4-85CB-CBB4A56A1CCD}"/>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15AB01F-9A5D-422F-80CD-508EEF211B85}"/>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1" name="TextBox 2">
              <a:extLst>
                <a:ext uri="{FF2B5EF4-FFF2-40B4-BE49-F238E27FC236}">
                  <a16:creationId xmlns:a16="http://schemas.microsoft.com/office/drawing/2014/main" id="{59A17E64-DDF1-4290-9396-0674720E98C1}"/>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grpSp>
        <p:nvGrpSpPr>
          <p:cNvPr id="26" name="Group 25">
            <a:extLst>
              <a:ext uri="{FF2B5EF4-FFF2-40B4-BE49-F238E27FC236}">
                <a16:creationId xmlns:a16="http://schemas.microsoft.com/office/drawing/2014/main" id="{C57F7119-04A7-46B0-A387-817CD397E247}"/>
              </a:ext>
            </a:extLst>
          </p:cNvPr>
          <p:cNvGrpSpPr/>
          <p:nvPr/>
        </p:nvGrpSpPr>
        <p:grpSpPr>
          <a:xfrm>
            <a:off x="304800" y="714613"/>
            <a:ext cx="8458200" cy="3323987"/>
            <a:chOff x="76200" y="0"/>
            <a:chExt cx="8458200" cy="3323987"/>
          </a:xfrm>
        </p:grpSpPr>
        <p:sp>
          <p:nvSpPr>
            <p:cNvPr id="27" name="TextBox 17">
              <a:extLst>
                <a:ext uri="{FF2B5EF4-FFF2-40B4-BE49-F238E27FC236}">
                  <a16:creationId xmlns:a16="http://schemas.microsoft.com/office/drawing/2014/main" id="{B276125B-E580-4152-86BE-C66B88483780}"/>
                </a:ext>
              </a:extLst>
            </p:cNvPr>
            <p:cNvSpPr txBox="1">
              <a:spLocks noChangeArrowheads="1"/>
            </p:cNvSpPr>
            <p:nvPr/>
          </p:nvSpPr>
          <p:spPr bwMode="auto">
            <a:xfrm>
              <a:off x="76200" y="0"/>
              <a:ext cx="5619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15</a:t>
              </a:r>
            </a:p>
          </p:txBody>
        </p:sp>
        <p:sp>
          <p:nvSpPr>
            <p:cNvPr id="28" name="Rectangle 5">
              <a:extLst>
                <a:ext uri="{FF2B5EF4-FFF2-40B4-BE49-F238E27FC236}">
                  <a16:creationId xmlns:a16="http://schemas.microsoft.com/office/drawing/2014/main" id="{B65BAABE-B8F8-4009-823F-274AFDF572FD}"/>
                </a:ext>
              </a:extLst>
            </p:cNvPr>
            <p:cNvSpPr>
              <a:spLocks noChangeArrowheads="1"/>
            </p:cNvSpPr>
            <p:nvPr/>
          </p:nvSpPr>
          <p:spPr bwMode="auto">
            <a:xfrm>
              <a:off x="457200" y="0"/>
              <a:ext cx="8077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b="1" dirty="0">
                  <a:solidFill>
                    <a:srgbClr val="FF0000"/>
                  </a:solidFill>
                  <a:latin typeface="Courier New" panose="02070309020205020404" pitchFamily="49" charset="0"/>
                  <a:cs typeface="Courier New" panose="02070309020205020404" pitchFamily="49" charset="0"/>
                </a:rPr>
                <a:t>	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a:t>
              </a:r>
            </a:p>
          </p:txBody>
        </p:sp>
      </p:grpSp>
      <p:cxnSp>
        <p:nvCxnSpPr>
          <p:cNvPr id="29" name="Straight Arrow Connector 28">
            <a:extLst>
              <a:ext uri="{FF2B5EF4-FFF2-40B4-BE49-F238E27FC236}">
                <a16:creationId xmlns:a16="http://schemas.microsoft.com/office/drawing/2014/main" id="{61A2DDB0-15DF-4781-940A-428BFEB1A815}"/>
              </a:ext>
            </a:extLst>
          </p:cNvPr>
          <p:cNvCxnSpPr/>
          <p:nvPr/>
        </p:nvCxnSpPr>
        <p:spPr>
          <a:xfrm>
            <a:off x="690146" y="4978943"/>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Explosion: 8 Points 33">
            <a:extLst>
              <a:ext uri="{FF2B5EF4-FFF2-40B4-BE49-F238E27FC236}">
                <a16:creationId xmlns:a16="http://schemas.microsoft.com/office/drawing/2014/main" id="{FA3C8A8B-F5C8-4C01-9B88-1ADA329C7287}"/>
              </a:ext>
            </a:extLst>
          </p:cNvPr>
          <p:cNvSpPr/>
          <p:nvPr/>
        </p:nvSpPr>
        <p:spPr>
          <a:xfrm>
            <a:off x="7319546" y="572060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 name="Arrow: Right 2">
            <a:extLst>
              <a:ext uri="{FF2B5EF4-FFF2-40B4-BE49-F238E27FC236}">
                <a16:creationId xmlns:a16="http://schemas.microsoft.com/office/drawing/2014/main" id="{01CFFCCC-91E2-4FAD-9214-91AD94914AB4}"/>
              </a:ext>
            </a:extLst>
          </p:cNvPr>
          <p:cNvSpPr/>
          <p:nvPr/>
        </p:nvSpPr>
        <p:spPr>
          <a:xfrm flipH="1">
            <a:off x="8177211" y="651114"/>
            <a:ext cx="661988" cy="609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4B5B4740-D40A-4A36-957A-73DDA2ABD43C}"/>
              </a:ext>
            </a:extLst>
          </p:cNvPr>
          <p:cNvSpPr txBox="1"/>
          <p:nvPr/>
        </p:nvSpPr>
        <p:spPr>
          <a:xfrm>
            <a:off x="4791070" y="4020134"/>
            <a:ext cx="4124330" cy="406265"/>
          </a:xfrm>
          <a:prstGeom prst="rect">
            <a:avLst/>
          </a:prstGeom>
          <a:noFill/>
          <a:ln w="28575">
            <a:solidFill>
              <a:srgbClr val="FF0000"/>
            </a:solidFill>
          </a:ln>
        </p:spPr>
        <p:txBody>
          <a:bodyPr wrap="square" anchor="ctr">
            <a:spAutoFit/>
          </a:bodyPr>
          <a:lstStyle/>
          <a:p>
            <a:pPr algn="ctr"/>
            <a:r>
              <a:rPr lang="en-US" b="1" dirty="0">
                <a:solidFill>
                  <a:srgbClr val="FF0000"/>
                </a:solidFill>
                <a:latin typeface="Courier New" panose="02070309020205020404" pitchFamily="49" charset="0"/>
                <a:cs typeface="Courier New" panose="02070309020205020404" pitchFamily="49" charset="0"/>
              </a:rPr>
              <a:t>The string is a palindrome.</a:t>
            </a:r>
            <a:endParaRPr lang="en-SG"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753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50"/>
                                        <p:tgtEl>
                                          <p:spTgt spid="18"/>
                                        </p:tgtEl>
                                      </p:cBhvr>
                                    </p:animEffect>
                                    <p:anim calcmode="lin" valueType="num">
                                      <p:cBhvr>
                                        <p:cTn id="17" dur="250" fill="hold"/>
                                        <p:tgtEl>
                                          <p:spTgt spid="18"/>
                                        </p:tgtEl>
                                        <p:attrNameLst>
                                          <p:attrName>ppt_x</p:attrName>
                                        </p:attrNameLst>
                                      </p:cBhvr>
                                      <p:tavLst>
                                        <p:tav tm="0">
                                          <p:val>
                                            <p:strVal val="#ppt_x"/>
                                          </p:val>
                                        </p:tav>
                                        <p:tav tm="100000">
                                          <p:val>
                                            <p:strVal val="#ppt_x"/>
                                          </p:val>
                                        </p:tav>
                                      </p:tavLst>
                                    </p:anim>
                                    <p:anim calcmode="lin" valueType="num">
                                      <p:cBhvr>
                                        <p:cTn id="1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8.33333E-7 1.11111E-6 L 0.06146 -0.00324 " pathEditMode="relative" rAng="0" ptsTypes="AA">
                                      <p:cBhvr>
                                        <p:cTn id="22" dur="500" fill="hold"/>
                                        <p:tgtEl>
                                          <p:spTgt spid="29"/>
                                        </p:tgtEl>
                                        <p:attrNameLst>
                                          <p:attrName>ppt_x</p:attrName>
                                          <p:attrName>ppt_y</p:attrName>
                                        </p:attrNameLst>
                                      </p:cBhvr>
                                      <p:rCtr x="3073" y="-162"/>
                                    </p:animMotion>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1" nodeType="clickEffect">
                                  <p:stCondLst>
                                    <p:cond delay="0"/>
                                  </p:stCondLst>
                                  <p:childTnLst>
                                    <p:animRot by="120000">
                                      <p:cBhvr>
                                        <p:cTn id="26" dur="100" fill="hold">
                                          <p:stCondLst>
                                            <p:cond delay="0"/>
                                          </p:stCondLst>
                                        </p:cTn>
                                        <p:tgtEl>
                                          <p:spTgt spid="3"/>
                                        </p:tgtEl>
                                        <p:attrNameLst>
                                          <p:attrName>r</p:attrName>
                                        </p:attrNameLst>
                                      </p:cBhvr>
                                    </p:animRot>
                                    <p:animRot by="-240000">
                                      <p:cBhvr>
                                        <p:cTn id="27" dur="200" fill="hold">
                                          <p:stCondLst>
                                            <p:cond delay="200"/>
                                          </p:stCondLst>
                                        </p:cTn>
                                        <p:tgtEl>
                                          <p:spTgt spid="3"/>
                                        </p:tgtEl>
                                        <p:attrNameLst>
                                          <p:attrName>r</p:attrName>
                                        </p:attrNameLst>
                                      </p:cBhvr>
                                    </p:animRot>
                                    <p:animRot by="240000">
                                      <p:cBhvr>
                                        <p:cTn id="28" dur="200" fill="hold">
                                          <p:stCondLst>
                                            <p:cond delay="400"/>
                                          </p:stCondLst>
                                        </p:cTn>
                                        <p:tgtEl>
                                          <p:spTgt spid="3"/>
                                        </p:tgtEl>
                                        <p:attrNameLst>
                                          <p:attrName>r</p:attrName>
                                        </p:attrNameLst>
                                      </p:cBhvr>
                                    </p:animRot>
                                    <p:animRot by="-240000">
                                      <p:cBhvr>
                                        <p:cTn id="29" dur="200" fill="hold">
                                          <p:stCondLst>
                                            <p:cond delay="600"/>
                                          </p:stCondLst>
                                        </p:cTn>
                                        <p:tgtEl>
                                          <p:spTgt spid="3"/>
                                        </p:tgtEl>
                                        <p:attrNameLst>
                                          <p:attrName>r</p:attrName>
                                        </p:attrNameLst>
                                      </p:cBhvr>
                                    </p:animRot>
                                    <p:animRot by="120000">
                                      <p:cBhvr>
                                        <p:cTn id="30" dur="200" fill="hold">
                                          <p:stCondLst>
                                            <p:cond delay="800"/>
                                          </p:stCondLst>
                                        </p:cTn>
                                        <p:tgtEl>
                                          <p:spTgt spid="3"/>
                                        </p:tgtEl>
                                        <p:attrNameLst>
                                          <p:attrName>r</p:attrName>
                                        </p:attrNameLst>
                                      </p:cBhvr>
                                    </p:animRot>
                                  </p:childTnLst>
                                </p:cTn>
                              </p:par>
                            </p:childTnLst>
                          </p:cTn>
                        </p:par>
                        <p:par>
                          <p:cTn id="31" fill="hold">
                            <p:stCondLst>
                              <p:cond delay="1000"/>
                            </p:stCondLst>
                            <p:childTnLst>
                              <p:par>
                                <p:cTn id="32" presetID="47"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anim calcmode="lin" valueType="num">
                                      <p:cBhvr>
                                        <p:cTn id="35" dur="250" fill="hold"/>
                                        <p:tgtEl>
                                          <p:spTgt spid="17"/>
                                        </p:tgtEl>
                                        <p:attrNameLst>
                                          <p:attrName>ppt_x</p:attrName>
                                        </p:attrNameLst>
                                      </p:cBhvr>
                                      <p:tavLst>
                                        <p:tav tm="0">
                                          <p:val>
                                            <p:strVal val="#ppt_x"/>
                                          </p:val>
                                        </p:tav>
                                        <p:tav tm="100000">
                                          <p:val>
                                            <p:strVal val="#ppt_x"/>
                                          </p:val>
                                        </p:tav>
                                      </p:tavLst>
                                    </p:anim>
                                    <p:anim calcmode="lin" valueType="num">
                                      <p:cBhvr>
                                        <p:cTn id="36"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6146 -0.00324 L 0.12292 -0.0037 " pathEditMode="relative" rAng="0" ptsTypes="AA">
                                      <p:cBhvr>
                                        <p:cTn id="40" dur="500" fill="hold"/>
                                        <p:tgtEl>
                                          <p:spTgt spid="29"/>
                                        </p:tgtEl>
                                        <p:attrNameLst>
                                          <p:attrName>ppt_x</p:attrName>
                                          <p:attrName>ppt_y</p:attrName>
                                        </p:attrNameLst>
                                      </p:cBhvr>
                                      <p:rCtr x="3073" y="-23"/>
                                    </p:animMotion>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grpId="2" nodeType="click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par>
                          <p:cTn id="49" fill="hold">
                            <p:stCondLst>
                              <p:cond delay="1000"/>
                            </p:stCondLst>
                            <p:childTnLst>
                              <p:par>
                                <p:cTn id="50" presetID="47"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50"/>
                                        <p:tgtEl>
                                          <p:spTgt spid="16"/>
                                        </p:tgtEl>
                                      </p:cBhvr>
                                    </p:animEffect>
                                    <p:anim calcmode="lin" valueType="num">
                                      <p:cBhvr>
                                        <p:cTn id="53" dur="250" fill="hold"/>
                                        <p:tgtEl>
                                          <p:spTgt spid="16"/>
                                        </p:tgtEl>
                                        <p:attrNameLst>
                                          <p:attrName>ppt_x</p:attrName>
                                        </p:attrNameLst>
                                      </p:cBhvr>
                                      <p:tavLst>
                                        <p:tav tm="0">
                                          <p:val>
                                            <p:strVal val="#ppt_x"/>
                                          </p:val>
                                        </p:tav>
                                        <p:tav tm="100000">
                                          <p:val>
                                            <p:strVal val="#ppt_x"/>
                                          </p:val>
                                        </p:tav>
                                      </p:tavLst>
                                    </p:anim>
                                    <p:anim calcmode="lin" valueType="num">
                                      <p:cBhvr>
                                        <p:cTn id="54"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12292 -0.0037 L 0.1842 -0.0007 " pathEditMode="relative" rAng="0" ptsTypes="AA">
                                      <p:cBhvr>
                                        <p:cTn id="58" dur="500" fill="hold"/>
                                        <p:tgtEl>
                                          <p:spTgt spid="29"/>
                                        </p:tgtEl>
                                        <p:attrNameLst>
                                          <p:attrName>ppt_x</p:attrName>
                                          <p:attrName>ppt_y</p:attrName>
                                        </p:attrNameLst>
                                      </p:cBhvr>
                                      <p:rCtr x="3056" y="139"/>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1.94444E-6 -1.85185E-6 L -0.20538 0.11088 " pathEditMode="relative" rAng="0" ptsTypes="AA">
                                      <p:cBhvr>
                                        <p:cTn id="62" dur="500" fill="hold"/>
                                        <p:tgtEl>
                                          <p:spTgt spid="3"/>
                                        </p:tgtEl>
                                        <p:attrNameLst>
                                          <p:attrName>ppt_x</p:attrName>
                                          <p:attrName>ppt_y</p:attrName>
                                        </p:attrNameLst>
                                      </p:cBhvr>
                                      <p:rCtr x="-10278" y="5532"/>
                                    </p:animMotion>
                                  </p:childTnLst>
                                </p:cTn>
                              </p:par>
                            </p:childTnLst>
                          </p:cTn>
                        </p:par>
                        <p:par>
                          <p:cTn id="63" fill="hold">
                            <p:stCondLst>
                              <p:cond delay="500"/>
                            </p:stCondLst>
                            <p:childTnLst>
                              <p:par>
                                <p:cTn id="64" presetID="53" presetClass="entr" presetSubtype="16"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animEffect transition="in" filter="fade">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4.72222E-6 -1.48148E-6 L -0.49775 0.11343 " pathEditMode="relative" rAng="0" ptsTypes="AA">
                                      <p:cBhvr>
                                        <p:cTn id="72" dur="750" fill="hold"/>
                                        <p:tgtEl>
                                          <p:spTgt spid="16"/>
                                        </p:tgtEl>
                                        <p:attrNameLst>
                                          <p:attrName>ppt_x</p:attrName>
                                          <p:attrName>ppt_y</p:attrName>
                                        </p:attrNameLst>
                                      </p:cBhvr>
                                      <p:rCtr x="-24896" y="5671"/>
                                    </p:animMotion>
                                  </p:childTnLst>
                                </p:cTn>
                              </p:par>
                              <p:par>
                                <p:cTn id="73" presetID="10" presetClass="exit" presetSubtype="0" fill="hold" grpId="1" nodeType="withEffect">
                                  <p:stCondLst>
                                    <p:cond delay="0"/>
                                  </p:stCondLst>
                                  <p:childTnLst>
                                    <p:animEffect transition="out" filter="fade">
                                      <p:cBhvr>
                                        <p:cTn id="74" dur="500"/>
                                        <p:tgtEl>
                                          <p:spTgt spid="34"/>
                                        </p:tgtEl>
                                      </p:cBhvr>
                                    </p:animEffect>
                                    <p:set>
                                      <p:cBhvr>
                                        <p:cTn id="75" dur="1" fill="hold">
                                          <p:stCondLst>
                                            <p:cond delay="499"/>
                                          </p:stCondLst>
                                        </p:cTn>
                                        <p:tgtEl>
                                          <p:spTgt spid="34"/>
                                        </p:tgtEl>
                                        <p:attrNameLst>
                                          <p:attrName>style.visibility</p:attrName>
                                        </p:attrNameLst>
                                      </p:cBhvr>
                                      <p:to>
                                        <p:strVal val="hidden"/>
                                      </p:to>
                                    </p:set>
                                  </p:childTnLst>
                                </p:cTn>
                              </p:par>
                            </p:childTnLst>
                          </p:cTn>
                        </p:par>
                        <p:par>
                          <p:cTn id="76" fill="hold">
                            <p:stCondLst>
                              <p:cond delay="750"/>
                            </p:stCondLst>
                            <p:childTnLst>
                              <p:par>
                                <p:cTn id="77" presetID="10" presetClass="exit" presetSubtype="0" fill="hold" grpId="2" nodeType="afterEffect">
                                  <p:stCondLst>
                                    <p:cond delay="500"/>
                                  </p:stCondLst>
                                  <p:childTnLst>
                                    <p:animEffect transition="out" filter="fade">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0.1842 -0.0007 L 0.24497 -0.0007 " pathEditMode="relative" rAng="0" ptsTypes="AA">
                                      <p:cBhvr>
                                        <p:cTn id="83" dur="500" fill="hold"/>
                                        <p:tgtEl>
                                          <p:spTgt spid="29"/>
                                        </p:tgtEl>
                                        <p:attrNameLst>
                                          <p:attrName>ppt_x</p:attrName>
                                          <p:attrName>ppt_y</p:attrName>
                                        </p:attrNameLst>
                                      </p:cBhvr>
                                      <p:rCtr x="3038" y="0"/>
                                    </p:animMotion>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4" nodeType="clickEffect">
                                  <p:stCondLst>
                                    <p:cond delay="0"/>
                                  </p:stCondLst>
                                  <p:childTnLst>
                                    <p:animMotion origin="layout" path="M -0.20538 0.11088 L -0.20538 0.23982 " pathEditMode="relative" rAng="0" ptsTypes="AA">
                                      <p:cBhvr>
                                        <p:cTn id="87" dur="500" fill="hold"/>
                                        <p:tgtEl>
                                          <p:spTgt spid="3"/>
                                        </p:tgtEl>
                                        <p:attrNameLst>
                                          <p:attrName>ppt_x</p:attrName>
                                          <p:attrName>ppt_y</p:attrName>
                                        </p:attrNameLst>
                                      </p:cBhvr>
                                      <p:rCtr x="0" y="6181"/>
                                    </p:animMotion>
                                  </p:childTnLst>
                                </p:cTn>
                              </p:par>
                            </p:childTnLst>
                          </p:cTn>
                        </p:par>
                        <p:par>
                          <p:cTn id="88" fill="hold">
                            <p:stCondLst>
                              <p:cond delay="500"/>
                            </p:stCondLst>
                            <p:childTnLst>
                              <p:par>
                                <p:cTn id="89" presetID="53" presetClass="entr" presetSubtype="16" fill="hold" grpId="2" nodeType="after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p:cTn id="91" dur="500" fill="hold"/>
                                        <p:tgtEl>
                                          <p:spTgt spid="34"/>
                                        </p:tgtEl>
                                        <p:attrNameLst>
                                          <p:attrName>ppt_w</p:attrName>
                                        </p:attrNameLst>
                                      </p:cBhvr>
                                      <p:tavLst>
                                        <p:tav tm="0">
                                          <p:val>
                                            <p:fltVal val="0"/>
                                          </p:val>
                                        </p:tav>
                                        <p:tav tm="100000">
                                          <p:val>
                                            <p:strVal val="#ppt_w"/>
                                          </p:val>
                                        </p:tav>
                                      </p:tavLst>
                                    </p:anim>
                                    <p:anim calcmode="lin" valueType="num">
                                      <p:cBhvr>
                                        <p:cTn id="92" dur="500" fill="hold"/>
                                        <p:tgtEl>
                                          <p:spTgt spid="34"/>
                                        </p:tgtEl>
                                        <p:attrNameLst>
                                          <p:attrName>ppt_h</p:attrName>
                                        </p:attrNameLst>
                                      </p:cBhvr>
                                      <p:tavLst>
                                        <p:tav tm="0">
                                          <p:val>
                                            <p:fltVal val="0"/>
                                          </p:val>
                                        </p:tav>
                                        <p:tav tm="100000">
                                          <p:val>
                                            <p:strVal val="#ppt_h"/>
                                          </p:val>
                                        </p:tav>
                                      </p:tavLst>
                                    </p:anim>
                                    <p:animEffect transition="in" filter="fade">
                                      <p:cBhvr>
                                        <p:cTn id="93" dur="500"/>
                                        <p:tgtEl>
                                          <p:spTgt spid="34"/>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1" nodeType="clickEffect">
                                  <p:stCondLst>
                                    <p:cond delay="0"/>
                                  </p:stCondLst>
                                  <p:childTnLst>
                                    <p:animMotion origin="layout" path="M 4.72222E-6 2.96296E-6 L -0.43178 0.06203 " pathEditMode="relative" rAng="0" ptsTypes="AA">
                                      <p:cBhvr>
                                        <p:cTn id="97" dur="750" fill="hold"/>
                                        <p:tgtEl>
                                          <p:spTgt spid="17"/>
                                        </p:tgtEl>
                                        <p:attrNameLst>
                                          <p:attrName>ppt_x</p:attrName>
                                          <p:attrName>ppt_y</p:attrName>
                                        </p:attrNameLst>
                                      </p:cBhvr>
                                      <p:rCtr x="-21597" y="3102"/>
                                    </p:animMotion>
                                  </p:childTnLst>
                                </p:cTn>
                              </p:par>
                              <p:par>
                                <p:cTn id="98" presetID="10" presetClass="exit" presetSubtype="0" fill="hold" grpId="4" nodeType="withEffect">
                                  <p:stCondLst>
                                    <p:cond delay="0"/>
                                  </p:stCondLst>
                                  <p:childTnLst>
                                    <p:animEffect transition="out" filter="fade">
                                      <p:cBhvr>
                                        <p:cTn id="99" dur="500"/>
                                        <p:tgtEl>
                                          <p:spTgt spid="34"/>
                                        </p:tgtEl>
                                      </p:cBhvr>
                                    </p:animEffect>
                                    <p:set>
                                      <p:cBhvr>
                                        <p:cTn id="100" dur="1" fill="hold">
                                          <p:stCondLst>
                                            <p:cond delay="499"/>
                                          </p:stCondLst>
                                        </p:cTn>
                                        <p:tgtEl>
                                          <p:spTgt spid="34"/>
                                        </p:tgtEl>
                                        <p:attrNameLst>
                                          <p:attrName>style.visibility</p:attrName>
                                        </p:attrNameLst>
                                      </p:cBhvr>
                                      <p:to>
                                        <p:strVal val="hidden"/>
                                      </p:to>
                                    </p:set>
                                  </p:childTnLst>
                                </p:cTn>
                              </p:par>
                            </p:childTnLst>
                          </p:cTn>
                        </p:par>
                        <p:par>
                          <p:cTn id="101" fill="hold">
                            <p:stCondLst>
                              <p:cond delay="750"/>
                            </p:stCondLst>
                            <p:childTnLst>
                              <p:par>
                                <p:cTn id="102" presetID="10" presetClass="exit" presetSubtype="0" fill="hold" grpId="2" nodeType="afterEffect">
                                  <p:stCondLst>
                                    <p:cond delay="50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nodeType="clickEffect">
                                  <p:stCondLst>
                                    <p:cond delay="0"/>
                                  </p:stCondLst>
                                  <p:childTnLst>
                                    <p:animMotion origin="layout" path="M 0.24497 -0.0007 L 0.3033 -0.0007 " pathEditMode="relative" rAng="0" ptsTypes="AA">
                                      <p:cBhvr>
                                        <p:cTn id="108" dur="500" fill="hold"/>
                                        <p:tgtEl>
                                          <p:spTgt spid="29"/>
                                        </p:tgtEl>
                                        <p:attrNameLst>
                                          <p:attrName>ppt_x</p:attrName>
                                          <p:attrName>ppt_y</p:attrName>
                                        </p:attrNameLst>
                                      </p:cBhvr>
                                      <p:rCtr x="2917" y="0"/>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5" nodeType="clickEffect">
                                  <p:stCondLst>
                                    <p:cond delay="0"/>
                                  </p:stCondLst>
                                  <p:childTnLst>
                                    <p:animMotion origin="layout" path="M -0.20538 0.23982 L -0.20538 0.36065 " pathEditMode="relative" rAng="0" ptsTypes="AA">
                                      <p:cBhvr>
                                        <p:cTn id="112" dur="500" fill="hold"/>
                                        <p:tgtEl>
                                          <p:spTgt spid="3"/>
                                        </p:tgtEl>
                                        <p:attrNameLst>
                                          <p:attrName>ppt_x</p:attrName>
                                          <p:attrName>ppt_y</p:attrName>
                                        </p:attrNameLst>
                                      </p:cBhvr>
                                      <p:rCtr x="0" y="6111"/>
                                    </p:animMotion>
                                  </p:childTnLst>
                                </p:cTn>
                              </p:par>
                            </p:childTnLst>
                          </p:cTn>
                        </p:par>
                        <p:par>
                          <p:cTn id="113" fill="hold">
                            <p:stCondLst>
                              <p:cond delay="500"/>
                            </p:stCondLst>
                            <p:childTnLst>
                              <p:par>
                                <p:cTn id="114" presetID="53" presetClass="entr" presetSubtype="16" fill="hold" grpId="3" nodeType="afterEffect">
                                  <p:stCondLst>
                                    <p:cond delay="0"/>
                                  </p:stCondLst>
                                  <p:childTnLst>
                                    <p:set>
                                      <p:cBhvr>
                                        <p:cTn id="115" dur="1" fill="hold">
                                          <p:stCondLst>
                                            <p:cond delay="0"/>
                                          </p:stCondLst>
                                        </p:cTn>
                                        <p:tgtEl>
                                          <p:spTgt spid="34"/>
                                        </p:tgtEl>
                                        <p:attrNameLst>
                                          <p:attrName>style.visibility</p:attrName>
                                        </p:attrNameLst>
                                      </p:cBhvr>
                                      <p:to>
                                        <p:strVal val="visible"/>
                                      </p:to>
                                    </p:set>
                                    <p:anim calcmode="lin" valueType="num">
                                      <p:cBhvr>
                                        <p:cTn id="116" dur="500" fill="hold"/>
                                        <p:tgtEl>
                                          <p:spTgt spid="34"/>
                                        </p:tgtEl>
                                        <p:attrNameLst>
                                          <p:attrName>ppt_w</p:attrName>
                                        </p:attrNameLst>
                                      </p:cBhvr>
                                      <p:tavLst>
                                        <p:tav tm="0">
                                          <p:val>
                                            <p:fltVal val="0"/>
                                          </p:val>
                                        </p:tav>
                                        <p:tav tm="100000">
                                          <p:val>
                                            <p:strVal val="#ppt_w"/>
                                          </p:val>
                                        </p:tav>
                                      </p:tavLst>
                                    </p:anim>
                                    <p:anim calcmode="lin" valueType="num">
                                      <p:cBhvr>
                                        <p:cTn id="117" dur="500" fill="hold"/>
                                        <p:tgtEl>
                                          <p:spTgt spid="34"/>
                                        </p:tgtEl>
                                        <p:attrNameLst>
                                          <p:attrName>ppt_h</p:attrName>
                                        </p:attrNameLst>
                                      </p:cBhvr>
                                      <p:tavLst>
                                        <p:tav tm="0">
                                          <p:val>
                                            <p:fltVal val="0"/>
                                          </p:val>
                                        </p:tav>
                                        <p:tav tm="100000">
                                          <p:val>
                                            <p:strVal val="#ppt_h"/>
                                          </p:val>
                                        </p:tav>
                                      </p:tavLst>
                                    </p:anim>
                                    <p:animEffect transition="in" filter="fade">
                                      <p:cBhvr>
                                        <p:cTn id="118" dur="500"/>
                                        <p:tgtEl>
                                          <p:spTgt spid="34"/>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1" nodeType="clickEffect">
                                  <p:stCondLst>
                                    <p:cond delay="0"/>
                                  </p:stCondLst>
                                  <p:childTnLst>
                                    <p:animMotion origin="layout" path="M 4.72222E-6 -2.59259E-6 L -0.37362 0.00209 " pathEditMode="relative" rAng="0" ptsTypes="AA">
                                      <p:cBhvr>
                                        <p:cTn id="122" dur="750" fill="hold"/>
                                        <p:tgtEl>
                                          <p:spTgt spid="18"/>
                                        </p:tgtEl>
                                        <p:attrNameLst>
                                          <p:attrName>ppt_x</p:attrName>
                                          <p:attrName>ppt_y</p:attrName>
                                        </p:attrNameLst>
                                      </p:cBhvr>
                                      <p:rCtr x="-18681" y="93"/>
                                    </p:animMotion>
                                  </p:childTnLst>
                                </p:cTn>
                              </p:par>
                              <p:par>
                                <p:cTn id="123" presetID="10" presetClass="exit" presetSubtype="0" fill="hold" grpId="5" nodeType="withEffect">
                                  <p:stCondLst>
                                    <p:cond delay="0"/>
                                  </p:stCondLst>
                                  <p:childTnLst>
                                    <p:animEffect transition="out" filter="fade">
                                      <p:cBhvr>
                                        <p:cTn id="124" dur="500"/>
                                        <p:tgtEl>
                                          <p:spTgt spid="34"/>
                                        </p:tgtEl>
                                      </p:cBhvr>
                                    </p:animEffect>
                                    <p:set>
                                      <p:cBhvr>
                                        <p:cTn id="125" dur="1" fill="hold">
                                          <p:stCondLst>
                                            <p:cond delay="499"/>
                                          </p:stCondLst>
                                        </p:cTn>
                                        <p:tgtEl>
                                          <p:spTgt spid="34"/>
                                        </p:tgtEl>
                                        <p:attrNameLst>
                                          <p:attrName>style.visibility</p:attrName>
                                        </p:attrNameLst>
                                      </p:cBhvr>
                                      <p:to>
                                        <p:strVal val="hidden"/>
                                      </p:to>
                                    </p:set>
                                  </p:childTnLst>
                                </p:cTn>
                              </p:par>
                            </p:childTnLst>
                          </p:cTn>
                        </p:par>
                        <p:par>
                          <p:cTn id="126" fill="hold">
                            <p:stCondLst>
                              <p:cond delay="750"/>
                            </p:stCondLst>
                            <p:childTnLst>
                              <p:par>
                                <p:cTn id="127" presetID="10" presetClass="exit" presetSubtype="0" fill="hold" grpId="2" nodeType="afterEffect">
                                  <p:stCondLst>
                                    <p:cond delay="500"/>
                                  </p:stCondLst>
                                  <p:childTnLst>
                                    <p:animEffect transition="out" filter="fade">
                                      <p:cBhvr>
                                        <p:cTn id="128" dur="500"/>
                                        <p:tgtEl>
                                          <p:spTgt spid="18"/>
                                        </p:tgtEl>
                                      </p:cBhvr>
                                    </p:animEffect>
                                    <p:set>
                                      <p:cBhvr>
                                        <p:cTn id="129" dur="1" fill="hold">
                                          <p:stCondLst>
                                            <p:cond delay="499"/>
                                          </p:stCondLst>
                                        </p:cTn>
                                        <p:tgtEl>
                                          <p:spTgt spid="1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0.3033 -0.0007 L 0.36667 0.00116 " pathEditMode="relative" rAng="0" ptsTypes="AA">
                                      <p:cBhvr>
                                        <p:cTn id="133" dur="500" fill="hold"/>
                                        <p:tgtEl>
                                          <p:spTgt spid="29"/>
                                        </p:tgtEl>
                                        <p:attrNameLst>
                                          <p:attrName>ppt_x</p:attrName>
                                          <p:attrName>ppt_y</p:attrName>
                                        </p:attrNameLst>
                                      </p:cBhvr>
                                      <p:rCtr x="3160" y="93"/>
                                    </p:animMotion>
                                  </p:childTnLst>
                                </p:cTn>
                              </p:par>
                            </p:childTnLst>
                          </p:cTn>
                        </p:par>
                        <p:par>
                          <p:cTn id="134" fill="hold">
                            <p:stCondLst>
                              <p:cond delay="500"/>
                            </p:stCondLst>
                            <p:childTnLst>
                              <p:par>
                                <p:cTn id="135" presetID="10" presetClass="exit" presetSubtype="0" fill="hold" nodeType="afterEffect">
                                  <p:stCondLst>
                                    <p:cond delay="0"/>
                                  </p:stCondLst>
                                  <p:childTnLst>
                                    <p:animEffect transition="out" filter="fade">
                                      <p:cBhvr>
                                        <p:cTn id="136" dur="500"/>
                                        <p:tgtEl>
                                          <p:spTgt spid="29"/>
                                        </p:tgtEl>
                                      </p:cBhvr>
                                    </p:animEffect>
                                    <p:set>
                                      <p:cBhvr>
                                        <p:cTn id="137" dur="1" fill="hold">
                                          <p:stCondLst>
                                            <p:cond delay="499"/>
                                          </p:stCondLst>
                                        </p:cTn>
                                        <p:tgtEl>
                                          <p:spTgt spid="29"/>
                                        </p:tgtEl>
                                        <p:attrNameLst>
                                          <p:attrName>style.visibility</p:attrName>
                                        </p:attrNameLst>
                                      </p:cBhvr>
                                      <p:to>
                                        <p:strVal val="hidden"/>
                                      </p:to>
                                    </p:set>
                                  </p:childTnLst>
                                </p:cTn>
                              </p:par>
                              <p:par>
                                <p:cTn id="138" presetID="10" presetClass="entr" presetSubtype="0" fill="hold" grpId="0" nodeType="withEffect">
                                  <p:stCondLst>
                                    <p:cond delay="0"/>
                                  </p:stCondLst>
                                  <p:childTnLst>
                                    <p:set>
                                      <p:cBhvr>
                                        <p:cTn id="139" dur="1" fill="hold">
                                          <p:stCondLst>
                                            <p:cond delay="0"/>
                                          </p:stCondLst>
                                        </p:cTn>
                                        <p:tgtEl>
                                          <p:spTgt spid="30"/>
                                        </p:tgtEl>
                                        <p:attrNameLst>
                                          <p:attrName>style.visibility</p:attrName>
                                        </p:attrNameLst>
                                      </p:cBhvr>
                                      <p:to>
                                        <p:strVal val="visible"/>
                                      </p:to>
                                    </p:set>
                                    <p:animEffect transition="in" filter="fade">
                                      <p:cBhvr>
                                        <p:cTn id="1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7" grpId="0" animBg="1"/>
      <p:bldP spid="17" grpId="1" animBg="1"/>
      <p:bldP spid="17" grpId="2" animBg="1"/>
      <p:bldP spid="18" grpId="0" animBg="1"/>
      <p:bldP spid="18" grpId="1" animBg="1"/>
      <p:bldP spid="18" grpId="2" animBg="1"/>
      <p:bldP spid="34" grpId="0" animBg="1"/>
      <p:bldP spid="34" grpId="1" animBg="1"/>
      <p:bldP spid="34" grpId="2" animBg="1"/>
      <p:bldP spid="34" grpId="3" animBg="1"/>
      <p:bldP spid="34" grpId="4" animBg="1"/>
      <p:bldP spid="34" grpId="5" animBg="1"/>
      <p:bldP spid="3" grpId="0" animBg="1"/>
      <p:bldP spid="3" grpId="1" animBg="1"/>
      <p:bldP spid="3" grpId="2" animBg="1"/>
      <p:bldP spid="3" grpId="3" animBg="1"/>
      <p:bldP spid="3" grpId="4" animBg="1"/>
      <p:bldP spid="3" grpId="5"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946549C-D593-47F8-AA31-35B0D40AAB9C}"/>
              </a:ext>
            </a:extLst>
          </p:cNvPr>
          <p:cNvSpPr/>
          <p:nvPr/>
        </p:nvSpPr>
        <p:spPr>
          <a:xfrm>
            <a:off x="0" y="569166"/>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E7747E8-C2DB-444A-9F01-D928606A8BF7}"/>
              </a:ext>
            </a:extLst>
          </p:cNvPr>
          <p:cNvSpPr>
            <a:spLocks noGrp="1"/>
          </p:cNvSpPr>
          <p:nvPr>
            <p:ph type="title"/>
          </p:nvPr>
        </p:nvSpPr>
        <p:spPr/>
        <p:txBody>
          <a:bodyPr/>
          <a:lstStyle/>
          <a:p>
            <a:r>
              <a:rPr lang="en-SG" dirty="0"/>
              <a:t>Question 4 - example</a:t>
            </a:r>
          </a:p>
        </p:txBody>
      </p:sp>
      <p:sp>
        <p:nvSpPr>
          <p:cNvPr id="5" name="TextBox 4">
            <a:extLst>
              <a:ext uri="{FF2B5EF4-FFF2-40B4-BE49-F238E27FC236}">
                <a16:creationId xmlns:a16="http://schemas.microsoft.com/office/drawing/2014/main" id="{4E6ACA77-FC5E-4347-944E-B8D636DC5DB8}"/>
              </a:ext>
            </a:extLst>
          </p:cNvPr>
          <p:cNvSpPr txBox="1"/>
          <p:nvPr/>
        </p:nvSpPr>
        <p:spPr>
          <a:xfrm>
            <a:off x="304800" y="4297293"/>
            <a:ext cx="2800767" cy="400110"/>
          </a:xfrm>
          <a:prstGeom prst="rect">
            <a:avLst/>
          </a:prstGeom>
          <a:noFill/>
        </p:spPr>
        <p:txBody>
          <a:bodyPr wrap="none" rtlCol="0">
            <a:spAutoFit/>
          </a:bodyPr>
          <a:lstStyle/>
          <a:p>
            <a:r>
              <a:rPr lang="en-SG" sz="2000" b="1" dirty="0">
                <a:solidFill>
                  <a:srgbClr val="FF0000"/>
                </a:solidFill>
                <a:latin typeface="Courier New" panose="02070309020205020404" pitchFamily="49" charset="0"/>
                <a:cs typeface="Courier New" panose="02070309020205020404" pitchFamily="49" charset="0"/>
              </a:rPr>
              <a:t>Expression = {[(]</a:t>
            </a:r>
          </a:p>
        </p:txBody>
      </p:sp>
      <p:sp>
        <p:nvSpPr>
          <p:cNvPr id="6" name="Rectangle 14">
            <a:extLst>
              <a:ext uri="{FF2B5EF4-FFF2-40B4-BE49-F238E27FC236}">
                <a16:creationId xmlns:a16="http://schemas.microsoft.com/office/drawing/2014/main" id="{573EF7F7-B245-45DF-B776-FC5DEAF656E0}"/>
              </a:ext>
            </a:extLst>
          </p:cNvPr>
          <p:cNvSpPr/>
          <p:nvPr/>
        </p:nvSpPr>
        <p:spPr>
          <a:xfrm>
            <a:off x="2125737"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7" name="Rectangle 15">
            <a:extLst>
              <a:ext uri="{FF2B5EF4-FFF2-40B4-BE49-F238E27FC236}">
                <a16:creationId xmlns:a16="http://schemas.microsoft.com/office/drawing/2014/main" id="{74949757-42E4-4EBF-8F1C-7690CD99165A}"/>
              </a:ext>
            </a:extLst>
          </p:cNvPr>
          <p:cNvSpPr/>
          <p:nvPr/>
        </p:nvSpPr>
        <p:spPr>
          <a:xfrm>
            <a:off x="1567868"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8" name="Rectangle 16">
            <a:extLst>
              <a:ext uri="{FF2B5EF4-FFF2-40B4-BE49-F238E27FC236}">
                <a16:creationId xmlns:a16="http://schemas.microsoft.com/office/drawing/2014/main" id="{74F40916-C032-4845-A6E6-8F96D97495DF}"/>
              </a:ext>
            </a:extLst>
          </p:cNvPr>
          <p:cNvSpPr/>
          <p:nvPr/>
        </p:nvSpPr>
        <p:spPr>
          <a:xfrm>
            <a:off x="1006372"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9" name="Rectangle 17">
            <a:extLst>
              <a:ext uri="{FF2B5EF4-FFF2-40B4-BE49-F238E27FC236}">
                <a16:creationId xmlns:a16="http://schemas.microsoft.com/office/drawing/2014/main" id="{7826D9D4-DE05-40B9-A5EA-0C86F65460FA}"/>
              </a:ext>
            </a:extLst>
          </p:cNvPr>
          <p:cNvSpPr/>
          <p:nvPr/>
        </p:nvSpPr>
        <p:spPr>
          <a:xfrm>
            <a:off x="444514"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0" name="Rectangle 14">
            <a:extLst>
              <a:ext uri="{FF2B5EF4-FFF2-40B4-BE49-F238E27FC236}">
                <a16:creationId xmlns:a16="http://schemas.microsoft.com/office/drawing/2014/main" id="{660AAD2E-9A7A-4691-8FE2-51CC19E3CB1E}"/>
              </a:ext>
            </a:extLst>
          </p:cNvPr>
          <p:cNvSpPr/>
          <p:nvPr/>
        </p:nvSpPr>
        <p:spPr>
          <a:xfrm>
            <a:off x="2685782"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sp>
        <p:nvSpPr>
          <p:cNvPr id="16" name="Rectangle 15">
            <a:extLst>
              <a:ext uri="{FF2B5EF4-FFF2-40B4-BE49-F238E27FC236}">
                <a16:creationId xmlns:a16="http://schemas.microsoft.com/office/drawing/2014/main" id="{48ACCD1A-8BF5-48D9-8DDC-F540772D3EDE}"/>
              </a:ext>
            </a:extLst>
          </p:cNvPr>
          <p:cNvSpPr/>
          <p:nvPr/>
        </p:nvSpPr>
        <p:spPr>
          <a:xfrm>
            <a:off x="6408124" y="503812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7" name="Rectangle 16">
            <a:extLst>
              <a:ext uri="{FF2B5EF4-FFF2-40B4-BE49-F238E27FC236}">
                <a16:creationId xmlns:a16="http://schemas.microsoft.com/office/drawing/2014/main" id="{A830E37D-D702-42E3-94D4-25CED5762E02}"/>
              </a:ext>
            </a:extLst>
          </p:cNvPr>
          <p:cNvSpPr/>
          <p:nvPr/>
        </p:nvSpPr>
        <p:spPr>
          <a:xfrm>
            <a:off x="6408125" y="541968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8" name="Rectangle 17">
            <a:extLst>
              <a:ext uri="{FF2B5EF4-FFF2-40B4-BE49-F238E27FC236}">
                <a16:creationId xmlns:a16="http://schemas.microsoft.com/office/drawing/2014/main" id="{52B75399-9AEE-498B-9499-B0EFB4C3AB69}"/>
              </a:ext>
            </a:extLst>
          </p:cNvPr>
          <p:cNvSpPr/>
          <p:nvPr/>
        </p:nvSpPr>
        <p:spPr>
          <a:xfrm>
            <a:off x="6408124" y="580124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grpSp>
        <p:nvGrpSpPr>
          <p:cNvPr id="19" name="Group 18">
            <a:extLst>
              <a:ext uri="{FF2B5EF4-FFF2-40B4-BE49-F238E27FC236}">
                <a16:creationId xmlns:a16="http://schemas.microsoft.com/office/drawing/2014/main" id="{D7045063-244C-4B99-93E0-19AE6D2A65FA}"/>
              </a:ext>
            </a:extLst>
          </p:cNvPr>
          <p:cNvGrpSpPr/>
          <p:nvPr/>
        </p:nvGrpSpPr>
        <p:grpSpPr>
          <a:xfrm>
            <a:off x="6244352" y="4628188"/>
            <a:ext cx="1367493" cy="1675777"/>
            <a:chOff x="832131" y="3931603"/>
            <a:chExt cx="1504242" cy="2453505"/>
          </a:xfrm>
        </p:grpSpPr>
        <p:grpSp>
          <p:nvGrpSpPr>
            <p:cNvPr id="20" name="Group 19">
              <a:extLst>
                <a:ext uri="{FF2B5EF4-FFF2-40B4-BE49-F238E27FC236}">
                  <a16:creationId xmlns:a16="http://schemas.microsoft.com/office/drawing/2014/main" id="{9F51F6A6-F941-4FF5-95C9-991481521581}"/>
                </a:ext>
              </a:extLst>
            </p:cNvPr>
            <p:cNvGrpSpPr/>
            <p:nvPr/>
          </p:nvGrpSpPr>
          <p:grpSpPr>
            <a:xfrm>
              <a:off x="832131" y="4321764"/>
              <a:ext cx="1504242" cy="2063344"/>
              <a:chOff x="1143000" y="2667000"/>
              <a:chExt cx="1295400" cy="3124200"/>
            </a:xfrm>
          </p:grpSpPr>
          <p:cxnSp>
            <p:nvCxnSpPr>
              <p:cNvPr id="22" name="Straight Connector 21">
                <a:extLst>
                  <a:ext uri="{FF2B5EF4-FFF2-40B4-BE49-F238E27FC236}">
                    <a16:creationId xmlns:a16="http://schemas.microsoft.com/office/drawing/2014/main" id="{5F51B5DB-312A-4481-8E54-1DB0F5F17C08}"/>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81116D-3115-41B4-85CB-CBB4A56A1CCD}"/>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15AB01F-9A5D-422F-80CD-508EEF211B85}"/>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1" name="TextBox 2">
              <a:extLst>
                <a:ext uri="{FF2B5EF4-FFF2-40B4-BE49-F238E27FC236}">
                  <a16:creationId xmlns:a16="http://schemas.microsoft.com/office/drawing/2014/main" id="{59A17E64-DDF1-4290-9396-0674720E98C1}"/>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grpSp>
        <p:nvGrpSpPr>
          <p:cNvPr id="26" name="Group 25">
            <a:extLst>
              <a:ext uri="{FF2B5EF4-FFF2-40B4-BE49-F238E27FC236}">
                <a16:creationId xmlns:a16="http://schemas.microsoft.com/office/drawing/2014/main" id="{C57F7119-04A7-46B0-A387-817CD397E247}"/>
              </a:ext>
            </a:extLst>
          </p:cNvPr>
          <p:cNvGrpSpPr/>
          <p:nvPr/>
        </p:nvGrpSpPr>
        <p:grpSpPr>
          <a:xfrm>
            <a:off x="304800" y="714613"/>
            <a:ext cx="8458200" cy="3323987"/>
            <a:chOff x="76200" y="0"/>
            <a:chExt cx="8458200" cy="3323987"/>
          </a:xfrm>
        </p:grpSpPr>
        <p:sp>
          <p:nvSpPr>
            <p:cNvPr id="27" name="TextBox 17">
              <a:extLst>
                <a:ext uri="{FF2B5EF4-FFF2-40B4-BE49-F238E27FC236}">
                  <a16:creationId xmlns:a16="http://schemas.microsoft.com/office/drawing/2014/main" id="{B276125B-E580-4152-86BE-C66B88483780}"/>
                </a:ext>
              </a:extLst>
            </p:cNvPr>
            <p:cNvSpPr txBox="1">
              <a:spLocks noChangeArrowheads="1"/>
            </p:cNvSpPr>
            <p:nvPr/>
          </p:nvSpPr>
          <p:spPr bwMode="auto">
            <a:xfrm>
              <a:off x="76200" y="0"/>
              <a:ext cx="5619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15</a:t>
              </a:r>
            </a:p>
          </p:txBody>
        </p:sp>
        <p:sp>
          <p:nvSpPr>
            <p:cNvPr id="28" name="Rectangle 5">
              <a:extLst>
                <a:ext uri="{FF2B5EF4-FFF2-40B4-BE49-F238E27FC236}">
                  <a16:creationId xmlns:a16="http://schemas.microsoft.com/office/drawing/2014/main" id="{B65BAABE-B8F8-4009-823F-274AFDF572FD}"/>
                </a:ext>
              </a:extLst>
            </p:cNvPr>
            <p:cNvSpPr>
              <a:spLocks noChangeArrowheads="1"/>
            </p:cNvSpPr>
            <p:nvPr/>
          </p:nvSpPr>
          <p:spPr bwMode="auto">
            <a:xfrm>
              <a:off x="457200" y="0"/>
              <a:ext cx="8077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b="1" dirty="0">
                  <a:solidFill>
                    <a:srgbClr val="FF0000"/>
                  </a:solidFill>
                  <a:latin typeface="Courier New" panose="02070309020205020404" pitchFamily="49" charset="0"/>
                  <a:cs typeface="Courier New" panose="02070309020205020404" pitchFamily="49" charset="0"/>
                </a:rPr>
                <a:t>	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a:t>
              </a:r>
            </a:p>
          </p:txBody>
        </p:sp>
      </p:grpSp>
      <p:cxnSp>
        <p:nvCxnSpPr>
          <p:cNvPr id="29" name="Straight Arrow Connector 28">
            <a:extLst>
              <a:ext uri="{FF2B5EF4-FFF2-40B4-BE49-F238E27FC236}">
                <a16:creationId xmlns:a16="http://schemas.microsoft.com/office/drawing/2014/main" id="{61A2DDB0-15DF-4781-940A-428BFEB1A815}"/>
              </a:ext>
            </a:extLst>
          </p:cNvPr>
          <p:cNvCxnSpPr/>
          <p:nvPr/>
        </p:nvCxnSpPr>
        <p:spPr>
          <a:xfrm>
            <a:off x="690146" y="4978943"/>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Explosion: 8 Points 33">
            <a:extLst>
              <a:ext uri="{FF2B5EF4-FFF2-40B4-BE49-F238E27FC236}">
                <a16:creationId xmlns:a16="http://schemas.microsoft.com/office/drawing/2014/main" id="{FA3C8A8B-F5C8-4C01-9B88-1ADA329C7287}"/>
              </a:ext>
            </a:extLst>
          </p:cNvPr>
          <p:cNvSpPr/>
          <p:nvPr/>
        </p:nvSpPr>
        <p:spPr>
          <a:xfrm>
            <a:off x="7319546" y="572060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 name="Arrow: Right 2">
            <a:extLst>
              <a:ext uri="{FF2B5EF4-FFF2-40B4-BE49-F238E27FC236}">
                <a16:creationId xmlns:a16="http://schemas.microsoft.com/office/drawing/2014/main" id="{01CFFCCC-91E2-4FAD-9214-91AD94914AB4}"/>
              </a:ext>
            </a:extLst>
          </p:cNvPr>
          <p:cNvSpPr/>
          <p:nvPr/>
        </p:nvSpPr>
        <p:spPr>
          <a:xfrm flipH="1">
            <a:off x="8177211" y="651114"/>
            <a:ext cx="661988" cy="609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814A6D4D-350E-4303-B5A8-D7DFB3D3FC55}"/>
              </a:ext>
            </a:extLst>
          </p:cNvPr>
          <p:cNvSpPr txBox="1"/>
          <p:nvPr/>
        </p:nvSpPr>
        <p:spPr>
          <a:xfrm>
            <a:off x="4531037" y="3956187"/>
            <a:ext cx="4536763" cy="534158"/>
          </a:xfrm>
          <a:prstGeom prst="rect">
            <a:avLst/>
          </a:prstGeom>
          <a:noFill/>
          <a:ln w="28575">
            <a:solidFill>
              <a:srgbClr val="FF0000"/>
            </a:solidFill>
          </a:ln>
        </p:spPr>
        <p:txBody>
          <a:bodyPr wrap="square" anchor="ctr">
            <a:spAutoFit/>
          </a:bodyPr>
          <a:lstStyle/>
          <a:p>
            <a:pPr algn="ctr"/>
            <a:r>
              <a:rPr lang="en-US" b="1" dirty="0">
                <a:solidFill>
                  <a:srgbClr val="FF0000"/>
                </a:solidFill>
                <a:latin typeface="Courier New" panose="02070309020205020404" pitchFamily="49" charset="0"/>
                <a:cs typeface="Courier New" panose="02070309020205020404" pitchFamily="49" charset="0"/>
              </a:rPr>
              <a:t>The string is not a palindrome.</a:t>
            </a:r>
            <a:endParaRPr lang="en-SG" b="1" dirty="0">
              <a:solidFill>
                <a:srgbClr val="FF0000"/>
              </a:solidFill>
              <a:latin typeface="Courier New" panose="02070309020205020404" pitchFamily="49" charset="0"/>
              <a:cs typeface="Courier New" panose="02070309020205020404" pitchFamily="49" charset="0"/>
            </a:endParaRPr>
          </a:p>
        </p:txBody>
      </p:sp>
      <p:sp>
        <p:nvSpPr>
          <p:cNvPr id="4" name="Multiplication Sign 3">
            <a:extLst>
              <a:ext uri="{FF2B5EF4-FFF2-40B4-BE49-F238E27FC236}">
                <a16:creationId xmlns:a16="http://schemas.microsoft.com/office/drawing/2014/main" id="{4CAE5FB2-A335-45C1-AE5D-300A7A744554}"/>
              </a:ext>
            </a:extLst>
          </p:cNvPr>
          <p:cNvSpPr/>
          <p:nvPr/>
        </p:nvSpPr>
        <p:spPr>
          <a:xfrm>
            <a:off x="1953354" y="5562600"/>
            <a:ext cx="914400" cy="380999"/>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9833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50"/>
                                        <p:tgtEl>
                                          <p:spTgt spid="18"/>
                                        </p:tgtEl>
                                      </p:cBhvr>
                                    </p:animEffect>
                                    <p:anim calcmode="lin" valueType="num">
                                      <p:cBhvr>
                                        <p:cTn id="17" dur="250" fill="hold"/>
                                        <p:tgtEl>
                                          <p:spTgt spid="18"/>
                                        </p:tgtEl>
                                        <p:attrNameLst>
                                          <p:attrName>ppt_x</p:attrName>
                                        </p:attrNameLst>
                                      </p:cBhvr>
                                      <p:tavLst>
                                        <p:tav tm="0">
                                          <p:val>
                                            <p:strVal val="#ppt_x"/>
                                          </p:val>
                                        </p:tav>
                                        <p:tav tm="100000">
                                          <p:val>
                                            <p:strVal val="#ppt_x"/>
                                          </p:val>
                                        </p:tav>
                                      </p:tavLst>
                                    </p:anim>
                                    <p:anim calcmode="lin" valueType="num">
                                      <p:cBhvr>
                                        <p:cTn id="1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8.33333E-7 1.11111E-6 L 0.06146 -0.00324 " pathEditMode="relative" rAng="0" ptsTypes="AA">
                                      <p:cBhvr>
                                        <p:cTn id="22" dur="500" fill="hold"/>
                                        <p:tgtEl>
                                          <p:spTgt spid="29"/>
                                        </p:tgtEl>
                                        <p:attrNameLst>
                                          <p:attrName>ppt_x</p:attrName>
                                          <p:attrName>ppt_y</p:attrName>
                                        </p:attrNameLst>
                                      </p:cBhvr>
                                      <p:rCtr x="3073" y="-162"/>
                                    </p:animMotion>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1" nodeType="clickEffect">
                                  <p:stCondLst>
                                    <p:cond delay="0"/>
                                  </p:stCondLst>
                                  <p:childTnLst>
                                    <p:animRot by="120000">
                                      <p:cBhvr>
                                        <p:cTn id="26" dur="100" fill="hold">
                                          <p:stCondLst>
                                            <p:cond delay="0"/>
                                          </p:stCondLst>
                                        </p:cTn>
                                        <p:tgtEl>
                                          <p:spTgt spid="3"/>
                                        </p:tgtEl>
                                        <p:attrNameLst>
                                          <p:attrName>r</p:attrName>
                                        </p:attrNameLst>
                                      </p:cBhvr>
                                    </p:animRot>
                                    <p:animRot by="-240000">
                                      <p:cBhvr>
                                        <p:cTn id="27" dur="200" fill="hold">
                                          <p:stCondLst>
                                            <p:cond delay="200"/>
                                          </p:stCondLst>
                                        </p:cTn>
                                        <p:tgtEl>
                                          <p:spTgt spid="3"/>
                                        </p:tgtEl>
                                        <p:attrNameLst>
                                          <p:attrName>r</p:attrName>
                                        </p:attrNameLst>
                                      </p:cBhvr>
                                    </p:animRot>
                                    <p:animRot by="240000">
                                      <p:cBhvr>
                                        <p:cTn id="28" dur="200" fill="hold">
                                          <p:stCondLst>
                                            <p:cond delay="400"/>
                                          </p:stCondLst>
                                        </p:cTn>
                                        <p:tgtEl>
                                          <p:spTgt spid="3"/>
                                        </p:tgtEl>
                                        <p:attrNameLst>
                                          <p:attrName>r</p:attrName>
                                        </p:attrNameLst>
                                      </p:cBhvr>
                                    </p:animRot>
                                    <p:animRot by="-240000">
                                      <p:cBhvr>
                                        <p:cTn id="29" dur="200" fill="hold">
                                          <p:stCondLst>
                                            <p:cond delay="600"/>
                                          </p:stCondLst>
                                        </p:cTn>
                                        <p:tgtEl>
                                          <p:spTgt spid="3"/>
                                        </p:tgtEl>
                                        <p:attrNameLst>
                                          <p:attrName>r</p:attrName>
                                        </p:attrNameLst>
                                      </p:cBhvr>
                                    </p:animRot>
                                    <p:animRot by="120000">
                                      <p:cBhvr>
                                        <p:cTn id="30" dur="200" fill="hold">
                                          <p:stCondLst>
                                            <p:cond delay="800"/>
                                          </p:stCondLst>
                                        </p:cTn>
                                        <p:tgtEl>
                                          <p:spTgt spid="3"/>
                                        </p:tgtEl>
                                        <p:attrNameLst>
                                          <p:attrName>r</p:attrName>
                                        </p:attrNameLst>
                                      </p:cBhvr>
                                    </p:animRot>
                                  </p:childTnLst>
                                </p:cTn>
                              </p:par>
                            </p:childTnLst>
                          </p:cTn>
                        </p:par>
                        <p:par>
                          <p:cTn id="31" fill="hold">
                            <p:stCondLst>
                              <p:cond delay="1000"/>
                            </p:stCondLst>
                            <p:childTnLst>
                              <p:par>
                                <p:cTn id="32" presetID="47"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anim calcmode="lin" valueType="num">
                                      <p:cBhvr>
                                        <p:cTn id="35" dur="250" fill="hold"/>
                                        <p:tgtEl>
                                          <p:spTgt spid="17"/>
                                        </p:tgtEl>
                                        <p:attrNameLst>
                                          <p:attrName>ppt_x</p:attrName>
                                        </p:attrNameLst>
                                      </p:cBhvr>
                                      <p:tavLst>
                                        <p:tav tm="0">
                                          <p:val>
                                            <p:strVal val="#ppt_x"/>
                                          </p:val>
                                        </p:tav>
                                        <p:tav tm="100000">
                                          <p:val>
                                            <p:strVal val="#ppt_x"/>
                                          </p:val>
                                        </p:tav>
                                      </p:tavLst>
                                    </p:anim>
                                    <p:anim calcmode="lin" valueType="num">
                                      <p:cBhvr>
                                        <p:cTn id="36"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6146 -0.00324 L 0.12292 -0.0037 " pathEditMode="relative" rAng="0" ptsTypes="AA">
                                      <p:cBhvr>
                                        <p:cTn id="40" dur="500" fill="hold"/>
                                        <p:tgtEl>
                                          <p:spTgt spid="29"/>
                                        </p:tgtEl>
                                        <p:attrNameLst>
                                          <p:attrName>ppt_x</p:attrName>
                                          <p:attrName>ppt_y</p:attrName>
                                        </p:attrNameLst>
                                      </p:cBhvr>
                                      <p:rCtr x="3073" y="-23"/>
                                    </p:animMotion>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grpId="2" nodeType="click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par>
                          <p:cTn id="49" fill="hold">
                            <p:stCondLst>
                              <p:cond delay="1000"/>
                            </p:stCondLst>
                            <p:childTnLst>
                              <p:par>
                                <p:cTn id="50" presetID="47"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50"/>
                                        <p:tgtEl>
                                          <p:spTgt spid="16"/>
                                        </p:tgtEl>
                                      </p:cBhvr>
                                    </p:animEffect>
                                    <p:anim calcmode="lin" valueType="num">
                                      <p:cBhvr>
                                        <p:cTn id="53" dur="250" fill="hold"/>
                                        <p:tgtEl>
                                          <p:spTgt spid="16"/>
                                        </p:tgtEl>
                                        <p:attrNameLst>
                                          <p:attrName>ppt_x</p:attrName>
                                        </p:attrNameLst>
                                      </p:cBhvr>
                                      <p:tavLst>
                                        <p:tav tm="0">
                                          <p:val>
                                            <p:strVal val="#ppt_x"/>
                                          </p:val>
                                        </p:tav>
                                        <p:tav tm="100000">
                                          <p:val>
                                            <p:strVal val="#ppt_x"/>
                                          </p:val>
                                        </p:tav>
                                      </p:tavLst>
                                    </p:anim>
                                    <p:anim calcmode="lin" valueType="num">
                                      <p:cBhvr>
                                        <p:cTn id="54"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12292 -0.0037 L 0.1842 -0.0007 " pathEditMode="relative" rAng="0" ptsTypes="AA">
                                      <p:cBhvr>
                                        <p:cTn id="58" dur="500" fill="hold"/>
                                        <p:tgtEl>
                                          <p:spTgt spid="29"/>
                                        </p:tgtEl>
                                        <p:attrNameLst>
                                          <p:attrName>ppt_x</p:attrName>
                                          <p:attrName>ppt_y</p:attrName>
                                        </p:attrNameLst>
                                      </p:cBhvr>
                                      <p:rCtr x="3056" y="139"/>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1.94444E-6 -1.85185E-6 L -0.19705 0.22384 " pathEditMode="relative" rAng="0" ptsTypes="AA">
                                      <p:cBhvr>
                                        <p:cTn id="62" dur="500" fill="hold"/>
                                        <p:tgtEl>
                                          <p:spTgt spid="3"/>
                                        </p:tgtEl>
                                        <p:attrNameLst>
                                          <p:attrName>ppt_x</p:attrName>
                                          <p:attrName>ppt_y</p:attrName>
                                        </p:attrNameLst>
                                      </p:cBhvr>
                                      <p:rCtr x="-9861" y="11181"/>
                                    </p:animMotion>
                                  </p:childTnLst>
                                </p:cTn>
                              </p:par>
                            </p:childTnLst>
                          </p:cTn>
                        </p:par>
                        <p:par>
                          <p:cTn id="63" fill="hold">
                            <p:stCondLst>
                              <p:cond delay="500"/>
                            </p:stCondLst>
                            <p:childTnLst>
                              <p:par>
                                <p:cTn id="64" presetID="53" presetClass="entr" presetSubtype="16"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animEffect transition="in" filter="fade">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4.72222E-6 -1.48148E-6 L -0.49775 0.11343 " pathEditMode="relative" rAng="0" ptsTypes="AA">
                                      <p:cBhvr>
                                        <p:cTn id="72" dur="1000" fill="hold"/>
                                        <p:tgtEl>
                                          <p:spTgt spid="16"/>
                                        </p:tgtEl>
                                        <p:attrNameLst>
                                          <p:attrName>ppt_x</p:attrName>
                                          <p:attrName>ppt_y</p:attrName>
                                        </p:attrNameLst>
                                      </p:cBhvr>
                                      <p:rCtr x="-24896" y="5671"/>
                                    </p:animMotion>
                                  </p:childTnLst>
                                </p:cTn>
                              </p:par>
                              <p:par>
                                <p:cTn id="73" presetID="10" presetClass="exit" presetSubtype="0" fill="hold" grpId="1" nodeType="withEffect">
                                  <p:stCondLst>
                                    <p:cond delay="0"/>
                                  </p:stCondLst>
                                  <p:childTnLst>
                                    <p:animEffect transition="out" filter="fade">
                                      <p:cBhvr>
                                        <p:cTn id="74" dur="500"/>
                                        <p:tgtEl>
                                          <p:spTgt spid="34"/>
                                        </p:tgtEl>
                                      </p:cBhvr>
                                    </p:animEffect>
                                    <p:set>
                                      <p:cBhvr>
                                        <p:cTn id="75" dur="1" fill="hold">
                                          <p:stCondLst>
                                            <p:cond delay="499"/>
                                          </p:stCondLst>
                                        </p:cTn>
                                        <p:tgtEl>
                                          <p:spTgt spid="3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par>
                          <p:cTn id="81" fill="hold">
                            <p:stCondLst>
                              <p:cond delay="500"/>
                            </p:stCondLst>
                            <p:childTnLst>
                              <p:par>
                                <p:cTn id="82" presetID="10" presetClass="exit" presetSubtype="0" fill="hold" grpId="2" nodeType="afterEffect">
                                  <p:stCondLst>
                                    <p:cond delay="500"/>
                                  </p:stCondLst>
                                  <p:childTnLst>
                                    <p:animEffect transition="out" filter="fade">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par>
                                <p:cTn id="88" presetID="10" presetClass="exit" presetSubtype="0" fill="hold" grpId="1" nodeType="withEffect">
                                  <p:stCondLst>
                                    <p:cond delay="0"/>
                                  </p:stCondLst>
                                  <p:childTnLst>
                                    <p:animEffect transition="out" filter="fade">
                                      <p:cBhvr>
                                        <p:cTn id="89" dur="500"/>
                                        <p:tgtEl>
                                          <p:spTgt spid="4"/>
                                        </p:tgtEl>
                                      </p:cBhvr>
                                    </p:animEffect>
                                    <p:set>
                                      <p:cBhvr>
                                        <p:cTn id="9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7" grpId="0" animBg="1"/>
      <p:bldP spid="18" grpId="0" animBg="1"/>
      <p:bldP spid="34" grpId="0" animBg="1"/>
      <p:bldP spid="34" grpId="1" animBg="1"/>
      <p:bldP spid="3" grpId="0" animBg="1"/>
      <p:bldP spid="3" grpId="1" animBg="1"/>
      <p:bldP spid="3" grpId="2" animBg="1"/>
      <p:bldP spid="3" grpId="3" animBg="1"/>
      <p:bldP spid="30" grpId="0" animBg="1"/>
      <p:bldP spid="4" grpId="0" animBg="1"/>
      <p:bldP spid="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B22D9685-45C0-4D19-960C-23FAE721D04E}"/>
              </a:ext>
            </a:extLst>
          </p:cNvPr>
          <p:cNvSpPr/>
          <p:nvPr/>
        </p:nvSpPr>
        <p:spPr>
          <a:xfrm>
            <a:off x="893763" y="12541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40965" name="Rectangle 4">
            <a:extLst>
              <a:ext uri="{FF2B5EF4-FFF2-40B4-BE49-F238E27FC236}">
                <a16:creationId xmlns:a16="http://schemas.microsoft.com/office/drawing/2014/main" id="{8D71D571-39BB-4C37-BA22-93F128E4EC87}"/>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dirty="0">
                <a:solidFill>
                  <a:schemeClr val="bg1"/>
                </a:solidFill>
                <a:latin typeface="+mj-lt"/>
                <a:cs typeface="Times New Roman" panose="02020603050405020304" pitchFamily="18" charset="0"/>
              </a:rPr>
              <a:t>QUEUE IMPLEMENTATION USING LINKED LISTS</a:t>
            </a:r>
          </a:p>
        </p:txBody>
      </p:sp>
      <p:sp>
        <p:nvSpPr>
          <p:cNvPr id="32772" name="Rectangle 8">
            <a:extLst>
              <a:ext uri="{FF2B5EF4-FFF2-40B4-BE49-F238E27FC236}">
                <a16:creationId xmlns:a16="http://schemas.microsoft.com/office/drawing/2014/main" id="{57A58A00-5FB7-4857-95C7-EFB5D7E01F83}"/>
              </a:ext>
            </a:extLst>
          </p:cNvPr>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32773" name="Content Placeholder 1">
            <a:extLst>
              <a:ext uri="{FF2B5EF4-FFF2-40B4-BE49-F238E27FC236}">
                <a16:creationId xmlns:a16="http://schemas.microsoft.com/office/drawing/2014/main" id="{AF99D264-3A2B-4E1F-9849-80725DD61A34}"/>
              </a:ext>
            </a:extLst>
          </p:cNvPr>
          <p:cNvSpPr txBox="1">
            <a:spLocks/>
          </p:cNvSpPr>
          <p:nvPr/>
        </p:nvSpPr>
        <p:spPr bwMode="auto">
          <a:xfrm>
            <a:off x="1096963" y="1431925"/>
            <a:ext cx="69596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just" eaLnBrk="1" hangingPunct="1">
              <a:lnSpc>
                <a:spcPct val="100000"/>
              </a:lnSpc>
            </a:pPr>
            <a:r>
              <a:rPr lang="en-US" altLang="en-US" sz="1400" b="1" dirty="0">
                <a:solidFill>
                  <a:srgbClr val="FF0000"/>
                </a:solidFill>
                <a:ea typeface="Cambria Math" panose="02040503050406030204" pitchFamily="18" charset="0"/>
                <a:cs typeface="Times New Roman" panose="02020603050405020304" pitchFamily="18" charset="0"/>
              </a:rPr>
              <a:t>Queue</a:t>
            </a:r>
            <a:r>
              <a:rPr lang="en-US" altLang="en-US" sz="1400" dirty="0">
                <a:ea typeface="Cambria Math" panose="02040503050406030204" pitchFamily="18" charset="0"/>
                <a:cs typeface="Times New Roman" panose="02020603050405020304" pitchFamily="18" charset="0"/>
              </a:rPr>
              <a:t> structure</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typedef struct _queue{</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     LinkedList </a:t>
            </a:r>
            <a:r>
              <a:rPr lang="en-US" altLang="en-US" sz="1400" dirty="0" err="1">
                <a:latin typeface="Courier New" panose="02070309020205020404" pitchFamily="49" charset="0"/>
                <a:ea typeface="Cambria Math" panose="02040503050406030204" pitchFamily="18" charset="0"/>
                <a:cs typeface="Courier New" panose="02070309020205020404" pitchFamily="49" charset="0"/>
              </a:rPr>
              <a:t>ll</a:t>
            </a:r>
            <a:r>
              <a:rPr lang="en-US" altLang="en-US" sz="1400" dirty="0">
                <a:latin typeface="Courier New" panose="02070309020205020404" pitchFamily="49" charset="0"/>
                <a:ea typeface="Cambria Math" panose="02040503050406030204" pitchFamily="18" charset="0"/>
                <a:cs typeface="Courier New" panose="02070309020205020404" pitchFamily="49" charset="0"/>
              </a:rPr>
              <a:t>;</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 Queue;</a:t>
            </a:r>
          </a:p>
          <a:p>
            <a:pPr algn="just" eaLnBrk="1" hangingPunct="1">
              <a:lnSpc>
                <a:spcPct val="100000"/>
              </a:lnSpc>
            </a:pPr>
            <a:endParaRPr lang="en-US" altLang="en-US" sz="300" dirty="0">
              <a:ea typeface="Cambria Math" panose="02040503050406030204" pitchFamily="18" charset="0"/>
              <a:cs typeface="Times New Roman" panose="02020603050405020304" pitchFamily="18" charset="0"/>
            </a:endParaRPr>
          </a:p>
          <a:p>
            <a:pPr algn="just" eaLnBrk="1" hangingPunct="1">
              <a:lnSpc>
                <a:spcPct val="100000"/>
              </a:lnSpc>
            </a:pPr>
            <a:r>
              <a:rPr lang="en-US" altLang="en-US" sz="1400" dirty="0">
                <a:ea typeface="Cambria Math" panose="02040503050406030204" pitchFamily="18" charset="0"/>
                <a:cs typeface="Times New Roman" panose="02020603050405020304" pitchFamily="18" charset="0"/>
              </a:rPr>
              <a:t>Again, wrap up a linked list and use it for the actual data storage</a:t>
            </a:r>
          </a:p>
          <a:p>
            <a:pPr algn="just" eaLnBrk="1" hangingPunct="1">
              <a:lnSpc>
                <a:spcPct val="100000"/>
              </a:lnSpc>
            </a:pPr>
            <a:r>
              <a:rPr lang="en-US" altLang="en-US" sz="1400" dirty="0">
                <a:ea typeface="Cambria Math" panose="02040503050406030204" pitchFamily="18" charset="0"/>
                <a:cs typeface="Times New Roman" panose="02020603050405020304" pitchFamily="18" charset="0"/>
              </a:rPr>
              <a:t>Notice that the LinkedList already takes care of little things like keeping track of # of nodes, etc.</a:t>
            </a:r>
          </a:p>
        </p:txBody>
      </p:sp>
      <p:sp>
        <p:nvSpPr>
          <p:cNvPr id="14" name="Rectangle 13">
            <a:extLst>
              <a:ext uri="{FF2B5EF4-FFF2-40B4-BE49-F238E27FC236}">
                <a16:creationId xmlns:a16="http://schemas.microsoft.com/office/drawing/2014/main" id="{EDB12B9E-4ECF-4B5C-ADD6-73B8B04315CF}"/>
              </a:ext>
            </a:extLst>
          </p:cNvPr>
          <p:cNvSpPr/>
          <p:nvPr/>
        </p:nvSpPr>
        <p:spPr>
          <a:xfrm>
            <a:off x="4213225" y="4616450"/>
            <a:ext cx="490538"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EE980144-52C2-44F2-9D52-28E2F80B950B}"/>
              </a:ext>
            </a:extLst>
          </p:cNvPr>
          <p:cNvSpPr/>
          <p:nvPr/>
        </p:nvSpPr>
        <p:spPr>
          <a:xfrm>
            <a:off x="3525838" y="5148263"/>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B6C5B858-94E3-4CC3-B224-EEE9EBDCEE8D}"/>
              </a:ext>
            </a:extLst>
          </p:cNvPr>
          <p:cNvSpPr/>
          <p:nvPr/>
        </p:nvSpPr>
        <p:spPr>
          <a:xfrm>
            <a:off x="3040063" y="514826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B63D38AA-8B48-4975-8C76-5390CED59213}"/>
              </a:ext>
            </a:extLst>
          </p:cNvPr>
          <p:cNvSpPr/>
          <p:nvPr/>
        </p:nvSpPr>
        <p:spPr>
          <a:xfrm>
            <a:off x="2552700" y="5148263"/>
            <a:ext cx="492125" cy="252412"/>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6CD7FE7-19F9-4B08-9BEB-B15FC4DC12F8}"/>
              </a:ext>
            </a:extLst>
          </p:cNvPr>
          <p:cNvSpPr/>
          <p:nvPr/>
        </p:nvSpPr>
        <p:spPr>
          <a:xfrm>
            <a:off x="2081213" y="514826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1" name="Straight Connector 20">
            <a:extLst>
              <a:ext uri="{FF2B5EF4-FFF2-40B4-BE49-F238E27FC236}">
                <a16:creationId xmlns:a16="http://schemas.microsoft.com/office/drawing/2014/main" id="{6AB78AAF-7659-477C-8240-5F21C698FA58}"/>
              </a:ext>
            </a:extLst>
          </p:cNvPr>
          <p:cNvCxnSpPr/>
          <p:nvPr/>
        </p:nvCxnSpPr>
        <p:spPr>
          <a:xfrm>
            <a:off x="2001838" y="5022850"/>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30AD749D-D4D6-42CB-9391-8B310F5B6E2F}"/>
              </a:ext>
            </a:extLst>
          </p:cNvPr>
          <p:cNvSpPr/>
          <p:nvPr/>
        </p:nvSpPr>
        <p:spPr>
          <a:xfrm>
            <a:off x="1417638" y="461645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3" name="Straight Arrow Connector 22">
            <a:extLst>
              <a:ext uri="{FF2B5EF4-FFF2-40B4-BE49-F238E27FC236}">
                <a16:creationId xmlns:a16="http://schemas.microsoft.com/office/drawing/2014/main" id="{1975F33A-259F-4E4D-A2EC-D3088C072854}"/>
              </a:ext>
            </a:extLst>
          </p:cNvPr>
          <p:cNvCxnSpPr/>
          <p:nvPr/>
        </p:nvCxnSpPr>
        <p:spPr>
          <a:xfrm flipH="1">
            <a:off x="4125913" y="4867275"/>
            <a:ext cx="309562" cy="393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5DA39CA-077A-4815-9D35-2351E47BD7E0}"/>
              </a:ext>
            </a:extLst>
          </p:cNvPr>
          <p:cNvCxnSpPr/>
          <p:nvPr/>
        </p:nvCxnSpPr>
        <p:spPr>
          <a:xfrm flipH="1" flipV="1">
            <a:off x="1684338" y="4867275"/>
            <a:ext cx="288925" cy="388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5B30DF17-9CAC-4C78-9BDC-7FCD1C142091}"/>
              </a:ext>
            </a:extLst>
          </p:cNvPr>
          <p:cNvSpPr/>
          <p:nvPr/>
        </p:nvSpPr>
        <p:spPr>
          <a:xfrm>
            <a:off x="5184775" y="4237038"/>
            <a:ext cx="1755775" cy="167640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5C3D8CEF-698A-4ED8-88B5-6AED46F701E6}"/>
              </a:ext>
            </a:extLst>
          </p:cNvPr>
          <p:cNvSpPr/>
          <p:nvPr/>
        </p:nvSpPr>
        <p:spPr>
          <a:xfrm>
            <a:off x="5503863" y="4546600"/>
            <a:ext cx="1154112" cy="108585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7772CA4E-77C2-4CCC-8524-598396367525}"/>
              </a:ext>
            </a:extLst>
          </p:cNvPr>
          <p:cNvSpPr/>
          <p:nvPr/>
        </p:nvSpPr>
        <p:spPr>
          <a:xfrm>
            <a:off x="5834063" y="4821238"/>
            <a:ext cx="511175"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 name="Group 27">
            <a:extLst>
              <a:ext uri="{FF2B5EF4-FFF2-40B4-BE49-F238E27FC236}">
                <a16:creationId xmlns:a16="http://schemas.microsoft.com/office/drawing/2014/main" id="{5D06AABF-519B-486A-8B80-466C3F40CBEE}"/>
              </a:ext>
            </a:extLst>
          </p:cNvPr>
          <p:cNvGrpSpPr/>
          <p:nvPr/>
        </p:nvGrpSpPr>
        <p:grpSpPr>
          <a:xfrm>
            <a:off x="7164389" y="5137408"/>
            <a:ext cx="816439" cy="307844"/>
            <a:chOff x="5706739" y="4189386"/>
            <a:chExt cx="816439" cy="307844"/>
          </a:xfrm>
          <a:solidFill>
            <a:srgbClr val="9BBC59"/>
          </a:solidFill>
        </p:grpSpPr>
        <p:sp>
          <p:nvSpPr>
            <p:cNvPr id="29" name="Rectangle 28">
              <a:extLst>
                <a:ext uri="{FF2B5EF4-FFF2-40B4-BE49-F238E27FC236}">
                  <a16:creationId xmlns:a16="http://schemas.microsoft.com/office/drawing/2014/main" id="{2D04D037-1889-4236-84A7-C71E518BA9B4}"/>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35F9E572-D9AA-4CD0-AC32-F9F56645D97C}"/>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1" name="Rectangle 30">
            <a:extLst>
              <a:ext uri="{FF2B5EF4-FFF2-40B4-BE49-F238E27FC236}">
                <a16:creationId xmlns:a16="http://schemas.microsoft.com/office/drawing/2014/main" id="{E5BAC266-5112-44D9-92E0-57385B1C6831}"/>
              </a:ext>
            </a:extLst>
          </p:cNvPr>
          <p:cNvSpPr/>
          <p:nvPr/>
        </p:nvSpPr>
        <p:spPr>
          <a:xfrm>
            <a:off x="5834063" y="5099050"/>
            <a:ext cx="511175"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Arrow Connector 39">
            <a:extLst>
              <a:ext uri="{FF2B5EF4-FFF2-40B4-BE49-F238E27FC236}">
                <a16:creationId xmlns:a16="http://schemas.microsoft.com/office/drawing/2014/main" id="{EDDA1013-44D1-4D9F-9082-C528333B1F05}"/>
              </a:ext>
            </a:extLst>
          </p:cNvPr>
          <p:cNvCxnSpPr>
            <a:endCxn id="29" idx="1"/>
          </p:cNvCxnSpPr>
          <p:nvPr/>
        </p:nvCxnSpPr>
        <p:spPr>
          <a:xfrm>
            <a:off x="6127750" y="4968875"/>
            <a:ext cx="1036638" cy="322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9" name="TextBox 40">
            <a:extLst>
              <a:ext uri="{FF2B5EF4-FFF2-40B4-BE49-F238E27FC236}">
                <a16:creationId xmlns:a16="http://schemas.microsoft.com/office/drawing/2014/main" id="{879963ED-091E-485E-AC7A-9E904CE0CBFB}"/>
              </a:ext>
            </a:extLst>
          </p:cNvPr>
          <p:cNvSpPr txBox="1">
            <a:spLocks noChangeArrowheads="1"/>
          </p:cNvSpPr>
          <p:nvPr/>
        </p:nvSpPr>
        <p:spPr bwMode="auto">
          <a:xfrm>
            <a:off x="7050088" y="4254500"/>
            <a:ext cx="890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Queue q</a:t>
            </a:r>
          </a:p>
        </p:txBody>
      </p:sp>
      <p:sp>
        <p:nvSpPr>
          <p:cNvPr id="32790" name="TextBox 41">
            <a:extLst>
              <a:ext uri="{FF2B5EF4-FFF2-40B4-BE49-F238E27FC236}">
                <a16:creationId xmlns:a16="http://schemas.microsoft.com/office/drawing/2014/main" id="{C38D56A1-9E2E-482B-940E-1FE155B7EEA8}"/>
              </a:ext>
            </a:extLst>
          </p:cNvPr>
          <p:cNvSpPr txBox="1">
            <a:spLocks noChangeArrowheads="1"/>
          </p:cNvSpPr>
          <p:nvPr/>
        </p:nvSpPr>
        <p:spPr bwMode="auto">
          <a:xfrm>
            <a:off x="5494338" y="4281488"/>
            <a:ext cx="11763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LinkedList ll</a:t>
            </a:r>
          </a:p>
        </p:txBody>
      </p:sp>
      <p:sp>
        <p:nvSpPr>
          <p:cNvPr id="32791" name="TextBox 42">
            <a:extLst>
              <a:ext uri="{FF2B5EF4-FFF2-40B4-BE49-F238E27FC236}">
                <a16:creationId xmlns:a16="http://schemas.microsoft.com/office/drawing/2014/main" id="{3A23504C-167A-4250-95A6-1AFBCEA5B44B}"/>
              </a:ext>
            </a:extLst>
          </p:cNvPr>
          <p:cNvSpPr txBox="1">
            <a:spLocks noChangeArrowheads="1"/>
          </p:cNvSpPr>
          <p:nvPr/>
        </p:nvSpPr>
        <p:spPr bwMode="auto">
          <a:xfrm>
            <a:off x="5468938" y="4557713"/>
            <a:ext cx="132556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a:latin typeface="Calibri" panose="020F0502020204030204" pitchFamily="34" charset="0"/>
              </a:rPr>
              <a:t>ListNode *head</a:t>
            </a:r>
          </a:p>
        </p:txBody>
      </p:sp>
      <p:sp>
        <p:nvSpPr>
          <p:cNvPr id="32792" name="TextBox 43">
            <a:extLst>
              <a:ext uri="{FF2B5EF4-FFF2-40B4-BE49-F238E27FC236}">
                <a16:creationId xmlns:a16="http://schemas.microsoft.com/office/drawing/2014/main" id="{41366E32-5F64-4D2C-898E-64EECE1B00B9}"/>
              </a:ext>
            </a:extLst>
          </p:cNvPr>
          <p:cNvSpPr txBox="1">
            <a:spLocks noChangeArrowheads="1"/>
          </p:cNvSpPr>
          <p:nvPr/>
        </p:nvSpPr>
        <p:spPr bwMode="auto">
          <a:xfrm>
            <a:off x="5730875" y="5349875"/>
            <a:ext cx="731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a:latin typeface="Calibri" panose="020F0502020204030204" pitchFamily="34" charset="0"/>
              </a:rPr>
              <a:t>int size</a:t>
            </a:r>
          </a:p>
        </p:txBody>
      </p:sp>
      <p:cxnSp>
        <p:nvCxnSpPr>
          <p:cNvPr id="45" name="Straight Connector 44">
            <a:extLst>
              <a:ext uri="{FF2B5EF4-FFF2-40B4-BE49-F238E27FC236}">
                <a16:creationId xmlns:a16="http://schemas.microsoft.com/office/drawing/2014/main" id="{04012D7A-DAE5-445F-B03B-59D02472E592}"/>
              </a:ext>
            </a:extLst>
          </p:cNvPr>
          <p:cNvCxnSpPr/>
          <p:nvPr/>
        </p:nvCxnSpPr>
        <p:spPr>
          <a:xfrm>
            <a:off x="1978025" y="5514975"/>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2" name="Rectangle 8">
            <a:extLst>
              <a:ext uri="{FF2B5EF4-FFF2-40B4-BE49-F238E27FC236}">
                <a16:creationId xmlns:a16="http://schemas.microsoft.com/office/drawing/2014/main" id="{2C780A33-6CF3-47A5-B4B7-BA5ECC81F6CE}"/>
              </a:ext>
            </a:extLst>
          </p:cNvPr>
          <p:cNvSpPr/>
          <p:nvPr/>
        </p:nvSpPr>
        <p:spPr>
          <a:xfrm>
            <a:off x="2084388" y="2025650"/>
            <a:ext cx="1463675" cy="2159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32795" name="TextBox 1">
            <a:extLst>
              <a:ext uri="{FF2B5EF4-FFF2-40B4-BE49-F238E27FC236}">
                <a16:creationId xmlns:a16="http://schemas.microsoft.com/office/drawing/2014/main" id="{94ADF25E-8163-42ED-8409-A92498E99BC1}"/>
              </a:ext>
            </a:extLst>
          </p:cNvPr>
          <p:cNvSpPr txBox="1">
            <a:spLocks noChangeArrowheads="1"/>
          </p:cNvSpPr>
          <p:nvPr/>
        </p:nvSpPr>
        <p:spPr bwMode="auto">
          <a:xfrm>
            <a:off x="3852863" y="2071688"/>
            <a:ext cx="42037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alibri" panose="020F0502020204030204" pitchFamily="34" charset="0"/>
              </a:rPr>
              <a:t>Notice this is a LinkedList, not a LinkedList *</a:t>
            </a:r>
          </a:p>
        </p:txBody>
      </p:sp>
      <p:cxnSp>
        <p:nvCxnSpPr>
          <p:cNvPr id="34" name="Straight Arrow Connector 3">
            <a:extLst>
              <a:ext uri="{FF2B5EF4-FFF2-40B4-BE49-F238E27FC236}">
                <a16:creationId xmlns:a16="http://schemas.microsoft.com/office/drawing/2014/main" id="{0F179DBE-C8C6-46B2-8EF3-2A261BBC0C1B}"/>
              </a:ext>
            </a:extLst>
          </p:cNvPr>
          <p:cNvCxnSpPr>
            <a:stCxn id="32795" idx="1"/>
          </p:cNvCxnSpPr>
          <p:nvPr/>
        </p:nvCxnSpPr>
        <p:spPr>
          <a:xfrm flipH="1" flipV="1">
            <a:off x="3548063" y="2182813"/>
            <a:ext cx="304800" cy="4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2E35-23A9-435D-8C69-2243835871BB}"/>
              </a:ext>
            </a:extLst>
          </p:cNvPr>
          <p:cNvSpPr>
            <a:spLocks noGrp="1"/>
          </p:cNvSpPr>
          <p:nvPr>
            <p:ph type="title"/>
          </p:nvPr>
        </p:nvSpPr>
        <p:spPr>
          <a:xfrm>
            <a:off x="0" y="0"/>
            <a:ext cx="9144000" cy="565150"/>
          </a:xfrm>
        </p:spPr>
        <p:txBody>
          <a:bodyPr/>
          <a:lstStyle/>
          <a:p>
            <a:pPr eaLnBrk="1" hangingPunct="1">
              <a:defRPr/>
            </a:pPr>
            <a:r>
              <a:rPr lang="en-US" dirty="0"/>
              <a:t>Stack and Queue functions</a:t>
            </a:r>
            <a:endParaRPr lang="en-SG" dirty="0"/>
          </a:p>
        </p:txBody>
      </p:sp>
      <p:sp>
        <p:nvSpPr>
          <p:cNvPr id="3" name="Content Placeholder 1">
            <a:extLst>
              <a:ext uri="{FF2B5EF4-FFF2-40B4-BE49-F238E27FC236}">
                <a16:creationId xmlns:a16="http://schemas.microsoft.com/office/drawing/2014/main" id="{F9981E5C-7B6F-468D-9206-D59FCB034046}"/>
              </a:ext>
            </a:extLst>
          </p:cNvPr>
          <p:cNvSpPr txBox="1">
            <a:spLocks/>
          </p:cNvSpPr>
          <p:nvPr/>
        </p:nvSpPr>
        <p:spPr>
          <a:xfrm>
            <a:off x="1096963" y="1295400"/>
            <a:ext cx="7132637" cy="43227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457200">
              <a:lnSpc>
                <a:spcPct val="100000"/>
              </a:lnSpc>
              <a:spcBef>
                <a:spcPct val="20000"/>
              </a:spcBef>
              <a:buFont typeface="Arial"/>
              <a:buChar char="•"/>
              <a:defRPr/>
            </a:pPr>
            <a:r>
              <a:rPr lang="en-US" sz="2400" b="1" dirty="0">
                <a:cs typeface="Courier New" panose="02070309020205020404" pitchFamily="49" charset="0"/>
              </a:rPr>
              <a:t>Stack Functions</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void push(Stack *s, </a:t>
            </a:r>
            <a:r>
              <a:rPr lang="en-US" sz="2200" dirty="0" err="1">
                <a:cs typeface="Courier New" panose="02070309020205020404" pitchFamily="49" charset="0"/>
              </a:rPr>
              <a:t>int</a:t>
            </a:r>
            <a:r>
              <a:rPr lang="en-US" sz="2200" dirty="0">
                <a:cs typeface="Courier New" panose="02070309020205020404" pitchFamily="49" charset="0"/>
              </a:rPr>
              <a:t> item);</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pop(Stack *s);</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peek(Stack *s);</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a:t>
            </a:r>
            <a:r>
              <a:rPr lang="en-US" sz="2200" dirty="0" err="1">
                <a:cs typeface="Courier New" panose="02070309020205020404" pitchFamily="49" charset="0"/>
              </a:rPr>
              <a:t>isEmptyStack</a:t>
            </a:r>
            <a:r>
              <a:rPr lang="en-US" sz="2200" dirty="0">
                <a:cs typeface="Courier New" panose="02070309020205020404" pitchFamily="49" charset="0"/>
              </a:rPr>
              <a:t>(Stack *s);</a:t>
            </a:r>
            <a:br>
              <a:rPr lang="en-US" sz="2200" dirty="0">
                <a:cs typeface="Courier New" panose="02070309020205020404" pitchFamily="49" charset="0"/>
              </a:rPr>
            </a:br>
            <a:endParaRPr lang="en-US" sz="2200" dirty="0">
              <a:cs typeface="Courier New" panose="02070309020205020404" pitchFamily="49" charset="0"/>
            </a:endParaRPr>
          </a:p>
          <a:p>
            <a:pPr marL="342900" indent="-342900" defTabSz="457200">
              <a:lnSpc>
                <a:spcPct val="100000"/>
              </a:lnSpc>
              <a:spcBef>
                <a:spcPct val="20000"/>
              </a:spcBef>
              <a:buFont typeface="Arial"/>
              <a:buChar char="•"/>
              <a:defRPr/>
            </a:pPr>
            <a:r>
              <a:rPr lang="en-US" sz="2400" b="1" dirty="0">
                <a:cs typeface="Courier New" panose="02070309020205020404" pitchFamily="49" charset="0"/>
              </a:rPr>
              <a:t>Queue Functions</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void </a:t>
            </a:r>
            <a:r>
              <a:rPr lang="en-US" sz="2200" dirty="0" err="1">
                <a:cs typeface="Courier New" panose="02070309020205020404" pitchFamily="49" charset="0"/>
              </a:rPr>
              <a:t>enqueue</a:t>
            </a:r>
            <a:r>
              <a:rPr lang="en-US" sz="2200" dirty="0">
                <a:cs typeface="Courier New" panose="02070309020205020404" pitchFamily="49" charset="0"/>
              </a:rPr>
              <a:t>(Queue *q, </a:t>
            </a:r>
            <a:r>
              <a:rPr lang="en-US" sz="2200" dirty="0" err="1">
                <a:cs typeface="Courier New" panose="02070309020205020404" pitchFamily="49" charset="0"/>
              </a:rPr>
              <a:t>int</a:t>
            </a:r>
            <a:r>
              <a:rPr lang="en-US" sz="2200" dirty="0">
                <a:cs typeface="Courier New" panose="02070309020205020404" pitchFamily="49" charset="0"/>
              </a:rPr>
              <a:t> item);</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a:t>
            </a:r>
            <a:r>
              <a:rPr lang="en-US" sz="2200" dirty="0" err="1">
                <a:cs typeface="Courier New" panose="02070309020205020404" pitchFamily="49" charset="0"/>
              </a:rPr>
              <a:t>dequeue</a:t>
            </a:r>
            <a:r>
              <a:rPr lang="en-US" sz="2200" dirty="0">
                <a:cs typeface="Courier New" panose="02070309020205020404" pitchFamily="49" charset="0"/>
              </a:rPr>
              <a:t>(Queue *q);</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int </a:t>
            </a:r>
            <a:r>
              <a:rPr lang="en-US" sz="2200" dirty="0" err="1">
                <a:cs typeface="Courier New" panose="02070309020205020404" pitchFamily="49" charset="0"/>
              </a:rPr>
              <a:t>isEmptyQueue</a:t>
            </a:r>
            <a:r>
              <a:rPr lang="en-US" sz="2200" dirty="0">
                <a:cs typeface="Courier New" panose="02070309020205020404" pitchFamily="49" charset="0"/>
              </a:rPr>
              <a:t>(Queue *s);</a:t>
            </a:r>
            <a:endParaRPr lang="en-SG" sz="1800" dirty="0"/>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95EFAD3-5EE4-4EE1-A326-62B33D7CE617}"/>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B6543A8B-DEA8-44B9-850C-4EF066744951}"/>
              </a:ext>
            </a:extLst>
          </p:cNvPr>
          <p:cNvSpPr>
            <a:spLocks noGrp="1"/>
          </p:cNvSpPr>
          <p:nvPr>
            <p:ph type="title"/>
          </p:nvPr>
        </p:nvSpPr>
        <p:spPr/>
        <p:txBody>
          <a:bodyPr/>
          <a:lstStyle/>
          <a:p>
            <a:r>
              <a:rPr lang="en-SG"/>
              <a:t>initialising</a:t>
            </a:r>
            <a:endParaRPr lang="en-SG" dirty="0"/>
          </a:p>
        </p:txBody>
      </p:sp>
      <p:grpSp>
        <p:nvGrpSpPr>
          <p:cNvPr id="14" name="Group 13">
            <a:extLst>
              <a:ext uri="{FF2B5EF4-FFF2-40B4-BE49-F238E27FC236}">
                <a16:creationId xmlns:a16="http://schemas.microsoft.com/office/drawing/2014/main" id="{94486E1D-80E9-495C-A0AB-4F69D32E5A60}"/>
              </a:ext>
            </a:extLst>
          </p:cNvPr>
          <p:cNvGrpSpPr/>
          <p:nvPr/>
        </p:nvGrpSpPr>
        <p:grpSpPr>
          <a:xfrm>
            <a:off x="298873" y="1001060"/>
            <a:ext cx="4279477" cy="2603245"/>
            <a:chOff x="263526" y="825755"/>
            <a:chExt cx="4279477" cy="2603245"/>
          </a:xfrm>
        </p:grpSpPr>
        <p:grpSp>
          <p:nvGrpSpPr>
            <p:cNvPr id="6" name="Group 5">
              <a:extLst>
                <a:ext uri="{FF2B5EF4-FFF2-40B4-BE49-F238E27FC236}">
                  <a16:creationId xmlns:a16="http://schemas.microsoft.com/office/drawing/2014/main" id="{97204394-A9EE-4119-843F-0EAB73CA90F1}"/>
                </a:ext>
              </a:extLst>
            </p:cNvPr>
            <p:cNvGrpSpPr/>
            <p:nvPr/>
          </p:nvGrpSpPr>
          <p:grpSpPr>
            <a:xfrm>
              <a:off x="304800" y="914400"/>
              <a:ext cx="4114800" cy="2462213"/>
              <a:chOff x="1143000" y="1516082"/>
              <a:chExt cx="4114800" cy="2462213"/>
            </a:xfrm>
          </p:grpSpPr>
          <p:sp>
            <p:nvSpPr>
              <p:cNvPr id="3" name="TextBox 16">
                <a:extLst>
                  <a:ext uri="{FF2B5EF4-FFF2-40B4-BE49-F238E27FC236}">
                    <a16:creationId xmlns:a16="http://schemas.microsoft.com/office/drawing/2014/main" id="{EA20EF89-8D58-4766-8AAE-9F26303D4763}"/>
                  </a:ext>
                </a:extLst>
              </p:cNvPr>
              <p:cNvSpPr txBox="1">
                <a:spLocks noChangeArrowheads="1"/>
              </p:cNvSpPr>
              <p:nvPr/>
            </p:nvSpPr>
            <p:spPr bwMode="auto">
              <a:xfrm>
                <a:off x="1600200" y="1516082"/>
                <a:ext cx="3657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typedef struct stack{</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LinkedList </a:t>
                </a:r>
                <a:r>
                  <a:rPr lang="en-US" altLang="en-US" sz="1400" dirty="0" err="1">
                    <a:latin typeface="Courier New" panose="02070309020205020404" pitchFamily="49" charset="0"/>
                    <a:cs typeface="Courier New" panose="02070309020205020404" pitchFamily="49" charset="0"/>
                  </a:rPr>
                  <a:t>ll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Stack</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void push(Stack *s, int item);</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pop(Stack *s);</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peek(Stack *s);</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(Stack *s);</a:t>
                </a:r>
              </a:p>
            </p:txBody>
          </p:sp>
          <p:sp>
            <p:nvSpPr>
              <p:cNvPr id="4" name="TextBox 17">
                <a:extLst>
                  <a:ext uri="{FF2B5EF4-FFF2-40B4-BE49-F238E27FC236}">
                    <a16:creationId xmlns:a16="http://schemas.microsoft.com/office/drawing/2014/main" id="{6AD72151-F46C-4B2E-8A84-A73B4FFB2966}"/>
                  </a:ext>
                </a:extLst>
              </p:cNvPr>
              <p:cNvSpPr txBox="1">
                <a:spLocks noChangeArrowheads="1"/>
              </p:cNvSpPr>
              <p:nvPr/>
            </p:nvSpPr>
            <p:spPr bwMode="auto">
              <a:xfrm>
                <a:off x="1143000" y="1516082"/>
                <a:ext cx="50715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p:txBody>
          </p:sp>
        </p:grpSp>
        <p:sp>
          <p:nvSpPr>
            <p:cNvPr id="11" name="Rectangle 10">
              <a:extLst>
                <a:ext uri="{FF2B5EF4-FFF2-40B4-BE49-F238E27FC236}">
                  <a16:creationId xmlns:a16="http://schemas.microsoft.com/office/drawing/2014/main" id="{1E35BB24-6FFE-410B-8C8C-75B0E8DD1EED}"/>
                </a:ext>
              </a:extLst>
            </p:cNvPr>
            <p:cNvSpPr/>
            <p:nvPr/>
          </p:nvSpPr>
          <p:spPr>
            <a:xfrm>
              <a:off x="263526" y="825755"/>
              <a:ext cx="4279477" cy="26032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3" name="Group 12">
            <a:extLst>
              <a:ext uri="{FF2B5EF4-FFF2-40B4-BE49-F238E27FC236}">
                <a16:creationId xmlns:a16="http://schemas.microsoft.com/office/drawing/2014/main" id="{9CD8168F-961D-472F-BF29-E012FAA13EE1}"/>
              </a:ext>
            </a:extLst>
          </p:cNvPr>
          <p:cNvGrpSpPr/>
          <p:nvPr/>
        </p:nvGrpSpPr>
        <p:grpSpPr>
          <a:xfrm>
            <a:off x="4667673" y="4038600"/>
            <a:ext cx="4476327" cy="2362200"/>
            <a:chOff x="4724823" y="4038600"/>
            <a:chExt cx="4476327" cy="2362200"/>
          </a:xfrm>
        </p:grpSpPr>
        <p:grpSp>
          <p:nvGrpSpPr>
            <p:cNvPr id="7" name="Group 6">
              <a:extLst>
                <a:ext uri="{FF2B5EF4-FFF2-40B4-BE49-F238E27FC236}">
                  <a16:creationId xmlns:a16="http://schemas.microsoft.com/office/drawing/2014/main" id="{DD4AAF34-C09F-49A8-8688-BCCFA2064557}"/>
                </a:ext>
              </a:extLst>
            </p:cNvPr>
            <p:cNvGrpSpPr/>
            <p:nvPr/>
          </p:nvGrpSpPr>
          <p:grpSpPr>
            <a:xfrm>
              <a:off x="4781550" y="4077831"/>
              <a:ext cx="4419600" cy="2246769"/>
              <a:chOff x="1143000" y="1516082"/>
              <a:chExt cx="4419600" cy="2246769"/>
            </a:xfrm>
          </p:grpSpPr>
          <p:sp>
            <p:nvSpPr>
              <p:cNvPr id="8" name="TextBox 16">
                <a:extLst>
                  <a:ext uri="{FF2B5EF4-FFF2-40B4-BE49-F238E27FC236}">
                    <a16:creationId xmlns:a16="http://schemas.microsoft.com/office/drawing/2014/main" id="{22F267B2-3B24-4F64-A06A-1A933228CCEE}"/>
                  </a:ext>
                </a:extLst>
              </p:cNvPr>
              <p:cNvSpPr txBox="1">
                <a:spLocks noChangeArrowheads="1"/>
              </p:cNvSpPr>
              <p:nvPr/>
            </p:nvSpPr>
            <p:spPr bwMode="auto">
              <a:xfrm>
                <a:off x="1600200" y="1516082"/>
                <a:ext cx="3962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typedef struct _queue{</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LinkedList </a:t>
                </a:r>
                <a:r>
                  <a:rPr lang="en-US" altLang="en-US" sz="1400" dirty="0" err="1">
                    <a:latin typeface="Courier New" panose="02070309020205020404" pitchFamily="49" charset="0"/>
                    <a:cs typeface="Courier New" panose="02070309020205020404" pitchFamily="49" charset="0"/>
                  </a:rPr>
                  <a:t>ll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Queue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void enqueue(Queue *q, int item);</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dequeue(Queue *q);</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isEmptyQueue</a:t>
                </a:r>
                <a:r>
                  <a:rPr lang="en-US" altLang="en-US" sz="1400" dirty="0">
                    <a:latin typeface="Courier New" panose="02070309020205020404" pitchFamily="49" charset="0"/>
                    <a:cs typeface="Courier New" panose="02070309020205020404" pitchFamily="49" charset="0"/>
                  </a:rPr>
                  <a:t>(Queue *s);</a:t>
                </a:r>
              </a:p>
            </p:txBody>
          </p:sp>
          <p:sp>
            <p:nvSpPr>
              <p:cNvPr id="9" name="TextBox 17">
                <a:extLst>
                  <a:ext uri="{FF2B5EF4-FFF2-40B4-BE49-F238E27FC236}">
                    <a16:creationId xmlns:a16="http://schemas.microsoft.com/office/drawing/2014/main" id="{63F847E1-D8CE-41C9-A833-EA0D8A39F932}"/>
                  </a:ext>
                </a:extLst>
              </p:cNvPr>
              <p:cNvSpPr txBox="1">
                <a:spLocks noChangeArrowheads="1"/>
              </p:cNvSpPr>
              <p:nvPr/>
            </p:nvSpPr>
            <p:spPr bwMode="auto">
              <a:xfrm>
                <a:off x="1143000" y="1516082"/>
                <a:ext cx="50715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p:txBody>
          </p:sp>
        </p:grpSp>
        <p:sp>
          <p:nvSpPr>
            <p:cNvPr id="12" name="Rectangle 11">
              <a:extLst>
                <a:ext uri="{FF2B5EF4-FFF2-40B4-BE49-F238E27FC236}">
                  <a16:creationId xmlns:a16="http://schemas.microsoft.com/office/drawing/2014/main" id="{4D055877-FDC2-41C3-84E3-71064964D4F6}"/>
                </a:ext>
              </a:extLst>
            </p:cNvPr>
            <p:cNvSpPr/>
            <p:nvPr/>
          </p:nvSpPr>
          <p:spPr>
            <a:xfrm>
              <a:off x="4724823" y="4038600"/>
              <a:ext cx="4279476" cy="23622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 name="TextBox 15">
            <a:extLst>
              <a:ext uri="{FF2B5EF4-FFF2-40B4-BE49-F238E27FC236}">
                <a16:creationId xmlns:a16="http://schemas.microsoft.com/office/drawing/2014/main" id="{7BA78477-16DE-4995-B960-32EE04ACA89D}"/>
              </a:ext>
            </a:extLst>
          </p:cNvPr>
          <p:cNvSpPr txBox="1"/>
          <p:nvPr/>
        </p:nvSpPr>
        <p:spPr>
          <a:xfrm>
            <a:off x="2022279" y="628195"/>
            <a:ext cx="849271" cy="369332"/>
          </a:xfrm>
          <a:prstGeom prst="rect">
            <a:avLst/>
          </a:prstGeom>
          <a:noFill/>
        </p:spPr>
        <p:txBody>
          <a:bodyPr wrap="none" rtlCol="0">
            <a:spAutoFit/>
          </a:bodyPr>
          <a:lstStyle/>
          <a:p>
            <a:r>
              <a:rPr lang="en-SG" b="1" dirty="0" err="1">
                <a:solidFill>
                  <a:srgbClr val="FF0000"/>
                </a:solidFill>
              </a:rPr>
              <a:t>Stack.c</a:t>
            </a:r>
            <a:endParaRPr lang="en-SG" b="1" dirty="0">
              <a:solidFill>
                <a:srgbClr val="FF0000"/>
              </a:solidFill>
            </a:endParaRPr>
          </a:p>
        </p:txBody>
      </p:sp>
      <p:sp>
        <p:nvSpPr>
          <p:cNvPr id="17" name="TextBox 16">
            <a:extLst>
              <a:ext uri="{FF2B5EF4-FFF2-40B4-BE49-F238E27FC236}">
                <a16:creationId xmlns:a16="http://schemas.microsoft.com/office/drawing/2014/main" id="{8E647474-CCD5-4BDE-AD7B-5D54488E8A98}"/>
              </a:ext>
            </a:extLst>
          </p:cNvPr>
          <p:cNvSpPr txBox="1"/>
          <p:nvPr/>
        </p:nvSpPr>
        <p:spPr>
          <a:xfrm>
            <a:off x="6382775" y="3649653"/>
            <a:ext cx="978153" cy="369332"/>
          </a:xfrm>
          <a:prstGeom prst="rect">
            <a:avLst/>
          </a:prstGeom>
          <a:noFill/>
        </p:spPr>
        <p:txBody>
          <a:bodyPr wrap="none" rtlCol="0">
            <a:spAutoFit/>
          </a:bodyPr>
          <a:lstStyle/>
          <a:p>
            <a:r>
              <a:rPr lang="en-SG" b="1" dirty="0" err="1">
                <a:solidFill>
                  <a:srgbClr val="FF0000"/>
                </a:solidFill>
              </a:rPr>
              <a:t>Queue.c</a:t>
            </a:r>
            <a:endParaRPr lang="en-SG" b="1" dirty="0">
              <a:solidFill>
                <a:srgbClr val="FF0000"/>
              </a:solidFill>
            </a:endParaRPr>
          </a:p>
        </p:txBody>
      </p:sp>
    </p:spTree>
    <p:extLst>
      <p:ext uri="{BB962C8B-B14F-4D97-AF65-F5344CB8AC3E}">
        <p14:creationId xmlns:p14="http://schemas.microsoft.com/office/powerpoint/2010/main" val="363047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D81-3FE1-461E-ACB3-2F4EF1559557}"/>
              </a:ext>
            </a:extLst>
          </p:cNvPr>
          <p:cNvSpPr>
            <a:spLocks noGrp="1"/>
          </p:cNvSpPr>
          <p:nvPr>
            <p:ph type="title"/>
          </p:nvPr>
        </p:nvSpPr>
        <p:spPr/>
        <p:txBody>
          <a:bodyPr/>
          <a:lstStyle/>
          <a:p>
            <a:r>
              <a:rPr lang="en-SG" dirty="0"/>
              <a:t>stack functions</a:t>
            </a:r>
          </a:p>
        </p:txBody>
      </p:sp>
      <p:sp>
        <p:nvSpPr>
          <p:cNvPr id="4" name="TextBox 3">
            <a:extLst>
              <a:ext uri="{FF2B5EF4-FFF2-40B4-BE49-F238E27FC236}">
                <a16:creationId xmlns:a16="http://schemas.microsoft.com/office/drawing/2014/main" id="{AF2274D2-94BD-4C26-9FC3-201DC73359C9}"/>
              </a:ext>
            </a:extLst>
          </p:cNvPr>
          <p:cNvSpPr txBox="1"/>
          <p:nvPr/>
        </p:nvSpPr>
        <p:spPr>
          <a:xfrm>
            <a:off x="1143000" y="1447800"/>
            <a:ext cx="4267200" cy="4401205"/>
          </a:xfrm>
          <a:prstGeom prst="rect">
            <a:avLst/>
          </a:prstGeom>
          <a:noFill/>
        </p:spPr>
        <p:txBody>
          <a:bodyPr wrap="square">
            <a:spAutoFit/>
          </a:bodyPr>
          <a:lstStyle/>
          <a:p>
            <a:r>
              <a:rPr lang="en-SG" sz="1400" dirty="0">
                <a:latin typeface="Courier New" panose="02070309020205020404" pitchFamily="49" charset="0"/>
                <a:cs typeface="Courier New" panose="02070309020205020404" pitchFamily="49" charset="0"/>
              </a:rPr>
              <a:t>void </a:t>
            </a:r>
            <a:r>
              <a:rPr lang="en-SG" sz="1400" b="1" dirty="0">
                <a:latin typeface="Courier New" panose="02070309020205020404" pitchFamily="49" charset="0"/>
                <a:cs typeface="Courier New" panose="02070309020205020404" pitchFamily="49" charset="0"/>
              </a:rPr>
              <a:t>push</a:t>
            </a:r>
            <a:r>
              <a:rPr lang="en-SG" sz="1400" dirty="0">
                <a:latin typeface="Courier New" panose="02070309020205020404" pitchFamily="49" charset="0"/>
                <a:cs typeface="Courier New" panose="02070309020205020404" pitchFamily="49" charset="0"/>
              </a:rPr>
              <a:t>(Stack *s, int item){</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insertNode</a:t>
            </a:r>
            <a:r>
              <a:rPr lang="en-SG" sz="1400" dirty="0">
                <a:latin typeface="Courier New" panose="02070309020205020404" pitchFamily="49" charset="0"/>
                <a:cs typeface="Courier New" panose="02070309020205020404" pitchFamily="49" charset="0"/>
              </a:rPr>
              <a:t>(&amp;(s-&gt;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 0, 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a:latin typeface="Courier New" panose="02070309020205020404" pitchFamily="49" charset="0"/>
                <a:cs typeface="Courier New" panose="02070309020205020404" pitchFamily="49" charset="0"/>
              </a:rPr>
              <a:t>pop</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int item;</a:t>
            </a:r>
          </a:p>
          <a:p>
            <a:r>
              <a:rPr lang="en-SG" sz="1400" dirty="0">
                <a:latin typeface="Courier New" panose="02070309020205020404" pitchFamily="49" charset="0"/>
                <a:cs typeface="Courier New" panose="02070309020205020404" pitchFamily="49" charset="0"/>
              </a:rPr>
              <a:t>     item =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).head)-&gt;item;</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removeNode</a:t>
            </a:r>
            <a:r>
              <a:rPr lang="en-SG" sz="1400" dirty="0">
                <a:latin typeface="Courier New" panose="02070309020205020404" pitchFamily="49" charset="0"/>
                <a:cs typeface="Courier New" panose="02070309020205020404" pitchFamily="49" charset="0"/>
              </a:rPr>
              <a:t>(&amp;(s-&gt;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 0);</a:t>
            </a:r>
          </a:p>
          <a:p>
            <a:r>
              <a:rPr lang="en-SG" sz="1400" dirty="0">
                <a:latin typeface="Courier New" panose="02070309020205020404" pitchFamily="49" charset="0"/>
                <a:cs typeface="Courier New" panose="02070309020205020404" pitchFamily="49" charset="0"/>
              </a:rPr>
              <a:t>     return 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a:latin typeface="Courier New" panose="02070309020205020404" pitchFamily="49" charset="0"/>
                <a:cs typeface="Courier New" panose="02070309020205020404" pitchFamily="49" charset="0"/>
              </a:rPr>
              <a:t>peek</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return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).head)-&gt;item;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err="1">
                <a:latin typeface="Courier New" panose="02070309020205020404" pitchFamily="49" charset="0"/>
                <a:cs typeface="Courier New" panose="02070309020205020404" pitchFamily="49" charset="0"/>
              </a:rPr>
              <a:t>isEmptyStack</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if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).size == 0)</a:t>
            </a:r>
          </a:p>
          <a:p>
            <a:r>
              <a:rPr lang="en-SG" sz="1400" dirty="0">
                <a:latin typeface="Courier New" panose="02070309020205020404" pitchFamily="49" charset="0"/>
                <a:cs typeface="Courier New" panose="02070309020205020404" pitchFamily="49" charset="0"/>
              </a:rPr>
              <a:t>          return 1;</a:t>
            </a:r>
          </a:p>
          <a:p>
            <a:r>
              <a:rPr lang="en-SG" sz="1400" dirty="0">
                <a:latin typeface="Courier New" panose="02070309020205020404" pitchFamily="49" charset="0"/>
                <a:cs typeface="Courier New" panose="02070309020205020404" pitchFamily="49" charset="0"/>
              </a:rPr>
              <a:t>     return 0;</a:t>
            </a:r>
          </a:p>
          <a:p>
            <a:r>
              <a:rPr lang="en-SG" sz="1400" dirty="0">
                <a:latin typeface="Courier New" panose="02070309020205020404" pitchFamily="49" charset="0"/>
                <a:cs typeface="Courier New" panose="02070309020205020404" pitchFamily="49" charset="0"/>
              </a:rPr>
              <a:t>}</a:t>
            </a:r>
          </a:p>
        </p:txBody>
      </p:sp>
      <p:grpSp>
        <p:nvGrpSpPr>
          <p:cNvPr id="5" name="Group 4">
            <a:extLst>
              <a:ext uri="{FF2B5EF4-FFF2-40B4-BE49-F238E27FC236}">
                <a16:creationId xmlns:a16="http://schemas.microsoft.com/office/drawing/2014/main" id="{405A743C-9216-47F6-99DC-E2FFB64F97FC}"/>
              </a:ext>
            </a:extLst>
          </p:cNvPr>
          <p:cNvGrpSpPr/>
          <p:nvPr/>
        </p:nvGrpSpPr>
        <p:grpSpPr>
          <a:xfrm>
            <a:off x="5807719" y="2748316"/>
            <a:ext cx="2002146" cy="2128484"/>
            <a:chOff x="1143000" y="2667000"/>
            <a:chExt cx="1295400" cy="3124200"/>
          </a:xfrm>
        </p:grpSpPr>
        <p:cxnSp>
          <p:nvCxnSpPr>
            <p:cNvPr id="6" name="Straight Connector 5">
              <a:extLst>
                <a:ext uri="{FF2B5EF4-FFF2-40B4-BE49-F238E27FC236}">
                  <a16:creationId xmlns:a16="http://schemas.microsoft.com/office/drawing/2014/main" id="{DAADA803-8094-410D-B6A9-DED3385320B7}"/>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3815512-A2D0-4E6B-B066-A0394FE50F71}"/>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088DCA2-A318-4FFF-948D-4CA4ABDE664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3B8CCCF-BEE3-40E5-96F0-044535E787E0}"/>
              </a:ext>
            </a:extLst>
          </p:cNvPr>
          <p:cNvSpPr/>
          <p:nvPr/>
        </p:nvSpPr>
        <p:spPr>
          <a:xfrm>
            <a:off x="6116706" y="3017906"/>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4</a:t>
            </a:r>
          </a:p>
        </p:txBody>
      </p:sp>
      <p:sp>
        <p:nvSpPr>
          <p:cNvPr id="10" name="Rectangle 9">
            <a:extLst>
              <a:ext uri="{FF2B5EF4-FFF2-40B4-BE49-F238E27FC236}">
                <a16:creationId xmlns:a16="http://schemas.microsoft.com/office/drawing/2014/main" id="{25808E00-EC0B-42D2-B436-C3DA3192C261}"/>
              </a:ext>
            </a:extLst>
          </p:cNvPr>
          <p:cNvSpPr/>
          <p:nvPr/>
        </p:nvSpPr>
        <p:spPr>
          <a:xfrm>
            <a:off x="6116706" y="3442298"/>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3</a:t>
            </a:r>
          </a:p>
        </p:txBody>
      </p:sp>
      <p:sp>
        <p:nvSpPr>
          <p:cNvPr id="11" name="Rectangle 10">
            <a:extLst>
              <a:ext uri="{FF2B5EF4-FFF2-40B4-BE49-F238E27FC236}">
                <a16:creationId xmlns:a16="http://schemas.microsoft.com/office/drawing/2014/main" id="{273F92C7-DEDE-4197-AA7D-D1D9A5CC6403}"/>
              </a:ext>
            </a:extLst>
          </p:cNvPr>
          <p:cNvSpPr/>
          <p:nvPr/>
        </p:nvSpPr>
        <p:spPr>
          <a:xfrm>
            <a:off x="6116706" y="3866690"/>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2</a:t>
            </a:r>
          </a:p>
        </p:txBody>
      </p:sp>
      <p:sp>
        <p:nvSpPr>
          <p:cNvPr id="12" name="Rectangle 11">
            <a:extLst>
              <a:ext uri="{FF2B5EF4-FFF2-40B4-BE49-F238E27FC236}">
                <a16:creationId xmlns:a16="http://schemas.microsoft.com/office/drawing/2014/main" id="{1D4717E3-E470-494C-8DEF-FDEF6B0CB1D9}"/>
              </a:ext>
            </a:extLst>
          </p:cNvPr>
          <p:cNvSpPr/>
          <p:nvPr/>
        </p:nvSpPr>
        <p:spPr>
          <a:xfrm>
            <a:off x="6116706" y="4291082"/>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a:t>
            </a:r>
          </a:p>
        </p:txBody>
      </p:sp>
      <p:sp>
        <p:nvSpPr>
          <p:cNvPr id="13" name="TextBox 12">
            <a:extLst>
              <a:ext uri="{FF2B5EF4-FFF2-40B4-BE49-F238E27FC236}">
                <a16:creationId xmlns:a16="http://schemas.microsoft.com/office/drawing/2014/main" id="{AA717AE0-D461-489C-A010-484C2F120850}"/>
              </a:ext>
            </a:extLst>
          </p:cNvPr>
          <p:cNvSpPr txBox="1"/>
          <p:nvPr/>
        </p:nvSpPr>
        <p:spPr>
          <a:xfrm>
            <a:off x="6400800" y="4876800"/>
            <a:ext cx="951864" cy="369332"/>
          </a:xfrm>
          <a:prstGeom prst="rect">
            <a:avLst/>
          </a:prstGeom>
          <a:noFill/>
        </p:spPr>
        <p:txBody>
          <a:bodyPr wrap="none" rtlCol="0">
            <a:spAutoFit/>
          </a:bodyPr>
          <a:lstStyle/>
          <a:p>
            <a:r>
              <a:rPr lang="en-SG" b="1" dirty="0"/>
              <a:t>Stack *s</a:t>
            </a:r>
          </a:p>
        </p:txBody>
      </p:sp>
      <p:sp>
        <p:nvSpPr>
          <p:cNvPr id="19" name="Rectangle 18">
            <a:extLst>
              <a:ext uri="{FF2B5EF4-FFF2-40B4-BE49-F238E27FC236}">
                <a16:creationId xmlns:a16="http://schemas.microsoft.com/office/drawing/2014/main" id="{D06CA5E4-C04F-49A6-B8D7-C0C9A54FEEC6}"/>
              </a:ext>
            </a:extLst>
          </p:cNvPr>
          <p:cNvSpPr/>
          <p:nvPr/>
        </p:nvSpPr>
        <p:spPr>
          <a:xfrm>
            <a:off x="5807719" y="1831358"/>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1)</a:t>
            </a:r>
          </a:p>
        </p:txBody>
      </p:sp>
      <p:sp>
        <p:nvSpPr>
          <p:cNvPr id="20" name="Rectangle 19">
            <a:extLst>
              <a:ext uri="{FF2B5EF4-FFF2-40B4-BE49-F238E27FC236}">
                <a16:creationId xmlns:a16="http://schemas.microsoft.com/office/drawing/2014/main" id="{6EAF23B4-AF68-4DBB-8BD4-0E554D105254}"/>
              </a:ext>
            </a:extLst>
          </p:cNvPr>
          <p:cNvSpPr/>
          <p:nvPr/>
        </p:nvSpPr>
        <p:spPr>
          <a:xfrm>
            <a:off x="5807719"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2)</a:t>
            </a:r>
          </a:p>
        </p:txBody>
      </p:sp>
      <p:sp>
        <p:nvSpPr>
          <p:cNvPr id="21" name="Rectangle 20">
            <a:extLst>
              <a:ext uri="{FF2B5EF4-FFF2-40B4-BE49-F238E27FC236}">
                <a16:creationId xmlns:a16="http://schemas.microsoft.com/office/drawing/2014/main" id="{133B65F5-46A4-41AD-AC47-18D0185AB009}"/>
              </a:ext>
            </a:extLst>
          </p:cNvPr>
          <p:cNvSpPr/>
          <p:nvPr/>
        </p:nvSpPr>
        <p:spPr>
          <a:xfrm>
            <a:off x="5804660"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3)</a:t>
            </a:r>
          </a:p>
        </p:txBody>
      </p:sp>
      <p:sp>
        <p:nvSpPr>
          <p:cNvPr id="22" name="Rectangle 21">
            <a:extLst>
              <a:ext uri="{FF2B5EF4-FFF2-40B4-BE49-F238E27FC236}">
                <a16:creationId xmlns:a16="http://schemas.microsoft.com/office/drawing/2014/main" id="{71B5FDB5-6A99-4AC6-B54A-F32982045234}"/>
              </a:ext>
            </a:extLst>
          </p:cNvPr>
          <p:cNvSpPr/>
          <p:nvPr/>
        </p:nvSpPr>
        <p:spPr>
          <a:xfrm>
            <a:off x="5807719" y="1831357"/>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4)</a:t>
            </a:r>
          </a:p>
        </p:txBody>
      </p:sp>
      <p:sp>
        <p:nvSpPr>
          <p:cNvPr id="23" name="Rectangle 22">
            <a:extLst>
              <a:ext uri="{FF2B5EF4-FFF2-40B4-BE49-F238E27FC236}">
                <a16:creationId xmlns:a16="http://schemas.microsoft.com/office/drawing/2014/main" id="{54D5BC2B-06D0-4271-AE9B-A50A8DC2C114}"/>
              </a:ext>
            </a:extLst>
          </p:cNvPr>
          <p:cNvSpPr/>
          <p:nvPr/>
        </p:nvSpPr>
        <p:spPr>
          <a:xfrm>
            <a:off x="5804660"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pop(s)</a:t>
            </a:r>
          </a:p>
        </p:txBody>
      </p:sp>
      <p:sp>
        <p:nvSpPr>
          <p:cNvPr id="24" name="Rectangle 23">
            <a:extLst>
              <a:ext uri="{FF2B5EF4-FFF2-40B4-BE49-F238E27FC236}">
                <a16:creationId xmlns:a16="http://schemas.microsoft.com/office/drawing/2014/main" id="{DDD50433-206C-4793-B819-340A31BEB3BA}"/>
              </a:ext>
            </a:extLst>
          </p:cNvPr>
          <p:cNvSpPr/>
          <p:nvPr/>
        </p:nvSpPr>
        <p:spPr>
          <a:xfrm>
            <a:off x="5801601"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peek(s) = 3</a:t>
            </a:r>
          </a:p>
        </p:txBody>
      </p:sp>
      <p:cxnSp>
        <p:nvCxnSpPr>
          <p:cNvPr id="26" name="Straight Arrow Connector 25">
            <a:extLst>
              <a:ext uri="{FF2B5EF4-FFF2-40B4-BE49-F238E27FC236}">
                <a16:creationId xmlns:a16="http://schemas.microsoft.com/office/drawing/2014/main" id="{B1C1AB67-C73E-42C9-879D-AE0AD5F2993A}"/>
              </a:ext>
            </a:extLst>
          </p:cNvPr>
          <p:cNvCxnSpPr/>
          <p:nvPr/>
        </p:nvCxnSpPr>
        <p:spPr>
          <a:xfrm flipH="1">
            <a:off x="7186246" y="3660158"/>
            <a:ext cx="83127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anim calcmode="lin" valueType="num">
                                      <p:cBhvr>
                                        <p:cTn id="11" dur="250" fill="hold"/>
                                        <p:tgtEl>
                                          <p:spTgt spid="12"/>
                                        </p:tgtEl>
                                        <p:attrNameLst>
                                          <p:attrName>ppt_x</p:attrName>
                                        </p:attrNameLst>
                                      </p:cBhvr>
                                      <p:tavLst>
                                        <p:tav tm="0">
                                          <p:val>
                                            <p:strVal val="#ppt_x"/>
                                          </p:val>
                                        </p:tav>
                                        <p:tav tm="100000">
                                          <p:val>
                                            <p:strVal val="#ppt_x"/>
                                          </p:val>
                                        </p:tav>
                                      </p:tavLst>
                                    </p:anim>
                                    <p:anim calcmode="lin" valueType="num">
                                      <p:cBhvr>
                                        <p:cTn id="12"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50"/>
                                        <p:tgtEl>
                                          <p:spTgt spid="20"/>
                                        </p:tgtEl>
                                      </p:cBhvr>
                                    </p:animEffect>
                                  </p:childTnLst>
                                </p:cTn>
                              </p:par>
                              <p:par>
                                <p:cTn id="18" presetID="47"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anim calcmode="lin" valueType="num">
                                      <p:cBhvr>
                                        <p:cTn id="21" dur="250" fill="hold"/>
                                        <p:tgtEl>
                                          <p:spTgt spid="11"/>
                                        </p:tgtEl>
                                        <p:attrNameLst>
                                          <p:attrName>ppt_x</p:attrName>
                                        </p:attrNameLst>
                                      </p:cBhvr>
                                      <p:tavLst>
                                        <p:tav tm="0">
                                          <p:val>
                                            <p:strVal val="#ppt_x"/>
                                          </p:val>
                                        </p:tav>
                                        <p:tav tm="100000">
                                          <p:val>
                                            <p:strVal val="#ppt_x"/>
                                          </p:val>
                                        </p:tav>
                                      </p:tavLst>
                                    </p:anim>
                                    <p:anim calcmode="lin" valueType="num">
                                      <p:cBhvr>
                                        <p:cTn id="22"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50"/>
                                        <p:tgtEl>
                                          <p:spTgt spid="21"/>
                                        </p:tgtEl>
                                      </p:cBhvr>
                                    </p:animEffect>
                                  </p:childTnLst>
                                </p:cTn>
                              </p:par>
                              <p:par>
                                <p:cTn id="28" presetID="47"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50"/>
                                        <p:tgtEl>
                                          <p:spTgt spid="10"/>
                                        </p:tgtEl>
                                      </p:cBhvr>
                                    </p:animEffect>
                                    <p:anim calcmode="lin" valueType="num">
                                      <p:cBhvr>
                                        <p:cTn id="31" dur="250" fill="hold"/>
                                        <p:tgtEl>
                                          <p:spTgt spid="10"/>
                                        </p:tgtEl>
                                        <p:attrNameLst>
                                          <p:attrName>ppt_x</p:attrName>
                                        </p:attrNameLst>
                                      </p:cBhvr>
                                      <p:tavLst>
                                        <p:tav tm="0">
                                          <p:val>
                                            <p:strVal val="#ppt_x"/>
                                          </p:val>
                                        </p:tav>
                                        <p:tav tm="100000">
                                          <p:val>
                                            <p:strVal val="#ppt_x"/>
                                          </p:val>
                                        </p:tav>
                                      </p:tavLst>
                                    </p:anim>
                                    <p:anim calcmode="lin" valueType="num">
                                      <p:cBhvr>
                                        <p:cTn id="32"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50"/>
                                        <p:tgtEl>
                                          <p:spTgt spid="22"/>
                                        </p:tgtEl>
                                      </p:cBhvr>
                                    </p:animEffect>
                                  </p:childTnLst>
                                </p:cTn>
                              </p:par>
                              <p:par>
                                <p:cTn id="38" presetID="47"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250"/>
                                        <p:tgtEl>
                                          <p:spTgt spid="9"/>
                                        </p:tgtEl>
                                      </p:cBhvr>
                                    </p:animEffect>
                                    <p:anim calcmode="lin" valueType="num">
                                      <p:cBhvr>
                                        <p:cTn id="41" dur="250" fill="hold"/>
                                        <p:tgtEl>
                                          <p:spTgt spid="9"/>
                                        </p:tgtEl>
                                        <p:attrNameLst>
                                          <p:attrName>ppt_x</p:attrName>
                                        </p:attrNameLst>
                                      </p:cBhvr>
                                      <p:tavLst>
                                        <p:tav tm="0">
                                          <p:val>
                                            <p:strVal val="#ppt_x"/>
                                          </p:val>
                                        </p:tav>
                                        <p:tav tm="100000">
                                          <p:val>
                                            <p:strVal val="#ppt_x"/>
                                          </p:val>
                                        </p:tav>
                                      </p:tavLst>
                                    </p:anim>
                                    <p:anim calcmode="lin" valueType="num">
                                      <p:cBhvr>
                                        <p:cTn id="42"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250"/>
                                        <p:tgtEl>
                                          <p:spTgt spid="23"/>
                                        </p:tgtEl>
                                      </p:cBhvr>
                                    </p:animEffect>
                                  </p:childTnLst>
                                </p:cTn>
                              </p:par>
                              <p:par>
                                <p:cTn id="48" presetID="47" presetClass="exit" presetSubtype="0" fill="hold" grpId="1" nodeType="withEffect">
                                  <p:stCondLst>
                                    <p:cond delay="0"/>
                                  </p:stCondLst>
                                  <p:childTnLst>
                                    <p:animEffect transition="out" filter="fade">
                                      <p:cBhvr>
                                        <p:cTn id="49" dur="250"/>
                                        <p:tgtEl>
                                          <p:spTgt spid="9"/>
                                        </p:tgtEl>
                                      </p:cBhvr>
                                    </p:animEffect>
                                    <p:anim calcmode="lin" valueType="num">
                                      <p:cBhvr>
                                        <p:cTn id="50" dur="250"/>
                                        <p:tgtEl>
                                          <p:spTgt spid="9"/>
                                        </p:tgtEl>
                                        <p:attrNameLst>
                                          <p:attrName>ppt_x</p:attrName>
                                        </p:attrNameLst>
                                      </p:cBhvr>
                                      <p:tavLst>
                                        <p:tav tm="0">
                                          <p:val>
                                            <p:strVal val="ppt_x"/>
                                          </p:val>
                                        </p:tav>
                                        <p:tav tm="100000">
                                          <p:val>
                                            <p:strVal val="ppt_x"/>
                                          </p:val>
                                        </p:tav>
                                      </p:tavLst>
                                    </p:anim>
                                    <p:anim calcmode="lin" valueType="num">
                                      <p:cBhvr>
                                        <p:cTn id="51" dur="250"/>
                                        <p:tgtEl>
                                          <p:spTgt spid="9"/>
                                        </p:tgtEl>
                                        <p:attrNameLst>
                                          <p:attrName>ppt_y</p:attrName>
                                        </p:attrNameLst>
                                      </p:cBhvr>
                                      <p:tavLst>
                                        <p:tav tm="0">
                                          <p:val>
                                            <p:strVal val="ppt_y"/>
                                          </p:val>
                                        </p:tav>
                                        <p:tav tm="100000">
                                          <p:val>
                                            <p:strVal val="ppt_y-.1"/>
                                          </p:val>
                                        </p:tav>
                                      </p:tavLst>
                                    </p:anim>
                                    <p:set>
                                      <p:cBhvr>
                                        <p:cTn id="52" dur="1" fill="hold">
                                          <p:stCondLst>
                                            <p:cond delay="24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250"/>
                                        <p:tgtEl>
                                          <p:spTgt spid="24"/>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9" grpId="0" animBg="1"/>
      <p:bldP spid="20" grpId="0"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D81-3FE1-461E-ACB3-2F4EF1559557}"/>
              </a:ext>
            </a:extLst>
          </p:cNvPr>
          <p:cNvSpPr>
            <a:spLocks noGrp="1"/>
          </p:cNvSpPr>
          <p:nvPr>
            <p:ph type="title"/>
          </p:nvPr>
        </p:nvSpPr>
        <p:spPr/>
        <p:txBody>
          <a:bodyPr/>
          <a:lstStyle/>
          <a:p>
            <a:r>
              <a:rPr lang="en-SG" dirty="0"/>
              <a:t>Queue functions</a:t>
            </a:r>
          </a:p>
        </p:txBody>
      </p:sp>
      <p:sp>
        <p:nvSpPr>
          <p:cNvPr id="4" name="TextBox 3">
            <a:extLst>
              <a:ext uri="{FF2B5EF4-FFF2-40B4-BE49-F238E27FC236}">
                <a16:creationId xmlns:a16="http://schemas.microsoft.com/office/drawing/2014/main" id="{AF2274D2-94BD-4C26-9FC3-201DC73359C9}"/>
              </a:ext>
            </a:extLst>
          </p:cNvPr>
          <p:cNvSpPr txBox="1"/>
          <p:nvPr/>
        </p:nvSpPr>
        <p:spPr>
          <a:xfrm>
            <a:off x="1143000" y="1295400"/>
            <a:ext cx="6858000" cy="4031873"/>
          </a:xfrm>
          <a:prstGeom prst="rect">
            <a:avLst/>
          </a:prstGeom>
          <a:noFill/>
        </p:spPr>
        <p:txBody>
          <a:bodyPr wrap="square">
            <a:spAutoFit/>
          </a:bodyPr>
          <a:lstStyle/>
          <a:p>
            <a:r>
              <a:rPr lang="en-SG" sz="1600" dirty="0">
                <a:latin typeface="Courier New" panose="02070309020205020404" pitchFamily="49" charset="0"/>
                <a:cs typeface="Courier New" panose="02070309020205020404" pitchFamily="49" charset="0"/>
              </a:rPr>
              <a:t>void </a:t>
            </a:r>
            <a:r>
              <a:rPr lang="en-SG" sz="1600" b="1" dirty="0">
                <a:latin typeface="Courier New" panose="02070309020205020404" pitchFamily="49" charset="0"/>
                <a:cs typeface="Courier New" panose="02070309020205020404" pitchFamily="49" charset="0"/>
              </a:rPr>
              <a:t>enqueue</a:t>
            </a:r>
            <a:r>
              <a:rPr lang="en-SG" sz="1600" dirty="0">
                <a:latin typeface="Courier New" panose="02070309020205020404" pitchFamily="49" charset="0"/>
                <a:cs typeface="Courier New" panose="02070309020205020404" pitchFamily="49" charset="0"/>
              </a:rPr>
              <a:t>(Queue *q, int item){</a:t>
            </a:r>
          </a:p>
          <a:p>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insertNode</a:t>
            </a:r>
            <a:r>
              <a:rPr lang="en-SG" sz="1600" dirty="0">
                <a:latin typeface="Courier New" panose="02070309020205020404" pitchFamily="49" charset="0"/>
                <a:cs typeface="Courier New" panose="02070309020205020404" pitchFamily="49" charset="0"/>
              </a:rPr>
              <a:t>(&amp;(q-&gt;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 q-&gt;</a:t>
            </a:r>
            <a:r>
              <a:rPr lang="en-SG" sz="1600" dirty="0" err="1">
                <a:latin typeface="Courier New" panose="02070309020205020404" pitchFamily="49" charset="0"/>
                <a:cs typeface="Courier New" panose="02070309020205020404" pitchFamily="49" charset="0"/>
              </a:rPr>
              <a:t>ll.size</a:t>
            </a:r>
            <a:r>
              <a:rPr lang="en-SG" sz="1600" dirty="0">
                <a:latin typeface="Courier New" panose="02070309020205020404" pitchFamily="49" charset="0"/>
                <a:cs typeface="Courier New" panose="02070309020205020404" pitchFamily="49" charset="0"/>
              </a:rPr>
              <a:t>, item);</a:t>
            </a:r>
          </a:p>
          <a:p>
            <a:r>
              <a:rPr lang="en-SG" sz="1600" dirty="0">
                <a:latin typeface="Courier New" panose="02070309020205020404" pitchFamily="49" charset="0"/>
                <a:cs typeface="Courier New" panose="02070309020205020404" pitchFamily="49" charset="0"/>
              </a:rPr>
              <a:t>}</a:t>
            </a:r>
          </a:p>
          <a:p>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int </a:t>
            </a:r>
            <a:r>
              <a:rPr lang="en-SG" sz="1600" b="1" dirty="0">
                <a:latin typeface="Courier New" panose="02070309020205020404" pitchFamily="49" charset="0"/>
                <a:cs typeface="Courier New" panose="02070309020205020404" pitchFamily="49" charset="0"/>
              </a:rPr>
              <a:t>dequeue</a:t>
            </a:r>
            <a:r>
              <a:rPr lang="en-SG" sz="1600" dirty="0">
                <a:latin typeface="Courier New" panose="02070309020205020404" pitchFamily="49" charset="0"/>
                <a:cs typeface="Courier New" panose="02070309020205020404" pitchFamily="49" charset="0"/>
              </a:rPr>
              <a:t>(Queue *q){</a:t>
            </a:r>
          </a:p>
          <a:p>
            <a:r>
              <a:rPr lang="en-SG" sz="1600" dirty="0">
                <a:latin typeface="Courier New" panose="02070309020205020404" pitchFamily="49" charset="0"/>
                <a:cs typeface="Courier New" panose="02070309020205020404" pitchFamily="49" charset="0"/>
              </a:rPr>
              <a:t>     int item;</a:t>
            </a:r>
          </a:p>
          <a:p>
            <a:r>
              <a:rPr lang="en-SG" sz="1600" dirty="0">
                <a:latin typeface="Courier New" panose="02070309020205020404" pitchFamily="49" charset="0"/>
                <a:cs typeface="Courier New" panose="02070309020205020404" pitchFamily="49" charset="0"/>
              </a:rPr>
              <a:t>     item = ((q-&gt;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).head)-&gt;item;</a:t>
            </a:r>
          </a:p>
          <a:p>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removeNode</a:t>
            </a:r>
            <a:r>
              <a:rPr lang="en-SG" sz="1600" dirty="0">
                <a:latin typeface="Courier New" panose="02070309020205020404" pitchFamily="49" charset="0"/>
                <a:cs typeface="Courier New" panose="02070309020205020404" pitchFamily="49" charset="0"/>
              </a:rPr>
              <a:t>(&amp;(q-&gt;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 0);</a:t>
            </a:r>
          </a:p>
          <a:p>
            <a:r>
              <a:rPr lang="en-SG" sz="1600" dirty="0">
                <a:latin typeface="Courier New" panose="02070309020205020404" pitchFamily="49" charset="0"/>
                <a:cs typeface="Courier New" panose="02070309020205020404" pitchFamily="49" charset="0"/>
              </a:rPr>
              <a:t>     return item;</a:t>
            </a:r>
          </a:p>
          <a:p>
            <a:r>
              <a:rPr lang="en-SG" sz="1600" dirty="0">
                <a:latin typeface="Courier New" panose="02070309020205020404" pitchFamily="49" charset="0"/>
                <a:cs typeface="Courier New" panose="02070309020205020404" pitchFamily="49" charset="0"/>
              </a:rPr>
              <a:t>}</a:t>
            </a:r>
          </a:p>
          <a:p>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int </a:t>
            </a:r>
            <a:r>
              <a:rPr lang="en-SG" sz="1600" b="1" dirty="0" err="1">
                <a:latin typeface="Courier New" panose="02070309020205020404" pitchFamily="49" charset="0"/>
                <a:cs typeface="Courier New" panose="02070309020205020404" pitchFamily="49" charset="0"/>
              </a:rPr>
              <a:t>isEmptyQueue</a:t>
            </a:r>
            <a:r>
              <a:rPr lang="en-SG" sz="1600" dirty="0">
                <a:latin typeface="Courier New" panose="02070309020205020404" pitchFamily="49" charset="0"/>
                <a:cs typeface="Courier New" panose="02070309020205020404" pitchFamily="49" charset="0"/>
              </a:rPr>
              <a:t>(Queue *q){</a:t>
            </a:r>
          </a:p>
          <a:p>
            <a:r>
              <a:rPr lang="en-SG" sz="1600" dirty="0">
                <a:latin typeface="Courier New" panose="02070309020205020404" pitchFamily="49" charset="0"/>
                <a:cs typeface="Courier New" panose="02070309020205020404" pitchFamily="49" charset="0"/>
              </a:rPr>
              <a:t>     if ((q-&gt;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).size == 0)</a:t>
            </a:r>
          </a:p>
          <a:p>
            <a:r>
              <a:rPr lang="en-SG" sz="1600" dirty="0">
                <a:latin typeface="Courier New" panose="02070309020205020404" pitchFamily="49" charset="0"/>
                <a:cs typeface="Courier New" panose="02070309020205020404" pitchFamily="49" charset="0"/>
              </a:rPr>
              <a:t>          return 1;</a:t>
            </a:r>
          </a:p>
          <a:p>
            <a:r>
              <a:rPr lang="en-SG" sz="1600" dirty="0">
                <a:latin typeface="Courier New" panose="02070309020205020404" pitchFamily="49" charset="0"/>
                <a:cs typeface="Courier New" panose="02070309020205020404" pitchFamily="49" charset="0"/>
              </a:rPr>
              <a:t>     return 0;</a:t>
            </a:r>
          </a:p>
          <a:p>
            <a:r>
              <a:rPr lang="en-SG" sz="1600" dirty="0">
                <a:latin typeface="Courier New" panose="02070309020205020404" pitchFamily="49" charset="0"/>
                <a:cs typeface="Courier New" panose="02070309020205020404" pitchFamily="49" charset="0"/>
              </a:rPr>
              <a:t>}</a:t>
            </a:r>
          </a:p>
        </p:txBody>
      </p:sp>
      <p:sp>
        <p:nvSpPr>
          <p:cNvPr id="12" name="Rectangle 14">
            <a:extLst>
              <a:ext uri="{FF2B5EF4-FFF2-40B4-BE49-F238E27FC236}">
                <a16:creationId xmlns:a16="http://schemas.microsoft.com/office/drawing/2014/main" id="{40E4A16B-A714-47F9-9157-8AD64A8D637B}"/>
              </a:ext>
            </a:extLst>
          </p:cNvPr>
          <p:cNvSpPr/>
          <p:nvPr/>
        </p:nvSpPr>
        <p:spPr>
          <a:xfrm>
            <a:off x="5061347" y="55950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13" name="Rectangle 15">
            <a:extLst>
              <a:ext uri="{FF2B5EF4-FFF2-40B4-BE49-F238E27FC236}">
                <a16:creationId xmlns:a16="http://schemas.microsoft.com/office/drawing/2014/main" id="{C1A9D128-55D0-4443-B16B-63FF3ADCE894}"/>
              </a:ext>
            </a:extLst>
          </p:cNvPr>
          <p:cNvSpPr/>
          <p:nvPr/>
        </p:nvSpPr>
        <p:spPr>
          <a:xfrm>
            <a:off x="4572715"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14" name="Rectangle 16">
            <a:extLst>
              <a:ext uri="{FF2B5EF4-FFF2-40B4-BE49-F238E27FC236}">
                <a16:creationId xmlns:a16="http://schemas.microsoft.com/office/drawing/2014/main" id="{3FC32DB1-AFFD-42F7-8139-24EB71D9E0D7}"/>
              </a:ext>
            </a:extLst>
          </p:cNvPr>
          <p:cNvSpPr/>
          <p:nvPr/>
        </p:nvSpPr>
        <p:spPr>
          <a:xfrm>
            <a:off x="4080907"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5" name="Rectangle 17">
            <a:extLst>
              <a:ext uri="{FF2B5EF4-FFF2-40B4-BE49-F238E27FC236}">
                <a16:creationId xmlns:a16="http://schemas.microsoft.com/office/drawing/2014/main" id="{10B4D39F-E1AC-47F1-8F16-1943C0E40EBE}"/>
              </a:ext>
            </a:extLst>
          </p:cNvPr>
          <p:cNvSpPr/>
          <p:nvPr/>
        </p:nvSpPr>
        <p:spPr>
          <a:xfrm>
            <a:off x="3588782"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cxnSp>
        <p:nvCxnSpPr>
          <p:cNvPr id="7" name="Straight Connector 20">
            <a:extLst>
              <a:ext uri="{FF2B5EF4-FFF2-40B4-BE49-F238E27FC236}">
                <a16:creationId xmlns:a16="http://schemas.microsoft.com/office/drawing/2014/main" id="{6C8E9AD8-6473-4E38-9D80-08BD1775295F}"/>
              </a:ext>
            </a:extLst>
          </p:cNvPr>
          <p:cNvCxnSpPr/>
          <p:nvPr/>
        </p:nvCxnSpPr>
        <p:spPr>
          <a:xfrm>
            <a:off x="3476069" y="54695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 name="Straight Arrow Connector 22">
            <a:extLst>
              <a:ext uri="{FF2B5EF4-FFF2-40B4-BE49-F238E27FC236}">
                <a16:creationId xmlns:a16="http://schemas.microsoft.com/office/drawing/2014/main" id="{B6712FC5-0710-4A3A-9F83-3DA98EC69BDA}"/>
              </a:ext>
            </a:extLst>
          </p:cNvPr>
          <p:cNvCxnSpPr>
            <a:cxnSpLocks/>
          </p:cNvCxnSpPr>
          <p:nvPr/>
        </p:nvCxnSpPr>
        <p:spPr>
          <a:xfrm flipH="1">
            <a:off x="5636657" y="5442600"/>
            <a:ext cx="314325" cy="266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9" name="Straight Arrow Connector 23">
            <a:extLst>
              <a:ext uri="{FF2B5EF4-FFF2-40B4-BE49-F238E27FC236}">
                <a16:creationId xmlns:a16="http://schemas.microsoft.com/office/drawing/2014/main" id="{52B54906-0350-4447-BAA1-EC748F43AD47}"/>
              </a:ext>
            </a:extLst>
          </p:cNvPr>
          <p:cNvCxnSpPr>
            <a:cxnSpLocks/>
          </p:cNvCxnSpPr>
          <p:nvPr/>
        </p:nvCxnSpPr>
        <p:spPr>
          <a:xfrm flipH="1" flipV="1">
            <a:off x="3193018" y="5447362"/>
            <a:ext cx="303213" cy="261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0" name="Straight Connector 44">
            <a:extLst>
              <a:ext uri="{FF2B5EF4-FFF2-40B4-BE49-F238E27FC236}">
                <a16:creationId xmlns:a16="http://schemas.microsoft.com/office/drawing/2014/main" id="{2920E4B4-1B2D-4880-82EB-6425E05CE931}"/>
              </a:ext>
            </a:extLst>
          </p:cNvPr>
          <p:cNvCxnSpPr/>
          <p:nvPr/>
        </p:nvCxnSpPr>
        <p:spPr>
          <a:xfrm>
            <a:off x="3503057" y="59267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1" name="TextBox 2">
            <a:extLst>
              <a:ext uri="{FF2B5EF4-FFF2-40B4-BE49-F238E27FC236}">
                <a16:creationId xmlns:a16="http://schemas.microsoft.com/office/drawing/2014/main" id="{BFE246BD-D244-485D-B2F3-89A8FB9584A7}"/>
              </a:ext>
            </a:extLst>
          </p:cNvPr>
          <p:cNvSpPr txBox="1">
            <a:spLocks noChangeArrowheads="1"/>
          </p:cNvSpPr>
          <p:nvPr/>
        </p:nvSpPr>
        <p:spPr bwMode="auto">
          <a:xfrm>
            <a:off x="3962400" y="5105400"/>
            <a:ext cx="1115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 *q</a:t>
            </a:r>
          </a:p>
        </p:txBody>
      </p:sp>
      <p:sp>
        <p:nvSpPr>
          <p:cNvPr id="16" name="Rectangle 15">
            <a:extLst>
              <a:ext uri="{FF2B5EF4-FFF2-40B4-BE49-F238E27FC236}">
                <a16:creationId xmlns:a16="http://schemas.microsoft.com/office/drawing/2014/main" id="{369B2DAF-9815-4306-91A0-E294508EDB5A}"/>
              </a:ext>
            </a:extLst>
          </p:cNvPr>
          <p:cNvSpPr/>
          <p:nvPr/>
        </p:nvSpPr>
        <p:spPr>
          <a:xfrm>
            <a:off x="3218388" y="6172200"/>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1)</a:t>
            </a:r>
          </a:p>
        </p:txBody>
      </p:sp>
      <p:sp>
        <p:nvSpPr>
          <p:cNvPr id="17" name="Rectangle 16">
            <a:extLst>
              <a:ext uri="{FF2B5EF4-FFF2-40B4-BE49-F238E27FC236}">
                <a16:creationId xmlns:a16="http://schemas.microsoft.com/office/drawing/2014/main" id="{254FD2E3-FE99-49BC-A5E8-FD45C069F965}"/>
              </a:ext>
            </a:extLst>
          </p:cNvPr>
          <p:cNvSpPr/>
          <p:nvPr/>
        </p:nvSpPr>
        <p:spPr>
          <a:xfrm>
            <a:off x="3218388"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2)</a:t>
            </a:r>
          </a:p>
        </p:txBody>
      </p:sp>
      <p:sp>
        <p:nvSpPr>
          <p:cNvPr id="18" name="Rectangle 17">
            <a:extLst>
              <a:ext uri="{FF2B5EF4-FFF2-40B4-BE49-F238E27FC236}">
                <a16:creationId xmlns:a16="http://schemas.microsoft.com/office/drawing/2014/main" id="{25804F61-5F21-48D8-9FB9-DCD6AA9A9144}"/>
              </a:ext>
            </a:extLst>
          </p:cNvPr>
          <p:cNvSpPr/>
          <p:nvPr/>
        </p:nvSpPr>
        <p:spPr>
          <a:xfrm>
            <a:off x="3218388"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3)</a:t>
            </a:r>
          </a:p>
        </p:txBody>
      </p:sp>
      <p:sp>
        <p:nvSpPr>
          <p:cNvPr id="19" name="Rectangle 18">
            <a:extLst>
              <a:ext uri="{FF2B5EF4-FFF2-40B4-BE49-F238E27FC236}">
                <a16:creationId xmlns:a16="http://schemas.microsoft.com/office/drawing/2014/main" id="{ED89E8D7-B968-47D5-9EEC-C12B784A60AE}"/>
              </a:ext>
            </a:extLst>
          </p:cNvPr>
          <p:cNvSpPr/>
          <p:nvPr/>
        </p:nvSpPr>
        <p:spPr>
          <a:xfrm>
            <a:off x="3216880" y="6172200"/>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4)</a:t>
            </a:r>
          </a:p>
        </p:txBody>
      </p:sp>
      <p:sp>
        <p:nvSpPr>
          <p:cNvPr id="20" name="Rectangle 19">
            <a:extLst>
              <a:ext uri="{FF2B5EF4-FFF2-40B4-BE49-F238E27FC236}">
                <a16:creationId xmlns:a16="http://schemas.microsoft.com/office/drawing/2014/main" id="{8806EC98-E5F4-45F0-B8B6-86A61A26D07E}"/>
              </a:ext>
            </a:extLst>
          </p:cNvPr>
          <p:cNvSpPr/>
          <p:nvPr/>
        </p:nvSpPr>
        <p:spPr>
          <a:xfrm>
            <a:off x="3216880"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dequeue(q)</a:t>
            </a:r>
          </a:p>
        </p:txBody>
      </p:sp>
    </p:spTree>
    <p:extLst>
      <p:ext uri="{BB962C8B-B14F-4D97-AF65-F5344CB8AC3E}">
        <p14:creationId xmlns:p14="http://schemas.microsoft.com/office/powerpoint/2010/main" val="23574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250" fill="hold"/>
                                        <p:tgtEl>
                                          <p:spTgt spid="15"/>
                                        </p:tgtEl>
                                        <p:attrNameLst>
                                          <p:attrName>ppt_x</p:attrName>
                                        </p:attrNameLst>
                                      </p:cBhvr>
                                      <p:tavLst>
                                        <p:tav tm="0">
                                          <p:val>
                                            <p:strVal val="1+#ppt_w/2"/>
                                          </p:val>
                                        </p:tav>
                                        <p:tav tm="100000">
                                          <p:val>
                                            <p:strVal val="#ppt_x"/>
                                          </p:val>
                                        </p:tav>
                                      </p:tavLst>
                                    </p:anim>
                                    <p:anim calcmode="lin" valueType="num">
                                      <p:cBhvr additive="base">
                                        <p:cTn id="11"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50" fill="hold"/>
                                        <p:tgtEl>
                                          <p:spTgt spid="14"/>
                                        </p:tgtEl>
                                        <p:attrNameLst>
                                          <p:attrName>ppt_x</p:attrName>
                                        </p:attrNameLst>
                                      </p:cBhvr>
                                      <p:tavLst>
                                        <p:tav tm="0">
                                          <p:val>
                                            <p:strVal val="1+#ppt_w/2"/>
                                          </p:val>
                                        </p:tav>
                                        <p:tav tm="100000">
                                          <p:val>
                                            <p:strVal val="#ppt_x"/>
                                          </p:val>
                                        </p:tav>
                                      </p:tavLst>
                                    </p:anim>
                                    <p:anim calcmode="lin" valueType="num">
                                      <p:cBhvr additive="base">
                                        <p:cTn id="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50"/>
                                        <p:tgtEl>
                                          <p:spTgt spid="18"/>
                                        </p:tgtEl>
                                      </p:cBhvr>
                                    </p:animEffect>
                                  </p:childTnLst>
                                </p:cTn>
                              </p:par>
                              <p:par>
                                <p:cTn id="26" presetID="2" presetClass="entr" presetSubtype="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250" fill="hold"/>
                                        <p:tgtEl>
                                          <p:spTgt spid="13"/>
                                        </p:tgtEl>
                                        <p:attrNameLst>
                                          <p:attrName>ppt_x</p:attrName>
                                        </p:attrNameLst>
                                      </p:cBhvr>
                                      <p:tavLst>
                                        <p:tav tm="0">
                                          <p:val>
                                            <p:strVal val="1+#ppt_w/2"/>
                                          </p:val>
                                        </p:tav>
                                        <p:tav tm="100000">
                                          <p:val>
                                            <p:strVal val="#ppt_x"/>
                                          </p:val>
                                        </p:tav>
                                      </p:tavLst>
                                    </p:anim>
                                    <p:anim calcmode="lin" valueType="num">
                                      <p:cBhvr additive="base">
                                        <p:cTn id="29" dur="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250"/>
                                        <p:tgtEl>
                                          <p:spTgt spid="19"/>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250" fill="hold"/>
                                        <p:tgtEl>
                                          <p:spTgt spid="12"/>
                                        </p:tgtEl>
                                        <p:attrNameLst>
                                          <p:attrName>ppt_x</p:attrName>
                                        </p:attrNameLst>
                                      </p:cBhvr>
                                      <p:tavLst>
                                        <p:tav tm="0">
                                          <p:val>
                                            <p:strVal val="1+#ppt_w/2"/>
                                          </p:val>
                                        </p:tav>
                                        <p:tav tm="100000">
                                          <p:val>
                                            <p:strVal val="#ppt_x"/>
                                          </p:val>
                                        </p:tav>
                                      </p:tavLst>
                                    </p:anim>
                                    <p:anim calcmode="lin" valueType="num">
                                      <p:cBhvr additive="base">
                                        <p:cTn id="38" dur="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250"/>
                                        <p:tgtEl>
                                          <p:spTgt spid="20"/>
                                        </p:tgtEl>
                                      </p:cBhvr>
                                    </p:animEffect>
                                  </p:childTnLst>
                                </p:cTn>
                              </p:par>
                              <p:par>
                                <p:cTn id="44" presetID="2" presetClass="exit" presetSubtype="8" fill="hold" grpId="1" nodeType="withEffect">
                                  <p:stCondLst>
                                    <p:cond delay="0"/>
                                  </p:stCondLst>
                                  <p:childTnLst>
                                    <p:anim calcmode="lin" valueType="num">
                                      <p:cBhvr additive="base">
                                        <p:cTn id="45" dur="500"/>
                                        <p:tgtEl>
                                          <p:spTgt spid="15"/>
                                        </p:tgtEl>
                                        <p:attrNameLst>
                                          <p:attrName>ppt_x</p:attrName>
                                        </p:attrNameLst>
                                      </p:cBhvr>
                                      <p:tavLst>
                                        <p:tav tm="0">
                                          <p:val>
                                            <p:strVal val="ppt_x"/>
                                          </p:val>
                                        </p:tav>
                                        <p:tav tm="100000">
                                          <p:val>
                                            <p:strVal val="0-ppt_w/2"/>
                                          </p:val>
                                        </p:tav>
                                      </p:tavLst>
                                    </p:anim>
                                    <p:anim calcmode="lin" valueType="num">
                                      <p:cBhvr additive="base">
                                        <p:cTn id="46" dur="500"/>
                                        <p:tgtEl>
                                          <p:spTgt spid="15"/>
                                        </p:tgtEl>
                                        <p:attrNameLst>
                                          <p:attrName>ppt_y</p:attrName>
                                        </p:attrNameLst>
                                      </p:cBhvr>
                                      <p:tavLst>
                                        <p:tav tm="0">
                                          <p:val>
                                            <p:strVal val="ppt_y"/>
                                          </p:val>
                                        </p:tav>
                                        <p:tav tm="100000">
                                          <p:val>
                                            <p:strVal val="ppt_y"/>
                                          </p:val>
                                        </p:tav>
                                      </p:tavLst>
                                    </p:anim>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5" grpId="1" animBg="1"/>
      <p:bldP spid="1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p:txBody>
          <a:bodyPr>
            <a:normAutofit/>
          </a:bodyPr>
          <a:lstStyle/>
          <a:p>
            <a:pPr marL="0" indent="0" algn="just">
              <a:lnSpc>
                <a:spcPct val="100000"/>
              </a:lnSpc>
              <a:buNone/>
            </a:pPr>
            <a:r>
              <a:rPr lang="en-US" dirty="0">
                <a:latin typeface="Arial" panose="020B0604020202020204" pitchFamily="34" charset="0"/>
                <a:cs typeface="Arial" panose="020B0604020202020204" pitchFamily="34" charset="0"/>
              </a:rPr>
              <a:t>Write a function </a:t>
            </a:r>
            <a:r>
              <a:rPr lang="en-US" b="1" dirty="0" err="1">
                <a:latin typeface="Arial" panose="020B0604020202020204" pitchFamily="34" charset="0"/>
                <a:cs typeface="Arial" panose="020B0604020202020204" pitchFamily="34" charset="0"/>
              </a:rPr>
              <a:t>removeUntil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pops all values off a stack of integers down to but not including the first occurrence of the chosen value. The prototype for the </a:t>
            </a:r>
            <a:r>
              <a:rPr lang="en-US" dirty="0" err="1">
                <a:latin typeface="Arial" panose="020B0604020202020204" pitchFamily="34" charset="0"/>
                <a:cs typeface="Arial" panose="020B0604020202020204" pitchFamily="34" charset="0"/>
              </a:rPr>
              <a:t>removeUntil</a:t>
            </a:r>
            <a:r>
              <a:rPr lang="en-US" dirty="0">
                <a:latin typeface="Arial" panose="020B0604020202020204" pitchFamily="34" charset="0"/>
                <a:cs typeface="Arial" panose="020B0604020202020204" pitchFamily="34" charset="0"/>
              </a:rPr>
              <a:t>() function is given below:</a:t>
            </a:r>
          </a:p>
          <a:p>
            <a:pPr marL="0" indent="0" algn="just">
              <a:lnSpc>
                <a:spcPct val="100000"/>
              </a:lnSpc>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removeUntil</a:t>
            </a:r>
            <a:r>
              <a:rPr lang="en-US" dirty="0">
                <a:latin typeface="Courier New" panose="02070309020205020404" pitchFamily="49" charset="0"/>
                <a:cs typeface="Courier New" panose="02070309020205020404" pitchFamily="49" charset="0"/>
              </a:rPr>
              <a:t>(Stack *s, int value);</a:t>
            </a:r>
          </a:p>
          <a:p>
            <a:pPr marL="0" indent="0" algn="just">
              <a:lnSpc>
                <a:spcPct val="100000"/>
              </a:lnSpc>
              <a:buNone/>
            </a:pPr>
            <a:endParaRPr lang="en-US" dirty="0">
              <a:latin typeface="Courier New" panose="02070309020205020404" pitchFamily="49" charset="0"/>
              <a:cs typeface="Courier New" panose="02070309020205020404" pitchFamily="49" charset="0"/>
            </a:endParaRPr>
          </a:p>
          <a:p>
            <a:pPr marL="0" indent="0" algn="just">
              <a:lnSpc>
                <a:spcPct val="100000"/>
              </a:lnSpc>
              <a:buNone/>
            </a:pPr>
            <a:r>
              <a:rPr lang="en-US" dirty="0">
                <a:latin typeface="Arial" panose="020B0604020202020204" pitchFamily="34" charset="0"/>
                <a:cs typeface="Arial" panose="020B0604020202020204" pitchFamily="34" charset="0"/>
              </a:rPr>
              <a:t>Given a stack [</a:t>
            </a:r>
            <a:r>
              <a:rPr lang="en-US" dirty="0">
                <a:solidFill>
                  <a:srgbClr val="0070C0"/>
                </a:solidFill>
                <a:latin typeface="Arial" panose="020B0604020202020204" pitchFamily="34" charset="0"/>
                <a:cs typeface="Arial" panose="020B0604020202020204" pitchFamily="34" charset="0"/>
              </a:rPr>
              <a:t>1 2 3 4</a:t>
            </a:r>
            <a:r>
              <a:rPr lang="en-US" dirty="0">
                <a:latin typeface="Arial" panose="020B0604020202020204" pitchFamily="34" charset="0"/>
                <a:cs typeface="Arial" panose="020B0604020202020204" pitchFamily="34" charset="0"/>
              </a:rPr>
              <a:t> 5 6 5 4 3 2 1] with the topmost number displayed on the left, calling </a:t>
            </a:r>
            <a:r>
              <a:rPr lang="en-US" b="1" dirty="0" err="1">
                <a:latin typeface="Arial" panose="020B0604020202020204" pitchFamily="34" charset="0"/>
                <a:cs typeface="Arial" panose="020B0604020202020204" pitchFamily="34" charset="0"/>
              </a:rPr>
              <a:t>removeUntil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with </a:t>
            </a:r>
            <a:r>
              <a:rPr lang="en-US" dirty="0">
                <a:solidFill>
                  <a:srgbClr val="0070C0"/>
                </a:solidFill>
                <a:latin typeface="Arial" panose="020B0604020202020204" pitchFamily="34" charset="0"/>
                <a:cs typeface="Arial" panose="020B0604020202020204" pitchFamily="34" charset="0"/>
              </a:rPr>
              <a:t>value = 5 </a:t>
            </a:r>
            <a:r>
              <a:rPr lang="en-US" dirty="0">
                <a:latin typeface="Arial" panose="020B0604020202020204" pitchFamily="34" charset="0"/>
                <a:cs typeface="Arial" panose="020B0604020202020204" pitchFamily="34" charset="0"/>
              </a:rPr>
              <a:t>will produce the stack [5 6 5 4 3 2 1].</a:t>
            </a:r>
          </a:p>
        </p:txBody>
      </p:sp>
    </p:spTree>
    <p:extLst>
      <p:ext uri="{BB962C8B-B14F-4D97-AF65-F5344CB8AC3E}">
        <p14:creationId xmlns:p14="http://schemas.microsoft.com/office/powerpoint/2010/main" val="242910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609600"/>
            <a:ext cx="89154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Stack s;</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s.ll.size</a:t>
            </a:r>
            <a:r>
              <a:rPr lang="en-US" altLang="en-US" sz="12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item;</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("Enter a list of numbers for a stack, terminated by any non-digit character: \n");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d",&amp;item</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push(&amp;s, item);</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("%*s");</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nBefore</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removeUntil</a:t>
            </a:r>
            <a:r>
              <a:rPr lang="en-US" altLang="en-US" sz="1200" dirty="0">
                <a:latin typeface="Courier New" panose="02070309020205020404" pitchFamily="49" charset="0"/>
                <a:cs typeface="Courier New" panose="02070309020205020404" pitchFamily="49" charset="0"/>
              </a:rPr>
              <a:t>() is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("Enter an integer value for </a:t>
            </a:r>
            <a:r>
              <a:rPr lang="en-US" altLang="en-US" sz="1200" dirty="0" err="1">
                <a:latin typeface="Courier New" panose="02070309020205020404" pitchFamily="49" charset="0"/>
                <a:cs typeface="Courier New" panose="02070309020205020404" pitchFamily="49" charset="0"/>
              </a:rPr>
              <a:t>removeUntil</a:t>
            </a:r>
            <a:r>
              <a:rPr lang="en-US" altLang="en-US" sz="1200" dirty="0">
                <a:latin typeface="Courier New" panose="02070309020205020404" pitchFamily="49" charset="0"/>
                <a:cs typeface="Courier New" panose="02070309020205020404" pitchFamily="49" charset="0"/>
              </a:rPr>
              <a:t>()\n");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d",&amp;item</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err="1">
                <a:solidFill>
                  <a:srgbClr val="FF0000"/>
                </a:solidFill>
                <a:latin typeface="Courier New" panose="02070309020205020404" pitchFamily="49" charset="0"/>
                <a:cs typeface="Courier New" panose="02070309020205020404" pitchFamily="49" charset="0"/>
              </a:rPr>
              <a:t>removeUntil</a:t>
            </a:r>
            <a:r>
              <a:rPr lang="en-US" altLang="en-US" sz="1200" b="1" dirty="0">
                <a:solidFill>
                  <a:srgbClr val="FF0000"/>
                </a:solidFill>
                <a:latin typeface="Courier New" panose="02070309020205020404" pitchFamily="49" charset="0"/>
                <a:cs typeface="Courier New" panose="02070309020205020404" pitchFamily="49" charset="0"/>
              </a:rPr>
              <a:t>(&amp;</a:t>
            </a:r>
            <a:r>
              <a:rPr lang="en-US" altLang="en-US" sz="1200" b="1" dirty="0" err="1">
                <a:solidFill>
                  <a:srgbClr val="FF0000"/>
                </a:solidFill>
                <a:latin typeface="Courier New" panose="02070309020205020404" pitchFamily="49" charset="0"/>
                <a:cs typeface="Courier New" panose="02070309020205020404" pitchFamily="49" charset="0"/>
              </a:rPr>
              <a:t>s,item</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nAfter</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removeUntil</a:t>
            </a:r>
            <a:r>
              <a:rPr lang="en-US" altLang="en-US" sz="1200" dirty="0">
                <a:latin typeface="Courier New" panose="02070309020205020404" pitchFamily="49" charset="0"/>
                <a:cs typeface="Courier New" panose="02070309020205020404" pitchFamily="49" charset="0"/>
              </a:rPr>
              <a:t>() was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//free dynamic memory is omitted here!</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return 0;</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609600"/>
            <a:ext cx="507151"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23</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a:t>Question 1 - Template.c</a:t>
            </a:r>
            <a:endParaRPr lang="en-SG" dirty="0"/>
          </a:p>
        </p:txBody>
      </p:sp>
    </p:spTree>
    <p:extLst>
      <p:ext uri="{BB962C8B-B14F-4D97-AF65-F5344CB8AC3E}">
        <p14:creationId xmlns:p14="http://schemas.microsoft.com/office/powerpoint/2010/main" val="210570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2575</TotalTime>
  <Words>5436</Words>
  <Application>Microsoft Office PowerPoint</Application>
  <PresentationFormat>On-screen Show (4:3)</PresentationFormat>
  <Paragraphs>1406</Paragraphs>
  <Slides>29</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Courier New</vt:lpstr>
      <vt:lpstr>Times New Roman</vt:lpstr>
      <vt:lpstr>Verdana</vt:lpstr>
      <vt:lpstr>1_Office Theme</vt:lpstr>
      <vt:lpstr>2_Office Theme</vt:lpstr>
      <vt:lpstr>CX1007: LAB Tutorial (Week 5)</vt:lpstr>
      <vt:lpstr>PowerPoint Presentation</vt:lpstr>
      <vt:lpstr>PowerPoint Presentation</vt:lpstr>
      <vt:lpstr>Stack and Queue functions</vt:lpstr>
      <vt:lpstr>initialising</vt:lpstr>
      <vt:lpstr>stack functions</vt:lpstr>
      <vt:lpstr>Queue functions</vt:lpstr>
      <vt:lpstr>Question 1</vt:lpstr>
      <vt:lpstr>Question 1 - Template.c</vt:lpstr>
      <vt:lpstr>Question 1 – removeUntil()</vt:lpstr>
      <vt:lpstr>Question 2</vt:lpstr>
      <vt:lpstr>Question 1 - Template.c</vt:lpstr>
      <vt:lpstr>PowerPoint Presentation</vt:lpstr>
      <vt:lpstr>PowerPoint Presentation</vt:lpstr>
      <vt:lpstr>PowerPoint Presentation</vt:lpstr>
      <vt:lpstr>Question 3</vt:lpstr>
      <vt:lpstr>Question 1 - Template.c</vt:lpstr>
      <vt:lpstr>Question 3 – palindrome()</vt:lpstr>
      <vt:lpstr>Question 3 – palindrome()</vt:lpstr>
      <vt:lpstr>Question 3 – palindrome()</vt:lpstr>
      <vt:lpstr>Question 3 – palindrome()</vt:lpstr>
      <vt:lpstr>Question 3 – palindrome()</vt:lpstr>
      <vt:lpstr>Question 3 – palindrome()</vt:lpstr>
      <vt:lpstr>Question 4</vt:lpstr>
      <vt:lpstr>Question 1 - Template.c</vt:lpstr>
      <vt:lpstr>Question 3 – palindrome()</vt:lpstr>
      <vt:lpstr>Question 3 – palindrome()</vt:lpstr>
      <vt:lpstr>Question 4 - example</vt:lpstr>
      <vt:lpstr>Question 4 -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CX1007: Tutorial 01</dc:title>
  <dc:creator>melani</dc:creator>
  <cp:lastModifiedBy>Owen Noel Newton Fernando (Dr)</cp:lastModifiedBy>
  <cp:revision>122</cp:revision>
  <dcterms:created xsi:type="dcterms:W3CDTF">2019-01-16T13:09:54Z</dcterms:created>
  <dcterms:modified xsi:type="dcterms:W3CDTF">2023-01-30T00:05:06Z</dcterms:modified>
</cp:coreProperties>
</file>