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24"/>
  </p:notesMasterIdLst>
  <p:sldIdLst>
    <p:sldId id="256" r:id="rId3"/>
    <p:sldId id="601" r:id="rId4"/>
    <p:sldId id="653" r:id="rId5"/>
    <p:sldId id="692" r:id="rId6"/>
    <p:sldId id="654" r:id="rId7"/>
    <p:sldId id="361" r:id="rId8"/>
    <p:sldId id="701" r:id="rId9"/>
    <p:sldId id="702" r:id="rId10"/>
    <p:sldId id="703" r:id="rId11"/>
    <p:sldId id="655" r:id="rId12"/>
    <p:sldId id="693" r:id="rId13"/>
    <p:sldId id="657" r:id="rId14"/>
    <p:sldId id="658" r:id="rId15"/>
    <p:sldId id="694" r:id="rId16"/>
    <p:sldId id="660" r:id="rId17"/>
    <p:sldId id="695" r:id="rId18"/>
    <p:sldId id="699" r:id="rId19"/>
    <p:sldId id="697" r:id="rId20"/>
    <p:sldId id="700" r:id="rId21"/>
    <p:sldId id="698" r:id="rId22"/>
    <p:sldId id="315" r:id="rId23"/>
  </p:sldIdLst>
  <p:sldSz cx="12192000" cy="6858000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1D18"/>
    <a:srgbClr val="003300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B1F54D-B78C-4C54-8E97-91E573732E5F}" v="143" dt="2023-02-04T15:26:01.4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6547" autoAdjust="0"/>
  </p:normalViewPr>
  <p:slideViewPr>
    <p:cSldViewPr snapToGrid="0">
      <p:cViewPr varScale="1">
        <p:scale>
          <a:sx n="74" d="100"/>
          <a:sy n="74" d="100"/>
        </p:scale>
        <p:origin x="1104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wen Noel Newton Fernando (Dr)" userId="f932e6a7-513b-4f8f-b71e-1f37278898b3" providerId="ADAL" clId="{C2B1F54D-B78C-4C54-8E97-91E573732E5F}"/>
    <pc:docChg chg="undo redo custSel addSld delSld modSld sldOrd modNotesMaster">
      <pc:chgData name="Owen Noel Newton Fernando (Dr)" userId="f932e6a7-513b-4f8f-b71e-1f37278898b3" providerId="ADAL" clId="{C2B1F54D-B78C-4C54-8E97-91E573732E5F}" dt="2023-02-04T15:26:01.414" v="1500" actId="1036"/>
      <pc:docMkLst>
        <pc:docMk/>
      </pc:docMkLst>
      <pc:sldChg chg="modNotes modNotesTx">
        <pc:chgData name="Owen Noel Newton Fernando (Dr)" userId="f932e6a7-513b-4f8f-b71e-1f37278898b3" providerId="ADAL" clId="{C2B1F54D-B78C-4C54-8E97-91E573732E5F}" dt="2023-02-04T14:17:44.602" v="1381"/>
        <pc:sldMkLst>
          <pc:docMk/>
          <pc:sldMk cId="4076967408" sldId="256"/>
        </pc:sldMkLst>
      </pc:sldChg>
      <pc:sldChg chg="del">
        <pc:chgData name="Owen Noel Newton Fernando (Dr)" userId="f932e6a7-513b-4f8f-b71e-1f37278898b3" providerId="ADAL" clId="{C2B1F54D-B78C-4C54-8E97-91E573732E5F}" dt="2023-02-04T11:24:05.246" v="0" actId="47"/>
        <pc:sldMkLst>
          <pc:docMk/>
          <pc:sldMk cId="4147585887" sldId="308"/>
        </pc:sldMkLst>
      </pc:sldChg>
      <pc:sldChg chg="del">
        <pc:chgData name="Owen Noel Newton Fernando (Dr)" userId="f932e6a7-513b-4f8f-b71e-1f37278898b3" providerId="ADAL" clId="{C2B1F54D-B78C-4C54-8E97-91E573732E5F}" dt="2023-02-04T11:24:19.749" v="2" actId="47"/>
        <pc:sldMkLst>
          <pc:docMk/>
          <pc:sldMk cId="3028524674" sldId="309"/>
        </pc:sldMkLst>
      </pc:sldChg>
      <pc:sldChg chg="addSp delSp modSp del mod">
        <pc:chgData name="Owen Noel Newton Fernando (Dr)" userId="f932e6a7-513b-4f8f-b71e-1f37278898b3" providerId="ADAL" clId="{C2B1F54D-B78C-4C54-8E97-91E573732E5F}" dt="2023-02-04T11:58:16.519" v="179" actId="47"/>
        <pc:sldMkLst>
          <pc:docMk/>
          <pc:sldMk cId="1026317599" sldId="310"/>
        </pc:sldMkLst>
        <pc:spChg chg="del">
          <ac:chgData name="Owen Noel Newton Fernando (Dr)" userId="f932e6a7-513b-4f8f-b71e-1f37278898b3" providerId="ADAL" clId="{C2B1F54D-B78C-4C54-8E97-91E573732E5F}" dt="2023-02-04T11:49:53.136" v="158" actId="478"/>
          <ac:spMkLst>
            <pc:docMk/>
            <pc:sldMk cId="1026317599" sldId="310"/>
            <ac:spMk id="2" creationId="{00000000-0000-0000-0000-000000000000}"/>
          </ac:spMkLst>
        </pc:spChg>
        <pc:spChg chg="add del mod">
          <ac:chgData name="Owen Noel Newton Fernando (Dr)" userId="f932e6a7-513b-4f8f-b71e-1f37278898b3" providerId="ADAL" clId="{C2B1F54D-B78C-4C54-8E97-91E573732E5F}" dt="2023-02-04T11:49:55.628" v="159" actId="478"/>
          <ac:spMkLst>
            <pc:docMk/>
            <pc:sldMk cId="1026317599" sldId="310"/>
            <ac:spMk id="6" creationId="{16EF793B-6536-5407-8BF2-011EE22DC322}"/>
          </ac:spMkLst>
        </pc:spChg>
      </pc:sldChg>
      <pc:sldChg chg="del">
        <pc:chgData name="Owen Noel Newton Fernando (Dr)" userId="f932e6a7-513b-4f8f-b71e-1f37278898b3" providerId="ADAL" clId="{C2B1F54D-B78C-4C54-8E97-91E573732E5F}" dt="2023-02-04T11:58:18.641" v="180" actId="47"/>
        <pc:sldMkLst>
          <pc:docMk/>
          <pc:sldMk cId="482534811" sldId="311"/>
        </pc:sldMkLst>
      </pc:sldChg>
      <pc:sldChg chg="del">
        <pc:chgData name="Owen Noel Newton Fernando (Dr)" userId="f932e6a7-513b-4f8f-b71e-1f37278898b3" providerId="ADAL" clId="{C2B1F54D-B78C-4C54-8E97-91E573732E5F}" dt="2023-02-04T11:58:24.554" v="182" actId="47"/>
        <pc:sldMkLst>
          <pc:docMk/>
          <pc:sldMk cId="3142646030" sldId="312"/>
        </pc:sldMkLst>
      </pc:sldChg>
      <pc:sldChg chg="del">
        <pc:chgData name="Owen Noel Newton Fernando (Dr)" userId="f932e6a7-513b-4f8f-b71e-1f37278898b3" providerId="ADAL" clId="{C2B1F54D-B78C-4C54-8E97-91E573732E5F}" dt="2023-02-04T11:58:26.642" v="183" actId="47"/>
        <pc:sldMkLst>
          <pc:docMk/>
          <pc:sldMk cId="773658110" sldId="313"/>
        </pc:sldMkLst>
      </pc:sldChg>
      <pc:sldChg chg="addSp delSp modSp add del mod setBg">
        <pc:chgData name="Owen Noel Newton Fernando (Dr)" userId="f932e6a7-513b-4f8f-b71e-1f37278898b3" providerId="ADAL" clId="{C2B1F54D-B78C-4C54-8E97-91E573732E5F}" dt="2023-02-04T12:14:31.898" v="406" actId="47"/>
        <pc:sldMkLst>
          <pc:docMk/>
          <pc:sldMk cId="3883010194" sldId="314"/>
        </pc:sldMkLst>
        <pc:spChg chg="del">
          <ac:chgData name="Owen Noel Newton Fernando (Dr)" userId="f932e6a7-513b-4f8f-b71e-1f37278898b3" providerId="ADAL" clId="{C2B1F54D-B78C-4C54-8E97-91E573732E5F}" dt="2023-02-04T11:59:40.780" v="190" actId="478"/>
          <ac:spMkLst>
            <pc:docMk/>
            <pc:sldMk cId="3883010194" sldId="314"/>
            <ac:spMk id="2" creationId="{00000000-0000-0000-0000-000000000000}"/>
          </ac:spMkLst>
        </pc:spChg>
        <pc:spChg chg="mod">
          <ac:chgData name="Owen Noel Newton Fernando (Dr)" userId="f932e6a7-513b-4f8f-b71e-1f37278898b3" providerId="ADAL" clId="{C2B1F54D-B78C-4C54-8E97-91E573732E5F}" dt="2023-02-04T12:10:14.621" v="369" actId="1038"/>
          <ac:spMkLst>
            <pc:docMk/>
            <pc:sldMk cId="3883010194" sldId="314"/>
            <ac:spMk id="3" creationId="{00000000-0000-0000-0000-000000000000}"/>
          </ac:spMkLst>
        </pc:spChg>
        <pc:spChg chg="mod">
          <ac:chgData name="Owen Noel Newton Fernando (Dr)" userId="f932e6a7-513b-4f8f-b71e-1f37278898b3" providerId="ADAL" clId="{C2B1F54D-B78C-4C54-8E97-91E573732E5F}" dt="2023-02-04T12:10:14.621" v="369" actId="1038"/>
          <ac:spMkLst>
            <pc:docMk/>
            <pc:sldMk cId="3883010194" sldId="314"/>
            <ac:spMk id="6" creationId="{00000000-0000-0000-0000-000000000000}"/>
          </ac:spMkLst>
        </pc:spChg>
        <pc:spChg chg="mod">
          <ac:chgData name="Owen Noel Newton Fernando (Dr)" userId="f932e6a7-513b-4f8f-b71e-1f37278898b3" providerId="ADAL" clId="{C2B1F54D-B78C-4C54-8E97-91E573732E5F}" dt="2023-02-04T12:10:14.621" v="369" actId="1038"/>
          <ac:spMkLst>
            <pc:docMk/>
            <pc:sldMk cId="3883010194" sldId="314"/>
            <ac:spMk id="8" creationId="{00000000-0000-0000-0000-000000000000}"/>
          </ac:spMkLst>
        </pc:spChg>
        <pc:spChg chg="mod">
          <ac:chgData name="Owen Noel Newton Fernando (Dr)" userId="f932e6a7-513b-4f8f-b71e-1f37278898b3" providerId="ADAL" clId="{C2B1F54D-B78C-4C54-8E97-91E573732E5F}" dt="2023-02-04T12:10:14.621" v="369" actId="1038"/>
          <ac:spMkLst>
            <pc:docMk/>
            <pc:sldMk cId="3883010194" sldId="314"/>
            <ac:spMk id="9" creationId="{00000000-0000-0000-0000-000000000000}"/>
          </ac:spMkLst>
        </pc:spChg>
        <pc:spChg chg="mod">
          <ac:chgData name="Owen Noel Newton Fernando (Dr)" userId="f932e6a7-513b-4f8f-b71e-1f37278898b3" providerId="ADAL" clId="{C2B1F54D-B78C-4C54-8E97-91E573732E5F}" dt="2023-02-04T12:10:14.621" v="369" actId="1038"/>
          <ac:spMkLst>
            <pc:docMk/>
            <pc:sldMk cId="3883010194" sldId="314"/>
            <ac:spMk id="10" creationId="{00000000-0000-0000-0000-000000000000}"/>
          </ac:spMkLst>
        </pc:spChg>
        <pc:spChg chg="mod">
          <ac:chgData name="Owen Noel Newton Fernando (Dr)" userId="f932e6a7-513b-4f8f-b71e-1f37278898b3" providerId="ADAL" clId="{C2B1F54D-B78C-4C54-8E97-91E573732E5F}" dt="2023-02-04T12:10:14.621" v="369" actId="1038"/>
          <ac:spMkLst>
            <pc:docMk/>
            <pc:sldMk cId="3883010194" sldId="314"/>
            <ac:spMk id="11" creationId="{00000000-0000-0000-0000-000000000000}"/>
          </ac:spMkLst>
        </pc:spChg>
        <pc:spChg chg="mod">
          <ac:chgData name="Owen Noel Newton Fernando (Dr)" userId="f932e6a7-513b-4f8f-b71e-1f37278898b3" providerId="ADAL" clId="{C2B1F54D-B78C-4C54-8E97-91E573732E5F}" dt="2023-02-04T12:10:14.621" v="369" actId="1038"/>
          <ac:spMkLst>
            <pc:docMk/>
            <pc:sldMk cId="3883010194" sldId="314"/>
            <ac:spMk id="13" creationId="{00000000-0000-0000-0000-000000000000}"/>
          </ac:spMkLst>
        </pc:spChg>
        <pc:spChg chg="add del mod">
          <ac:chgData name="Owen Noel Newton Fernando (Dr)" userId="f932e6a7-513b-4f8f-b71e-1f37278898b3" providerId="ADAL" clId="{C2B1F54D-B78C-4C54-8E97-91E573732E5F}" dt="2023-02-04T12:10:12.936" v="367" actId="478"/>
          <ac:spMkLst>
            <pc:docMk/>
            <pc:sldMk cId="3883010194" sldId="314"/>
            <ac:spMk id="14" creationId="{D831E7AC-984C-FF4A-E37C-120C315B711D}"/>
          </ac:spMkLst>
        </pc:spChg>
        <pc:spChg chg="mod">
          <ac:chgData name="Owen Noel Newton Fernando (Dr)" userId="f932e6a7-513b-4f8f-b71e-1f37278898b3" providerId="ADAL" clId="{C2B1F54D-B78C-4C54-8E97-91E573732E5F}" dt="2023-02-04T12:10:14.621" v="369" actId="1038"/>
          <ac:spMkLst>
            <pc:docMk/>
            <pc:sldMk cId="3883010194" sldId="314"/>
            <ac:spMk id="15" creationId="{00000000-0000-0000-0000-000000000000}"/>
          </ac:spMkLst>
        </pc:spChg>
        <pc:spChg chg="mod">
          <ac:chgData name="Owen Noel Newton Fernando (Dr)" userId="f932e6a7-513b-4f8f-b71e-1f37278898b3" providerId="ADAL" clId="{C2B1F54D-B78C-4C54-8E97-91E573732E5F}" dt="2023-02-04T12:10:14.621" v="369" actId="1038"/>
          <ac:spMkLst>
            <pc:docMk/>
            <pc:sldMk cId="3883010194" sldId="314"/>
            <ac:spMk id="16" creationId="{00000000-0000-0000-0000-000000000000}"/>
          </ac:spMkLst>
        </pc:spChg>
        <pc:spChg chg="mod">
          <ac:chgData name="Owen Noel Newton Fernando (Dr)" userId="f932e6a7-513b-4f8f-b71e-1f37278898b3" providerId="ADAL" clId="{C2B1F54D-B78C-4C54-8E97-91E573732E5F}" dt="2023-02-04T12:10:14.621" v="369" actId="1038"/>
          <ac:spMkLst>
            <pc:docMk/>
            <pc:sldMk cId="3883010194" sldId="314"/>
            <ac:spMk id="17" creationId="{00000000-0000-0000-0000-000000000000}"/>
          </ac:spMkLst>
        </pc:spChg>
        <pc:spChg chg="mod">
          <ac:chgData name="Owen Noel Newton Fernando (Dr)" userId="f932e6a7-513b-4f8f-b71e-1f37278898b3" providerId="ADAL" clId="{C2B1F54D-B78C-4C54-8E97-91E573732E5F}" dt="2023-02-04T12:10:14.621" v="369" actId="1038"/>
          <ac:spMkLst>
            <pc:docMk/>
            <pc:sldMk cId="3883010194" sldId="314"/>
            <ac:spMk id="18" creationId="{00000000-0000-0000-0000-000000000000}"/>
          </ac:spMkLst>
        </pc:spChg>
        <pc:spChg chg="mod">
          <ac:chgData name="Owen Noel Newton Fernando (Dr)" userId="f932e6a7-513b-4f8f-b71e-1f37278898b3" providerId="ADAL" clId="{C2B1F54D-B78C-4C54-8E97-91E573732E5F}" dt="2023-02-04T12:10:14.621" v="369" actId="1038"/>
          <ac:spMkLst>
            <pc:docMk/>
            <pc:sldMk cId="3883010194" sldId="314"/>
            <ac:spMk id="19" creationId="{00000000-0000-0000-0000-000000000000}"/>
          </ac:spMkLst>
        </pc:spChg>
        <pc:spChg chg="mod">
          <ac:chgData name="Owen Noel Newton Fernando (Dr)" userId="f932e6a7-513b-4f8f-b71e-1f37278898b3" providerId="ADAL" clId="{C2B1F54D-B78C-4C54-8E97-91E573732E5F}" dt="2023-02-04T12:10:14.621" v="369" actId="1038"/>
          <ac:spMkLst>
            <pc:docMk/>
            <pc:sldMk cId="3883010194" sldId="314"/>
            <ac:spMk id="20" creationId="{00000000-0000-0000-0000-000000000000}"/>
          </ac:spMkLst>
        </pc:spChg>
        <pc:spChg chg="mod">
          <ac:chgData name="Owen Noel Newton Fernando (Dr)" userId="f932e6a7-513b-4f8f-b71e-1f37278898b3" providerId="ADAL" clId="{C2B1F54D-B78C-4C54-8E97-91E573732E5F}" dt="2023-02-04T12:10:14.621" v="369" actId="1038"/>
          <ac:spMkLst>
            <pc:docMk/>
            <pc:sldMk cId="3883010194" sldId="314"/>
            <ac:spMk id="21" creationId="{00000000-0000-0000-0000-000000000000}"/>
          </ac:spMkLst>
        </pc:spChg>
        <pc:spChg chg="mod">
          <ac:chgData name="Owen Noel Newton Fernando (Dr)" userId="f932e6a7-513b-4f8f-b71e-1f37278898b3" providerId="ADAL" clId="{C2B1F54D-B78C-4C54-8E97-91E573732E5F}" dt="2023-02-04T12:10:14.621" v="369" actId="1038"/>
          <ac:spMkLst>
            <pc:docMk/>
            <pc:sldMk cId="3883010194" sldId="314"/>
            <ac:spMk id="23" creationId="{00000000-0000-0000-0000-000000000000}"/>
          </ac:spMkLst>
        </pc:spChg>
        <pc:spChg chg="mod">
          <ac:chgData name="Owen Noel Newton Fernando (Dr)" userId="f932e6a7-513b-4f8f-b71e-1f37278898b3" providerId="ADAL" clId="{C2B1F54D-B78C-4C54-8E97-91E573732E5F}" dt="2023-02-04T12:10:14.621" v="369" actId="1038"/>
          <ac:spMkLst>
            <pc:docMk/>
            <pc:sldMk cId="3883010194" sldId="314"/>
            <ac:spMk id="24" creationId="{00000000-0000-0000-0000-000000000000}"/>
          </ac:spMkLst>
        </pc:spChg>
        <pc:spChg chg="add del mod">
          <ac:chgData name="Owen Noel Newton Fernando (Dr)" userId="f932e6a7-513b-4f8f-b71e-1f37278898b3" providerId="ADAL" clId="{C2B1F54D-B78C-4C54-8E97-91E573732E5F}" dt="2023-02-04T11:59:48.643" v="191" actId="478"/>
          <ac:spMkLst>
            <pc:docMk/>
            <pc:sldMk cId="3883010194" sldId="314"/>
            <ac:spMk id="25" creationId="{0024476F-7FBC-30A1-9A48-812F0FBEA051}"/>
          </ac:spMkLst>
        </pc:spChg>
        <pc:spChg chg="add mod">
          <ac:chgData name="Owen Noel Newton Fernando (Dr)" userId="f932e6a7-513b-4f8f-b71e-1f37278898b3" providerId="ADAL" clId="{C2B1F54D-B78C-4C54-8E97-91E573732E5F}" dt="2023-02-04T12:10:17.758" v="374" actId="2711"/>
          <ac:spMkLst>
            <pc:docMk/>
            <pc:sldMk cId="3883010194" sldId="314"/>
            <ac:spMk id="26" creationId="{745B3D5F-FE81-86D1-D438-9647DEA71D1B}"/>
          </ac:spMkLst>
        </pc:spChg>
        <pc:spChg chg="mod">
          <ac:chgData name="Owen Noel Newton Fernando (Dr)" userId="f932e6a7-513b-4f8f-b71e-1f37278898b3" providerId="ADAL" clId="{C2B1F54D-B78C-4C54-8E97-91E573732E5F}" dt="2023-02-04T12:10:14.621" v="369" actId="1038"/>
          <ac:spMkLst>
            <pc:docMk/>
            <pc:sldMk cId="3883010194" sldId="314"/>
            <ac:spMk id="28" creationId="{00000000-0000-0000-0000-000000000000}"/>
          </ac:spMkLst>
        </pc:spChg>
        <pc:graphicFrameChg chg="mod">
          <ac:chgData name="Owen Noel Newton Fernando (Dr)" userId="f932e6a7-513b-4f8f-b71e-1f37278898b3" providerId="ADAL" clId="{C2B1F54D-B78C-4C54-8E97-91E573732E5F}" dt="2023-02-04T12:10:14.621" v="369" actId="1038"/>
          <ac:graphicFrameMkLst>
            <pc:docMk/>
            <pc:sldMk cId="3883010194" sldId="314"/>
            <ac:graphicFrameMk id="5" creationId="{00000000-0000-0000-0000-000000000000}"/>
          </ac:graphicFrameMkLst>
        </pc:graphicFrameChg>
        <pc:graphicFrameChg chg="mod">
          <ac:chgData name="Owen Noel Newton Fernando (Dr)" userId="f932e6a7-513b-4f8f-b71e-1f37278898b3" providerId="ADAL" clId="{C2B1F54D-B78C-4C54-8E97-91E573732E5F}" dt="2023-02-04T12:10:14.621" v="369" actId="1038"/>
          <ac:graphicFrameMkLst>
            <pc:docMk/>
            <pc:sldMk cId="3883010194" sldId="314"/>
            <ac:graphicFrameMk id="7" creationId="{00000000-0000-0000-0000-000000000000}"/>
          </ac:graphicFrameMkLst>
        </pc:graphicFrameChg>
        <pc:picChg chg="del mod">
          <ac:chgData name="Owen Noel Newton Fernando (Dr)" userId="f932e6a7-513b-4f8f-b71e-1f37278898b3" providerId="ADAL" clId="{C2B1F54D-B78C-4C54-8E97-91E573732E5F}" dt="2023-02-04T12:13:21.778" v="395" actId="1076"/>
          <ac:picMkLst>
            <pc:docMk/>
            <pc:sldMk cId="3883010194" sldId="314"/>
            <ac:picMk id="4" creationId="{00000000-0000-0000-0000-000000000000}"/>
          </ac:picMkLst>
        </pc:picChg>
      </pc:sldChg>
      <pc:sldChg chg="modSp mod">
        <pc:chgData name="Owen Noel Newton Fernando (Dr)" userId="f932e6a7-513b-4f8f-b71e-1f37278898b3" providerId="ADAL" clId="{C2B1F54D-B78C-4C54-8E97-91E573732E5F}" dt="2023-02-04T12:10:19.030" v="376" actId="113"/>
        <pc:sldMkLst>
          <pc:docMk/>
          <pc:sldMk cId="3850178310" sldId="315"/>
        </pc:sldMkLst>
        <pc:spChg chg="mod">
          <ac:chgData name="Owen Noel Newton Fernando (Dr)" userId="f932e6a7-513b-4f8f-b71e-1f37278898b3" providerId="ADAL" clId="{C2B1F54D-B78C-4C54-8E97-91E573732E5F}" dt="2023-02-04T12:10:19.030" v="376" actId="113"/>
          <ac:spMkLst>
            <pc:docMk/>
            <pc:sldMk cId="3850178310" sldId="315"/>
            <ac:spMk id="2" creationId="{00000000-0000-0000-0000-000000000000}"/>
          </ac:spMkLst>
        </pc:spChg>
      </pc:sldChg>
      <pc:sldChg chg="del">
        <pc:chgData name="Owen Noel Newton Fernando (Dr)" userId="f932e6a7-513b-4f8f-b71e-1f37278898b3" providerId="ADAL" clId="{C2B1F54D-B78C-4C54-8E97-91E573732E5F}" dt="2023-02-04T12:12:41.411" v="393" actId="47"/>
        <pc:sldMkLst>
          <pc:docMk/>
          <pc:sldMk cId="863299414" sldId="316"/>
        </pc:sldMkLst>
      </pc:sldChg>
      <pc:sldChg chg="del">
        <pc:chgData name="Owen Noel Newton Fernando (Dr)" userId="f932e6a7-513b-4f8f-b71e-1f37278898b3" providerId="ADAL" clId="{C2B1F54D-B78C-4C54-8E97-91E573732E5F}" dt="2023-02-04T11:24:16.359" v="1" actId="47"/>
        <pc:sldMkLst>
          <pc:docMk/>
          <pc:sldMk cId="349902055" sldId="318"/>
        </pc:sldMkLst>
      </pc:sldChg>
      <pc:sldChg chg="del">
        <pc:chgData name="Owen Noel Newton Fernando (Dr)" userId="f932e6a7-513b-4f8f-b71e-1f37278898b3" providerId="ADAL" clId="{C2B1F54D-B78C-4C54-8E97-91E573732E5F}" dt="2023-02-04T11:58:21.423" v="181" actId="47"/>
        <pc:sldMkLst>
          <pc:docMk/>
          <pc:sldMk cId="1975673349" sldId="319"/>
        </pc:sldMkLst>
      </pc:sldChg>
      <pc:sldChg chg="modSp del mod ord">
        <pc:chgData name="Owen Noel Newton Fernando (Dr)" userId="f932e6a7-513b-4f8f-b71e-1f37278898b3" providerId="ADAL" clId="{C2B1F54D-B78C-4C54-8E97-91E573732E5F}" dt="2023-02-04T11:40:04.784" v="100" actId="47"/>
        <pc:sldMkLst>
          <pc:docMk/>
          <pc:sldMk cId="2194123158" sldId="320"/>
        </pc:sldMkLst>
        <pc:spChg chg="mod">
          <ac:chgData name="Owen Noel Newton Fernando (Dr)" userId="f932e6a7-513b-4f8f-b71e-1f37278898b3" providerId="ADAL" clId="{C2B1F54D-B78C-4C54-8E97-91E573732E5F}" dt="2023-02-04T11:26:01.925" v="12" actId="1076"/>
          <ac:spMkLst>
            <pc:docMk/>
            <pc:sldMk cId="2194123158" sldId="320"/>
            <ac:spMk id="3" creationId="{00000000-0000-0000-0000-000000000000}"/>
          </ac:spMkLst>
        </pc:spChg>
        <pc:spChg chg="mod">
          <ac:chgData name="Owen Noel Newton Fernando (Dr)" userId="f932e6a7-513b-4f8f-b71e-1f37278898b3" providerId="ADAL" clId="{C2B1F54D-B78C-4C54-8E97-91E573732E5F}" dt="2023-02-04T11:26:01.925" v="12" actId="1076"/>
          <ac:spMkLst>
            <pc:docMk/>
            <pc:sldMk cId="2194123158" sldId="320"/>
            <ac:spMk id="5" creationId="{00000000-0000-0000-0000-000000000000}"/>
          </ac:spMkLst>
        </pc:spChg>
        <pc:spChg chg="mod">
          <ac:chgData name="Owen Noel Newton Fernando (Dr)" userId="f932e6a7-513b-4f8f-b71e-1f37278898b3" providerId="ADAL" clId="{C2B1F54D-B78C-4C54-8E97-91E573732E5F}" dt="2023-02-04T11:26:01.925" v="12" actId="1076"/>
          <ac:spMkLst>
            <pc:docMk/>
            <pc:sldMk cId="2194123158" sldId="320"/>
            <ac:spMk id="6" creationId="{00000000-0000-0000-0000-000000000000}"/>
          </ac:spMkLst>
        </pc:spChg>
        <pc:spChg chg="mod">
          <ac:chgData name="Owen Noel Newton Fernando (Dr)" userId="f932e6a7-513b-4f8f-b71e-1f37278898b3" providerId="ADAL" clId="{C2B1F54D-B78C-4C54-8E97-91E573732E5F}" dt="2023-02-04T11:26:01.925" v="12" actId="1076"/>
          <ac:spMkLst>
            <pc:docMk/>
            <pc:sldMk cId="2194123158" sldId="320"/>
            <ac:spMk id="7" creationId="{00000000-0000-0000-0000-000000000000}"/>
          </ac:spMkLst>
        </pc:spChg>
        <pc:spChg chg="mod">
          <ac:chgData name="Owen Noel Newton Fernando (Dr)" userId="f932e6a7-513b-4f8f-b71e-1f37278898b3" providerId="ADAL" clId="{C2B1F54D-B78C-4C54-8E97-91E573732E5F}" dt="2023-02-04T11:26:01.925" v="12" actId="1076"/>
          <ac:spMkLst>
            <pc:docMk/>
            <pc:sldMk cId="2194123158" sldId="320"/>
            <ac:spMk id="9" creationId="{00000000-0000-0000-0000-000000000000}"/>
          </ac:spMkLst>
        </pc:spChg>
        <pc:spChg chg="mod">
          <ac:chgData name="Owen Noel Newton Fernando (Dr)" userId="f932e6a7-513b-4f8f-b71e-1f37278898b3" providerId="ADAL" clId="{C2B1F54D-B78C-4C54-8E97-91E573732E5F}" dt="2023-02-04T11:26:01.925" v="12" actId="1076"/>
          <ac:spMkLst>
            <pc:docMk/>
            <pc:sldMk cId="2194123158" sldId="320"/>
            <ac:spMk id="10" creationId="{00000000-0000-0000-0000-000000000000}"/>
          </ac:spMkLst>
        </pc:spChg>
        <pc:spChg chg="mod">
          <ac:chgData name="Owen Noel Newton Fernando (Dr)" userId="f932e6a7-513b-4f8f-b71e-1f37278898b3" providerId="ADAL" clId="{C2B1F54D-B78C-4C54-8E97-91E573732E5F}" dt="2023-02-04T11:26:01.925" v="12" actId="1076"/>
          <ac:spMkLst>
            <pc:docMk/>
            <pc:sldMk cId="2194123158" sldId="320"/>
            <ac:spMk id="11" creationId="{B8BDB76F-B0C0-4EF8-B77C-E7B0B0BEFCA0}"/>
          </ac:spMkLst>
        </pc:spChg>
      </pc:sldChg>
      <pc:sldChg chg="addSp delSp add del">
        <pc:chgData name="Owen Noel Newton Fernando (Dr)" userId="f932e6a7-513b-4f8f-b71e-1f37278898b3" providerId="ADAL" clId="{C2B1F54D-B78C-4C54-8E97-91E573732E5F}" dt="2023-02-04T14:56:29.970" v="1460" actId="47"/>
        <pc:sldMkLst>
          <pc:docMk/>
          <pc:sldMk cId="4057340565" sldId="361"/>
        </pc:sldMkLst>
        <pc:picChg chg="add del">
          <ac:chgData name="Owen Noel Newton Fernando (Dr)" userId="f932e6a7-513b-4f8f-b71e-1f37278898b3" providerId="ADAL" clId="{C2B1F54D-B78C-4C54-8E97-91E573732E5F}" dt="2023-02-04T14:51:04.934" v="1427"/>
          <ac:picMkLst>
            <pc:docMk/>
            <pc:sldMk cId="4057340565" sldId="361"/>
            <ac:picMk id="4" creationId="{95381D50-7FC4-282D-300B-2EEE830390B9}"/>
          </ac:picMkLst>
        </pc:picChg>
      </pc:sldChg>
      <pc:sldChg chg="modSp add del mod">
        <pc:chgData name="Owen Noel Newton Fernando (Dr)" userId="f932e6a7-513b-4f8f-b71e-1f37278898b3" providerId="ADAL" clId="{C2B1F54D-B78C-4C54-8E97-91E573732E5F}" dt="2023-02-04T14:57:49.017" v="1467" actId="47"/>
        <pc:sldMkLst>
          <pc:docMk/>
          <pc:sldMk cId="688424942" sldId="362"/>
        </pc:sldMkLst>
        <pc:spChg chg="mod">
          <ac:chgData name="Owen Noel Newton Fernando (Dr)" userId="f932e6a7-513b-4f8f-b71e-1f37278898b3" providerId="ADAL" clId="{C2B1F54D-B78C-4C54-8E97-91E573732E5F}" dt="2023-02-04T14:09:00.435" v="1373" actId="1076"/>
          <ac:spMkLst>
            <pc:docMk/>
            <pc:sldMk cId="688424942" sldId="362"/>
            <ac:spMk id="6" creationId="{874928D7-E5EC-42D3-903C-0120ABB69B72}"/>
          </ac:spMkLst>
        </pc:spChg>
        <pc:spChg chg="mod">
          <ac:chgData name="Owen Noel Newton Fernando (Dr)" userId="f932e6a7-513b-4f8f-b71e-1f37278898b3" providerId="ADAL" clId="{C2B1F54D-B78C-4C54-8E97-91E573732E5F}" dt="2023-02-04T14:09:03.960" v="1374" actId="1076"/>
          <ac:spMkLst>
            <pc:docMk/>
            <pc:sldMk cId="688424942" sldId="362"/>
            <ac:spMk id="9" creationId="{F54FB4AE-5198-41B7-BE59-1D31264C9C25}"/>
          </ac:spMkLst>
        </pc:spChg>
      </pc:sldChg>
      <pc:sldChg chg="modSp add del mod">
        <pc:chgData name="Owen Noel Newton Fernando (Dr)" userId="f932e6a7-513b-4f8f-b71e-1f37278898b3" providerId="ADAL" clId="{C2B1F54D-B78C-4C54-8E97-91E573732E5F}" dt="2023-02-04T14:57:49.017" v="1467" actId="47"/>
        <pc:sldMkLst>
          <pc:docMk/>
          <pc:sldMk cId="1373411036" sldId="366"/>
        </pc:sldMkLst>
        <pc:spChg chg="mod">
          <ac:chgData name="Owen Noel Newton Fernando (Dr)" userId="f932e6a7-513b-4f8f-b71e-1f37278898b3" providerId="ADAL" clId="{C2B1F54D-B78C-4C54-8E97-91E573732E5F}" dt="2023-02-04T14:08:50.817" v="1371" actId="1076"/>
          <ac:spMkLst>
            <pc:docMk/>
            <pc:sldMk cId="1373411036" sldId="366"/>
            <ac:spMk id="77" creationId="{0D8110D2-1EF6-4891-BAD1-DB6ADE97866F}"/>
          </ac:spMkLst>
        </pc:spChg>
      </pc:sldChg>
      <pc:sldChg chg="addSp delSp modSp add del mod modAnim">
        <pc:chgData name="Owen Noel Newton Fernando (Dr)" userId="f932e6a7-513b-4f8f-b71e-1f37278898b3" providerId="ADAL" clId="{C2B1F54D-B78C-4C54-8E97-91E573732E5F}" dt="2023-02-04T15:10:24.709" v="1491" actId="47"/>
        <pc:sldMkLst>
          <pc:docMk/>
          <pc:sldMk cId="3763880432" sldId="367"/>
        </pc:sldMkLst>
        <pc:spChg chg="add mod">
          <ac:chgData name="Owen Noel Newton Fernando (Dr)" userId="f932e6a7-513b-4f8f-b71e-1f37278898b3" providerId="ADAL" clId="{C2B1F54D-B78C-4C54-8E97-91E573732E5F}" dt="2023-02-04T14:35:45.540" v="1412" actId="1038"/>
          <ac:spMkLst>
            <pc:docMk/>
            <pc:sldMk cId="3763880432" sldId="367"/>
            <ac:spMk id="4" creationId="{949716F5-E4BD-5189-8A88-43C023757C6A}"/>
          </ac:spMkLst>
        </pc:spChg>
        <pc:spChg chg="add del">
          <ac:chgData name="Owen Noel Newton Fernando (Dr)" userId="f932e6a7-513b-4f8f-b71e-1f37278898b3" providerId="ADAL" clId="{C2B1F54D-B78C-4C54-8E97-91E573732E5F}" dt="2023-02-04T15:08:15.732" v="1485" actId="478"/>
          <ac:spMkLst>
            <pc:docMk/>
            <pc:sldMk cId="3763880432" sldId="367"/>
            <ac:spMk id="10" creationId="{04302381-4162-4F15-A0AA-8408A8158319}"/>
          </ac:spMkLst>
        </pc:spChg>
      </pc:sldChg>
      <pc:sldChg chg="add del">
        <pc:chgData name="Owen Noel Newton Fernando (Dr)" userId="f932e6a7-513b-4f8f-b71e-1f37278898b3" providerId="ADAL" clId="{C2B1F54D-B78C-4C54-8E97-91E573732E5F}" dt="2023-02-04T14:57:49.017" v="1467" actId="47"/>
        <pc:sldMkLst>
          <pc:docMk/>
          <pc:sldMk cId="704546238" sldId="385"/>
        </pc:sldMkLst>
      </pc:sldChg>
      <pc:sldChg chg="modNotesTx">
        <pc:chgData name="Owen Noel Newton Fernando (Dr)" userId="f932e6a7-513b-4f8f-b71e-1f37278898b3" providerId="ADAL" clId="{C2B1F54D-B78C-4C54-8E97-91E573732E5F}" dt="2023-02-04T13:37:04.058" v="1340" actId="6549"/>
        <pc:sldMkLst>
          <pc:docMk/>
          <pc:sldMk cId="694663950" sldId="601"/>
        </pc:sldMkLst>
      </pc:sldChg>
      <pc:sldChg chg="modNotes">
        <pc:chgData name="Owen Noel Newton Fernando (Dr)" userId="f932e6a7-513b-4f8f-b71e-1f37278898b3" providerId="ADAL" clId="{C2B1F54D-B78C-4C54-8E97-91E573732E5F}" dt="2023-02-04T14:17:44.602" v="1381"/>
        <pc:sldMkLst>
          <pc:docMk/>
          <pc:sldMk cId="600207256" sldId="653"/>
        </pc:sldMkLst>
      </pc:sldChg>
      <pc:sldChg chg="modSp mod">
        <pc:chgData name="Owen Noel Newton Fernando (Dr)" userId="f932e6a7-513b-4f8f-b71e-1f37278898b3" providerId="ADAL" clId="{C2B1F54D-B78C-4C54-8E97-91E573732E5F}" dt="2023-02-04T14:39:46.083" v="1420" actId="20577"/>
        <pc:sldMkLst>
          <pc:docMk/>
          <pc:sldMk cId="3348287303" sldId="654"/>
        </pc:sldMkLst>
        <pc:spChg chg="mod">
          <ac:chgData name="Owen Noel Newton Fernando (Dr)" userId="f932e6a7-513b-4f8f-b71e-1f37278898b3" providerId="ADAL" clId="{C2B1F54D-B78C-4C54-8E97-91E573732E5F}" dt="2023-02-04T14:39:46.083" v="1420" actId="20577"/>
          <ac:spMkLst>
            <pc:docMk/>
            <pc:sldMk cId="3348287303" sldId="654"/>
            <ac:spMk id="6" creationId="{4229093A-F75B-0268-13BC-D3A6B1B281A5}"/>
          </ac:spMkLst>
        </pc:spChg>
      </pc:sldChg>
      <pc:sldChg chg="addSp delSp">
        <pc:chgData name="Owen Noel Newton Fernando (Dr)" userId="f932e6a7-513b-4f8f-b71e-1f37278898b3" providerId="ADAL" clId="{C2B1F54D-B78C-4C54-8E97-91E573732E5F}" dt="2023-02-04T15:07:20.069" v="1480"/>
        <pc:sldMkLst>
          <pc:docMk/>
          <pc:sldMk cId="4088975356" sldId="655"/>
        </pc:sldMkLst>
        <pc:picChg chg="add del">
          <ac:chgData name="Owen Noel Newton Fernando (Dr)" userId="f932e6a7-513b-4f8f-b71e-1f37278898b3" providerId="ADAL" clId="{C2B1F54D-B78C-4C54-8E97-91E573732E5F}" dt="2023-02-04T15:07:20.069" v="1480"/>
          <ac:picMkLst>
            <pc:docMk/>
            <pc:sldMk cId="4088975356" sldId="655"/>
            <ac:picMk id="2" creationId="{1EDD810D-BB7C-C2E0-F1A7-4CAC1B667F47}"/>
          </ac:picMkLst>
        </pc:picChg>
      </pc:sldChg>
      <pc:sldChg chg="del">
        <pc:chgData name="Owen Noel Newton Fernando (Dr)" userId="f932e6a7-513b-4f8f-b71e-1f37278898b3" providerId="ADAL" clId="{C2B1F54D-B78C-4C54-8E97-91E573732E5F}" dt="2023-02-04T11:26:31.157" v="13" actId="2696"/>
        <pc:sldMkLst>
          <pc:docMk/>
          <pc:sldMk cId="2500070759" sldId="657"/>
        </pc:sldMkLst>
      </pc:sldChg>
      <pc:sldChg chg="addSp modSp add mod modNotesTx">
        <pc:chgData name="Owen Noel Newton Fernando (Dr)" userId="f932e6a7-513b-4f8f-b71e-1f37278898b3" providerId="ADAL" clId="{C2B1F54D-B78C-4C54-8E97-91E573732E5F}" dt="2023-02-04T13:39:59.591" v="1347" actId="207"/>
        <pc:sldMkLst>
          <pc:docMk/>
          <pc:sldMk cId="3674905954" sldId="657"/>
        </pc:sldMkLst>
        <pc:spChg chg="mod">
          <ac:chgData name="Owen Noel Newton Fernando (Dr)" userId="f932e6a7-513b-4f8f-b71e-1f37278898b3" providerId="ADAL" clId="{C2B1F54D-B78C-4C54-8E97-91E573732E5F}" dt="2023-02-04T11:26:43.032" v="22" actId="20577"/>
          <ac:spMkLst>
            <pc:docMk/>
            <pc:sldMk cId="3674905954" sldId="657"/>
            <ac:spMk id="2" creationId="{99A5F551-DE37-229F-D44E-3EFA70E771BC}"/>
          </ac:spMkLst>
        </pc:spChg>
        <pc:spChg chg="mod">
          <ac:chgData name="Owen Noel Newton Fernando (Dr)" userId="f932e6a7-513b-4f8f-b71e-1f37278898b3" providerId="ADAL" clId="{C2B1F54D-B78C-4C54-8E97-91E573732E5F}" dt="2023-02-04T13:39:59.591" v="1347" actId="207"/>
          <ac:spMkLst>
            <pc:docMk/>
            <pc:sldMk cId="3674905954" sldId="657"/>
            <ac:spMk id="3" creationId="{73DEF1FB-D3AA-FF5C-E2D7-C463E4038EE5}"/>
          </ac:spMkLst>
        </pc:spChg>
        <pc:graphicFrameChg chg="add mod">
          <ac:chgData name="Owen Noel Newton Fernando (Dr)" userId="f932e6a7-513b-4f8f-b71e-1f37278898b3" providerId="ADAL" clId="{C2B1F54D-B78C-4C54-8E97-91E573732E5F}" dt="2023-02-04T11:48:23.385" v="154" actId="1076"/>
          <ac:graphicFrameMkLst>
            <pc:docMk/>
            <pc:sldMk cId="3674905954" sldId="657"/>
            <ac:graphicFrameMk id="4" creationId="{A3A387B0-2F0F-6F00-3EF9-5B8D73EDA0E9}"/>
          </ac:graphicFrameMkLst>
        </pc:graphicFrameChg>
      </pc:sldChg>
      <pc:sldChg chg="modSp mod ord">
        <pc:chgData name="Owen Noel Newton Fernando (Dr)" userId="f932e6a7-513b-4f8f-b71e-1f37278898b3" providerId="ADAL" clId="{C2B1F54D-B78C-4C54-8E97-91E573732E5F}" dt="2023-02-04T13:42:19.483" v="1350" actId="20577"/>
        <pc:sldMkLst>
          <pc:docMk/>
          <pc:sldMk cId="2233787083" sldId="658"/>
        </pc:sldMkLst>
        <pc:spChg chg="mod">
          <ac:chgData name="Owen Noel Newton Fernando (Dr)" userId="f932e6a7-513b-4f8f-b71e-1f37278898b3" providerId="ADAL" clId="{C2B1F54D-B78C-4C54-8E97-91E573732E5F}" dt="2023-02-04T13:42:19.483" v="1350" actId="20577"/>
          <ac:spMkLst>
            <pc:docMk/>
            <pc:sldMk cId="2233787083" sldId="658"/>
            <ac:spMk id="3" creationId="{73DEF1FB-D3AA-FF5C-E2D7-C463E4038EE5}"/>
          </ac:spMkLst>
        </pc:spChg>
      </pc:sldChg>
      <pc:sldChg chg="modSp mod">
        <pc:chgData name="Owen Noel Newton Fernando (Dr)" userId="f932e6a7-513b-4f8f-b71e-1f37278898b3" providerId="ADAL" clId="{C2B1F54D-B78C-4C54-8E97-91E573732E5F}" dt="2023-02-04T13:43:04.801" v="1360" actId="207"/>
        <pc:sldMkLst>
          <pc:docMk/>
          <pc:sldMk cId="2162430983" sldId="660"/>
        </pc:sldMkLst>
        <pc:spChg chg="mod">
          <ac:chgData name="Owen Noel Newton Fernando (Dr)" userId="f932e6a7-513b-4f8f-b71e-1f37278898b3" providerId="ADAL" clId="{C2B1F54D-B78C-4C54-8E97-91E573732E5F}" dt="2023-02-04T13:43:04.801" v="1360" actId="207"/>
          <ac:spMkLst>
            <pc:docMk/>
            <pc:sldMk cId="2162430983" sldId="660"/>
            <ac:spMk id="3" creationId="{73DEF1FB-D3AA-FF5C-E2D7-C463E4038EE5}"/>
          </ac:spMkLst>
        </pc:spChg>
      </pc:sldChg>
      <pc:sldChg chg="modSp mod modAnim modNotesTx">
        <pc:chgData name="Owen Noel Newton Fernando (Dr)" userId="f932e6a7-513b-4f8f-b71e-1f37278898b3" providerId="ADAL" clId="{C2B1F54D-B78C-4C54-8E97-91E573732E5F}" dt="2023-02-04T13:39:14.072" v="1343" actId="207"/>
        <pc:sldMkLst>
          <pc:docMk/>
          <pc:sldMk cId="893378297" sldId="693"/>
        </pc:sldMkLst>
        <pc:spChg chg="mod">
          <ac:chgData name="Owen Noel Newton Fernando (Dr)" userId="f932e6a7-513b-4f8f-b71e-1f37278898b3" providerId="ADAL" clId="{C2B1F54D-B78C-4C54-8E97-91E573732E5F}" dt="2023-02-04T13:39:14.072" v="1343" actId="207"/>
          <ac:spMkLst>
            <pc:docMk/>
            <pc:sldMk cId="893378297" sldId="693"/>
            <ac:spMk id="5" creationId="{C77C9AB1-4227-DF7A-8BF8-59C31BE21FEA}"/>
          </ac:spMkLst>
        </pc:spChg>
      </pc:sldChg>
      <pc:sldChg chg="addSp delSp modSp new del mod">
        <pc:chgData name="Owen Noel Newton Fernando (Dr)" userId="f932e6a7-513b-4f8f-b71e-1f37278898b3" providerId="ADAL" clId="{C2B1F54D-B78C-4C54-8E97-91E573732E5F}" dt="2023-02-04T11:31:02.888" v="49" actId="47"/>
        <pc:sldMkLst>
          <pc:docMk/>
          <pc:sldMk cId="285429359" sldId="694"/>
        </pc:sldMkLst>
        <pc:spChg chg="del">
          <ac:chgData name="Owen Noel Newton Fernando (Dr)" userId="f932e6a7-513b-4f8f-b71e-1f37278898b3" providerId="ADAL" clId="{C2B1F54D-B78C-4C54-8E97-91E573732E5F}" dt="2023-02-04T11:25:21.272" v="6" actId="478"/>
          <ac:spMkLst>
            <pc:docMk/>
            <pc:sldMk cId="285429359" sldId="694"/>
            <ac:spMk id="3" creationId="{EBABCC6E-5471-2763-62CD-89EB05C18662}"/>
          </ac:spMkLst>
        </pc:spChg>
        <pc:spChg chg="add mod">
          <ac:chgData name="Owen Noel Newton Fernando (Dr)" userId="f932e6a7-513b-4f8f-b71e-1f37278898b3" providerId="ADAL" clId="{C2B1F54D-B78C-4C54-8E97-91E573732E5F}" dt="2023-02-04T11:25:39.204" v="11" actId="207"/>
          <ac:spMkLst>
            <pc:docMk/>
            <pc:sldMk cId="285429359" sldId="694"/>
            <ac:spMk id="4" creationId="{83837368-3512-428A-5A8E-2A67BEE50871}"/>
          </ac:spMkLst>
        </pc:spChg>
      </pc:sldChg>
      <pc:sldChg chg="modSp add mod">
        <pc:chgData name="Owen Noel Newton Fernando (Dr)" userId="f932e6a7-513b-4f8f-b71e-1f37278898b3" providerId="ADAL" clId="{C2B1F54D-B78C-4C54-8E97-91E573732E5F}" dt="2023-02-04T11:39:44.977" v="99" actId="113"/>
        <pc:sldMkLst>
          <pc:docMk/>
          <pc:sldMk cId="3923534046" sldId="694"/>
        </pc:sldMkLst>
        <pc:spChg chg="mod">
          <ac:chgData name="Owen Noel Newton Fernando (Dr)" userId="f932e6a7-513b-4f8f-b71e-1f37278898b3" providerId="ADAL" clId="{C2B1F54D-B78C-4C54-8E97-91E573732E5F}" dt="2023-02-04T11:39:44.977" v="99" actId="113"/>
          <ac:spMkLst>
            <pc:docMk/>
            <pc:sldMk cId="3923534046" sldId="694"/>
            <ac:spMk id="3" creationId="{73DEF1FB-D3AA-FF5C-E2D7-C463E4038EE5}"/>
          </ac:spMkLst>
        </pc:spChg>
      </pc:sldChg>
      <pc:sldChg chg="add del">
        <pc:chgData name="Owen Noel Newton Fernando (Dr)" userId="f932e6a7-513b-4f8f-b71e-1f37278898b3" providerId="ADAL" clId="{C2B1F54D-B78C-4C54-8E97-91E573732E5F}" dt="2023-02-04T11:31:20.715" v="52" actId="47"/>
        <pc:sldMkLst>
          <pc:docMk/>
          <pc:sldMk cId="2992192217" sldId="695"/>
        </pc:sldMkLst>
      </pc:sldChg>
      <pc:sldChg chg="addSp delSp modSp add mod">
        <pc:chgData name="Owen Noel Newton Fernando (Dr)" userId="f932e6a7-513b-4f8f-b71e-1f37278898b3" providerId="ADAL" clId="{C2B1F54D-B78C-4C54-8E97-91E573732E5F}" dt="2023-02-04T15:26:01.414" v="1500" actId="1036"/>
        <pc:sldMkLst>
          <pc:docMk/>
          <pc:sldMk cId="3655116800" sldId="695"/>
        </pc:sldMkLst>
        <pc:spChg chg="mod">
          <ac:chgData name="Owen Noel Newton Fernando (Dr)" userId="f932e6a7-513b-4f8f-b71e-1f37278898b3" providerId="ADAL" clId="{C2B1F54D-B78C-4C54-8E97-91E573732E5F}" dt="2023-02-04T11:50:40.880" v="174"/>
          <ac:spMkLst>
            <pc:docMk/>
            <pc:sldMk cId="3655116800" sldId="695"/>
            <ac:spMk id="2" creationId="{99A5F551-DE37-229F-D44E-3EFA70E771BC}"/>
          </ac:spMkLst>
        </pc:spChg>
        <pc:spChg chg="del">
          <ac:chgData name="Owen Noel Newton Fernando (Dr)" userId="f932e6a7-513b-4f8f-b71e-1f37278898b3" providerId="ADAL" clId="{C2B1F54D-B78C-4C54-8E97-91E573732E5F}" dt="2023-02-04T11:50:55.580" v="175" actId="478"/>
          <ac:spMkLst>
            <pc:docMk/>
            <pc:sldMk cId="3655116800" sldId="695"/>
            <ac:spMk id="3" creationId="{73DEF1FB-D3AA-FF5C-E2D7-C463E4038EE5}"/>
          </ac:spMkLst>
        </pc:spChg>
        <pc:spChg chg="add del mod">
          <ac:chgData name="Owen Noel Newton Fernando (Dr)" userId="f932e6a7-513b-4f8f-b71e-1f37278898b3" providerId="ADAL" clId="{C2B1F54D-B78C-4C54-8E97-91E573732E5F}" dt="2023-02-04T11:50:57.673" v="176" actId="478"/>
          <ac:spMkLst>
            <pc:docMk/>
            <pc:sldMk cId="3655116800" sldId="695"/>
            <ac:spMk id="4" creationId="{39D5F8DB-5F45-ED76-7388-D749B8B6385C}"/>
          </ac:spMkLst>
        </pc:spChg>
        <pc:spChg chg="add mod">
          <ac:chgData name="Owen Noel Newton Fernando (Dr)" userId="f932e6a7-513b-4f8f-b71e-1f37278898b3" providerId="ADAL" clId="{C2B1F54D-B78C-4C54-8E97-91E573732E5F}" dt="2023-02-04T15:26:01.414" v="1500" actId="1036"/>
          <ac:spMkLst>
            <pc:docMk/>
            <pc:sldMk cId="3655116800" sldId="695"/>
            <ac:spMk id="5" creationId="{BC0F85D2-391A-AAE9-A00C-6B0FCF0EBE91}"/>
          </ac:spMkLst>
        </pc:spChg>
        <pc:graphicFrameChg chg="add del mod">
          <ac:chgData name="Owen Noel Newton Fernando (Dr)" userId="f932e6a7-513b-4f8f-b71e-1f37278898b3" providerId="ADAL" clId="{C2B1F54D-B78C-4C54-8E97-91E573732E5F}" dt="2023-02-04T13:27:50.471" v="949"/>
          <ac:graphicFrameMkLst>
            <pc:docMk/>
            <pc:sldMk cId="3655116800" sldId="695"/>
            <ac:graphicFrameMk id="6" creationId="{143407EF-0933-7768-5046-285FB91759D7}"/>
          </ac:graphicFrameMkLst>
        </pc:graphicFrameChg>
      </pc:sldChg>
      <pc:sldChg chg="modSp add del mod">
        <pc:chgData name="Owen Noel Newton Fernando (Dr)" userId="f932e6a7-513b-4f8f-b71e-1f37278898b3" providerId="ADAL" clId="{C2B1F54D-B78C-4C54-8E97-91E573732E5F}" dt="2023-02-04T12:10:45.586" v="380" actId="47"/>
        <pc:sldMkLst>
          <pc:docMk/>
          <pc:sldMk cId="3106544792" sldId="696"/>
        </pc:sldMkLst>
        <pc:spChg chg="mod">
          <ac:chgData name="Owen Noel Newton Fernando (Dr)" userId="f932e6a7-513b-4f8f-b71e-1f37278898b3" providerId="ADAL" clId="{C2B1F54D-B78C-4C54-8E97-91E573732E5F}" dt="2023-02-04T12:10:33.090" v="378" actId="27636"/>
          <ac:spMkLst>
            <pc:docMk/>
            <pc:sldMk cId="3106544792" sldId="696"/>
            <ac:spMk id="2" creationId="{99A5F551-DE37-229F-D44E-3EFA70E771BC}"/>
          </ac:spMkLst>
        </pc:spChg>
      </pc:sldChg>
      <pc:sldChg chg="addSp delSp modSp add mod ord">
        <pc:chgData name="Owen Noel Newton Fernando (Dr)" userId="f932e6a7-513b-4f8f-b71e-1f37278898b3" providerId="ADAL" clId="{C2B1F54D-B78C-4C54-8E97-91E573732E5F}" dt="2023-02-04T14:18:11.112" v="1383" actId="14100"/>
        <pc:sldMkLst>
          <pc:docMk/>
          <pc:sldMk cId="3987858005" sldId="697"/>
        </pc:sldMkLst>
        <pc:spChg chg="mod">
          <ac:chgData name="Owen Noel Newton Fernando (Dr)" userId="f932e6a7-513b-4f8f-b71e-1f37278898b3" providerId="ADAL" clId="{C2B1F54D-B78C-4C54-8E97-91E573732E5F}" dt="2023-02-04T12:11:17.367" v="384" actId="207"/>
          <ac:spMkLst>
            <pc:docMk/>
            <pc:sldMk cId="3987858005" sldId="697"/>
            <ac:spMk id="2" creationId="{99A5F551-DE37-229F-D44E-3EFA70E771BC}"/>
          </ac:spMkLst>
        </pc:spChg>
        <pc:spChg chg="add mod">
          <ac:chgData name="Owen Noel Newton Fernando (Dr)" userId="f932e6a7-513b-4f8f-b71e-1f37278898b3" providerId="ADAL" clId="{C2B1F54D-B78C-4C54-8E97-91E573732E5F}" dt="2023-02-04T14:18:11.112" v="1383" actId="14100"/>
          <ac:spMkLst>
            <pc:docMk/>
            <pc:sldMk cId="3987858005" sldId="697"/>
            <ac:spMk id="3" creationId="{C249472C-83F4-0A1E-938B-41A20F51AF47}"/>
          </ac:spMkLst>
        </pc:spChg>
        <pc:spChg chg="del">
          <ac:chgData name="Owen Noel Newton Fernando (Dr)" userId="f932e6a7-513b-4f8f-b71e-1f37278898b3" providerId="ADAL" clId="{C2B1F54D-B78C-4C54-8E97-91E573732E5F}" dt="2023-02-04T12:11:33.352" v="385" actId="478"/>
          <ac:spMkLst>
            <pc:docMk/>
            <pc:sldMk cId="3987858005" sldId="697"/>
            <ac:spMk id="5" creationId="{BC0F85D2-391A-AAE9-A00C-6B0FCF0EBE91}"/>
          </ac:spMkLst>
        </pc:spChg>
      </pc:sldChg>
      <pc:sldChg chg="addSp delSp modSp mod">
        <pc:chgData name="Owen Noel Newton Fernando (Dr)" userId="f932e6a7-513b-4f8f-b71e-1f37278898b3" providerId="ADAL" clId="{C2B1F54D-B78C-4C54-8E97-91E573732E5F}" dt="2023-02-04T12:14:15.285" v="405" actId="207"/>
        <pc:sldMkLst>
          <pc:docMk/>
          <pc:sldMk cId="2207173024" sldId="698"/>
        </pc:sldMkLst>
        <pc:spChg chg="del">
          <ac:chgData name="Owen Noel Newton Fernando (Dr)" userId="f932e6a7-513b-4f8f-b71e-1f37278898b3" providerId="ADAL" clId="{C2B1F54D-B78C-4C54-8E97-91E573732E5F}" dt="2023-02-04T12:13:57.709" v="396" actId="478"/>
          <ac:spMkLst>
            <pc:docMk/>
            <pc:sldMk cId="2207173024" sldId="698"/>
            <ac:spMk id="2" creationId="{00000000-0000-0000-0000-000000000000}"/>
          </ac:spMkLst>
        </pc:spChg>
        <pc:spChg chg="add del mod">
          <ac:chgData name="Owen Noel Newton Fernando (Dr)" userId="f932e6a7-513b-4f8f-b71e-1f37278898b3" providerId="ADAL" clId="{C2B1F54D-B78C-4C54-8E97-91E573732E5F}" dt="2023-02-04T12:14:00.163" v="397" actId="478"/>
          <ac:spMkLst>
            <pc:docMk/>
            <pc:sldMk cId="2207173024" sldId="698"/>
            <ac:spMk id="14" creationId="{F612FABF-0159-0D5E-4CC0-69A7DB894953}"/>
          </ac:spMkLst>
        </pc:spChg>
        <pc:spChg chg="add del mod">
          <ac:chgData name="Owen Noel Newton Fernando (Dr)" userId="f932e6a7-513b-4f8f-b71e-1f37278898b3" providerId="ADAL" clId="{C2B1F54D-B78C-4C54-8E97-91E573732E5F}" dt="2023-02-04T12:14:05.780" v="401"/>
          <ac:spMkLst>
            <pc:docMk/>
            <pc:sldMk cId="2207173024" sldId="698"/>
            <ac:spMk id="22" creationId="{F95B2F90-C64E-B4F8-DCCF-EF0CAEE4F6E5}"/>
          </ac:spMkLst>
        </pc:spChg>
        <pc:spChg chg="add mod">
          <ac:chgData name="Owen Noel Newton Fernando (Dr)" userId="f932e6a7-513b-4f8f-b71e-1f37278898b3" providerId="ADAL" clId="{C2B1F54D-B78C-4C54-8E97-91E573732E5F}" dt="2023-02-04T12:14:15.285" v="405" actId="207"/>
          <ac:spMkLst>
            <pc:docMk/>
            <pc:sldMk cId="2207173024" sldId="698"/>
            <ac:spMk id="26" creationId="{1177EDAF-7EDF-DCCF-7897-2BAB129CBA9C}"/>
          </ac:spMkLst>
        </pc:spChg>
        <pc:picChg chg="add del">
          <ac:chgData name="Owen Noel Newton Fernando (Dr)" userId="f932e6a7-513b-4f8f-b71e-1f37278898b3" providerId="ADAL" clId="{C2B1F54D-B78C-4C54-8E97-91E573732E5F}" dt="2023-02-04T12:14:08.876" v="403"/>
          <ac:picMkLst>
            <pc:docMk/>
            <pc:sldMk cId="2207173024" sldId="698"/>
            <ac:picMk id="25" creationId="{6E2B7B45-C1C7-B9D6-0C2E-29B4D6A67F77}"/>
          </ac:picMkLst>
        </pc:picChg>
      </pc:sldChg>
      <pc:sldChg chg="addSp delSp modSp add mod ord">
        <pc:chgData name="Owen Noel Newton Fernando (Dr)" userId="f932e6a7-513b-4f8f-b71e-1f37278898b3" providerId="ADAL" clId="{C2B1F54D-B78C-4C54-8E97-91E573732E5F}" dt="2023-02-04T13:33:53.897" v="1333" actId="20577"/>
        <pc:sldMkLst>
          <pc:docMk/>
          <pc:sldMk cId="3711541555" sldId="699"/>
        </pc:sldMkLst>
        <pc:spChg chg="mod">
          <ac:chgData name="Owen Noel Newton Fernando (Dr)" userId="f932e6a7-513b-4f8f-b71e-1f37278898b3" providerId="ADAL" clId="{C2B1F54D-B78C-4C54-8E97-91E573732E5F}" dt="2023-02-04T13:32:30.888" v="1303" actId="20577"/>
          <ac:spMkLst>
            <pc:docMk/>
            <pc:sldMk cId="3711541555" sldId="699"/>
            <ac:spMk id="5" creationId="{BC0F85D2-391A-AAE9-A00C-6B0FCF0EBE91}"/>
          </ac:spMkLst>
        </pc:spChg>
        <pc:spChg chg="add del mod">
          <ac:chgData name="Owen Noel Newton Fernando (Dr)" userId="f932e6a7-513b-4f8f-b71e-1f37278898b3" providerId="ADAL" clId="{C2B1F54D-B78C-4C54-8E97-91E573732E5F}" dt="2023-02-04T13:28:29.390" v="956" actId="478"/>
          <ac:spMkLst>
            <pc:docMk/>
            <pc:sldMk cId="3711541555" sldId="699"/>
            <ac:spMk id="7" creationId="{D69E2016-620D-788B-C88C-96C36F915FF9}"/>
          </ac:spMkLst>
        </pc:spChg>
        <pc:graphicFrameChg chg="add del mod modGraphic">
          <ac:chgData name="Owen Noel Newton Fernando (Dr)" userId="f932e6a7-513b-4f8f-b71e-1f37278898b3" providerId="ADAL" clId="{C2B1F54D-B78C-4C54-8E97-91E573732E5F}" dt="2023-02-04T13:28:44.420" v="957" actId="478"/>
          <ac:graphicFrameMkLst>
            <pc:docMk/>
            <pc:sldMk cId="3711541555" sldId="699"/>
            <ac:graphicFrameMk id="3" creationId="{8E051C6F-45A1-31E0-7271-3E247E2DFA7F}"/>
          </ac:graphicFrameMkLst>
        </pc:graphicFrameChg>
        <pc:graphicFrameChg chg="add mod modGraphic">
          <ac:chgData name="Owen Noel Newton Fernando (Dr)" userId="f932e6a7-513b-4f8f-b71e-1f37278898b3" providerId="ADAL" clId="{C2B1F54D-B78C-4C54-8E97-91E573732E5F}" dt="2023-02-04T13:33:53.897" v="1333" actId="20577"/>
          <ac:graphicFrameMkLst>
            <pc:docMk/>
            <pc:sldMk cId="3711541555" sldId="699"/>
            <ac:graphicFrameMk id="4" creationId="{6B48C5B8-E30B-161D-7FC5-E4706118730E}"/>
          </ac:graphicFrameMkLst>
        </pc:graphicFrameChg>
      </pc:sldChg>
      <pc:sldChg chg="modSp add mod">
        <pc:chgData name="Owen Noel Newton Fernando (Dr)" userId="f932e6a7-513b-4f8f-b71e-1f37278898b3" providerId="ADAL" clId="{C2B1F54D-B78C-4C54-8E97-91E573732E5F}" dt="2023-02-04T13:36:23.999" v="1338" actId="255"/>
        <pc:sldMkLst>
          <pc:docMk/>
          <pc:sldMk cId="1107778657" sldId="700"/>
        </pc:sldMkLst>
        <pc:graphicFrameChg chg="modGraphic">
          <ac:chgData name="Owen Noel Newton Fernando (Dr)" userId="f932e6a7-513b-4f8f-b71e-1f37278898b3" providerId="ADAL" clId="{C2B1F54D-B78C-4C54-8E97-91E573732E5F}" dt="2023-02-04T13:36:23.999" v="1338" actId="255"/>
          <ac:graphicFrameMkLst>
            <pc:docMk/>
            <pc:sldMk cId="1107778657" sldId="700"/>
            <ac:graphicFrameMk id="3" creationId="{8E051C6F-45A1-31E0-7271-3E247E2DFA7F}"/>
          </ac:graphicFrameMkLst>
        </pc:graphicFrameChg>
        <pc:graphicFrameChg chg="modGraphic">
          <ac:chgData name="Owen Noel Newton Fernando (Dr)" userId="f932e6a7-513b-4f8f-b71e-1f37278898b3" providerId="ADAL" clId="{C2B1F54D-B78C-4C54-8E97-91E573732E5F}" dt="2023-02-04T13:35:56.078" v="1335"/>
          <ac:graphicFrameMkLst>
            <pc:docMk/>
            <pc:sldMk cId="1107778657" sldId="700"/>
            <ac:graphicFrameMk id="4" creationId="{6B48C5B8-E30B-161D-7FC5-E4706118730E}"/>
          </ac:graphicFrameMkLst>
        </pc:graphicFrameChg>
      </pc:sldChg>
      <pc:sldChg chg="add del modAnim">
        <pc:chgData name="Owen Noel Newton Fernando (Dr)" userId="f932e6a7-513b-4f8f-b71e-1f37278898b3" providerId="ADAL" clId="{C2B1F54D-B78C-4C54-8E97-91E573732E5F}" dt="2023-02-04T15:05:45.174" v="1472"/>
        <pc:sldMkLst>
          <pc:docMk/>
          <pc:sldMk cId="2152267429" sldId="701"/>
        </pc:sldMkLst>
      </pc:sldChg>
      <pc:sldChg chg="add del">
        <pc:chgData name="Owen Noel Newton Fernando (Dr)" userId="f932e6a7-513b-4f8f-b71e-1f37278898b3" providerId="ADAL" clId="{C2B1F54D-B78C-4C54-8E97-91E573732E5F}" dt="2023-02-04T14:49:15.123" v="1422"/>
        <pc:sldMkLst>
          <pc:docMk/>
          <pc:sldMk cId="4097815516" sldId="701"/>
        </pc:sldMkLst>
      </pc:sldChg>
      <pc:sldChg chg="add del">
        <pc:chgData name="Owen Noel Newton Fernando (Dr)" userId="f932e6a7-513b-4f8f-b71e-1f37278898b3" providerId="ADAL" clId="{C2B1F54D-B78C-4C54-8E97-91E573732E5F}" dt="2023-02-04T14:49:15.123" v="1422"/>
        <pc:sldMkLst>
          <pc:docMk/>
          <pc:sldMk cId="135481919" sldId="702"/>
        </pc:sldMkLst>
      </pc:sldChg>
      <pc:sldChg chg="add del modAnim">
        <pc:chgData name="Owen Noel Newton Fernando (Dr)" userId="f932e6a7-513b-4f8f-b71e-1f37278898b3" providerId="ADAL" clId="{C2B1F54D-B78C-4C54-8E97-91E573732E5F}" dt="2023-02-04T15:05:49.635" v="1473"/>
        <pc:sldMkLst>
          <pc:docMk/>
          <pc:sldMk cId="3607198784" sldId="702"/>
        </pc:sldMkLst>
      </pc:sldChg>
      <pc:sldChg chg="delSp add del mod delAnim modAnim">
        <pc:chgData name="Owen Noel Newton Fernando (Dr)" userId="f932e6a7-513b-4f8f-b71e-1f37278898b3" providerId="ADAL" clId="{C2B1F54D-B78C-4C54-8E97-91E573732E5F}" dt="2023-02-04T15:05:39.845" v="1471"/>
        <pc:sldMkLst>
          <pc:docMk/>
          <pc:sldMk cId="271926608" sldId="703"/>
        </pc:sldMkLst>
        <pc:spChg chg="del">
          <ac:chgData name="Owen Noel Newton Fernando (Dr)" userId="f932e6a7-513b-4f8f-b71e-1f37278898b3" providerId="ADAL" clId="{C2B1F54D-B78C-4C54-8E97-91E573732E5F}" dt="2023-02-04T15:05:03.803" v="1468" actId="478"/>
          <ac:spMkLst>
            <pc:docMk/>
            <pc:sldMk cId="271926608" sldId="703"/>
            <ac:spMk id="3" creationId="{ECF11CA0-83CA-47D4-BCA9-512D153D3924}"/>
          </ac:spMkLst>
        </pc:spChg>
        <pc:spChg chg="del">
          <ac:chgData name="Owen Noel Newton Fernando (Dr)" userId="f932e6a7-513b-4f8f-b71e-1f37278898b3" providerId="ADAL" clId="{C2B1F54D-B78C-4C54-8E97-91E573732E5F}" dt="2023-02-04T15:05:07.455" v="1469" actId="478"/>
          <ac:spMkLst>
            <pc:docMk/>
            <pc:sldMk cId="271926608" sldId="703"/>
            <ac:spMk id="14" creationId="{FD9C8769-047F-4F42-855F-190E94B48F17}"/>
          </ac:spMkLst>
        </pc:spChg>
        <pc:spChg chg="del">
          <ac:chgData name="Owen Noel Newton Fernando (Dr)" userId="f932e6a7-513b-4f8f-b71e-1f37278898b3" providerId="ADAL" clId="{C2B1F54D-B78C-4C54-8E97-91E573732E5F}" dt="2023-02-04T15:05:07.455" v="1469" actId="478"/>
          <ac:spMkLst>
            <pc:docMk/>
            <pc:sldMk cId="271926608" sldId="703"/>
            <ac:spMk id="15" creationId="{4F7ABEF7-1491-48C7-88C0-DA9E2D57CAF4}"/>
          </ac:spMkLst>
        </pc:spChg>
        <pc:spChg chg="del">
          <ac:chgData name="Owen Noel Newton Fernando (Dr)" userId="f932e6a7-513b-4f8f-b71e-1f37278898b3" providerId="ADAL" clId="{C2B1F54D-B78C-4C54-8E97-91E573732E5F}" dt="2023-02-04T15:05:07.455" v="1469" actId="478"/>
          <ac:spMkLst>
            <pc:docMk/>
            <pc:sldMk cId="271926608" sldId="703"/>
            <ac:spMk id="16" creationId="{12460DDB-5227-4F92-8FD9-5F6E3A37C7C0}"/>
          </ac:spMkLst>
        </pc:spChg>
        <pc:spChg chg="del">
          <ac:chgData name="Owen Noel Newton Fernando (Dr)" userId="f932e6a7-513b-4f8f-b71e-1f37278898b3" providerId="ADAL" clId="{C2B1F54D-B78C-4C54-8E97-91E573732E5F}" dt="2023-02-04T15:05:07.455" v="1469" actId="478"/>
          <ac:spMkLst>
            <pc:docMk/>
            <pc:sldMk cId="271926608" sldId="703"/>
            <ac:spMk id="17" creationId="{F751604B-A894-4698-B14C-52E60A77035B}"/>
          </ac:spMkLst>
        </pc:spChg>
        <pc:spChg chg="del">
          <ac:chgData name="Owen Noel Newton Fernando (Dr)" userId="f932e6a7-513b-4f8f-b71e-1f37278898b3" providerId="ADAL" clId="{C2B1F54D-B78C-4C54-8E97-91E573732E5F}" dt="2023-02-04T15:05:07.455" v="1469" actId="478"/>
          <ac:spMkLst>
            <pc:docMk/>
            <pc:sldMk cId="271926608" sldId="703"/>
            <ac:spMk id="18" creationId="{18D40620-2888-44C6-A844-8DB81732C5F2}"/>
          </ac:spMkLst>
        </pc:spChg>
        <pc:spChg chg="del">
          <ac:chgData name="Owen Noel Newton Fernando (Dr)" userId="f932e6a7-513b-4f8f-b71e-1f37278898b3" providerId="ADAL" clId="{C2B1F54D-B78C-4C54-8E97-91E573732E5F}" dt="2023-02-04T15:05:07.455" v="1469" actId="478"/>
          <ac:spMkLst>
            <pc:docMk/>
            <pc:sldMk cId="271926608" sldId="703"/>
            <ac:spMk id="19" creationId="{9FFA58DA-FBD2-4707-ACC4-8D77A0844348}"/>
          </ac:spMkLst>
        </pc:spChg>
        <pc:spChg chg="del">
          <ac:chgData name="Owen Noel Newton Fernando (Dr)" userId="f932e6a7-513b-4f8f-b71e-1f37278898b3" providerId="ADAL" clId="{C2B1F54D-B78C-4C54-8E97-91E573732E5F}" dt="2023-02-04T15:05:07.455" v="1469" actId="478"/>
          <ac:spMkLst>
            <pc:docMk/>
            <pc:sldMk cId="271926608" sldId="703"/>
            <ac:spMk id="20" creationId="{70C2705A-AB31-4BE8-9B82-79AF787D6637}"/>
          </ac:spMkLst>
        </pc:spChg>
        <pc:spChg chg="del">
          <ac:chgData name="Owen Noel Newton Fernando (Dr)" userId="f932e6a7-513b-4f8f-b71e-1f37278898b3" providerId="ADAL" clId="{C2B1F54D-B78C-4C54-8E97-91E573732E5F}" dt="2023-02-04T15:05:07.455" v="1469" actId="478"/>
          <ac:spMkLst>
            <pc:docMk/>
            <pc:sldMk cId="271926608" sldId="703"/>
            <ac:spMk id="21" creationId="{DE1CD44C-2B3E-4FF0-A842-3B708A41F808}"/>
          </ac:spMkLst>
        </pc:spChg>
        <pc:spChg chg="del">
          <ac:chgData name="Owen Noel Newton Fernando (Dr)" userId="f932e6a7-513b-4f8f-b71e-1f37278898b3" providerId="ADAL" clId="{C2B1F54D-B78C-4C54-8E97-91E573732E5F}" dt="2023-02-04T15:05:07.455" v="1469" actId="478"/>
          <ac:spMkLst>
            <pc:docMk/>
            <pc:sldMk cId="271926608" sldId="703"/>
            <ac:spMk id="22" creationId="{31934650-2F3D-47F4-BD17-0AF72B7E0A6E}"/>
          </ac:spMkLst>
        </pc:spChg>
        <pc:spChg chg="del">
          <ac:chgData name="Owen Noel Newton Fernando (Dr)" userId="f932e6a7-513b-4f8f-b71e-1f37278898b3" providerId="ADAL" clId="{C2B1F54D-B78C-4C54-8E97-91E573732E5F}" dt="2023-02-04T15:05:07.455" v="1469" actId="478"/>
          <ac:spMkLst>
            <pc:docMk/>
            <pc:sldMk cId="271926608" sldId="703"/>
            <ac:spMk id="26" creationId="{306A7011-A701-4D48-BACA-8506163B63C9}"/>
          </ac:spMkLst>
        </pc:spChg>
        <pc:spChg chg="del">
          <ac:chgData name="Owen Noel Newton Fernando (Dr)" userId="f932e6a7-513b-4f8f-b71e-1f37278898b3" providerId="ADAL" clId="{C2B1F54D-B78C-4C54-8E97-91E573732E5F}" dt="2023-02-04T15:05:07.455" v="1469" actId="478"/>
          <ac:spMkLst>
            <pc:docMk/>
            <pc:sldMk cId="271926608" sldId="703"/>
            <ac:spMk id="31" creationId="{E3A18C0D-90D8-4940-BFB4-729A96CF20CF}"/>
          </ac:spMkLst>
        </pc:spChg>
        <pc:spChg chg="del">
          <ac:chgData name="Owen Noel Newton Fernando (Dr)" userId="f932e6a7-513b-4f8f-b71e-1f37278898b3" providerId="ADAL" clId="{C2B1F54D-B78C-4C54-8E97-91E573732E5F}" dt="2023-02-04T15:05:07.455" v="1469" actId="478"/>
          <ac:spMkLst>
            <pc:docMk/>
            <pc:sldMk cId="271926608" sldId="703"/>
            <ac:spMk id="32" creationId="{EB9A61EE-89DF-4402-8377-B50A253A5DF2}"/>
          </ac:spMkLst>
        </pc:spChg>
        <pc:spChg chg="del">
          <ac:chgData name="Owen Noel Newton Fernando (Dr)" userId="f932e6a7-513b-4f8f-b71e-1f37278898b3" providerId="ADAL" clId="{C2B1F54D-B78C-4C54-8E97-91E573732E5F}" dt="2023-02-04T15:05:07.455" v="1469" actId="478"/>
          <ac:spMkLst>
            <pc:docMk/>
            <pc:sldMk cId="271926608" sldId="703"/>
            <ac:spMk id="33" creationId="{E57742D9-13F1-4A2E-82A2-8643BF851353}"/>
          </ac:spMkLst>
        </pc:spChg>
        <pc:spChg chg="del">
          <ac:chgData name="Owen Noel Newton Fernando (Dr)" userId="f932e6a7-513b-4f8f-b71e-1f37278898b3" providerId="ADAL" clId="{C2B1F54D-B78C-4C54-8E97-91E573732E5F}" dt="2023-02-04T15:05:07.455" v="1469" actId="478"/>
          <ac:spMkLst>
            <pc:docMk/>
            <pc:sldMk cId="271926608" sldId="703"/>
            <ac:spMk id="34" creationId="{14A12AB6-5C11-4D02-A246-990721D8A556}"/>
          </ac:spMkLst>
        </pc:spChg>
        <pc:spChg chg="del">
          <ac:chgData name="Owen Noel Newton Fernando (Dr)" userId="f932e6a7-513b-4f8f-b71e-1f37278898b3" providerId="ADAL" clId="{C2B1F54D-B78C-4C54-8E97-91E573732E5F}" dt="2023-02-04T15:05:07.455" v="1469" actId="478"/>
          <ac:spMkLst>
            <pc:docMk/>
            <pc:sldMk cId="271926608" sldId="703"/>
            <ac:spMk id="35" creationId="{8AA5EAFE-E987-4AA3-AE57-74ACA7822294}"/>
          </ac:spMkLst>
        </pc:spChg>
        <pc:spChg chg="del">
          <ac:chgData name="Owen Noel Newton Fernando (Dr)" userId="f932e6a7-513b-4f8f-b71e-1f37278898b3" providerId="ADAL" clId="{C2B1F54D-B78C-4C54-8E97-91E573732E5F}" dt="2023-02-04T15:05:07.455" v="1469" actId="478"/>
          <ac:spMkLst>
            <pc:docMk/>
            <pc:sldMk cId="271926608" sldId="703"/>
            <ac:spMk id="36" creationId="{86E4D12F-A1A6-4E15-8B50-8937EC66D6F5}"/>
          </ac:spMkLst>
        </pc:spChg>
        <pc:grpChg chg="del">
          <ac:chgData name="Owen Noel Newton Fernando (Dr)" userId="f932e6a7-513b-4f8f-b71e-1f37278898b3" providerId="ADAL" clId="{C2B1F54D-B78C-4C54-8E97-91E573732E5F}" dt="2023-02-04T15:05:07.455" v="1469" actId="478"/>
          <ac:grpSpMkLst>
            <pc:docMk/>
            <pc:sldMk cId="271926608" sldId="703"/>
            <ac:grpSpMk id="29" creationId="{7311CBF2-A0B6-4E05-BAB1-38AE6A2CD402}"/>
          </ac:grpSpMkLst>
        </pc:grpChg>
        <pc:grpChg chg="del">
          <ac:chgData name="Owen Noel Newton Fernando (Dr)" userId="f932e6a7-513b-4f8f-b71e-1f37278898b3" providerId="ADAL" clId="{C2B1F54D-B78C-4C54-8E97-91E573732E5F}" dt="2023-02-04T15:05:10.074" v="1470" actId="478"/>
          <ac:grpSpMkLst>
            <pc:docMk/>
            <pc:sldMk cId="271926608" sldId="703"/>
            <ac:grpSpMk id="30" creationId="{57726DDD-4F09-4792-B544-8563C4F3B01E}"/>
          </ac:grpSpMkLst>
        </pc:grpChg>
        <pc:cxnChg chg="del">
          <ac:chgData name="Owen Noel Newton Fernando (Dr)" userId="f932e6a7-513b-4f8f-b71e-1f37278898b3" providerId="ADAL" clId="{C2B1F54D-B78C-4C54-8E97-91E573732E5F}" dt="2023-02-04T15:05:07.455" v="1469" actId="478"/>
          <ac:cxnSpMkLst>
            <pc:docMk/>
            <pc:sldMk cId="271926608" sldId="703"/>
            <ac:cxnSpMk id="38" creationId="{AFBB9F4F-C01E-4C55-9FE2-A5F2495AD545}"/>
          </ac:cxnSpMkLst>
        </pc:cxnChg>
      </pc:sldChg>
      <pc:sldChg chg="add del">
        <pc:chgData name="Owen Noel Newton Fernando (Dr)" userId="f932e6a7-513b-4f8f-b71e-1f37278898b3" providerId="ADAL" clId="{C2B1F54D-B78C-4C54-8E97-91E573732E5F}" dt="2023-02-04T14:49:15.123" v="1422"/>
        <pc:sldMkLst>
          <pc:docMk/>
          <pc:sldMk cId="3183531350" sldId="703"/>
        </pc:sldMkLst>
      </pc:sldChg>
      <pc:sldChg chg="add del">
        <pc:chgData name="Owen Noel Newton Fernando (Dr)" userId="f932e6a7-513b-4f8f-b71e-1f37278898b3" providerId="ADAL" clId="{C2B1F54D-B78C-4C54-8E97-91E573732E5F}" dt="2023-02-04T14:49:15.123" v="1422"/>
        <pc:sldMkLst>
          <pc:docMk/>
          <pc:sldMk cId="2052250068" sldId="704"/>
        </pc:sldMkLst>
      </pc:sldChg>
      <pc:sldChg chg="addSp modSp add del mod">
        <pc:chgData name="Owen Noel Newton Fernando (Dr)" userId="f932e6a7-513b-4f8f-b71e-1f37278898b3" providerId="ADAL" clId="{C2B1F54D-B78C-4C54-8E97-91E573732E5F}" dt="2023-02-04T15:07:09.829" v="1476" actId="47"/>
        <pc:sldMkLst>
          <pc:docMk/>
          <pc:sldMk cId="3246442480" sldId="704"/>
        </pc:sldMkLst>
        <pc:spChg chg="add mod">
          <ac:chgData name="Owen Noel Newton Fernando (Dr)" userId="f932e6a7-513b-4f8f-b71e-1f37278898b3" providerId="ADAL" clId="{C2B1F54D-B78C-4C54-8E97-91E573732E5F}" dt="2023-02-04T15:06:12.934" v="1475" actId="1076"/>
          <ac:spMkLst>
            <pc:docMk/>
            <pc:sldMk cId="3246442480" sldId="704"/>
            <ac:spMk id="4" creationId="{AC9EABD5-C6E4-C2BF-71DB-276CAA9BE6E0}"/>
          </ac:spMkLst>
        </pc:spChg>
      </pc:sldChg>
      <pc:sldChg chg="add del">
        <pc:chgData name="Owen Noel Newton Fernando (Dr)" userId="f932e6a7-513b-4f8f-b71e-1f37278898b3" providerId="ADAL" clId="{C2B1F54D-B78C-4C54-8E97-91E573732E5F}" dt="2023-02-04T14:57:06.887" v="1466" actId="47"/>
        <pc:sldMkLst>
          <pc:docMk/>
          <pc:sldMk cId="1272675144" sldId="705"/>
        </pc:sldMkLst>
      </pc:sldChg>
      <pc:sldChg chg="add del">
        <pc:chgData name="Owen Noel Newton Fernando (Dr)" userId="f932e6a7-513b-4f8f-b71e-1f37278898b3" providerId="ADAL" clId="{C2B1F54D-B78C-4C54-8E97-91E573732E5F}" dt="2023-02-04T14:50:59.768" v="1425"/>
        <pc:sldMkLst>
          <pc:docMk/>
          <pc:sldMk cId="1373912030" sldId="705"/>
        </pc:sldMkLst>
      </pc:sldChg>
      <pc:sldChg chg="add del">
        <pc:chgData name="Owen Noel Newton Fernando (Dr)" userId="f932e6a7-513b-4f8f-b71e-1f37278898b3" providerId="ADAL" clId="{C2B1F54D-B78C-4C54-8E97-91E573732E5F}" dt="2023-02-04T14:57:06.887" v="1466" actId="47"/>
        <pc:sldMkLst>
          <pc:docMk/>
          <pc:sldMk cId="388331574" sldId="706"/>
        </pc:sldMkLst>
      </pc:sldChg>
      <pc:sldChg chg="add del">
        <pc:chgData name="Owen Noel Newton Fernando (Dr)" userId="f932e6a7-513b-4f8f-b71e-1f37278898b3" providerId="ADAL" clId="{C2B1F54D-B78C-4C54-8E97-91E573732E5F}" dt="2023-02-04T14:50:59.768" v="1425"/>
        <pc:sldMkLst>
          <pc:docMk/>
          <pc:sldMk cId="933401830" sldId="706"/>
        </pc:sldMkLst>
      </pc:sldChg>
      <pc:sldChg chg="add del">
        <pc:chgData name="Owen Noel Newton Fernando (Dr)" userId="f932e6a7-513b-4f8f-b71e-1f37278898b3" providerId="ADAL" clId="{C2B1F54D-B78C-4C54-8E97-91E573732E5F}" dt="2023-02-04T14:50:59.768" v="1425"/>
        <pc:sldMkLst>
          <pc:docMk/>
          <pc:sldMk cId="284073996" sldId="707"/>
        </pc:sldMkLst>
      </pc:sldChg>
      <pc:sldChg chg="addSp delSp add del mod modAnim">
        <pc:chgData name="Owen Noel Newton Fernando (Dr)" userId="f932e6a7-513b-4f8f-b71e-1f37278898b3" providerId="ADAL" clId="{C2B1F54D-B78C-4C54-8E97-91E573732E5F}" dt="2023-02-04T14:57:06.887" v="1466" actId="47"/>
        <pc:sldMkLst>
          <pc:docMk/>
          <pc:sldMk cId="845800777" sldId="707"/>
        </pc:sldMkLst>
        <pc:spChg chg="add del">
          <ac:chgData name="Owen Noel Newton Fernando (Dr)" userId="f932e6a7-513b-4f8f-b71e-1f37278898b3" providerId="ADAL" clId="{C2B1F54D-B78C-4C54-8E97-91E573732E5F}" dt="2023-02-04T14:56:26.660" v="1453" actId="478"/>
          <ac:spMkLst>
            <pc:docMk/>
            <pc:sldMk cId="845800777" sldId="707"/>
            <ac:spMk id="3" creationId="{ECF11CA0-83CA-47D4-BCA9-512D153D3924}"/>
          </ac:spMkLst>
        </pc:spChg>
        <pc:spChg chg="add del">
          <ac:chgData name="Owen Noel Newton Fernando (Dr)" userId="f932e6a7-513b-4f8f-b71e-1f37278898b3" providerId="ADAL" clId="{C2B1F54D-B78C-4C54-8E97-91E573732E5F}" dt="2023-02-04T14:56:26.452" v="1452" actId="478"/>
          <ac:spMkLst>
            <pc:docMk/>
            <pc:sldMk cId="845800777" sldId="707"/>
            <ac:spMk id="14" creationId="{FD9C8769-047F-4F42-855F-190E94B48F17}"/>
          </ac:spMkLst>
        </pc:spChg>
        <pc:spChg chg="add del">
          <ac:chgData name="Owen Noel Newton Fernando (Dr)" userId="f932e6a7-513b-4f8f-b71e-1f37278898b3" providerId="ADAL" clId="{C2B1F54D-B78C-4C54-8E97-91E573732E5F}" dt="2023-02-04T14:56:26.452" v="1452" actId="478"/>
          <ac:spMkLst>
            <pc:docMk/>
            <pc:sldMk cId="845800777" sldId="707"/>
            <ac:spMk id="15" creationId="{4F7ABEF7-1491-48C7-88C0-DA9E2D57CAF4}"/>
          </ac:spMkLst>
        </pc:spChg>
        <pc:spChg chg="add del">
          <ac:chgData name="Owen Noel Newton Fernando (Dr)" userId="f932e6a7-513b-4f8f-b71e-1f37278898b3" providerId="ADAL" clId="{C2B1F54D-B78C-4C54-8E97-91E573732E5F}" dt="2023-02-04T14:56:26.452" v="1452" actId="478"/>
          <ac:spMkLst>
            <pc:docMk/>
            <pc:sldMk cId="845800777" sldId="707"/>
            <ac:spMk id="16" creationId="{12460DDB-5227-4F92-8FD9-5F6E3A37C7C0}"/>
          </ac:spMkLst>
        </pc:spChg>
        <pc:spChg chg="add del">
          <ac:chgData name="Owen Noel Newton Fernando (Dr)" userId="f932e6a7-513b-4f8f-b71e-1f37278898b3" providerId="ADAL" clId="{C2B1F54D-B78C-4C54-8E97-91E573732E5F}" dt="2023-02-04T14:56:26.452" v="1452" actId="478"/>
          <ac:spMkLst>
            <pc:docMk/>
            <pc:sldMk cId="845800777" sldId="707"/>
            <ac:spMk id="17" creationId="{F751604B-A894-4698-B14C-52E60A77035B}"/>
          </ac:spMkLst>
        </pc:spChg>
        <pc:spChg chg="add del">
          <ac:chgData name="Owen Noel Newton Fernando (Dr)" userId="f932e6a7-513b-4f8f-b71e-1f37278898b3" providerId="ADAL" clId="{C2B1F54D-B78C-4C54-8E97-91E573732E5F}" dt="2023-02-04T14:56:26.452" v="1452" actId="478"/>
          <ac:spMkLst>
            <pc:docMk/>
            <pc:sldMk cId="845800777" sldId="707"/>
            <ac:spMk id="18" creationId="{18D40620-2888-44C6-A844-8DB81732C5F2}"/>
          </ac:spMkLst>
        </pc:spChg>
        <pc:spChg chg="add del">
          <ac:chgData name="Owen Noel Newton Fernando (Dr)" userId="f932e6a7-513b-4f8f-b71e-1f37278898b3" providerId="ADAL" clId="{C2B1F54D-B78C-4C54-8E97-91E573732E5F}" dt="2023-02-04T14:56:26.452" v="1452" actId="478"/>
          <ac:spMkLst>
            <pc:docMk/>
            <pc:sldMk cId="845800777" sldId="707"/>
            <ac:spMk id="19" creationId="{9FFA58DA-FBD2-4707-ACC4-8D77A0844348}"/>
          </ac:spMkLst>
        </pc:spChg>
        <pc:spChg chg="add del">
          <ac:chgData name="Owen Noel Newton Fernando (Dr)" userId="f932e6a7-513b-4f8f-b71e-1f37278898b3" providerId="ADAL" clId="{C2B1F54D-B78C-4C54-8E97-91E573732E5F}" dt="2023-02-04T14:56:26.452" v="1452" actId="478"/>
          <ac:spMkLst>
            <pc:docMk/>
            <pc:sldMk cId="845800777" sldId="707"/>
            <ac:spMk id="20" creationId="{70C2705A-AB31-4BE8-9B82-79AF787D6637}"/>
          </ac:spMkLst>
        </pc:spChg>
        <pc:spChg chg="add del">
          <ac:chgData name="Owen Noel Newton Fernando (Dr)" userId="f932e6a7-513b-4f8f-b71e-1f37278898b3" providerId="ADAL" clId="{C2B1F54D-B78C-4C54-8E97-91E573732E5F}" dt="2023-02-04T14:56:26.452" v="1452" actId="478"/>
          <ac:spMkLst>
            <pc:docMk/>
            <pc:sldMk cId="845800777" sldId="707"/>
            <ac:spMk id="21" creationId="{DE1CD44C-2B3E-4FF0-A842-3B708A41F808}"/>
          </ac:spMkLst>
        </pc:spChg>
        <pc:spChg chg="add del">
          <ac:chgData name="Owen Noel Newton Fernando (Dr)" userId="f932e6a7-513b-4f8f-b71e-1f37278898b3" providerId="ADAL" clId="{C2B1F54D-B78C-4C54-8E97-91E573732E5F}" dt="2023-02-04T14:56:26.452" v="1452" actId="478"/>
          <ac:spMkLst>
            <pc:docMk/>
            <pc:sldMk cId="845800777" sldId="707"/>
            <ac:spMk id="22" creationId="{31934650-2F3D-47F4-BD17-0AF72B7E0A6E}"/>
          </ac:spMkLst>
        </pc:spChg>
        <pc:spChg chg="add del">
          <ac:chgData name="Owen Noel Newton Fernando (Dr)" userId="f932e6a7-513b-4f8f-b71e-1f37278898b3" providerId="ADAL" clId="{C2B1F54D-B78C-4C54-8E97-91E573732E5F}" dt="2023-02-04T14:56:26.452" v="1452" actId="478"/>
          <ac:spMkLst>
            <pc:docMk/>
            <pc:sldMk cId="845800777" sldId="707"/>
            <ac:spMk id="26" creationId="{306A7011-A701-4D48-BACA-8506163B63C9}"/>
          </ac:spMkLst>
        </pc:spChg>
        <pc:spChg chg="add del">
          <ac:chgData name="Owen Noel Newton Fernando (Dr)" userId="f932e6a7-513b-4f8f-b71e-1f37278898b3" providerId="ADAL" clId="{C2B1F54D-B78C-4C54-8E97-91E573732E5F}" dt="2023-02-04T14:56:26.452" v="1452" actId="478"/>
          <ac:spMkLst>
            <pc:docMk/>
            <pc:sldMk cId="845800777" sldId="707"/>
            <ac:spMk id="31" creationId="{E3A18C0D-90D8-4940-BFB4-729A96CF20CF}"/>
          </ac:spMkLst>
        </pc:spChg>
        <pc:spChg chg="add del">
          <ac:chgData name="Owen Noel Newton Fernando (Dr)" userId="f932e6a7-513b-4f8f-b71e-1f37278898b3" providerId="ADAL" clId="{C2B1F54D-B78C-4C54-8E97-91E573732E5F}" dt="2023-02-04T14:56:26.452" v="1452" actId="478"/>
          <ac:spMkLst>
            <pc:docMk/>
            <pc:sldMk cId="845800777" sldId="707"/>
            <ac:spMk id="32" creationId="{EB9A61EE-89DF-4402-8377-B50A253A5DF2}"/>
          </ac:spMkLst>
        </pc:spChg>
        <pc:spChg chg="add del">
          <ac:chgData name="Owen Noel Newton Fernando (Dr)" userId="f932e6a7-513b-4f8f-b71e-1f37278898b3" providerId="ADAL" clId="{C2B1F54D-B78C-4C54-8E97-91E573732E5F}" dt="2023-02-04T14:56:26.452" v="1452" actId="478"/>
          <ac:spMkLst>
            <pc:docMk/>
            <pc:sldMk cId="845800777" sldId="707"/>
            <ac:spMk id="33" creationId="{E57742D9-13F1-4A2E-82A2-8643BF851353}"/>
          </ac:spMkLst>
        </pc:spChg>
        <pc:spChg chg="add del">
          <ac:chgData name="Owen Noel Newton Fernando (Dr)" userId="f932e6a7-513b-4f8f-b71e-1f37278898b3" providerId="ADAL" clId="{C2B1F54D-B78C-4C54-8E97-91E573732E5F}" dt="2023-02-04T14:56:26.452" v="1452" actId="478"/>
          <ac:spMkLst>
            <pc:docMk/>
            <pc:sldMk cId="845800777" sldId="707"/>
            <ac:spMk id="34" creationId="{14A12AB6-5C11-4D02-A246-990721D8A556}"/>
          </ac:spMkLst>
        </pc:spChg>
        <pc:spChg chg="add del">
          <ac:chgData name="Owen Noel Newton Fernando (Dr)" userId="f932e6a7-513b-4f8f-b71e-1f37278898b3" providerId="ADAL" clId="{C2B1F54D-B78C-4C54-8E97-91E573732E5F}" dt="2023-02-04T14:56:26.452" v="1452" actId="478"/>
          <ac:spMkLst>
            <pc:docMk/>
            <pc:sldMk cId="845800777" sldId="707"/>
            <ac:spMk id="35" creationId="{8AA5EAFE-E987-4AA3-AE57-74ACA7822294}"/>
          </ac:spMkLst>
        </pc:spChg>
        <pc:spChg chg="add del">
          <ac:chgData name="Owen Noel Newton Fernando (Dr)" userId="f932e6a7-513b-4f8f-b71e-1f37278898b3" providerId="ADAL" clId="{C2B1F54D-B78C-4C54-8E97-91E573732E5F}" dt="2023-02-04T14:56:26.452" v="1452" actId="478"/>
          <ac:spMkLst>
            <pc:docMk/>
            <pc:sldMk cId="845800777" sldId="707"/>
            <ac:spMk id="36" creationId="{86E4D12F-A1A6-4E15-8B50-8937EC66D6F5}"/>
          </ac:spMkLst>
        </pc:spChg>
        <pc:grpChg chg="add del">
          <ac:chgData name="Owen Noel Newton Fernando (Dr)" userId="f932e6a7-513b-4f8f-b71e-1f37278898b3" providerId="ADAL" clId="{C2B1F54D-B78C-4C54-8E97-91E573732E5F}" dt="2023-02-04T14:56:26.452" v="1452" actId="478"/>
          <ac:grpSpMkLst>
            <pc:docMk/>
            <pc:sldMk cId="845800777" sldId="707"/>
            <ac:grpSpMk id="29" creationId="{7311CBF2-A0B6-4E05-BAB1-38AE6A2CD402}"/>
          </ac:grpSpMkLst>
        </pc:grpChg>
        <pc:grpChg chg="add del">
          <ac:chgData name="Owen Noel Newton Fernando (Dr)" userId="f932e6a7-513b-4f8f-b71e-1f37278898b3" providerId="ADAL" clId="{C2B1F54D-B78C-4C54-8E97-91E573732E5F}" dt="2023-02-04T14:56:26.156" v="1451" actId="478"/>
          <ac:grpSpMkLst>
            <pc:docMk/>
            <pc:sldMk cId="845800777" sldId="707"/>
            <ac:grpSpMk id="30" creationId="{57726DDD-4F09-4792-B544-8563C4F3B01E}"/>
          </ac:grpSpMkLst>
        </pc:grpChg>
        <pc:cxnChg chg="add del">
          <ac:chgData name="Owen Noel Newton Fernando (Dr)" userId="f932e6a7-513b-4f8f-b71e-1f37278898b3" providerId="ADAL" clId="{C2B1F54D-B78C-4C54-8E97-91E573732E5F}" dt="2023-02-04T14:56:26.452" v="1452" actId="478"/>
          <ac:cxnSpMkLst>
            <pc:docMk/>
            <pc:sldMk cId="845800777" sldId="707"/>
            <ac:cxnSpMk id="38" creationId="{AFBB9F4F-C01E-4C55-9FE2-A5F2495AD545}"/>
          </ac:cxnSpMkLst>
        </pc:cxnChg>
      </pc:sldChg>
      <pc:sldChg chg="add del">
        <pc:chgData name="Owen Noel Newton Fernando (Dr)" userId="f932e6a7-513b-4f8f-b71e-1f37278898b3" providerId="ADAL" clId="{C2B1F54D-B78C-4C54-8E97-91E573732E5F}" dt="2023-02-04T14:50:59.768" v="1425"/>
        <pc:sldMkLst>
          <pc:docMk/>
          <pc:sldMk cId="61688698" sldId="708"/>
        </pc:sldMkLst>
      </pc:sldChg>
      <pc:sldChg chg="addSp delSp modSp add del mod modAnim">
        <pc:chgData name="Owen Noel Newton Fernando (Dr)" userId="f932e6a7-513b-4f8f-b71e-1f37278898b3" providerId="ADAL" clId="{C2B1F54D-B78C-4C54-8E97-91E573732E5F}" dt="2023-02-04T14:57:06.887" v="1466" actId="47"/>
        <pc:sldMkLst>
          <pc:docMk/>
          <pc:sldMk cId="3312139968" sldId="708"/>
        </pc:sldMkLst>
        <pc:spChg chg="add del mod">
          <ac:chgData name="Owen Noel Newton Fernando (Dr)" userId="f932e6a7-513b-4f8f-b71e-1f37278898b3" providerId="ADAL" clId="{C2B1F54D-B78C-4C54-8E97-91E573732E5F}" dt="2023-02-04T14:56:29.277" v="1459"/>
          <ac:spMkLst>
            <pc:docMk/>
            <pc:sldMk cId="3312139968" sldId="708"/>
            <ac:spMk id="4" creationId="{6EFB3522-E811-E5AE-0FB6-AF008F0DDAAE}"/>
          </ac:spMkLst>
        </pc:spChg>
        <pc:spChg chg="mod">
          <ac:chgData name="Owen Noel Newton Fernando (Dr)" userId="f932e6a7-513b-4f8f-b71e-1f37278898b3" providerId="ADAL" clId="{C2B1F54D-B78C-4C54-8E97-91E573732E5F}" dt="2023-02-04T14:56:50.254" v="1465" actId="20577"/>
          <ac:spMkLst>
            <pc:docMk/>
            <pc:sldMk cId="3312139968" sldId="708"/>
            <ac:spMk id="8" creationId="{A840990B-761C-48C0-99E2-8ABCCCA0BF9F}"/>
          </ac:spMkLst>
        </pc:spChg>
      </pc:sldChg>
      <pc:sldMasterChg chg="delSldLayout">
        <pc:chgData name="Owen Noel Newton Fernando (Dr)" userId="f932e6a7-513b-4f8f-b71e-1f37278898b3" providerId="ADAL" clId="{C2B1F54D-B78C-4C54-8E97-91E573732E5F}" dt="2023-02-04T12:10:45.586" v="380" actId="47"/>
        <pc:sldMasterMkLst>
          <pc:docMk/>
          <pc:sldMasterMk cId="219817281" sldId="2147483672"/>
        </pc:sldMasterMkLst>
        <pc:sldLayoutChg chg="del">
          <pc:chgData name="Owen Noel Newton Fernando (Dr)" userId="f932e6a7-513b-4f8f-b71e-1f37278898b3" providerId="ADAL" clId="{C2B1F54D-B78C-4C54-8E97-91E573732E5F}" dt="2023-02-04T12:10:45.586" v="380" actId="47"/>
          <pc:sldLayoutMkLst>
            <pc:docMk/>
            <pc:sldMasterMk cId="219817281" sldId="2147483672"/>
            <pc:sldLayoutMk cId="496626423" sldId="214748369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F2D072-8924-41C4-AC2C-E496E6A0E398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DEA742-99EB-4477-84A0-2686E17B2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91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503238" y="782638"/>
            <a:ext cx="8342313" cy="4692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eaLnBrk="1" hangingPunct="1">
              <a:lnSpc>
                <a:spcPct val="150000"/>
              </a:lnSpc>
            </a:pPr>
            <a:endParaRPr lang="en-US" sz="13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31AFFA-5214-4CD7-AC14-54BF2F08C1EF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2353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298710"/>
            <a:endParaRPr lang="en-US" alt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12223" indent="-312135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1897" indent="-250044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51985" indent="-250044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53751" indent="-250044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37057" indent="-250044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20363" indent="-250044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03669" indent="-250044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86975" indent="-250044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73D861-33CE-4FD3-9114-3778F3BB3C8D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990" name="Date Placeholder 1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12223" indent="-312135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1897" indent="-250044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51985" indent="-250044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53751" indent="-250044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37057" indent="-250044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20363" indent="-250044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03669" indent="-250044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86975" indent="-250044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202204-9208-4766-8717-7894C3C5A3B9}" type="datetime3">
              <a:rPr kumimoji="0" lang="en-GB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 February, 2023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5902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503238" y="782638"/>
            <a:ext cx="8342313" cy="4692650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298710"/>
            <a:endParaRPr lang="en-US" alt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12223" indent="-312135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1897" indent="-250044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51985" indent="-250044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53751" indent="-250044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37057" indent="-250044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20363" indent="-250044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03669" indent="-250044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86975" indent="-250044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73D861-33CE-4FD3-9114-3778F3BB3C8D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990" name="Date Placeholder 1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12223" indent="-312135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1897" indent="-250044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51985" indent="-250044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53751" indent="-250044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37057" indent="-250044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20363" indent="-250044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703669" indent="-250044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86975" indent="-250044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C897ED-ED91-4BCB-A71B-9B2743BE322B}" type="datetime3">
              <a:rPr kumimoji="0" lang="en-GB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 February, 2023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337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EA742-99EB-4477-84A0-2686E17B26C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2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EA742-99EB-4477-84A0-2686E17B26C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70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EA742-99EB-4477-84A0-2686E17B26C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70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3FF3-8AEC-4B63-8190-066D3F87F505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3B3B9-F718-4AA5-B05C-670B0E663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98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3FF3-8AEC-4B63-8190-066D3F87F505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3B3B9-F718-4AA5-B05C-670B0E663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30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3FF3-8AEC-4B63-8190-066D3F87F505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3B3B9-F718-4AA5-B05C-670B0E663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71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>
            <a:extLst>
              <a:ext uri="{FF2B5EF4-FFF2-40B4-BE49-F238E27FC236}">
                <a16:creationId xmlns:a16="http://schemas.microsoft.com/office/drawing/2014/main" id="{A10336C5-E450-4C6F-AEFC-4AB8157447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584" y="0"/>
            <a:ext cx="12202584" cy="6858000"/>
          </a:xfrm>
          <a:prstGeom prst="rect">
            <a:avLst/>
          </a:prstGeom>
          <a:solidFill>
            <a:schemeClr val="tx1">
              <a:alpha val="3803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4F2928-16CC-489A-A6F9-337DEF68E43C}"/>
              </a:ext>
            </a:extLst>
          </p:cNvPr>
          <p:cNvSpPr/>
          <p:nvPr userDrawn="1"/>
        </p:nvSpPr>
        <p:spPr>
          <a:xfrm>
            <a:off x="0" y="2052638"/>
            <a:ext cx="12192000" cy="27432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TextBox 15">
            <a:extLst>
              <a:ext uri="{FF2B5EF4-FFF2-40B4-BE49-F238E27FC236}">
                <a16:creationId xmlns:a16="http://schemas.microsoft.com/office/drawing/2014/main" id="{5624CA13-E1E7-4F2C-A1BA-0FBF93601A4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4133" y="5973764"/>
            <a:ext cx="1057486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400" b="1">
                <a:solidFill>
                  <a:srgbClr val="FFFFFF"/>
                </a:solidFill>
                <a:latin typeface="Verdana" panose="020B0604030504040204" pitchFamily="34" charset="0"/>
              </a:rPr>
              <a:t>College of Engineering</a:t>
            </a:r>
          </a:p>
          <a:p>
            <a:pPr eaLnBrk="1" hangingPunct="1">
              <a:defRPr/>
            </a:pPr>
            <a:r>
              <a:rPr lang="en-US" altLang="en-US" sz="1400">
                <a:solidFill>
                  <a:srgbClr val="FFFFFF"/>
                </a:solidFill>
                <a:latin typeface="Verdana" panose="020B0604030504040204" pitchFamily="34" charset="0"/>
              </a:rPr>
              <a:t>School of Computer Science and Engineering</a:t>
            </a:r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F9CFEAEC-17ED-4094-9E92-84D2C4B709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34" y="441326"/>
            <a:ext cx="3619500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6082"/>
            <a:ext cx="10363200" cy="1503881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08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1">
            <a:extLst>
              <a:ext uri="{FF2B5EF4-FFF2-40B4-BE49-F238E27FC236}">
                <a16:creationId xmlns:a16="http://schemas.microsoft.com/office/drawing/2014/main" id="{489DD473-0150-46D1-938E-66FC415B5F6E}"/>
              </a:ext>
            </a:extLst>
          </p:cNvPr>
          <p:cNvSpPr/>
          <p:nvPr userDrawn="1"/>
        </p:nvSpPr>
        <p:spPr>
          <a:xfrm>
            <a:off x="1217085" y="1241425"/>
            <a:ext cx="9808633" cy="4872038"/>
          </a:xfrm>
          <a:prstGeom prst="roundRect">
            <a:avLst>
              <a:gd name="adj" fmla="val 648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bg1"/>
            </a:solidFill>
          </a:ln>
          <a:effectLst>
            <a:outerShdw blurRad="190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-23222" y="1"/>
            <a:ext cx="12215223" cy="5691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504545" y="1439694"/>
            <a:ext cx="9234792" cy="443859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68996-77D1-4972-8554-6979308BAB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82251" y="6627814"/>
            <a:ext cx="1809749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6EE8EAA7-5AFB-4496-8877-5173BE4BA8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5706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1">
            <a:extLst>
              <a:ext uri="{FF2B5EF4-FFF2-40B4-BE49-F238E27FC236}">
                <a16:creationId xmlns:a16="http://schemas.microsoft.com/office/drawing/2014/main" id="{C1C145E0-4E97-4B92-B1F1-F24457B3B9EF}"/>
              </a:ext>
            </a:extLst>
          </p:cNvPr>
          <p:cNvSpPr/>
          <p:nvPr userDrawn="1"/>
        </p:nvSpPr>
        <p:spPr>
          <a:xfrm>
            <a:off x="1191685" y="1241425"/>
            <a:ext cx="9808633" cy="4872038"/>
          </a:xfrm>
          <a:prstGeom prst="roundRect">
            <a:avLst>
              <a:gd name="adj" fmla="val 648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bg1"/>
            </a:solidFill>
          </a:ln>
          <a:effectLst>
            <a:outerShdw blurRad="190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-23222" y="1"/>
            <a:ext cx="12215223" cy="5691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1504545" y="1439694"/>
            <a:ext cx="9234792" cy="443859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AA66D-0109-42A1-8291-FF0399458D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82251" y="6627814"/>
            <a:ext cx="1809749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3B9A5C89-A61A-490E-98CF-2725E56D79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9830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25E3D6F-6A6F-471E-BEFD-AEEA2F4BCF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82251" y="6627814"/>
            <a:ext cx="1809749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342D18E7-A58C-405E-91CA-CC48C89256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4056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>
            <a:extLst>
              <a:ext uri="{FF2B5EF4-FFF2-40B4-BE49-F238E27FC236}">
                <a16:creationId xmlns:a16="http://schemas.microsoft.com/office/drawing/2014/main" id="{26818DA8-55EA-4C38-A9FD-B312AAE399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48418" y="1457325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8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544" y="1439692"/>
            <a:ext cx="4521600" cy="443859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9987" y="1439694"/>
            <a:ext cx="4519349" cy="44385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0EC0C-FAF2-47F9-9EC3-BB3B24F018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82251" y="6627814"/>
            <a:ext cx="1809749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70F401C7-1599-4A9D-873F-61874F77C4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02966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21CBCB7-62CC-4844-912F-87318AA048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82251" y="6627814"/>
            <a:ext cx="1809749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7FF320B6-962B-4156-B394-33B610711B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20225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9BE4E98F-A938-414E-86EF-1E9235C5F7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82251" y="6627814"/>
            <a:ext cx="1809749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5A94BEFB-BA3B-4E11-9C22-3462D611AE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2507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C35DC5D-9A58-4216-8FB1-3FE34707F5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82251" y="6627814"/>
            <a:ext cx="1809749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6046A318-64E8-4714-B735-E904112789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9386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3FF3-8AEC-4B63-8190-066D3F87F505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3B3B9-F718-4AA5-B05C-670B0E663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60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B9758D4-4FA0-4A4D-8A9D-DD00B312A3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82251" y="6627814"/>
            <a:ext cx="1809749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D93DA572-9BA6-4818-87DA-9B4F8D4838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8720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330A6CC-7B3D-40C7-96A0-73AD822BA9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82251" y="6627814"/>
            <a:ext cx="1809749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DEF3018B-EE2B-41EA-A5F4-125E03EC39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50635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20555"/>
            <a:ext cx="10515600" cy="495773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D985065-C6A3-4108-AA20-F290F8FA8B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82251" y="6627814"/>
            <a:ext cx="1809749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11EB5438-A5F9-4EC5-950F-2F0504B7EE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28719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1578247-C7AF-4D0D-8EA9-48319FCE40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82251" y="6627814"/>
            <a:ext cx="1809749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A1D4BBEC-D60B-48AC-9E56-858819BB64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85605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>
            <a:extLst>
              <a:ext uri="{FF2B5EF4-FFF2-40B4-BE49-F238E27FC236}">
                <a16:creationId xmlns:a16="http://schemas.microsoft.com/office/drawing/2014/main" id="{884AD076-2E3F-4088-A594-0345C0A853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584" y="0"/>
            <a:ext cx="12202584" cy="6858000"/>
          </a:xfrm>
          <a:prstGeom prst="rect">
            <a:avLst/>
          </a:prstGeom>
          <a:solidFill>
            <a:schemeClr val="tx1">
              <a:alpha val="3803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AD4668C-AA99-4C78-A270-D9B7816E642F}"/>
              </a:ext>
            </a:extLst>
          </p:cNvPr>
          <p:cNvSpPr/>
          <p:nvPr userDrawn="1"/>
        </p:nvSpPr>
        <p:spPr>
          <a:xfrm>
            <a:off x="-78317" y="2432050"/>
            <a:ext cx="12327468" cy="1993900"/>
          </a:xfrm>
          <a:prstGeom prst="rect">
            <a:avLst/>
          </a:prstGeom>
          <a:solidFill>
            <a:schemeClr val="tx1">
              <a:alpha val="20000"/>
            </a:schemeClr>
          </a:solidFill>
          <a:ln w="3175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1350">
              <a:solidFill>
                <a:prstClr val="white"/>
              </a:solidFill>
              <a:latin typeface="Verdana" pitchFamily="34" charset="0"/>
            </a:endParaRPr>
          </a:p>
        </p:txBody>
      </p:sp>
      <p:pic>
        <p:nvPicPr>
          <p:cNvPr id="4" name="Picture 2" descr="https://lh3.googleusercontent.com/-SopXTghmfjQ/VrwtwwavOXI/AAAAAAAABYw/eA1lMnzRaiU/s512/2016-02-10.png">
            <a:extLst>
              <a:ext uri="{FF2B5EF4-FFF2-40B4-BE49-F238E27FC236}">
                <a16:creationId xmlns:a16="http://schemas.microsoft.com/office/drawing/2014/main" id="{B9297088-B8F5-44B4-B3BA-2309DF42A62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018" y="239714"/>
            <a:ext cx="4125383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6">
            <a:extLst>
              <a:ext uri="{FF2B5EF4-FFF2-40B4-BE49-F238E27FC236}">
                <a16:creationId xmlns:a16="http://schemas.microsoft.com/office/drawing/2014/main" id="{1950679A-CD71-40AD-AFAB-3F38D604485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8567" y="5973764"/>
            <a:ext cx="1057486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400" b="1">
                <a:solidFill>
                  <a:srgbClr val="FFFFFF"/>
                </a:solidFill>
                <a:latin typeface="Verdana" panose="020B0604030504040204" pitchFamily="34" charset="0"/>
              </a:rPr>
              <a:t>College of Engineering</a:t>
            </a:r>
          </a:p>
          <a:p>
            <a:pPr algn="ctr" eaLnBrk="1" hangingPunct="1">
              <a:defRPr/>
            </a:pPr>
            <a:r>
              <a:rPr lang="en-US" altLang="en-US" sz="1400">
                <a:solidFill>
                  <a:srgbClr val="FFFFFF"/>
                </a:solidFill>
                <a:latin typeface="Verdana" panose="020B0604030504040204" pitchFamily="34" charset="0"/>
              </a:rPr>
              <a:t>School of Computer Engineering</a:t>
            </a:r>
          </a:p>
        </p:txBody>
      </p:sp>
    </p:spTree>
    <p:extLst>
      <p:ext uri="{BB962C8B-B14F-4D97-AF65-F5344CB8AC3E}">
        <p14:creationId xmlns:p14="http://schemas.microsoft.com/office/powerpoint/2010/main" val="2336008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3FF3-8AEC-4B63-8190-066D3F87F505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3B3B9-F718-4AA5-B05C-670B0E663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27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3FF3-8AEC-4B63-8190-066D3F87F505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3B3B9-F718-4AA5-B05C-670B0E663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47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3FF3-8AEC-4B63-8190-066D3F87F505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3B3B9-F718-4AA5-B05C-670B0E663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81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3FF3-8AEC-4B63-8190-066D3F87F505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3B3B9-F718-4AA5-B05C-670B0E663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41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3FF3-8AEC-4B63-8190-066D3F87F505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3B3B9-F718-4AA5-B05C-670B0E663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7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3FF3-8AEC-4B63-8190-066D3F87F505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3B3B9-F718-4AA5-B05C-670B0E663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A3FF3-8AEC-4B63-8190-066D3F87F505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3B3B9-F718-4AA5-B05C-670B0E663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98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A3FF3-8AEC-4B63-8190-066D3F87F505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3B3B9-F718-4AA5-B05C-670B0E663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72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1">
            <a:extLst>
              <a:ext uri="{FF2B5EF4-FFF2-40B4-BE49-F238E27FC236}">
                <a16:creationId xmlns:a16="http://schemas.microsoft.com/office/drawing/2014/main" id="{0E9AEF1C-3A16-4317-AF58-38C9893C8C5C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"/>
          <a:stretch>
            <a:fillRect/>
          </a:stretch>
        </p:blipFill>
        <p:spPr bwMode="auto">
          <a:xfrm>
            <a:off x="-23284" y="0"/>
            <a:ext cx="1221316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BE53D1-6AC1-4BBC-9D92-F2C548B41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283" y="1"/>
            <a:ext cx="12215284" cy="569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2ADFA-D62A-48B4-92C4-F5F21E31678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551767" y="6629400"/>
            <a:ext cx="51308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900" dirty="0">
                <a:solidFill>
                  <a:srgbClr val="47474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Content Copyright Nanyang Technological University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650B535-DBDD-46D1-BC72-981A5D1246CC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9692217" y="6611939"/>
            <a:ext cx="2336800" cy="2635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DABEA651-3DD2-4963-937D-1F6BC38633E2}" type="slidenum">
              <a:rPr lang="en-US" altLang="en-US" sz="900">
                <a:solidFill>
                  <a:srgbClr val="898989"/>
                </a:solidFill>
                <a:latin typeface="Verdana" panose="020B0604030504040204" pitchFamily="34" charset="0"/>
              </a:rPr>
              <a:pPr algn="r" eaLnBrk="1" hangingPunct="1"/>
              <a:t>‹#›</a:t>
            </a:fld>
            <a:endParaRPr lang="en-US" altLang="en-US" sz="900">
              <a:solidFill>
                <a:srgbClr val="898989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17">
            <a:extLst>
              <a:ext uri="{FF2B5EF4-FFF2-40B4-BE49-F238E27FC236}">
                <a16:creationId xmlns:a16="http://schemas.microsoft.com/office/drawing/2014/main" id="{EA279CF2-3AC7-405F-8F24-A785B5A37BA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610350"/>
            <a:ext cx="12192000" cy="190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1800">
              <a:solidFill>
                <a:prstClr val="black"/>
              </a:solidFill>
            </a:endParaRPr>
          </a:p>
        </p:txBody>
      </p:sp>
      <p:sp>
        <p:nvSpPr>
          <p:cNvPr id="8" name="Rounded Rectangle 3">
            <a:extLst>
              <a:ext uri="{FF2B5EF4-FFF2-40B4-BE49-F238E27FC236}">
                <a16:creationId xmlns:a16="http://schemas.microsoft.com/office/drawing/2014/main" id="{BF209DB9-A646-49D3-943C-E974B27F11A6}"/>
              </a:ext>
            </a:extLst>
          </p:cNvPr>
          <p:cNvSpPr/>
          <p:nvPr userDrawn="1"/>
        </p:nvSpPr>
        <p:spPr>
          <a:xfrm>
            <a:off x="1191685" y="1241425"/>
            <a:ext cx="9808633" cy="4872038"/>
          </a:xfrm>
          <a:prstGeom prst="roundRect">
            <a:avLst>
              <a:gd name="adj" fmla="val 648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bg1"/>
            </a:solidFill>
          </a:ln>
          <a:effectLst>
            <a:outerShdw blurRad="190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056" name="Text Placeholder 2">
            <a:extLst>
              <a:ext uri="{FF2B5EF4-FFF2-40B4-BE49-F238E27FC236}">
                <a16:creationId xmlns:a16="http://schemas.microsoft.com/office/drawing/2014/main" id="{FBAF7716-0293-4513-9195-0B52633E822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504951" y="1439863"/>
            <a:ext cx="9235016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781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 kern="1200" cap="all">
          <a:solidFill>
            <a:schemeClr val="bg1"/>
          </a:solidFill>
          <a:latin typeface="+mj-lt"/>
          <a:ea typeface="Verdana" panose="020B0604030504040204" pitchFamily="34" charset="0"/>
          <a:cs typeface="Verdana" panose="020B0604030504040204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8.emf"/><Relationship Id="rId9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667002" y="2779326"/>
            <a:ext cx="6863513" cy="708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en-US" sz="1500" dirty="0">
                <a:solidFill>
                  <a:prstClr val="white"/>
                </a:solidFill>
                <a:latin typeface="Verdana" panose="020B0604030504040204" pitchFamily="34" charset="0"/>
              </a:rPr>
              <a:t>CE1107/CZ1107: DATA STRUCTURES  AND ALGORITHMS</a:t>
            </a:r>
          </a:p>
          <a:p>
            <a:pPr algn="ctr">
              <a:lnSpc>
                <a:spcPct val="150000"/>
              </a:lnSpc>
            </a:pPr>
            <a:r>
              <a:rPr lang="en-US" altLang="en-US" sz="1350" dirty="0">
                <a:solidFill>
                  <a:prstClr val="white"/>
                </a:solidFill>
                <a:latin typeface="Verdana"/>
              </a:rPr>
              <a:t>Stacks and Queues Applications</a:t>
            </a:r>
          </a:p>
        </p:txBody>
      </p:sp>
    </p:spTree>
    <p:extLst>
      <p:ext uri="{BB962C8B-B14F-4D97-AF65-F5344CB8AC3E}">
        <p14:creationId xmlns:p14="http://schemas.microsoft.com/office/powerpoint/2010/main" val="4076967408"/>
      </p:ext>
    </p:extLst>
  </p:cSld>
  <p:clrMapOvr>
    <a:masterClrMapping/>
  </p:clrMapOvr>
  <p:transition>
    <p:wipe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EF1FB-D3AA-FF5C-E2D7-C463E4038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eaLnBrk="1" hangingPunct="1">
              <a:lnSpc>
                <a:spcPct val="160000"/>
              </a:lnSpc>
              <a:spcBef>
                <a:spcPct val="0"/>
              </a:spcBef>
              <a:buNone/>
              <a:defRPr/>
            </a:pPr>
            <a:r>
              <a:rPr lang="en-CA" altLang="en-US" sz="2400" dirty="0">
                <a:solidFill>
                  <a:prstClr val="black"/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Parentheses --  (, )    </a:t>
            </a:r>
            <a:br>
              <a:rPr lang="en-CA" altLang="en-US" sz="2400" dirty="0">
                <a:solidFill>
                  <a:prstClr val="black"/>
                </a:solidFill>
                <a:latin typeface="Constantia" panose="02030602050306030303" pitchFamily="18" charset="0"/>
                <a:cs typeface="Arial" panose="020B0604020202020204" pitchFamily="34" charset="0"/>
              </a:rPr>
            </a:br>
            <a:r>
              <a:rPr lang="en-CA" altLang="en-US" sz="2400" dirty="0">
                <a:solidFill>
                  <a:prstClr val="black"/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Used mathematic expression in enforce precedence of operation</a:t>
            </a:r>
          </a:p>
          <a:p>
            <a:pPr marL="0" indent="0" eaLnBrk="1" hangingPunct="1">
              <a:lnSpc>
                <a:spcPct val="160000"/>
              </a:lnSpc>
              <a:spcBef>
                <a:spcPct val="0"/>
              </a:spcBef>
              <a:buNone/>
              <a:defRPr/>
            </a:pPr>
            <a:r>
              <a:rPr lang="en-CA" altLang="en-US" sz="2400" dirty="0">
                <a:solidFill>
                  <a:prstClr val="black"/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Example:  A + (B + C)*D</a:t>
            </a:r>
            <a:br>
              <a:rPr lang="en-CA" altLang="en-US" sz="2400" dirty="0">
                <a:solidFill>
                  <a:prstClr val="black"/>
                </a:solidFill>
                <a:latin typeface="Constantia" panose="02030602050306030303" pitchFamily="18" charset="0"/>
                <a:cs typeface="Arial" panose="020B0604020202020204" pitchFamily="34" charset="0"/>
              </a:rPr>
            </a:br>
            <a:r>
              <a:rPr lang="en-CA" altLang="en-US" sz="2400" dirty="0">
                <a:solidFill>
                  <a:prstClr val="black"/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Well-nested or valid,  e.g. </a:t>
            </a:r>
            <a:r>
              <a:rPr lang="en-CA" altLang="en-US" sz="2400" b="1" dirty="0">
                <a:solidFill>
                  <a:prstClr val="black"/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(</a:t>
            </a:r>
            <a:r>
              <a:rPr lang="en-CA" altLang="en-US" sz="2400" b="1" dirty="0" err="1">
                <a:solidFill>
                  <a:prstClr val="black"/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a+b</a:t>
            </a:r>
            <a:r>
              <a:rPr lang="en-CA" altLang="en-US" sz="2400" b="1" dirty="0">
                <a:solidFill>
                  <a:prstClr val="black"/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)*(a-b),  </a:t>
            </a:r>
            <a:r>
              <a:rPr lang="en-CA" altLang="en-US" sz="2400" dirty="0">
                <a:solidFill>
                  <a:prstClr val="black"/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Not valid:  </a:t>
            </a:r>
            <a:r>
              <a:rPr lang="en-CA" altLang="en-US" sz="2400" dirty="0">
                <a:solidFill>
                  <a:srgbClr val="FF0000"/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. (a+(b)*(a-b)</a:t>
            </a:r>
          </a:p>
          <a:p>
            <a:pPr marL="0" indent="0" eaLnBrk="1" hangingPunct="1">
              <a:lnSpc>
                <a:spcPct val="160000"/>
              </a:lnSpc>
              <a:spcBef>
                <a:spcPct val="0"/>
              </a:spcBef>
              <a:buNone/>
              <a:defRPr/>
            </a:pPr>
            <a:r>
              <a:rPr lang="en-CA" altLang="en-US" sz="2400" dirty="0">
                <a:solidFill>
                  <a:prstClr val="black"/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Similarly [, ] ,  {,}  used in programing language</a:t>
            </a:r>
          </a:p>
          <a:p>
            <a:pPr marL="0" indent="0" eaLnBrk="1" hangingPunct="1">
              <a:lnSpc>
                <a:spcPct val="160000"/>
              </a:lnSpc>
              <a:spcBef>
                <a:spcPct val="0"/>
              </a:spcBef>
              <a:buNone/>
              <a:defRPr/>
            </a:pPr>
            <a:r>
              <a:rPr lang="en-CA" altLang="en-US" sz="2400" dirty="0">
                <a:solidFill>
                  <a:prstClr val="black"/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In parsing the source, need to check if parentheses are well-nested. </a:t>
            </a:r>
          </a:p>
          <a:p>
            <a:pPr marL="0" indent="0" eaLnBrk="1" hangingPunct="1">
              <a:lnSpc>
                <a:spcPct val="160000"/>
              </a:lnSpc>
              <a:spcBef>
                <a:spcPct val="0"/>
              </a:spcBef>
              <a:buNone/>
              <a:defRPr/>
            </a:pPr>
            <a:r>
              <a:rPr lang="en-CA" altLang="en-US" sz="2400" dirty="0">
                <a:solidFill>
                  <a:prstClr val="black"/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Further generation for mark-up language, like HTML, tags needs to be well-nested. </a:t>
            </a:r>
          </a:p>
          <a:p>
            <a:pPr marL="0" indent="0" eaLnBrk="1" hangingPunct="1">
              <a:lnSpc>
                <a:spcPct val="160000"/>
              </a:lnSpc>
              <a:spcBef>
                <a:spcPct val="0"/>
              </a:spcBef>
              <a:buNone/>
              <a:defRPr/>
            </a:pPr>
            <a:r>
              <a:rPr lang="en-CA" altLang="en-US" sz="2400" dirty="0">
                <a:solidFill>
                  <a:prstClr val="black"/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How to check if parentheses are valid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EE0A378-D394-1B4A-9FF3-299C328C9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6259" y="116292"/>
            <a:ext cx="6858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1800" b="1" dirty="0">
                <a:solidFill>
                  <a:prstClr val="white"/>
                </a:solidFill>
                <a:latin typeface="Verdana"/>
                <a:cs typeface="Times New Roman" panose="02020603050405020304" pitchFamily="18" charset="0"/>
              </a:rPr>
              <a:t>PARENTHESES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28255C1A-CD23-9A4D-6AB1-64A3057FA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723837"/>
              </p:ext>
            </p:extLst>
          </p:nvPr>
        </p:nvGraphicFramePr>
        <p:xfrm>
          <a:off x="9506355" y="1254096"/>
          <a:ext cx="23622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4023724910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1545952784"/>
                    </a:ext>
                  </a:extLst>
                </a:gridCol>
              </a:tblGrid>
              <a:tr h="135467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ysClr val="windowText" lastClr="000000"/>
                          </a:solidFill>
                        </a:rPr>
                        <a:t>Operators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ysClr val="windowText" lastClr="000000"/>
                          </a:solidFill>
                        </a:rPr>
                        <a:t>Precedence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388187"/>
                  </a:ext>
                </a:extLst>
              </a:tr>
              <a:tr h="135467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ysClr val="windowText" lastClr="000000"/>
                          </a:solidFill>
                        </a:rPr>
                        <a:t>*, /, 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ysClr val="windowText" lastClr="000000"/>
                          </a:solidFill>
                        </a:rPr>
                        <a:t>Highest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712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ysClr val="windowText" lastClr="000000"/>
                          </a:solidFill>
                        </a:rPr>
                        <a:t>+, 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868059"/>
                  </a:ext>
                </a:extLst>
              </a:tr>
              <a:tr h="135467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ysClr val="windowText" lastClr="000000"/>
                          </a:solidFill>
                        </a:rPr>
                        <a:t>&lt;&lt;, &gt;&gt;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008566"/>
                  </a:ext>
                </a:extLst>
              </a:tr>
              <a:tr h="135467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ysClr val="windowText" lastClr="000000"/>
                          </a:solidFill>
                        </a:rPr>
                        <a:t>&amp;&amp;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072015"/>
                  </a:ext>
                </a:extLst>
              </a:tr>
              <a:tr h="1354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ysClr val="windowText" lastClr="000000"/>
                          </a:solidFill>
                        </a:rPr>
                        <a:t>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ysClr val="windowText" lastClr="000000"/>
                          </a:solidFill>
                        </a:rPr>
                        <a:t>Lowest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511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8975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5F551-DE37-229F-D44E-3EFA70E7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800" dirty="0"/>
              <a:t>Algebraic expression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77C9AB1-4227-DF7A-8BF8-59C31BE21F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50918" y="1146628"/>
                <a:ext cx="9466942" cy="5384801"/>
              </a:xfrm>
              <a:ln>
                <a:noFill/>
              </a:ln>
            </p:spPr>
            <p:txBody>
              <a:bodyPr>
                <a:normAutofit fontScale="47500" lnSpcReduction="20000"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sz="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sz="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sz="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r>
                        <a:rPr lang="en-US" sz="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SG" sz="3800" dirty="0">
                  <a:solidFill>
                    <a:srgbClr val="FF0000"/>
                  </a:solidFill>
                </a:endParaRPr>
              </a:p>
              <a:p>
                <a:pPr algn="just">
                  <a:lnSpc>
                    <a:spcPct val="160000"/>
                  </a:lnSpc>
                </a:pPr>
                <a14:m>
                  <m:oMath xmlns:m="http://schemas.openxmlformats.org/officeDocument/2006/math">
                    <m:r>
                      <a:rPr lang="en-US" sz="3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3800" b="1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3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800" b="1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3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3800" b="1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3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</m:oMath>
                </a14:m>
                <a:r>
                  <a:rPr lang="en-US" sz="38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3800" dirty="0">
                    <a:solidFill>
                      <a:schemeClr val="tx1"/>
                    </a:solidFill>
                  </a:rPr>
                  <a:t>are known as binary operator </a:t>
                </a:r>
              </a:p>
              <a:p>
                <a:pPr algn="just">
                  <a:lnSpc>
                    <a:spcPct val="160000"/>
                  </a:lnSpc>
                </a:pPr>
                <a:r>
                  <a:rPr lang="en-US" sz="3800" dirty="0"/>
                  <a:t>This expression is an </a:t>
                </a:r>
                <a:r>
                  <a:rPr lang="en-US" sz="3800" dirty="0">
                    <a:solidFill>
                      <a:srgbClr val="FF0000"/>
                    </a:solidFill>
                  </a:rPr>
                  <a:t>infix expression </a:t>
                </a:r>
                <a:r>
                  <a:rPr lang="en-US" sz="3800" dirty="0"/>
                  <a:t>which the operator is written between its operands.</a:t>
                </a:r>
              </a:p>
              <a:p>
                <a:pPr lvl="1" algn="just">
                  <a:lnSpc>
                    <a:spcPct val="160000"/>
                  </a:lnSpc>
                </a:pPr>
                <a:r>
                  <a:rPr lang="en-US" sz="3800" dirty="0">
                    <a:solidFill>
                      <a:schemeClr val="tx1"/>
                    </a:solidFill>
                  </a:rPr>
                  <a:t>Precedence rules: </a:t>
                </a:r>
                <a14:m>
                  <m:oMath xmlns:m="http://schemas.openxmlformats.org/officeDocument/2006/math">
                    <m:r>
                      <a:rPr lang="en-US" sz="3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3800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3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</m:oMath>
                </a14:m>
                <a:r>
                  <a:rPr lang="en-US" sz="3800" dirty="0">
                    <a:solidFill>
                      <a:srgbClr val="FF0000"/>
                    </a:solidFill>
                  </a:rPr>
                  <a:t> </a:t>
                </a:r>
                <a:r>
                  <a:rPr lang="en-US" sz="3800" dirty="0">
                    <a:solidFill>
                      <a:schemeClr val="tx1"/>
                    </a:solidFill>
                  </a:rPr>
                  <a:t>have higher precedence than </a:t>
                </a:r>
                <a14:m>
                  <m:oMath xmlns:m="http://schemas.openxmlformats.org/officeDocument/2006/math">
                    <m:r>
                      <a:rPr lang="en-US" sz="38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3800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3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endParaRPr lang="en-US" sz="3800" dirty="0">
                  <a:solidFill>
                    <a:schemeClr val="tx1"/>
                  </a:solidFill>
                </a:endParaRPr>
              </a:p>
              <a:p>
                <a:pPr lvl="1" algn="just">
                  <a:lnSpc>
                    <a:spcPct val="160000"/>
                  </a:lnSpc>
                </a:pPr>
                <a:r>
                  <a:rPr lang="en-US" sz="3800" dirty="0">
                    <a:solidFill>
                      <a:schemeClr val="tx1"/>
                    </a:solidFill>
                  </a:rPr>
                  <a:t>Left-to-right association: Evaluate from left to right</a:t>
                </a:r>
              </a:p>
              <a:p>
                <a:pPr algn="just">
                  <a:lnSpc>
                    <a:spcPct val="160000"/>
                  </a:lnSpc>
                </a:pPr>
                <a:r>
                  <a:rPr lang="en-US" sz="3800" dirty="0">
                    <a:solidFill>
                      <a:schemeClr val="tx1"/>
                    </a:solidFill>
                  </a:rPr>
                  <a:t>Without using parentheses, the evaluation is ambiguous</a:t>
                </a:r>
              </a:p>
              <a:p>
                <a:pPr lvl="1" algn="just">
                  <a:lnSpc>
                    <a:spcPct val="160000"/>
                  </a:lnSpc>
                </a:pPr>
                <a14:m>
                  <m:oMath xmlns:m="http://schemas.openxmlformats.org/officeDocument/2006/math">
                    <m:r>
                      <a:rPr lang="en-US" sz="3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(((</m:t>
                    </m:r>
                    <m:r>
                      <a:rPr lang="en-US" sz="3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)×</m:t>
                    </m:r>
                    <m:r>
                      <a:rPr lang="en-US" sz="3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3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)−</m:t>
                    </m:r>
                    <m:r>
                      <a:rPr lang="en-US" sz="3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3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r>
                      <a:rPr lang="en-US" sz="3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sz="3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)÷</m:t>
                    </m:r>
                    <m:r>
                      <a:rPr lang="en-US" sz="3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800" dirty="0">
                    <a:solidFill>
                      <a:schemeClr val="tx1"/>
                    </a:solidFill>
                  </a:rPr>
                  <a:t> </a:t>
                </a:r>
                <a:r>
                  <a:rPr lang="en-US" sz="3800" dirty="0">
                    <a:solidFill>
                      <a:srgbClr val="FF0000"/>
                    </a:solidFill>
                  </a:rPr>
                  <a:t>or </a:t>
                </a:r>
                <a14:m>
                  <m:oMath xmlns:m="http://schemas.openxmlformats.org/officeDocument/2006/math">
                    <m:r>
                      <a:rPr lang="en-US" sz="3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3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3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)−((</m:t>
                    </m:r>
                    <m:r>
                      <a:rPr lang="en-US" sz="3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3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3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sz="3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)÷</m:t>
                    </m:r>
                    <m:r>
                      <a:rPr lang="en-US" sz="3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3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800" dirty="0">
                  <a:solidFill>
                    <a:schemeClr val="tx1"/>
                  </a:solidFill>
                </a:endParaRPr>
              </a:p>
              <a:p>
                <a:pPr algn="just">
                  <a:lnSpc>
                    <a:spcPct val="160000"/>
                  </a:lnSpc>
                </a:pPr>
                <a:r>
                  <a:rPr lang="en-US" sz="3800" dirty="0">
                    <a:solidFill>
                      <a:schemeClr val="tx1"/>
                    </a:solidFill>
                  </a:rPr>
                  <a:t>Evaluation is tedious by using the </a:t>
                </a:r>
                <a:r>
                  <a:rPr lang="en-US" sz="3800" b="1" dirty="0">
                    <a:solidFill>
                      <a:srgbClr val="FF0000"/>
                    </a:solidFill>
                  </a:rPr>
                  <a:t>infix expression</a:t>
                </a:r>
              </a:p>
              <a:p>
                <a:pPr lvl="1" algn="just">
                  <a:lnSpc>
                    <a:spcPct val="160000"/>
                  </a:lnSpc>
                </a:pPr>
                <a:r>
                  <a:rPr lang="en-US" sz="3800" dirty="0">
                    <a:solidFill>
                      <a:schemeClr val="tx1"/>
                    </a:solidFill>
                  </a:rPr>
                  <a:t>Multiple scanning is required to find the next operation</a:t>
                </a:r>
              </a:p>
              <a:p>
                <a:pPr algn="just">
                  <a:lnSpc>
                    <a:spcPct val="160000"/>
                  </a:lnSpc>
                </a:pPr>
                <a:r>
                  <a:rPr lang="en-US" sz="3800" dirty="0">
                    <a:solidFill>
                      <a:schemeClr val="tx1"/>
                    </a:solidFill>
                  </a:rPr>
                  <a:t>How do our calculators work?</a:t>
                </a:r>
              </a:p>
              <a:p>
                <a:pPr algn="just"/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77C9AB1-4227-DF7A-8BF8-59C31BE21F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0918" y="1146628"/>
                <a:ext cx="9466942" cy="5384801"/>
              </a:xfrm>
              <a:blipFill>
                <a:blip r:embed="rId3"/>
                <a:stretch>
                  <a:fillRect l="-451" r="-5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loud 6">
            <a:extLst>
              <a:ext uri="{FF2B5EF4-FFF2-40B4-BE49-F238E27FC236}">
                <a16:creationId xmlns:a16="http://schemas.microsoft.com/office/drawing/2014/main" id="{622F0971-6E38-87B5-265D-D4BB253A6827}"/>
              </a:ext>
            </a:extLst>
          </p:cNvPr>
          <p:cNvSpPr/>
          <p:nvPr/>
        </p:nvSpPr>
        <p:spPr>
          <a:xfrm>
            <a:off x="8755856" y="3902153"/>
            <a:ext cx="3291001" cy="191626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 expression is stored as a string</a:t>
            </a:r>
          </a:p>
          <a:p>
            <a:pPr algn="ctr"/>
            <a:r>
              <a:rPr lang="en-US" sz="1600" dirty="0"/>
              <a:t>“</a:t>
            </a:r>
            <a:r>
              <a:rPr lang="en-US" sz="1600" dirty="0" err="1"/>
              <a:t>a+b</a:t>
            </a:r>
            <a:r>
              <a:rPr lang="en-US" sz="1600" dirty="0"/>
              <a:t>*c”</a:t>
            </a:r>
          </a:p>
          <a:p>
            <a:pPr algn="ctr"/>
            <a:r>
              <a:rPr lang="en-US" sz="1600" dirty="0"/>
              <a:t>How does computer interpret the string? </a:t>
            </a:r>
          </a:p>
        </p:txBody>
      </p:sp>
    </p:spTree>
    <p:extLst>
      <p:ext uri="{BB962C8B-B14F-4D97-AF65-F5344CB8AC3E}">
        <p14:creationId xmlns:p14="http://schemas.microsoft.com/office/powerpoint/2010/main" val="893378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5F551-DE37-229F-D44E-3EFA70E7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800" dirty="0"/>
              <a:t>Infix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EF1FB-D3AA-FF5C-E2D7-C463E4038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631" y="1425180"/>
            <a:ext cx="9236026" cy="4438591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While writing an arithmetic expression using </a:t>
            </a:r>
            <a:r>
              <a:rPr lang="en-US" altLang="en-US" sz="1800" b="1" dirty="0">
                <a:solidFill>
                  <a:srgbClr val="FF0000"/>
                </a:solidFill>
              </a:rPr>
              <a:t>Infix </a:t>
            </a:r>
            <a:r>
              <a:rPr lang="en-US" altLang="en-US" sz="1800" dirty="0"/>
              <a:t>notation, the operator is placed between the operands.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1800" dirty="0"/>
              <a:t>For example, </a:t>
            </a:r>
            <a:r>
              <a:rPr lang="en-US" altLang="en-US" sz="1800" i="1" dirty="0">
                <a:solidFill>
                  <a:srgbClr val="FF0000"/>
                </a:solidFill>
              </a:rPr>
              <a:t>A+B</a:t>
            </a:r>
            <a:r>
              <a:rPr lang="en-US" altLang="en-US" sz="1800" i="1" dirty="0"/>
              <a:t>;</a:t>
            </a:r>
            <a:r>
              <a:rPr lang="en-US" altLang="en-US" sz="1800" dirty="0"/>
              <a:t> here, plus operator is placed between the two operands A and B.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FF0000"/>
                </a:solidFill>
              </a:rPr>
              <a:t>A * ( B + C ) / D</a:t>
            </a:r>
            <a:r>
              <a:rPr lang="en-US" altLang="zh-CN" sz="1800" dirty="0"/>
              <a:t> means: "First add B and C together, then multiply the result by A, then divide by D to give the final answer." </a:t>
            </a:r>
            <a:endParaRPr lang="en-US" altLang="en-US" sz="1800" dirty="0"/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Information is needed about </a:t>
            </a:r>
            <a:r>
              <a:rPr lang="en-US" altLang="en-US" sz="1800" dirty="0">
                <a:solidFill>
                  <a:srgbClr val="0070C0"/>
                </a:solidFill>
              </a:rPr>
              <a:t>operator precedence</a:t>
            </a:r>
            <a:r>
              <a:rPr lang="en-US" altLang="en-US" sz="1800" dirty="0"/>
              <a:t>, </a:t>
            </a:r>
            <a:r>
              <a:rPr lang="en-US" altLang="en-US" sz="1800" dirty="0">
                <a:solidFill>
                  <a:srgbClr val="0070C0"/>
                </a:solidFill>
              </a:rPr>
              <a:t>associativity rules</a:t>
            </a:r>
            <a:r>
              <a:rPr lang="en-US" altLang="en-US" sz="1800" dirty="0"/>
              <a:t>, and </a:t>
            </a:r>
            <a:r>
              <a:rPr lang="en-US" altLang="en-US" sz="1800" dirty="0">
                <a:solidFill>
                  <a:srgbClr val="0070C0"/>
                </a:solidFill>
              </a:rPr>
              <a:t>brackets</a:t>
            </a:r>
            <a:r>
              <a:rPr lang="en-US" altLang="en-US" sz="1800" dirty="0"/>
              <a:t> which overrides these rules.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800" dirty="0"/>
              <a:t>Although it is easy to write expressions using infix notation, </a:t>
            </a:r>
            <a:r>
              <a:rPr lang="en-US" altLang="en-US" sz="1800" dirty="0">
                <a:solidFill>
                  <a:srgbClr val="FF0000"/>
                </a:solidFill>
              </a:rPr>
              <a:t>computers find it difficult</a:t>
            </a:r>
            <a:r>
              <a:rPr lang="en-US" altLang="en-US" sz="1800" dirty="0"/>
              <a:t> to parse as they need a lot of information to evaluate the expression. </a:t>
            </a:r>
          </a:p>
          <a:p>
            <a:pPr eaLnBrk="1" hangingPunct="1">
              <a:lnSpc>
                <a:spcPct val="150000"/>
              </a:lnSpc>
            </a:pPr>
            <a:endParaRPr lang="en-US" altLang="en-US" sz="1800" dirty="0"/>
          </a:p>
          <a:p>
            <a:pPr marL="0" indent="0">
              <a:buNone/>
            </a:pPr>
            <a:endParaRPr lang="en-SG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3A387B0-2F0F-6F00-3EF9-5B8D73ED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625932"/>
              </p:ext>
            </p:extLst>
          </p:nvPr>
        </p:nvGraphicFramePr>
        <p:xfrm>
          <a:off x="9829800" y="569168"/>
          <a:ext cx="23622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4023724910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1545952784"/>
                    </a:ext>
                  </a:extLst>
                </a:gridCol>
              </a:tblGrid>
              <a:tr h="135467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ysClr val="windowText" lastClr="000000"/>
                          </a:solidFill>
                        </a:rPr>
                        <a:t>Operators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ysClr val="windowText" lastClr="000000"/>
                          </a:solidFill>
                        </a:rPr>
                        <a:t>Precedence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388187"/>
                  </a:ext>
                </a:extLst>
              </a:tr>
              <a:tr h="135467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ysClr val="windowText" lastClr="000000"/>
                          </a:solidFill>
                        </a:rPr>
                        <a:t>*, /, 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ysClr val="windowText" lastClr="000000"/>
                          </a:solidFill>
                        </a:rPr>
                        <a:t>Highest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712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ysClr val="windowText" lastClr="000000"/>
                          </a:solidFill>
                        </a:rPr>
                        <a:t>+, 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868059"/>
                  </a:ext>
                </a:extLst>
              </a:tr>
              <a:tr h="135467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ysClr val="windowText" lastClr="000000"/>
                          </a:solidFill>
                        </a:rPr>
                        <a:t>&lt;&lt;, &gt;&gt;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008566"/>
                  </a:ext>
                </a:extLst>
              </a:tr>
              <a:tr h="135467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ysClr val="windowText" lastClr="000000"/>
                          </a:solidFill>
                        </a:rPr>
                        <a:t>&amp;&amp;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072015"/>
                  </a:ext>
                </a:extLst>
              </a:tr>
              <a:tr h="1354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ysClr val="windowText" lastClr="000000"/>
                          </a:solidFill>
                        </a:rPr>
                        <a:t>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ysClr val="windowText" lastClr="000000"/>
                          </a:solidFill>
                        </a:rPr>
                        <a:t>Lowest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511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4905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5F551-DE37-229F-D44E-3EFA70E7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Postfix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EF1FB-D3AA-FF5C-E2D7-C463E4038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Postfix notation</a:t>
            </a:r>
            <a:r>
              <a:rPr lang="en-US" altLang="en-US" sz="2000" dirty="0"/>
              <a:t> which is better known as </a:t>
            </a:r>
            <a:r>
              <a:rPr lang="en-US" altLang="en-US" sz="2000" dirty="0">
                <a:solidFill>
                  <a:srgbClr val="FF0000"/>
                </a:solidFill>
              </a:rPr>
              <a:t>Reverse Polish Notation or RPN.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000" dirty="0"/>
              <a:t>In </a:t>
            </a:r>
            <a:r>
              <a:rPr lang="en-US" altLang="en-US" sz="2000" dirty="0">
                <a:solidFill>
                  <a:srgbClr val="FF0000"/>
                </a:solidFill>
              </a:rPr>
              <a:t>Postfix</a:t>
            </a:r>
            <a:r>
              <a:rPr lang="en-US" altLang="en-US" sz="2000" dirty="0"/>
              <a:t> notation, the operator is placed after the operands. For example, if an expression is written as </a:t>
            </a:r>
            <a:r>
              <a:rPr lang="en-US" altLang="en-US" sz="2000" i="1" dirty="0">
                <a:solidFill>
                  <a:srgbClr val="FF0000"/>
                </a:solidFill>
              </a:rPr>
              <a:t>A+B</a:t>
            </a:r>
            <a:r>
              <a:rPr lang="en-US" altLang="en-US" sz="2000" dirty="0"/>
              <a:t> in </a:t>
            </a:r>
            <a:r>
              <a:rPr lang="en-US" altLang="en-US" sz="2000" b="1" dirty="0">
                <a:solidFill>
                  <a:srgbClr val="FF0000"/>
                </a:solidFill>
              </a:rPr>
              <a:t>Infix</a:t>
            </a:r>
            <a:r>
              <a:rPr lang="en-US" altLang="en-US" sz="2000" dirty="0"/>
              <a:t> notation, the same expression can be written as </a:t>
            </a:r>
            <a:r>
              <a:rPr lang="en-US" altLang="en-US" sz="2000" i="1" dirty="0">
                <a:solidFill>
                  <a:srgbClr val="FF0000"/>
                </a:solidFill>
              </a:rPr>
              <a:t>AB+</a:t>
            </a:r>
            <a:r>
              <a:rPr lang="en-US" altLang="en-US" sz="2000" dirty="0"/>
              <a:t> in </a:t>
            </a:r>
            <a:r>
              <a:rPr lang="en-US" altLang="en-US" sz="2000" b="1" dirty="0">
                <a:solidFill>
                  <a:srgbClr val="FF0000"/>
                </a:solidFill>
              </a:rPr>
              <a:t>Postfix</a:t>
            </a:r>
            <a:r>
              <a:rPr lang="en-US" altLang="en-US" sz="2000" dirty="0"/>
              <a:t> notation. </a:t>
            </a:r>
            <a:endParaRPr lang="en-SG" altLang="en-US" sz="2000" dirty="0"/>
          </a:p>
          <a:p>
            <a:pPr eaLnBrk="1" hangingPunct="1">
              <a:lnSpc>
                <a:spcPct val="150000"/>
              </a:lnSpc>
            </a:pPr>
            <a:r>
              <a:rPr lang="en-SG" altLang="en-US" sz="2000" dirty="0"/>
              <a:t>Operators are written </a:t>
            </a:r>
            <a:r>
              <a:rPr lang="en-SG" altLang="en-US" sz="2000" b="1" dirty="0">
                <a:solidFill>
                  <a:srgbClr val="FF0000"/>
                </a:solidFill>
              </a:rPr>
              <a:t>after</a:t>
            </a:r>
            <a:r>
              <a:rPr lang="en-SG" altLang="en-US" sz="2000" dirty="0"/>
              <a:t> their operands</a:t>
            </a:r>
            <a:endParaRPr lang="en-SG" altLang="en-US" sz="20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2000" dirty="0"/>
              <a:t>The </a:t>
            </a:r>
            <a:r>
              <a:rPr lang="en-US" altLang="en-US" sz="2000" dirty="0">
                <a:solidFill>
                  <a:srgbClr val="0070C0"/>
                </a:solidFill>
              </a:rPr>
              <a:t>order of evaluation </a:t>
            </a:r>
            <a:r>
              <a:rPr lang="en-US" altLang="en-US" sz="2000" dirty="0"/>
              <a:t>of a </a:t>
            </a:r>
            <a:r>
              <a:rPr lang="en-US" altLang="en-US" sz="2000" dirty="0">
                <a:solidFill>
                  <a:srgbClr val="0070C0"/>
                </a:solidFill>
              </a:rPr>
              <a:t>postfix expression </a:t>
            </a:r>
            <a:r>
              <a:rPr lang="en-US" altLang="en-US" sz="2000" dirty="0"/>
              <a:t>is always from </a:t>
            </a:r>
            <a:r>
              <a:rPr lang="en-US" altLang="en-US" sz="2000" dirty="0">
                <a:solidFill>
                  <a:srgbClr val="FF0000"/>
                </a:solidFill>
              </a:rPr>
              <a:t>left to right</a:t>
            </a:r>
            <a:r>
              <a:rPr lang="en-US" altLang="en-US" sz="2000" dirty="0"/>
              <a:t>. </a:t>
            </a:r>
          </a:p>
          <a:p>
            <a:pPr eaLnBrk="1" hangingPunct="1">
              <a:lnSpc>
                <a:spcPct val="150000"/>
              </a:lnSpc>
            </a:pPr>
            <a:endParaRPr lang="en-US" altLang="en-US" sz="2000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33787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5F551-DE37-229F-D44E-3EFA70E7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Postfix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EF1FB-D3AA-FF5C-E2D7-C463E4038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180000"/>
              </a:lnSpc>
            </a:pPr>
            <a:r>
              <a:rPr lang="en-US" altLang="en-US" sz="2000" dirty="0"/>
              <a:t>The expression </a:t>
            </a:r>
            <a:r>
              <a:rPr lang="en-US" altLang="en-US" sz="2000" dirty="0">
                <a:solidFill>
                  <a:srgbClr val="FF0000"/>
                </a:solidFill>
              </a:rPr>
              <a:t>(A + B) * C </a:t>
            </a:r>
            <a:r>
              <a:rPr lang="en-US" altLang="en-US" sz="2000" dirty="0"/>
              <a:t>is written as: </a:t>
            </a:r>
            <a:r>
              <a:rPr lang="en-US" altLang="en-US" sz="2000" dirty="0">
                <a:solidFill>
                  <a:srgbClr val="FF0000"/>
                </a:solidFill>
              </a:rPr>
              <a:t>AB+C*</a:t>
            </a:r>
            <a:r>
              <a:rPr lang="en-US" altLang="en-US" sz="2000" dirty="0"/>
              <a:t> in the postfix notation.</a:t>
            </a:r>
          </a:p>
          <a:p>
            <a:pPr eaLnBrk="1" hangingPunct="1">
              <a:lnSpc>
                <a:spcPct val="180000"/>
              </a:lnSpc>
            </a:pPr>
            <a:r>
              <a:rPr lang="en-US" altLang="en-US" sz="2000" dirty="0"/>
              <a:t>A </a:t>
            </a:r>
            <a:r>
              <a:rPr lang="en-US" altLang="en-US" sz="2000" dirty="0">
                <a:solidFill>
                  <a:srgbClr val="FF0000"/>
                </a:solidFill>
              </a:rPr>
              <a:t>postfix operation </a:t>
            </a:r>
            <a:r>
              <a:rPr lang="en-US" altLang="en-US" sz="2000" dirty="0"/>
              <a:t>does not even follow the rules of </a:t>
            </a:r>
            <a:r>
              <a:rPr lang="en-US" altLang="en-US" sz="2000" b="1" dirty="0"/>
              <a:t>operator precedence</a:t>
            </a:r>
            <a:r>
              <a:rPr lang="en-US" altLang="en-US" sz="2000" dirty="0"/>
              <a:t>. The operator which occurs first in the expression is operated first on the operands.</a:t>
            </a:r>
          </a:p>
          <a:p>
            <a:pPr eaLnBrk="1" hangingPunct="1">
              <a:lnSpc>
                <a:spcPct val="180000"/>
              </a:lnSpc>
            </a:pPr>
            <a:r>
              <a:rPr lang="en-US" altLang="en-US" sz="2000" dirty="0"/>
              <a:t>No parentheses </a:t>
            </a:r>
          </a:p>
          <a:p>
            <a:pPr eaLnBrk="1" hangingPunct="1">
              <a:lnSpc>
                <a:spcPct val="180000"/>
              </a:lnSpc>
            </a:pPr>
            <a:r>
              <a:rPr lang="en-US" altLang="en-US" sz="2000" dirty="0"/>
              <a:t>For example, given a postfix notation </a:t>
            </a:r>
            <a:r>
              <a:rPr lang="en-US" altLang="en-US" sz="2000" b="1" dirty="0">
                <a:solidFill>
                  <a:srgbClr val="FF0000"/>
                </a:solidFill>
              </a:rPr>
              <a:t>AB+C*</a:t>
            </a:r>
            <a:r>
              <a:rPr lang="en-US" altLang="en-US" sz="2000" dirty="0"/>
              <a:t>. While evaluation, addition will be performed prior to multiplication. 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23534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5F551-DE37-229F-D44E-3EFA70E7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Prefix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EF1FB-D3AA-FF5C-E2D7-C463E4038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150000"/>
              </a:lnSpc>
              <a:buFontTx/>
              <a:buChar char="•"/>
            </a:pPr>
            <a:r>
              <a:rPr lang="en-US" altLang="en-US" sz="2000" dirty="0"/>
              <a:t>In a </a:t>
            </a:r>
            <a:r>
              <a:rPr lang="en-US" altLang="en-US" sz="2000" b="1" dirty="0">
                <a:solidFill>
                  <a:srgbClr val="FF0000"/>
                </a:solidFill>
              </a:rPr>
              <a:t>Prefix notation</a:t>
            </a:r>
            <a:r>
              <a:rPr lang="en-US" altLang="en-US" sz="2000" dirty="0"/>
              <a:t>, the operator is placed before the operands.</a:t>
            </a:r>
          </a:p>
          <a:p>
            <a:pPr eaLnBrk="1" hangingPunct="1">
              <a:lnSpc>
                <a:spcPct val="150000"/>
              </a:lnSpc>
              <a:buFontTx/>
              <a:buChar char="•"/>
            </a:pPr>
            <a:r>
              <a:rPr lang="en-US" altLang="en-US" sz="2000" dirty="0"/>
              <a:t>For example, if </a:t>
            </a:r>
            <a:r>
              <a:rPr lang="en-US" altLang="en-US" sz="2000" dirty="0">
                <a:solidFill>
                  <a:srgbClr val="FF0000"/>
                </a:solidFill>
              </a:rPr>
              <a:t>A+B</a:t>
            </a:r>
            <a:r>
              <a:rPr lang="en-US" altLang="en-US" sz="2000" dirty="0"/>
              <a:t> is an expression in </a:t>
            </a:r>
            <a:r>
              <a:rPr lang="en-US" altLang="en-US" sz="2000" b="1" dirty="0">
                <a:solidFill>
                  <a:srgbClr val="FF0000"/>
                </a:solidFill>
              </a:rPr>
              <a:t>Infix notation</a:t>
            </a:r>
            <a:r>
              <a:rPr lang="en-US" altLang="en-US" sz="2000" dirty="0"/>
              <a:t>, then the corresponding expression in prefix notation is given by </a:t>
            </a:r>
            <a:r>
              <a:rPr lang="en-US" altLang="en-US" sz="2000" dirty="0">
                <a:solidFill>
                  <a:srgbClr val="FF0000"/>
                </a:solidFill>
              </a:rPr>
              <a:t>+AB</a:t>
            </a:r>
            <a:r>
              <a:rPr lang="en-US" altLang="en-US" sz="2000" dirty="0"/>
              <a:t>. </a:t>
            </a:r>
          </a:p>
          <a:p>
            <a:pPr eaLnBrk="1" hangingPunct="1">
              <a:lnSpc>
                <a:spcPct val="150000"/>
              </a:lnSpc>
              <a:buFontTx/>
              <a:buChar char="•"/>
            </a:pPr>
            <a:r>
              <a:rPr lang="en-US" altLang="en-US" sz="2000" dirty="0"/>
              <a:t>While evaluating a prefix expression, the operators are applied to the operands that are present immediately on the right of the operator. </a:t>
            </a:r>
          </a:p>
          <a:p>
            <a:pPr eaLnBrk="1" hangingPunct="1">
              <a:lnSpc>
                <a:spcPct val="150000"/>
              </a:lnSpc>
              <a:buFontTx/>
              <a:buChar char="•"/>
            </a:pPr>
            <a:r>
              <a:rPr lang="en-US" altLang="en-US" sz="2000" dirty="0"/>
              <a:t>Prefix expressions also do not follow the rules of operator precedence and associativity.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r>
              <a:rPr lang="en-US" altLang="en-US" sz="2000" dirty="0"/>
              <a:t>  The expression </a:t>
            </a:r>
            <a:r>
              <a:rPr lang="en-US" altLang="en-US" sz="2000" dirty="0">
                <a:solidFill>
                  <a:srgbClr val="FF0000"/>
                </a:solidFill>
              </a:rPr>
              <a:t>(A + B) * C </a:t>
            </a:r>
            <a:r>
              <a:rPr lang="en-US" altLang="en-US" sz="2000" dirty="0"/>
              <a:t>is written as: </a:t>
            </a:r>
            <a:r>
              <a:rPr lang="en-US" altLang="en-US" sz="2000" dirty="0">
                <a:solidFill>
                  <a:srgbClr val="FF0000"/>
                </a:solidFill>
              </a:rPr>
              <a:t>*+ABC </a:t>
            </a:r>
            <a:r>
              <a:rPr lang="en-US" altLang="en-US" sz="2000" dirty="0"/>
              <a:t>in the prefix notation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r>
              <a:rPr lang="en-SG" dirty="0"/>
              <a:t>So, computers work more efficiently with expressions written using </a:t>
            </a:r>
            <a:r>
              <a:rPr lang="en-SG" dirty="0">
                <a:solidFill>
                  <a:srgbClr val="FF0000"/>
                </a:solidFill>
              </a:rPr>
              <a:t>Prefix</a:t>
            </a:r>
            <a:r>
              <a:rPr lang="en-SG" dirty="0"/>
              <a:t> and </a:t>
            </a:r>
            <a:r>
              <a:rPr lang="en-SG" dirty="0">
                <a:solidFill>
                  <a:srgbClr val="FF0000"/>
                </a:solidFill>
              </a:rPr>
              <a:t>Postfix</a:t>
            </a:r>
            <a:r>
              <a:rPr lang="en-SG" dirty="0"/>
              <a:t> notations.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62430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5F551-DE37-229F-D44E-3EFA70E7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altLang="en-US" dirty="0"/>
              <a:t>Convert the infix expression into its equivalent postfix expression</a:t>
            </a:r>
            <a:endParaRPr lang="en-US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C0F85D2-391A-AAE9-A00C-6B0FCF0EB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596" y="1277236"/>
            <a:ext cx="9653841" cy="47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Step 1: Add ‘)” to the end of the infix expression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Step 2: Push “(“ on to the stack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Step 3: Repeat until each character in the infix notation is scanned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IF a “(“ is encountered, push it on the stack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IF an operand (whether a digit or an alphabet) is encountered, 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add it to the postfix expression.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IF a “)” is encountered, then;</a:t>
            </a:r>
          </a:p>
          <a:p>
            <a:pPr lvl="2" eaLnBrk="1" hangingPunct="1">
              <a:spcBef>
                <a:spcPct val="0"/>
              </a:spcBef>
              <a:buFont typeface="Courier New" panose="02070309020205020404" pitchFamily="49" charset="0"/>
              <a:buChar char="a"/>
            </a:pPr>
            <a:r>
              <a:rPr lang="en-US" altLang="en-US" sz="1600" b="1" dirty="0">
                <a:latin typeface="Courier New" panose="02070309020205020404" pitchFamily="49" charset="0"/>
              </a:rPr>
              <a:t>. Repeatedly pop from stack and add it to the postfix expression until a “(” is encountered.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b. Discard the “(“. That is, remove the “(“ from stack and do not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add it to the postfix expression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IF an operator X is encountered, then;</a:t>
            </a:r>
          </a:p>
          <a:p>
            <a:pPr lvl="2" eaLnBrk="1" hangingPunct="1">
              <a:spcBef>
                <a:spcPct val="0"/>
              </a:spcBef>
              <a:buFont typeface="Courier New" panose="02070309020205020404" pitchFamily="49" charset="0"/>
              <a:buChar char="a"/>
            </a:pPr>
            <a:r>
              <a:rPr lang="en-US" altLang="en-US" sz="1600" b="1" dirty="0">
                <a:latin typeface="Courier New" panose="02070309020205020404" pitchFamily="49" charset="0"/>
              </a:rPr>
              <a:t> Repeatedly pop from stack and add each operator (popped from the   stack) to the postfix expression which has the same precedence or a higher precedence than 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b. Push the operator X to the stack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Step 4: Repeatedly pop from the stack and add it to the postfix expression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until the stack is empty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Step 5: EXIT</a:t>
            </a:r>
          </a:p>
        </p:txBody>
      </p:sp>
    </p:spTree>
    <p:extLst>
      <p:ext uri="{BB962C8B-B14F-4D97-AF65-F5344CB8AC3E}">
        <p14:creationId xmlns:p14="http://schemas.microsoft.com/office/powerpoint/2010/main" val="3655116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5F551-DE37-229F-D44E-3EFA70E7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altLang="en-US" dirty="0"/>
              <a:t>Convert the infix expression into its equivalent postfix expression</a:t>
            </a:r>
            <a:endParaRPr lang="en-US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C0F85D2-391A-AAE9-A00C-6B0FCF0EB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43000" y="1597680"/>
            <a:ext cx="12649199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en-US" sz="1400" dirty="0">
                <a:cs typeface="Times New Roman" panose="02020603050405020304" pitchFamily="18" charset="0"/>
              </a:rPr>
              <a:t>										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1400" dirty="0">
                <a:cs typeface="Times New Roman" panose="02020603050405020304" pitchFamily="18" charset="0"/>
              </a:rPr>
              <a:t>                                                          </a:t>
            </a:r>
            <a:r>
              <a:rPr lang="en-US" altLang="en-US" sz="2000" dirty="0">
                <a:cs typeface="Times New Roman" panose="02020603050405020304" pitchFamily="18" charset="0"/>
              </a:rPr>
              <a:t>Infix “</a:t>
            </a:r>
            <a:r>
              <a:rPr lang="en-US" altLang="en-US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(7 - (( 3 * 4) + 8) / 5)</a:t>
            </a:r>
            <a:r>
              <a:rPr lang="en-US" altLang="en-US" sz="2000" dirty="0">
                <a:cs typeface="Times New Roman" panose="02020603050405020304" pitchFamily="18" charset="0"/>
              </a:rPr>
              <a:t>"                                                                      Postfix  “</a:t>
            </a:r>
            <a:r>
              <a:rPr lang="en-US" altLang="en-US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7 3 4 * 8 + 5 /</a:t>
            </a:r>
            <a:endParaRPr lang="en-US" altLang="en-US" sz="2000" dirty="0">
              <a:cs typeface="Times New Roman" panose="02020603050405020304" pitchFamily="18" charset="0"/>
            </a:endParaRPr>
          </a:p>
        </p:txBody>
      </p:sp>
      <p:graphicFrame>
        <p:nvGraphicFramePr>
          <p:cNvPr id="4" name="Group 3">
            <a:extLst>
              <a:ext uri="{FF2B5EF4-FFF2-40B4-BE49-F238E27FC236}">
                <a16:creationId xmlns:a16="http://schemas.microsoft.com/office/drawing/2014/main" id="{6B48C5B8-E30B-161D-7FC5-E47061187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609429"/>
              </p:ext>
            </p:extLst>
          </p:nvPr>
        </p:nvGraphicFramePr>
        <p:xfrm>
          <a:off x="4187825" y="1522338"/>
          <a:ext cx="3749674" cy="438944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6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4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infix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Stack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postfix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(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(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4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7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(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7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4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-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( -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7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4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(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(-(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7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4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(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(-((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7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4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3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(-((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7 3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4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*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(-((*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7 3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4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4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(-((*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7 3 4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4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)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(-(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7 3 4 * 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4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+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(-(+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7 3 4 *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8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(-(+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7 3 4 * 8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)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(-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7 3 4 * 8 + 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/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(-/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7 3 4 * 8 + 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(-/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7 3 4 * 8 + 5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)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7 3 4 * 8 + 5 / -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69E2016-620D-788B-C88C-96C36F915FF9}"/>
              </a:ext>
            </a:extLst>
          </p:cNvPr>
          <p:cNvSpPr txBox="1"/>
          <p:nvPr/>
        </p:nvSpPr>
        <p:spPr>
          <a:xfrm>
            <a:off x="3371850" y="769491"/>
            <a:ext cx="6108700" cy="3894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en-US" sz="1800" dirty="0">
                <a:cs typeface="Times New Roman" panose="02020603050405020304" pitchFamily="18" charset="0"/>
              </a:rPr>
              <a:t>Example:  Evaluate </a:t>
            </a:r>
            <a:r>
              <a:rPr lang="en-US" altLang="en-US" sz="1800" dirty="0">
                <a:ea typeface="Times New Roman" panose="02020603050405020304" pitchFamily="18" charset="0"/>
                <a:cs typeface="Courier New" panose="02070309020205020404" pitchFamily="49" charset="0"/>
              </a:rPr>
              <a:t>“</a:t>
            </a:r>
            <a:r>
              <a:rPr lang="en-US" altLang="en-US" sz="1800" dirty="0">
                <a:solidFill>
                  <a:srgbClr val="FF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7 - (( 3 * 4) + 8) / 5</a:t>
            </a:r>
            <a:r>
              <a:rPr lang="en-US" altLang="en-US" sz="1800" dirty="0">
                <a:ea typeface="Times New Roman" panose="02020603050405020304" pitchFamily="18" charset="0"/>
                <a:cs typeface="Courier New" panose="02070309020205020404" pitchFamily="49" charset="0"/>
              </a:rPr>
              <a:t>”.</a:t>
            </a:r>
            <a:r>
              <a:rPr lang="en-US" altLang="en-US" sz="1800" dirty="0"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11541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5F551-DE37-229F-D44E-3EFA70E7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 dirty="0"/>
              <a:t>Evaluate the postfix expression</a:t>
            </a:r>
            <a:endParaRPr lang="en-US" alt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249472C-83F4-0A1E-938B-41A20F51A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713" y="1563915"/>
            <a:ext cx="10279999" cy="366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Step 1: Add a “)” at the end of the postfix expression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Step 2: Scan every character of the postfix expression and  repeat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  steps 3 and 4 until “)”is encountered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Step 3: IF an operand is encountered, push it on the stack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  IF an operator X is encountered, then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a. pop the top two elements from the stack as A and 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    b. Evaluate B X A, where A was the topmost element and B was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         the element below A.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    c. Push the result of evaluation on the stack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[END OF IF]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Step 4: SET RESULT equal to the topmost element of the stack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Step 5: EXIT</a:t>
            </a:r>
          </a:p>
        </p:txBody>
      </p:sp>
    </p:spTree>
    <p:extLst>
      <p:ext uri="{BB962C8B-B14F-4D97-AF65-F5344CB8AC3E}">
        <p14:creationId xmlns:p14="http://schemas.microsoft.com/office/powerpoint/2010/main" val="3987858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5F551-DE37-229F-D44E-3EFA70E7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altLang="en-US" dirty="0"/>
              <a:t>Convert the infix expression into its equivalent postfix expression</a:t>
            </a:r>
            <a:endParaRPr lang="en-US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C0F85D2-391A-AAE9-A00C-6B0FCF0EB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1022422"/>
            <a:ext cx="104616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en-US" sz="1400" dirty="0">
                <a:cs typeface="Times New Roman" panose="02020603050405020304" pitchFamily="18" charset="0"/>
              </a:rPr>
              <a:t>											</a:t>
            </a:r>
            <a:br>
              <a:rPr lang="en-US" altLang="en-US" sz="1400" dirty="0">
                <a:cs typeface="Times New Roman" panose="02020603050405020304" pitchFamily="18" charset="0"/>
              </a:rPr>
            </a:br>
            <a:r>
              <a:rPr lang="en-US" altLang="en-US" sz="1400" dirty="0">
                <a:cs typeface="Times New Roman" panose="02020603050405020304" pitchFamily="18" charset="0"/>
              </a:rPr>
              <a:t>Step 1  infix “</a:t>
            </a:r>
            <a:r>
              <a:rPr lang="en-US" altLang="en-US" sz="1400" dirty="0">
                <a:solidFill>
                  <a:srgbClr val="FF0000"/>
                </a:solidFill>
                <a:cs typeface="Times New Roman" panose="02020603050405020304" pitchFamily="18" charset="0"/>
              </a:rPr>
              <a:t>(7 - (( 3 * 4) + 8) / 5)</a:t>
            </a:r>
            <a:r>
              <a:rPr lang="en-US" altLang="en-US" sz="1400" dirty="0">
                <a:cs typeface="Times New Roman" panose="02020603050405020304" pitchFamily="18" charset="0"/>
              </a:rPr>
              <a:t>"  =&gt; postfix  “</a:t>
            </a:r>
            <a:r>
              <a:rPr lang="en-US" altLang="en-US" sz="1400" dirty="0">
                <a:solidFill>
                  <a:srgbClr val="FF0000"/>
                </a:solidFill>
                <a:cs typeface="Times New Roman" panose="02020603050405020304" pitchFamily="18" charset="0"/>
              </a:rPr>
              <a:t>7 3 4 * 8 + 5 / -</a:t>
            </a:r>
            <a:r>
              <a:rPr lang="en-US" altLang="en-US" sz="1400" dirty="0">
                <a:cs typeface="Times New Roman" panose="02020603050405020304" pitchFamily="18" charset="0"/>
              </a:rPr>
              <a:t>“                        Step 2  evaluate “</a:t>
            </a:r>
            <a:r>
              <a:rPr lang="en-US" altLang="en-US" sz="1400" dirty="0">
                <a:solidFill>
                  <a:srgbClr val="FF0000"/>
                </a:solidFill>
                <a:cs typeface="Times New Roman" panose="02020603050405020304" pitchFamily="18" charset="0"/>
              </a:rPr>
              <a:t>7 3 4 * 8 + 5 / -</a:t>
            </a:r>
            <a:r>
              <a:rPr lang="en-US" altLang="en-US" sz="1400" dirty="0">
                <a:cs typeface="Times New Roman" panose="02020603050405020304" pitchFamily="18" charset="0"/>
              </a:rPr>
              <a:t>“  </a:t>
            </a:r>
          </a:p>
        </p:txBody>
      </p:sp>
      <p:graphicFrame>
        <p:nvGraphicFramePr>
          <p:cNvPr id="3" name="Group 3">
            <a:extLst>
              <a:ext uri="{FF2B5EF4-FFF2-40B4-BE49-F238E27FC236}">
                <a16:creationId xmlns:a16="http://schemas.microsoft.com/office/drawing/2014/main" id="{8E051C6F-45A1-31E0-7271-3E247E2DF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196002"/>
              </p:ext>
            </p:extLst>
          </p:nvPr>
        </p:nvGraphicFramePr>
        <p:xfrm>
          <a:off x="6896099" y="1662038"/>
          <a:ext cx="2895600" cy="3424738"/>
        </p:xfrm>
        <a:graphic>
          <a:graphicData uri="http://schemas.openxmlformats.org/drawingml/2006/table">
            <a:tbl>
              <a:tblPr/>
              <a:tblGrid>
                <a:gridCol w="1892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3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36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Character scanned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Stack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04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7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7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04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3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7, 3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04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4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7, 3, 4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04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*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7, 12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04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8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7, 12, 8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04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+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7, 20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04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5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7, 20, 5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004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/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7, 4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004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-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3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" name="Group 3">
            <a:extLst>
              <a:ext uri="{FF2B5EF4-FFF2-40B4-BE49-F238E27FC236}">
                <a16:creationId xmlns:a16="http://schemas.microsoft.com/office/drawing/2014/main" id="{6B48C5B8-E30B-161D-7FC5-E47061187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322131"/>
              </p:ext>
            </p:extLst>
          </p:nvPr>
        </p:nvGraphicFramePr>
        <p:xfrm>
          <a:off x="1952625" y="1662038"/>
          <a:ext cx="3749674" cy="438944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6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4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infix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Stack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postfix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(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(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4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7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(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7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4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-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( -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7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4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(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(-(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7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4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(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(-((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7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4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3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(-((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73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4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*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(-((*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7 3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4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4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(-((*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7 3 4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4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)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(-(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7 3 4 * 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4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+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(-(+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7 3 4 *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8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(-(+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7 3 4 * 8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)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(-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7 3 4 * 8 + 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/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(-/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7 3 4 * 8 + 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(-/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7 3 4 * 8 + 5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)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7 3 4 * 8 + 5 / -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69E2016-620D-788B-C88C-96C36F915FF9}"/>
              </a:ext>
            </a:extLst>
          </p:cNvPr>
          <p:cNvSpPr txBox="1"/>
          <p:nvPr/>
        </p:nvSpPr>
        <p:spPr>
          <a:xfrm>
            <a:off x="3371850" y="769491"/>
            <a:ext cx="6108700" cy="3894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en-US" sz="1800" dirty="0">
                <a:cs typeface="Times New Roman" panose="02020603050405020304" pitchFamily="18" charset="0"/>
              </a:rPr>
              <a:t>Example:  Evaluate </a:t>
            </a:r>
            <a:r>
              <a:rPr lang="en-US" altLang="en-US" sz="1800" dirty="0">
                <a:ea typeface="Times New Roman" panose="02020603050405020304" pitchFamily="18" charset="0"/>
                <a:cs typeface="Courier New" panose="02070309020205020404" pitchFamily="49" charset="0"/>
              </a:rPr>
              <a:t>“</a:t>
            </a:r>
            <a:r>
              <a:rPr lang="en-US" altLang="en-US" sz="1800" dirty="0">
                <a:solidFill>
                  <a:srgbClr val="FF0000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7 - (( 3 * 4) + 8) / 5</a:t>
            </a:r>
            <a:r>
              <a:rPr lang="en-US" altLang="en-US" sz="1800" dirty="0">
                <a:ea typeface="Times New Roman" panose="02020603050405020304" pitchFamily="18" charset="0"/>
                <a:cs typeface="Courier New" panose="02070309020205020404" pitchFamily="49" charset="0"/>
              </a:rPr>
              <a:t>”.</a:t>
            </a:r>
            <a:r>
              <a:rPr lang="en-US" altLang="en-US" sz="1800" dirty="0"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7778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2667000" y="106099"/>
            <a:ext cx="6858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1800" b="1" dirty="0">
                <a:solidFill>
                  <a:prstClr val="white"/>
                </a:solidFill>
                <a:latin typeface="Verdana"/>
                <a:cs typeface="Times New Roman" panose="02020603050405020304" pitchFamily="18" charset="0"/>
              </a:rPr>
              <a:t>STACK IMPLEMENTATION USING LINKED LISTS</a:t>
            </a:r>
          </a:p>
        </p:txBody>
      </p:sp>
      <p:sp>
        <p:nvSpPr>
          <p:cNvPr id="40967" name="Rectangle 8"/>
          <p:cNvSpPr>
            <a:spLocks noChangeArrowheads="1"/>
          </p:cNvSpPr>
          <p:nvPr/>
        </p:nvSpPr>
        <p:spPr bwMode="auto">
          <a:xfrm>
            <a:off x="4442222" y="2157413"/>
            <a:ext cx="6858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endParaRPr lang="en-US" altLang="en-US" sz="180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29726" y="2376122"/>
            <a:ext cx="1098062" cy="1620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  <a:latin typeface="Verdana"/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3452572" y="1862357"/>
            <a:ext cx="5219845" cy="320305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1050" dirty="0">
                <a:solidFill>
                  <a:prstClr val="black"/>
                </a:solidFill>
                <a:latin typeface="Verdana"/>
                <a:ea typeface="Cambria Math" panose="02040503050406030204" pitchFamily="18" charset="0"/>
                <a:cs typeface="Times New Roman" pitchFamily="18" charset="0"/>
              </a:rPr>
              <a:t>Stack structure</a:t>
            </a:r>
          </a:p>
          <a:p>
            <a:pPr marL="342900" lvl="1" indent="0">
              <a:lnSpc>
                <a:spcPct val="100000"/>
              </a:lnSpc>
              <a:buNone/>
            </a:pPr>
            <a:r>
              <a:rPr lang="en-US" sz="105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typedef struct _stack{</a:t>
            </a:r>
          </a:p>
          <a:p>
            <a:pPr marL="342900" lvl="1" indent="0">
              <a:lnSpc>
                <a:spcPct val="100000"/>
              </a:lnSpc>
              <a:buNone/>
            </a:pPr>
            <a:r>
              <a:rPr lang="en-US" sz="105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sz="105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LinkedList</a:t>
            </a:r>
            <a:r>
              <a:rPr lang="en-US" sz="105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5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ll</a:t>
            </a:r>
            <a:r>
              <a:rPr lang="en-US" sz="105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342900" lvl="1" indent="0">
              <a:lnSpc>
                <a:spcPct val="100000"/>
              </a:lnSpc>
              <a:buNone/>
            </a:pPr>
            <a:r>
              <a:rPr lang="en-US" sz="105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} Stack;</a:t>
            </a:r>
          </a:p>
          <a:p>
            <a:pPr algn="just">
              <a:lnSpc>
                <a:spcPct val="100000"/>
              </a:lnSpc>
            </a:pPr>
            <a:endParaRPr lang="en-US" sz="225" dirty="0">
              <a:solidFill>
                <a:prstClr val="black"/>
              </a:solidFill>
              <a:latin typeface="Verdana"/>
              <a:ea typeface="Cambria Math" panose="02040503050406030204" pitchFamily="18" charset="0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1050" dirty="0">
                <a:solidFill>
                  <a:prstClr val="black"/>
                </a:solidFill>
                <a:latin typeface="Verdana"/>
                <a:ea typeface="Cambria Math" panose="02040503050406030204" pitchFamily="18" charset="0"/>
                <a:cs typeface="Times New Roman" pitchFamily="18" charset="0"/>
              </a:rPr>
              <a:t>Basically wrap up a linked list and use it for the actual data storage</a:t>
            </a:r>
          </a:p>
          <a:p>
            <a:pPr algn="just">
              <a:lnSpc>
                <a:spcPct val="100000"/>
              </a:lnSpc>
            </a:pPr>
            <a:r>
              <a:rPr lang="en-US" sz="1050" dirty="0">
                <a:solidFill>
                  <a:prstClr val="black"/>
                </a:solidFill>
                <a:latin typeface="Verdana"/>
                <a:ea typeface="Cambria Math" panose="02040503050406030204" pitchFamily="18" charset="0"/>
                <a:cs typeface="Times New Roman" pitchFamily="18" charset="0"/>
              </a:rPr>
              <a:t>Just need to ensure we control where elements are added/removed</a:t>
            </a:r>
          </a:p>
          <a:p>
            <a:pPr algn="just">
              <a:lnSpc>
                <a:spcPct val="100000"/>
              </a:lnSpc>
            </a:pPr>
            <a:r>
              <a:rPr lang="en-US" sz="1050" dirty="0">
                <a:solidFill>
                  <a:prstClr val="black"/>
                </a:solidFill>
                <a:latin typeface="Verdana"/>
                <a:ea typeface="Cambria Math" panose="02040503050406030204" pitchFamily="18" charset="0"/>
                <a:cs typeface="Times New Roman" pitchFamily="18" charset="0"/>
              </a:rPr>
              <a:t>Notice that the </a:t>
            </a:r>
            <a:r>
              <a:rPr lang="en-US" sz="1050" dirty="0" err="1">
                <a:solidFill>
                  <a:prstClr val="black"/>
                </a:solidFill>
                <a:latin typeface="Verdana"/>
                <a:ea typeface="Cambria Math" panose="02040503050406030204" pitchFamily="18" charset="0"/>
                <a:cs typeface="Times New Roman" pitchFamily="18" charset="0"/>
              </a:rPr>
              <a:t>LinkedList</a:t>
            </a:r>
            <a:r>
              <a:rPr lang="en-US" sz="1050" dirty="0">
                <a:solidFill>
                  <a:prstClr val="black"/>
                </a:solidFill>
                <a:latin typeface="Verdana"/>
                <a:ea typeface="Cambria Math" panose="02040503050406030204" pitchFamily="18" charset="0"/>
                <a:cs typeface="Times New Roman" pitchFamily="18" charset="0"/>
              </a:rPr>
              <a:t> already takes care of little things like keeping track of number of nodes, etc.</a:t>
            </a:r>
          </a:p>
          <a:p>
            <a:pPr lvl="1">
              <a:lnSpc>
                <a:spcPct val="100000"/>
              </a:lnSpc>
            </a:pPr>
            <a:endParaRPr lang="en-US" sz="1350" dirty="0">
              <a:solidFill>
                <a:prstClr val="black"/>
              </a:solidFill>
              <a:latin typeface="Verdana"/>
              <a:ea typeface="Cambria Math" panose="02040503050406030204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56059" y="2411097"/>
            <a:ext cx="3212739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black"/>
                </a:solidFill>
                <a:latin typeface="Verdana"/>
              </a:rPr>
              <a:t>Notice this is a </a:t>
            </a:r>
            <a:r>
              <a:rPr lang="en-US" sz="1050" dirty="0" err="1">
                <a:solidFill>
                  <a:prstClr val="black"/>
                </a:solidFill>
                <a:latin typeface="Verdana"/>
              </a:rPr>
              <a:t>LinkedList</a:t>
            </a:r>
            <a:r>
              <a:rPr lang="en-US" sz="1050" dirty="0">
                <a:solidFill>
                  <a:prstClr val="black"/>
                </a:solidFill>
                <a:latin typeface="Verdana"/>
              </a:rPr>
              <a:t>, not a </a:t>
            </a:r>
            <a:r>
              <a:rPr lang="en-US" sz="1050" dirty="0" err="1">
                <a:solidFill>
                  <a:prstClr val="black"/>
                </a:solidFill>
                <a:latin typeface="Verdana"/>
              </a:rPr>
              <a:t>LinkedList</a:t>
            </a:r>
            <a:r>
              <a:rPr lang="en-US" sz="1050" dirty="0">
                <a:solidFill>
                  <a:prstClr val="black"/>
                </a:solidFill>
                <a:latin typeface="Verdana"/>
              </a:rPr>
              <a:t> *</a:t>
            </a:r>
          </a:p>
        </p:txBody>
      </p:sp>
      <p:cxnSp>
        <p:nvCxnSpPr>
          <p:cNvPr id="4" name="Straight Arrow Connector 3"/>
          <p:cNvCxnSpPr>
            <a:stCxn id="2" idx="1"/>
          </p:cNvCxnSpPr>
          <p:nvPr/>
        </p:nvCxnSpPr>
        <p:spPr>
          <a:xfrm flipH="1" flipV="1">
            <a:off x="5327788" y="2494291"/>
            <a:ext cx="228270" cy="43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847859" y="3988639"/>
            <a:ext cx="878435" cy="1348214"/>
            <a:chOff x="6862623" y="403302"/>
            <a:chExt cx="2196556" cy="4920122"/>
          </a:xfrm>
        </p:grpSpPr>
        <p:sp>
          <p:nvSpPr>
            <p:cNvPr id="14" name="Rectangle 13"/>
            <p:cNvSpPr/>
            <p:nvPr/>
          </p:nvSpPr>
          <p:spPr>
            <a:xfrm>
              <a:off x="8137295" y="403302"/>
              <a:ext cx="921884" cy="686811"/>
            </a:xfrm>
            <a:prstGeom prst="rect">
              <a:avLst/>
            </a:prstGeom>
            <a:solidFill>
              <a:srgbClr val="4BACC6"/>
            </a:solidFill>
            <a:ln>
              <a:solidFill>
                <a:srgbClr val="357D9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Verdana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513689" y="2169757"/>
              <a:ext cx="921884" cy="686811"/>
            </a:xfrm>
            <a:prstGeom prst="rect">
              <a:avLst/>
            </a:prstGeom>
            <a:solidFill>
              <a:srgbClr val="4BACC6"/>
            </a:solidFill>
            <a:ln>
              <a:solidFill>
                <a:srgbClr val="357D9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Verdana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513689" y="2856568"/>
              <a:ext cx="921884" cy="686811"/>
            </a:xfrm>
            <a:prstGeom prst="rect">
              <a:avLst/>
            </a:prstGeom>
            <a:solidFill>
              <a:srgbClr val="4BACC6"/>
            </a:solidFill>
            <a:ln>
              <a:solidFill>
                <a:srgbClr val="357D9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Verdana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513689" y="3543379"/>
              <a:ext cx="921884" cy="686811"/>
            </a:xfrm>
            <a:prstGeom prst="rect">
              <a:avLst/>
            </a:prstGeom>
            <a:solidFill>
              <a:srgbClr val="4BACC6"/>
            </a:solidFill>
            <a:ln>
              <a:solidFill>
                <a:srgbClr val="357D9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Verdana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513689" y="4230190"/>
              <a:ext cx="921884" cy="686811"/>
            </a:xfrm>
            <a:prstGeom prst="rect">
              <a:avLst/>
            </a:prstGeom>
            <a:solidFill>
              <a:srgbClr val="4BACC6"/>
            </a:solidFill>
            <a:ln>
              <a:solidFill>
                <a:srgbClr val="357D9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Verdana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7270331" y="1400498"/>
              <a:ext cx="0" cy="3922926"/>
            </a:xfrm>
            <a:prstGeom prst="line">
              <a:avLst/>
            </a:prstGeom>
            <a:effectLst>
              <a:outerShdw blurRad="508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663308" y="1417640"/>
              <a:ext cx="0" cy="3897885"/>
            </a:xfrm>
            <a:prstGeom prst="line">
              <a:avLst/>
            </a:prstGeom>
            <a:effectLst>
              <a:outerShdw blurRad="50800" dist="25400" dir="492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252520" y="5310486"/>
              <a:ext cx="1416469" cy="0"/>
            </a:xfrm>
            <a:prstGeom prst="line">
              <a:avLst/>
            </a:prstGeom>
            <a:effectLst>
              <a:outerShdw blurRad="508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6862623" y="403302"/>
              <a:ext cx="921884" cy="686811"/>
            </a:xfrm>
            <a:prstGeom prst="rect">
              <a:avLst/>
            </a:prstGeom>
            <a:solidFill>
              <a:srgbClr val="4BACC6"/>
            </a:solidFill>
            <a:ln>
              <a:solidFill>
                <a:srgbClr val="357D9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Verdana"/>
              </a:endParaRPr>
            </a:p>
          </p:txBody>
        </p:sp>
        <p:cxnSp>
          <p:nvCxnSpPr>
            <p:cNvPr id="23" name="Straight Arrow Connector 22"/>
            <p:cNvCxnSpPr>
              <a:endCxn id="17" idx="0"/>
            </p:cNvCxnSpPr>
            <p:nvPr/>
          </p:nvCxnSpPr>
          <p:spPr>
            <a:xfrm flipH="1">
              <a:off x="7974631" y="1090113"/>
              <a:ext cx="580936" cy="1079643"/>
            </a:xfrm>
            <a:prstGeom prst="straightConnector1">
              <a:avLst/>
            </a:prstGeom>
            <a:ln>
              <a:tailEnd type="arrow"/>
            </a:ln>
            <a:effectLst>
              <a:outerShdw blurRad="50800" dist="76200" dir="5400000" sx="78000" sy="78000" algn="t" rotWithShape="0">
                <a:prstClr val="black">
                  <a:alpha val="39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 flipV="1">
              <a:off x="7361592" y="1090120"/>
              <a:ext cx="541827" cy="1066703"/>
            </a:xfrm>
            <a:prstGeom prst="straightConnector1">
              <a:avLst/>
            </a:prstGeom>
            <a:ln>
              <a:tailEnd type="arrow"/>
            </a:ln>
            <a:effectLst>
              <a:outerShdw blurRad="50800" dist="76200" dir="5400000" sx="77000" sy="77000" algn="t" rotWithShape="0">
                <a:prstClr val="black">
                  <a:alpha val="39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Rectangle 24"/>
          <p:cNvSpPr/>
          <p:nvPr/>
        </p:nvSpPr>
        <p:spPr>
          <a:xfrm>
            <a:off x="5191850" y="4089099"/>
            <a:ext cx="1317281" cy="1256428"/>
          </a:xfrm>
          <a:prstGeom prst="rect">
            <a:avLst/>
          </a:prstGeom>
          <a:solidFill>
            <a:srgbClr val="93CDDD"/>
          </a:solidFill>
          <a:ln>
            <a:solidFill>
              <a:srgbClr val="357D9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Verdana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431561" y="4320738"/>
            <a:ext cx="865667" cy="813984"/>
          </a:xfrm>
          <a:prstGeom prst="rect">
            <a:avLst/>
          </a:prstGeom>
          <a:solidFill>
            <a:srgbClr val="95B4D8"/>
          </a:solidFill>
          <a:ln>
            <a:solidFill>
              <a:srgbClr val="357D9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Verdana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678274" y="4526385"/>
            <a:ext cx="384221" cy="197895"/>
          </a:xfrm>
          <a:prstGeom prst="rect">
            <a:avLst/>
          </a:prstGeom>
          <a:solidFill>
            <a:srgbClr val="4F81BD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Verdana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676542" y="4763887"/>
            <a:ext cx="612329" cy="230883"/>
            <a:chOff x="5706739" y="4189386"/>
            <a:chExt cx="816439" cy="307844"/>
          </a:xfrm>
          <a:solidFill>
            <a:srgbClr val="9BBC59"/>
          </a:solidFill>
        </p:grpSpPr>
        <p:sp>
          <p:nvSpPr>
            <p:cNvPr id="29" name="Rectangle 28"/>
            <p:cNvSpPr/>
            <p:nvPr/>
          </p:nvSpPr>
          <p:spPr>
            <a:xfrm>
              <a:off x="5706739" y="4190401"/>
              <a:ext cx="406587" cy="306829"/>
            </a:xfrm>
            <a:prstGeom prst="rect">
              <a:avLst/>
            </a:prstGeom>
            <a:grpFill/>
            <a:ln>
              <a:solidFill>
                <a:srgbClr val="71893E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Verdana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116591" y="4189386"/>
              <a:ext cx="406587" cy="306829"/>
            </a:xfrm>
            <a:prstGeom prst="rect">
              <a:avLst/>
            </a:prstGeom>
            <a:grpFill/>
            <a:ln>
              <a:solidFill>
                <a:srgbClr val="71893E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Verdana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5678274" y="4734567"/>
            <a:ext cx="384221" cy="197895"/>
          </a:xfrm>
          <a:prstGeom prst="rect">
            <a:avLst/>
          </a:prstGeom>
          <a:solidFill>
            <a:srgbClr val="4F81BD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Verdana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7379360" y="4761604"/>
            <a:ext cx="612329" cy="230883"/>
            <a:chOff x="5706739" y="4189386"/>
            <a:chExt cx="816439" cy="307844"/>
          </a:xfrm>
          <a:solidFill>
            <a:srgbClr val="9BBC59"/>
          </a:solidFill>
        </p:grpSpPr>
        <p:sp>
          <p:nvSpPr>
            <p:cNvPr id="33" name="Rectangle 32"/>
            <p:cNvSpPr/>
            <p:nvPr/>
          </p:nvSpPr>
          <p:spPr>
            <a:xfrm>
              <a:off x="5706739" y="4190401"/>
              <a:ext cx="406587" cy="306829"/>
            </a:xfrm>
            <a:prstGeom prst="rect">
              <a:avLst/>
            </a:prstGeom>
            <a:grpFill/>
            <a:ln>
              <a:solidFill>
                <a:srgbClr val="71893E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Verdana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116591" y="4189386"/>
              <a:ext cx="406587" cy="306829"/>
            </a:xfrm>
            <a:prstGeom prst="rect">
              <a:avLst/>
            </a:prstGeom>
            <a:grpFill/>
            <a:ln>
              <a:solidFill>
                <a:srgbClr val="71893E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Verdana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082179" y="4761604"/>
            <a:ext cx="612329" cy="230883"/>
            <a:chOff x="5706739" y="4189386"/>
            <a:chExt cx="816439" cy="307844"/>
          </a:xfrm>
          <a:solidFill>
            <a:srgbClr val="9BBC59"/>
          </a:solidFill>
        </p:grpSpPr>
        <p:sp>
          <p:nvSpPr>
            <p:cNvPr id="36" name="Rectangle 35"/>
            <p:cNvSpPr/>
            <p:nvPr/>
          </p:nvSpPr>
          <p:spPr>
            <a:xfrm>
              <a:off x="5706739" y="4190401"/>
              <a:ext cx="406587" cy="306829"/>
            </a:xfrm>
            <a:prstGeom prst="rect">
              <a:avLst/>
            </a:prstGeom>
            <a:grpFill/>
            <a:ln>
              <a:solidFill>
                <a:srgbClr val="71893E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Verdana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116591" y="4189386"/>
              <a:ext cx="406587" cy="306829"/>
            </a:xfrm>
            <a:prstGeom prst="rect">
              <a:avLst/>
            </a:prstGeom>
            <a:grpFill/>
            <a:ln>
              <a:solidFill>
                <a:srgbClr val="71893E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Verdana"/>
              </a:endParaRPr>
            </a:p>
          </p:txBody>
        </p:sp>
      </p:grpSp>
      <p:cxnSp>
        <p:nvCxnSpPr>
          <p:cNvPr id="38" name="Straight Arrow Connector 37"/>
          <p:cNvCxnSpPr>
            <a:endCxn id="33" idx="1"/>
          </p:cNvCxnSpPr>
          <p:nvPr/>
        </p:nvCxnSpPr>
        <p:spPr>
          <a:xfrm flipV="1">
            <a:off x="7195869" y="4877427"/>
            <a:ext cx="183491" cy="4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9" idx="1"/>
          </p:cNvCxnSpPr>
          <p:nvPr/>
        </p:nvCxnSpPr>
        <p:spPr>
          <a:xfrm>
            <a:off x="5898875" y="4637794"/>
            <a:ext cx="777667" cy="2419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143682" y="3880159"/>
            <a:ext cx="643125" cy="242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75" dirty="0">
                <a:solidFill>
                  <a:prstClr val="black"/>
                </a:solidFill>
                <a:latin typeface="Verdana"/>
              </a:rPr>
              <a:t>Stack 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24149" y="4122085"/>
            <a:ext cx="920445" cy="242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75" dirty="0" err="1">
                <a:solidFill>
                  <a:prstClr val="black"/>
                </a:solidFill>
                <a:latin typeface="Verdana"/>
              </a:rPr>
              <a:t>LinkedList</a:t>
            </a:r>
            <a:r>
              <a:rPr lang="en-US" sz="975" dirty="0">
                <a:solidFill>
                  <a:prstClr val="black"/>
                </a:solidFill>
                <a:latin typeface="Verdana"/>
              </a:rPr>
              <a:t> </a:t>
            </a:r>
            <a:r>
              <a:rPr lang="en-US" sz="975" dirty="0" err="1">
                <a:solidFill>
                  <a:prstClr val="black"/>
                </a:solidFill>
                <a:latin typeface="Verdana"/>
              </a:rPr>
              <a:t>ll</a:t>
            </a:r>
            <a:endParaRPr lang="en-US" sz="975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404764" y="4329094"/>
            <a:ext cx="1003801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 err="1">
                <a:solidFill>
                  <a:prstClr val="black"/>
                </a:solidFill>
                <a:latin typeface="Verdana"/>
              </a:rPr>
              <a:t>ListNode</a:t>
            </a:r>
            <a:r>
              <a:rPr lang="en-US" sz="825" dirty="0">
                <a:solidFill>
                  <a:prstClr val="black"/>
                </a:solidFill>
                <a:latin typeface="Verdana"/>
              </a:rPr>
              <a:t> *head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00812" y="4923176"/>
            <a:ext cx="5982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solidFill>
                  <a:prstClr val="black"/>
                </a:solidFill>
                <a:latin typeface="Verdana"/>
              </a:rPr>
              <a:t>int</a:t>
            </a:r>
            <a:r>
              <a:rPr lang="en-US" sz="900" dirty="0">
                <a:solidFill>
                  <a:prstClr val="black"/>
                </a:solidFill>
                <a:latin typeface="Verdana"/>
              </a:rPr>
              <a:t> size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7905392" y="4875269"/>
            <a:ext cx="183491" cy="4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663950"/>
      </p:ext>
    </p:extLst>
  </p:cSld>
  <p:clrMapOvr>
    <a:masterClrMapping/>
  </p:clrMapOvr>
  <p:transition>
    <p:wipe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01790" y="1825625"/>
                <a:ext cx="3811604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×(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01790" y="1825625"/>
                <a:ext cx="3811604" cy="4351338"/>
              </a:xfrm>
              <a:blipFill>
                <a:blip r:embed="rId2"/>
                <a:stretch>
                  <a:fillRect r="-1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750392" y="2611917"/>
          <a:ext cx="4572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4243902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128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861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453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78379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591534" y="2329005"/>
            <a:ext cx="317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455795" y="4620901"/>
          <a:ext cx="3657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509">
                  <a:extLst>
                    <a:ext uri="{9D8B030D-6E8A-4147-A177-3AD203B41FA5}">
                      <a16:colId xmlns:a16="http://schemas.microsoft.com/office/drawing/2014/main" val="4285060978"/>
                    </a:ext>
                  </a:extLst>
                </a:gridCol>
                <a:gridCol w="332509">
                  <a:extLst>
                    <a:ext uri="{9D8B030D-6E8A-4147-A177-3AD203B41FA5}">
                      <a16:colId xmlns:a16="http://schemas.microsoft.com/office/drawing/2014/main" val="3916575476"/>
                    </a:ext>
                  </a:extLst>
                </a:gridCol>
                <a:gridCol w="332509">
                  <a:extLst>
                    <a:ext uri="{9D8B030D-6E8A-4147-A177-3AD203B41FA5}">
                      <a16:colId xmlns:a16="http://schemas.microsoft.com/office/drawing/2014/main" val="3063989139"/>
                    </a:ext>
                  </a:extLst>
                </a:gridCol>
                <a:gridCol w="332509">
                  <a:extLst>
                    <a:ext uri="{9D8B030D-6E8A-4147-A177-3AD203B41FA5}">
                      <a16:colId xmlns:a16="http://schemas.microsoft.com/office/drawing/2014/main" val="1374617106"/>
                    </a:ext>
                  </a:extLst>
                </a:gridCol>
                <a:gridCol w="332509">
                  <a:extLst>
                    <a:ext uri="{9D8B030D-6E8A-4147-A177-3AD203B41FA5}">
                      <a16:colId xmlns:a16="http://schemas.microsoft.com/office/drawing/2014/main" val="1938029634"/>
                    </a:ext>
                  </a:extLst>
                </a:gridCol>
                <a:gridCol w="332509">
                  <a:extLst>
                    <a:ext uri="{9D8B030D-6E8A-4147-A177-3AD203B41FA5}">
                      <a16:colId xmlns:a16="http://schemas.microsoft.com/office/drawing/2014/main" val="2927298547"/>
                    </a:ext>
                  </a:extLst>
                </a:gridCol>
                <a:gridCol w="332509">
                  <a:extLst>
                    <a:ext uri="{9D8B030D-6E8A-4147-A177-3AD203B41FA5}">
                      <a16:colId xmlns:a16="http://schemas.microsoft.com/office/drawing/2014/main" val="2610779168"/>
                    </a:ext>
                  </a:extLst>
                </a:gridCol>
                <a:gridCol w="332509">
                  <a:extLst>
                    <a:ext uri="{9D8B030D-6E8A-4147-A177-3AD203B41FA5}">
                      <a16:colId xmlns:a16="http://schemas.microsoft.com/office/drawing/2014/main" val="2092175787"/>
                    </a:ext>
                  </a:extLst>
                </a:gridCol>
                <a:gridCol w="332509">
                  <a:extLst>
                    <a:ext uri="{9D8B030D-6E8A-4147-A177-3AD203B41FA5}">
                      <a16:colId xmlns:a16="http://schemas.microsoft.com/office/drawing/2014/main" val="3579890481"/>
                    </a:ext>
                  </a:extLst>
                </a:gridCol>
                <a:gridCol w="332509">
                  <a:extLst>
                    <a:ext uri="{9D8B030D-6E8A-4147-A177-3AD203B41FA5}">
                      <a16:colId xmlns:a16="http://schemas.microsoft.com/office/drawing/2014/main" val="1878741420"/>
                    </a:ext>
                  </a:extLst>
                </a:gridCol>
                <a:gridCol w="332509">
                  <a:extLst>
                    <a:ext uri="{9D8B030D-6E8A-4147-A177-3AD203B41FA5}">
                      <a16:colId xmlns:a16="http://schemas.microsoft.com/office/drawing/2014/main" val="426254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0851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195984" y="4332075"/>
            <a:ext cx="673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postfix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95984" y="1681653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infix</a:t>
            </a:r>
          </a:p>
        </p:txBody>
      </p:sp>
      <p:sp>
        <p:nvSpPr>
          <p:cNvPr id="10" name="Rectangle 9"/>
          <p:cNvSpPr/>
          <p:nvPr/>
        </p:nvSpPr>
        <p:spPr>
          <a:xfrm>
            <a:off x="8479857" y="4639852"/>
            <a:ext cx="298383" cy="310848"/>
          </a:xfrm>
          <a:prstGeom prst="rect">
            <a:avLst/>
          </a:prstGeom>
          <a:solidFill>
            <a:srgbClr val="00206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829800" y="3739468"/>
            <a:ext cx="298383" cy="310848"/>
          </a:xfrm>
          <a:prstGeom prst="rect">
            <a:avLst/>
          </a:prstGeom>
          <a:solidFill>
            <a:srgbClr val="00206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806618" y="4639852"/>
            <a:ext cx="298383" cy="310848"/>
          </a:xfrm>
          <a:prstGeom prst="rect">
            <a:avLst/>
          </a:prstGeom>
          <a:solidFill>
            <a:srgbClr val="00206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824987" y="3390760"/>
            <a:ext cx="298383" cy="310848"/>
          </a:xfrm>
          <a:prstGeom prst="rect">
            <a:avLst/>
          </a:prstGeom>
          <a:solidFill>
            <a:srgbClr val="00206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133379" y="4639852"/>
            <a:ext cx="298383" cy="310848"/>
          </a:xfrm>
          <a:prstGeom prst="rect">
            <a:avLst/>
          </a:prstGeom>
          <a:solidFill>
            <a:srgbClr val="00206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833297" y="3736257"/>
            <a:ext cx="298383" cy="310848"/>
          </a:xfrm>
          <a:prstGeom prst="rect">
            <a:avLst/>
          </a:prstGeom>
          <a:solidFill>
            <a:srgbClr val="00206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135402" y="4645890"/>
            <a:ext cx="298383" cy="310848"/>
          </a:xfrm>
          <a:prstGeom prst="rect">
            <a:avLst/>
          </a:prstGeom>
          <a:solidFill>
            <a:srgbClr val="00206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824980" y="3397700"/>
            <a:ext cx="298383" cy="310848"/>
          </a:xfrm>
          <a:prstGeom prst="rect">
            <a:avLst/>
          </a:prstGeom>
          <a:solidFill>
            <a:srgbClr val="00206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824985" y="3027240"/>
            <a:ext cx="298383" cy="310848"/>
          </a:xfrm>
          <a:prstGeom prst="rect">
            <a:avLst/>
          </a:prstGeom>
          <a:solidFill>
            <a:srgbClr val="00206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57847" y="4636564"/>
            <a:ext cx="298383" cy="310848"/>
          </a:xfrm>
          <a:prstGeom prst="rect">
            <a:avLst/>
          </a:prstGeom>
          <a:solidFill>
            <a:srgbClr val="00206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9824984" y="2630804"/>
                <a:ext cx="298383" cy="310848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÷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4984" y="2630804"/>
                <a:ext cx="298383" cy="310848"/>
              </a:xfrm>
              <a:prstGeom prst="rect">
                <a:avLst/>
              </a:prstGeom>
              <a:blipFill>
                <a:blip r:embed="rId3"/>
                <a:stretch>
                  <a:fillRect l="-5882"/>
                </a:stretch>
              </a:blipFill>
              <a:ln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10785032" y="4636564"/>
            <a:ext cx="298383" cy="310848"/>
          </a:xfrm>
          <a:prstGeom prst="rect">
            <a:avLst/>
          </a:prstGeom>
          <a:solidFill>
            <a:srgbClr val="00206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8623239" y="5082349"/>
                <a:ext cx="34458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𝑎𝑏𝑐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×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𝑑𝑒𝑓</m:t>
                      </m:r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÷×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−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3239" y="5082349"/>
                <a:ext cx="344584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50" y="1604964"/>
            <a:ext cx="8155529" cy="4571999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1177EDAF-7EDF-DCCF-7897-2BAB129CBA9C}"/>
              </a:ext>
            </a:extLst>
          </p:cNvPr>
          <p:cNvSpPr txBox="1">
            <a:spLocks/>
          </p:cNvSpPr>
          <p:nvPr/>
        </p:nvSpPr>
        <p:spPr>
          <a:xfrm>
            <a:off x="-23222" y="1"/>
            <a:ext cx="12215223" cy="5691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 kern="1200" cap="all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altLang="en-US" sz="2000" b="1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latin typeface="Verdana"/>
                <a:ea typeface="Verdana" panose="020B0604030504040204" pitchFamily="34" charset="0"/>
              </a:rPr>
              <a:t>Convert the infix expression into its equivalent postfix expression</a:t>
            </a:r>
            <a:endParaRPr kumimoji="0" lang="en-US" altLang="en-US" sz="2000" b="1" i="0" u="none" strike="noStrike" kern="1200" cap="all" spc="0" normalizeH="0" baseline="0" noProof="0" dirty="0">
              <a:ln>
                <a:noFill/>
              </a:ln>
              <a:effectLst/>
              <a:uLnTx/>
              <a:uFillTx/>
              <a:latin typeface="Verdana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17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0.00069 L -0.02943 0.18102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9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4.07407E-6 L -0.00221 0.13102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0.00208 L 0.10677 0.2919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39" y="1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7037E-7 L 0.09453 0.0044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7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44444E-6 L 0.13398 0.1831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93" y="9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11111E-6 L 0.16003 0.13241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95" y="6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 animBg="1"/>
      <p:bldP spid="11" grpId="0" animBg="1"/>
      <p:bldP spid="11" grpId="1" animBg="1"/>
      <p:bldP spid="13" grpId="0" animBg="1"/>
      <p:bldP spid="15" grpId="0" animBg="1"/>
      <p:bldP spid="15" grpId="1" animBg="1"/>
      <p:bldP spid="16" grpId="0" animBg="1"/>
      <p:bldP spid="17" grpId="0" animBg="1"/>
      <p:bldP spid="17" grpId="1" animBg="1"/>
      <p:bldP spid="18" grpId="0" animBg="1"/>
      <p:bldP spid="19" grpId="0" animBg="1"/>
      <p:bldP spid="19" grpId="1" animBg="1"/>
      <p:bldP spid="20" grpId="0" animBg="1"/>
      <p:bldP spid="20" grpId="1" animBg="1"/>
      <p:bldP spid="20" grpId="2" animBg="1"/>
      <p:bldP spid="21" grpId="0" animBg="1"/>
      <p:bldP spid="23" grpId="0" animBg="1"/>
      <p:bldP spid="23" grpId="1" animBg="1"/>
      <p:bldP spid="24" grpId="0" animBg="1"/>
      <p:bldP spid="2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2402"/>
            <a:ext cx="13338629" cy="54222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Verdana (Headings)"/>
              </a:rPr>
              <a:t>Evaluation Postfix Expression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 txBox="1">
                <a:spLocks noGrp="1"/>
              </p:cNvSpPr>
              <p:nvPr>
                <p:ph idx="1"/>
              </p:nvPr>
            </p:nvSpPr>
            <p:spPr>
              <a:xfrm>
                <a:off x="8234412" y="2474031"/>
                <a:ext cx="3668027" cy="480131"/>
              </a:xfrm>
              <a:prstGeom prst="rect">
                <a:avLst/>
              </a:prstGeom>
              <a:noFill/>
              <a:ln>
                <a:solidFill>
                  <a:srgbClr val="FFFF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𝑏𝑐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𝑑𝑒𝑓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÷×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34412" y="2474031"/>
                <a:ext cx="3668027" cy="480131"/>
              </a:xfrm>
              <a:prstGeom prst="rect">
                <a:avLst/>
              </a:prstGeom>
              <a:blipFill>
                <a:blip r:embed="rId2"/>
                <a:stretch>
                  <a:fillRect b="-17284"/>
                </a:stretch>
              </a:blipFill>
              <a:ln>
                <a:solidFill>
                  <a:srgbClr val="FFFF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706051" y="1234912"/>
                <a:ext cx="2562176" cy="369332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×(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6051" y="1234912"/>
                <a:ext cx="2562176" cy="369332"/>
              </a:xfrm>
              <a:prstGeom prst="rect">
                <a:avLst/>
              </a:prstGeom>
              <a:blipFill>
                <a:blip r:embed="rId3"/>
                <a:stretch>
                  <a:fillRect b="-11290"/>
                </a:stretch>
              </a:blipFill>
              <a:ln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wn Arrow 5"/>
          <p:cNvSpPr/>
          <p:nvPr/>
        </p:nvSpPr>
        <p:spPr>
          <a:xfrm>
            <a:off x="9987139" y="1690688"/>
            <a:ext cx="307080" cy="5904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267200" y="1713027"/>
            <a:ext cx="113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Transform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043146"/>
              </p:ext>
            </p:extLst>
          </p:nvPr>
        </p:nvGraphicFramePr>
        <p:xfrm>
          <a:off x="9106564" y="3503718"/>
          <a:ext cx="128016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14243902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128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861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453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229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78379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144359" y="3224154"/>
            <a:ext cx="317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560556" y="4995987"/>
            <a:ext cx="298383" cy="310848"/>
          </a:xfrm>
          <a:prstGeom prst="rect">
            <a:avLst/>
          </a:prstGeom>
          <a:solidFill>
            <a:srgbClr val="00206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560555" y="4641933"/>
            <a:ext cx="298383" cy="310848"/>
          </a:xfrm>
          <a:prstGeom prst="rect">
            <a:avLst/>
          </a:prstGeom>
          <a:solidFill>
            <a:srgbClr val="00206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563095" y="4268627"/>
            <a:ext cx="298383" cy="310848"/>
          </a:xfrm>
          <a:prstGeom prst="rect">
            <a:avLst/>
          </a:prstGeom>
          <a:solidFill>
            <a:srgbClr val="00206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23" y="1419578"/>
            <a:ext cx="7853742" cy="4475448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9597454" y="5698507"/>
            <a:ext cx="298383" cy="310848"/>
          </a:xfrm>
          <a:prstGeom prst="rect">
            <a:avLst/>
          </a:prstGeom>
          <a:solidFill>
            <a:srgbClr val="00206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0703339" y="5698507"/>
                <a:ext cx="564888" cy="310848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3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3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1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3339" y="5698507"/>
                <a:ext cx="564888" cy="3108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9597454" y="5698507"/>
                <a:ext cx="298383" cy="310848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7454" y="5698507"/>
                <a:ext cx="298383" cy="310848"/>
              </a:xfrm>
              <a:prstGeom prst="rect">
                <a:avLst/>
              </a:prstGeom>
              <a:blipFill>
                <a:blip r:embed="rId6"/>
                <a:stretch>
                  <a:fillRect l="-9804"/>
                </a:stretch>
              </a:blipFill>
              <a:ln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0703339" y="5711447"/>
                <a:ext cx="788671" cy="310848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1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1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3339" y="5711447"/>
                <a:ext cx="788671" cy="3108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9560554" y="4641933"/>
            <a:ext cx="298383" cy="310848"/>
          </a:xfrm>
          <a:prstGeom prst="rect">
            <a:avLst/>
          </a:prstGeom>
          <a:solidFill>
            <a:srgbClr val="00206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560554" y="4268627"/>
            <a:ext cx="298383" cy="310848"/>
          </a:xfrm>
          <a:prstGeom prst="rect">
            <a:avLst/>
          </a:prstGeom>
          <a:solidFill>
            <a:srgbClr val="00206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558450" y="3911003"/>
            <a:ext cx="298383" cy="310848"/>
          </a:xfrm>
          <a:prstGeom prst="rect">
            <a:avLst/>
          </a:prstGeom>
          <a:solidFill>
            <a:srgbClr val="00206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9597453" y="5711447"/>
                <a:ext cx="298383" cy="310848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7453" y="5711447"/>
                <a:ext cx="298383" cy="310848"/>
              </a:xfrm>
              <a:prstGeom prst="rect">
                <a:avLst/>
              </a:prstGeom>
              <a:blipFill>
                <a:blip r:embed="rId8"/>
                <a:stretch>
                  <a:fillRect l="-3922"/>
                </a:stretch>
              </a:blipFill>
              <a:ln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0703338" y="5685567"/>
                <a:ext cx="739180" cy="310848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3338" y="5685567"/>
                <a:ext cx="739180" cy="310848"/>
              </a:xfrm>
              <a:prstGeom prst="rect">
                <a:avLst/>
              </a:prstGeom>
              <a:blipFill>
                <a:blip r:embed="rId9"/>
                <a:stretch>
                  <a:fillRect b="-22642"/>
                </a:stretch>
              </a:blipFill>
              <a:ln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9622199" y="5698507"/>
                <a:ext cx="298383" cy="310848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199" y="5698507"/>
                <a:ext cx="298383" cy="310848"/>
              </a:xfrm>
              <a:prstGeom prst="rect">
                <a:avLst/>
              </a:prstGeom>
              <a:blipFill>
                <a:blip r:embed="rId10"/>
                <a:stretch>
                  <a:fillRect l="-5882"/>
                </a:stretch>
              </a:blipFill>
              <a:ln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9509241" y="5698507"/>
                <a:ext cx="298383" cy="310848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9241" y="5698507"/>
                <a:ext cx="298383" cy="31084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10703337" y="5704977"/>
                <a:ext cx="1118115" cy="310848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×(</m:t>
                      </m:r>
                      <m:r>
                        <a:rPr lang="en-US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r>
                        <a:rPr lang="en-US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3337" y="5704977"/>
                <a:ext cx="1118115" cy="31084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017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11111E-6 L 0.04102 0.20741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4" y="10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96296E-6 L -0.04023 0.15301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8" y="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22222E-6 L -0.10469 -0.15394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60" y="-7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469 -0.15393 L -0.05573 -0.00023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7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59259E-6 L -0.03684 0.10208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9" y="5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44444E-6 L -0.1138 -0.1044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85" y="-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07407E-6 L 0.04597 0.26042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2" y="1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11111E-6 L -0.03528 0.2081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10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7 L -0.11159 -0.20648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86" y="-10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159 -0.20648 L -0.05794 0.00093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2" y="10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96296E-6 L -0.04166 0.1537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3" y="7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4 1.85185E-6 L -0.125 -0.15486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67" y="-7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735 -0.15486 L -0.05482 -0.00185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20" y="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81 -0.1044 L -0.1836 -0.00301 " pathEditMode="relative" rAng="0" ptsTypes="AA">
                                      <p:cBhvr>
                                        <p:cTn id="15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90" y="5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6" grpId="0" animBg="1"/>
      <p:bldP spid="16" grpId="1" animBg="1"/>
      <p:bldP spid="17" grpId="0" animBg="1"/>
      <p:bldP spid="17" grpId="1" animBg="1"/>
      <p:bldP spid="17" grpId="2" animBg="1"/>
      <p:bldP spid="17" grpId="3" animBg="1"/>
      <p:bldP spid="18" grpId="0" animBg="1"/>
      <p:bldP spid="18" grpId="1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4" grpId="0" animBg="1"/>
      <p:bldP spid="24" grpId="1" animBg="1"/>
      <p:bldP spid="24" grpId="2" animBg="1"/>
      <p:bldP spid="24" grpId="3" animBg="1"/>
      <p:bldP spid="25" grpId="0" animBg="1"/>
      <p:bldP spid="25" grpId="1" animBg="1"/>
      <p:bldP spid="26" grpId="0" animBg="1"/>
      <p:bldP spid="27" grpId="0" animBg="1"/>
      <p:bldP spid="27" grpId="1" animBg="1"/>
      <p:bldP spid="27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2564833" y="114793"/>
            <a:ext cx="6858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1800" b="1" dirty="0">
                <a:solidFill>
                  <a:prstClr val="white"/>
                </a:solidFill>
                <a:latin typeface="Verdana"/>
                <a:cs typeface="Times New Roman" panose="02020603050405020304" pitchFamily="18" charset="0"/>
              </a:rPr>
              <a:t>QUEUE IMPLEMENTATION USING LINKED LISTS</a:t>
            </a:r>
          </a:p>
        </p:txBody>
      </p:sp>
      <p:sp>
        <p:nvSpPr>
          <p:cNvPr id="40967" name="Rectangle 8"/>
          <p:cNvSpPr>
            <a:spLocks noChangeArrowheads="1"/>
          </p:cNvSpPr>
          <p:nvPr/>
        </p:nvSpPr>
        <p:spPr bwMode="auto">
          <a:xfrm>
            <a:off x="4442222" y="2157413"/>
            <a:ext cx="6858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endParaRPr lang="en-US" altLang="en-US" sz="1800">
              <a:solidFill>
                <a:prstClr val="black"/>
              </a:solidFill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3400973" y="1878088"/>
            <a:ext cx="5219845" cy="320305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1050" dirty="0">
                <a:solidFill>
                  <a:prstClr val="black"/>
                </a:solidFill>
                <a:latin typeface="Verdana"/>
                <a:ea typeface="Cambria Math" panose="02040503050406030204" pitchFamily="18" charset="0"/>
                <a:cs typeface="Times New Roman" pitchFamily="18" charset="0"/>
              </a:rPr>
              <a:t>Queue structure</a:t>
            </a:r>
          </a:p>
          <a:p>
            <a:pPr marL="342900" lvl="1" indent="0">
              <a:lnSpc>
                <a:spcPct val="100000"/>
              </a:lnSpc>
              <a:buNone/>
            </a:pPr>
            <a:r>
              <a:rPr lang="en-US" sz="105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typedef</a:t>
            </a:r>
            <a:r>
              <a:rPr lang="en-US" sz="105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5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sz="105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_queue{</a:t>
            </a:r>
          </a:p>
          <a:p>
            <a:pPr marL="342900" lvl="1" indent="0">
              <a:lnSpc>
                <a:spcPct val="100000"/>
              </a:lnSpc>
              <a:buNone/>
            </a:pPr>
            <a:r>
              <a:rPr lang="en-US" sz="105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sz="105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LinkedList</a:t>
            </a:r>
            <a:r>
              <a:rPr lang="en-US" sz="105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50" dirty="0" err="1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ll</a:t>
            </a:r>
            <a:r>
              <a:rPr lang="en-US" sz="105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342900" lvl="1" indent="0">
              <a:lnSpc>
                <a:spcPct val="100000"/>
              </a:lnSpc>
              <a:buNone/>
            </a:pPr>
            <a:r>
              <a:rPr lang="en-US" sz="1050" dirty="0">
                <a:solidFill>
                  <a:prstClr val="black"/>
                </a:solidFill>
                <a:latin typeface="Courier New" charset="0"/>
                <a:ea typeface="Courier New" charset="0"/>
                <a:cs typeface="Courier New" charset="0"/>
              </a:rPr>
              <a:t>} Queue;</a:t>
            </a:r>
          </a:p>
          <a:p>
            <a:pPr algn="just">
              <a:lnSpc>
                <a:spcPct val="100000"/>
              </a:lnSpc>
            </a:pPr>
            <a:endParaRPr lang="en-US" sz="225" dirty="0">
              <a:solidFill>
                <a:prstClr val="black"/>
              </a:solidFill>
              <a:latin typeface="Verdana"/>
              <a:ea typeface="Cambria Math" panose="02040503050406030204" pitchFamily="18" charset="0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1050" dirty="0">
                <a:solidFill>
                  <a:prstClr val="black"/>
                </a:solidFill>
                <a:latin typeface="Verdana"/>
                <a:ea typeface="Cambria Math" panose="02040503050406030204" pitchFamily="18" charset="0"/>
                <a:cs typeface="Times New Roman" pitchFamily="18" charset="0"/>
              </a:rPr>
              <a:t>Again, wrap up a linked list and use it for the actual data storage</a:t>
            </a:r>
          </a:p>
          <a:p>
            <a:pPr algn="just">
              <a:lnSpc>
                <a:spcPct val="100000"/>
              </a:lnSpc>
            </a:pPr>
            <a:r>
              <a:rPr lang="en-US" sz="1050" dirty="0">
                <a:solidFill>
                  <a:prstClr val="black"/>
                </a:solidFill>
                <a:latin typeface="Verdana"/>
                <a:ea typeface="Cambria Math" panose="02040503050406030204" pitchFamily="18" charset="0"/>
                <a:cs typeface="Times New Roman" pitchFamily="18" charset="0"/>
              </a:rPr>
              <a:t>Notice that the LinkedList already takes care of little things like keeping track of # of nodes, etc.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826560" y="4319474"/>
            <a:ext cx="368675" cy="188201"/>
          </a:xfrm>
          <a:prstGeom prst="rect">
            <a:avLst/>
          </a:prstGeom>
          <a:solidFill>
            <a:srgbClr val="4BACC6"/>
          </a:solidFill>
          <a:ln>
            <a:solidFill>
              <a:srgbClr val="357D9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Verdana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11154" y="4718778"/>
            <a:ext cx="368675" cy="188201"/>
          </a:xfrm>
          <a:prstGeom prst="rect">
            <a:avLst/>
          </a:prstGeom>
          <a:solidFill>
            <a:srgbClr val="4BACC6"/>
          </a:solidFill>
          <a:ln>
            <a:solidFill>
              <a:srgbClr val="357D9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Verdan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947135" y="4718348"/>
            <a:ext cx="368675" cy="188201"/>
          </a:xfrm>
          <a:prstGeom prst="rect">
            <a:avLst/>
          </a:prstGeom>
          <a:solidFill>
            <a:srgbClr val="4BACC6"/>
          </a:solidFill>
          <a:ln>
            <a:solidFill>
              <a:srgbClr val="357D9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Verdan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81614" y="4718985"/>
            <a:ext cx="368675" cy="188201"/>
          </a:xfrm>
          <a:prstGeom prst="rect">
            <a:avLst/>
          </a:prstGeom>
          <a:solidFill>
            <a:srgbClr val="4BACC6"/>
          </a:solidFill>
          <a:ln>
            <a:solidFill>
              <a:srgbClr val="357D9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Verdan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28082" y="4718348"/>
            <a:ext cx="368675" cy="188201"/>
          </a:xfrm>
          <a:prstGeom prst="rect">
            <a:avLst/>
          </a:prstGeom>
          <a:solidFill>
            <a:srgbClr val="4BACC6"/>
          </a:solidFill>
          <a:ln>
            <a:solidFill>
              <a:srgbClr val="357D9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Verdana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4168420" y="4624220"/>
            <a:ext cx="1593087" cy="0"/>
          </a:xfrm>
          <a:prstGeom prst="line">
            <a:avLst/>
          </a:prstGeom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730760" y="4319474"/>
            <a:ext cx="368675" cy="188201"/>
          </a:xfrm>
          <a:prstGeom prst="rect">
            <a:avLst/>
          </a:prstGeom>
          <a:solidFill>
            <a:srgbClr val="4BACC6"/>
          </a:solidFill>
          <a:ln>
            <a:solidFill>
              <a:srgbClr val="357D9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Verdana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5761508" y="4507675"/>
            <a:ext cx="232325" cy="295844"/>
          </a:xfrm>
          <a:prstGeom prst="straightConnector1">
            <a:avLst/>
          </a:prstGeom>
          <a:ln>
            <a:tailEnd type="arrow"/>
          </a:ln>
          <a:effectLst>
            <a:outerShdw blurRad="50800" dist="76200" dir="5400000" sx="78000" sy="78000" algn="t" rotWithShape="0">
              <a:prstClr val="black">
                <a:alpha val="39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3930304" y="4507677"/>
            <a:ext cx="216685" cy="292298"/>
          </a:xfrm>
          <a:prstGeom prst="straightConnector1">
            <a:avLst/>
          </a:prstGeom>
          <a:ln>
            <a:tailEnd type="arrow"/>
          </a:ln>
          <a:effectLst>
            <a:outerShdw blurRad="50800" dist="76200" dir="5400000" sx="77000" sy="77000" algn="t" rotWithShape="0">
              <a:prstClr val="black">
                <a:alpha val="39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555602" y="4035519"/>
            <a:ext cx="1317281" cy="1256428"/>
          </a:xfrm>
          <a:prstGeom prst="rect">
            <a:avLst/>
          </a:prstGeom>
          <a:solidFill>
            <a:srgbClr val="93CDDD"/>
          </a:solidFill>
          <a:ln>
            <a:solidFill>
              <a:srgbClr val="357D9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Verdana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795313" y="4267158"/>
            <a:ext cx="865667" cy="813984"/>
          </a:xfrm>
          <a:prstGeom prst="rect">
            <a:avLst/>
          </a:prstGeom>
          <a:solidFill>
            <a:srgbClr val="95B4D8"/>
          </a:solidFill>
          <a:ln>
            <a:solidFill>
              <a:srgbClr val="357D9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Verdana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42026" y="4472805"/>
            <a:ext cx="384221" cy="197895"/>
          </a:xfrm>
          <a:prstGeom prst="rect">
            <a:avLst/>
          </a:prstGeom>
          <a:solidFill>
            <a:srgbClr val="4F81BD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Verdana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8040294" y="4710307"/>
            <a:ext cx="612329" cy="230883"/>
            <a:chOff x="5706739" y="4189386"/>
            <a:chExt cx="816439" cy="307844"/>
          </a:xfrm>
          <a:solidFill>
            <a:srgbClr val="9BBC59"/>
          </a:solidFill>
        </p:grpSpPr>
        <p:sp>
          <p:nvSpPr>
            <p:cNvPr id="29" name="Rectangle 28"/>
            <p:cNvSpPr/>
            <p:nvPr/>
          </p:nvSpPr>
          <p:spPr>
            <a:xfrm>
              <a:off x="5706739" y="4190401"/>
              <a:ext cx="406587" cy="306829"/>
            </a:xfrm>
            <a:prstGeom prst="rect">
              <a:avLst/>
            </a:prstGeom>
            <a:grpFill/>
            <a:ln>
              <a:solidFill>
                <a:srgbClr val="71893E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Verdana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116591" y="4189386"/>
              <a:ext cx="406587" cy="306829"/>
            </a:xfrm>
            <a:prstGeom prst="rect">
              <a:avLst/>
            </a:prstGeom>
            <a:grpFill/>
            <a:ln>
              <a:solidFill>
                <a:srgbClr val="71893E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Verdana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042026" y="4680987"/>
            <a:ext cx="384221" cy="197895"/>
          </a:xfrm>
          <a:prstGeom prst="rect">
            <a:avLst/>
          </a:prstGeom>
          <a:solidFill>
            <a:srgbClr val="4F81BD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Verdana"/>
            </a:endParaRPr>
          </a:p>
        </p:txBody>
      </p:sp>
      <p:cxnSp>
        <p:nvCxnSpPr>
          <p:cNvPr id="40" name="Straight Arrow Connector 39"/>
          <p:cNvCxnSpPr>
            <a:endCxn id="29" idx="1"/>
          </p:cNvCxnSpPr>
          <p:nvPr/>
        </p:nvCxnSpPr>
        <p:spPr>
          <a:xfrm>
            <a:off x="7262627" y="4584214"/>
            <a:ext cx="777667" cy="2419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954871" y="4047850"/>
            <a:ext cx="708848" cy="242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75" dirty="0">
                <a:solidFill>
                  <a:prstClr val="black"/>
                </a:solidFill>
                <a:latin typeface="Verdana"/>
              </a:rPr>
              <a:t>Queue q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787901" y="4068505"/>
            <a:ext cx="920445" cy="242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75" dirty="0" err="1">
                <a:solidFill>
                  <a:prstClr val="black"/>
                </a:solidFill>
                <a:latin typeface="Verdana"/>
              </a:rPr>
              <a:t>LinkedList</a:t>
            </a:r>
            <a:r>
              <a:rPr lang="en-US" sz="975" dirty="0">
                <a:solidFill>
                  <a:prstClr val="black"/>
                </a:solidFill>
                <a:latin typeface="Verdana"/>
              </a:rPr>
              <a:t> </a:t>
            </a:r>
            <a:r>
              <a:rPr lang="en-US" sz="975" dirty="0" err="1">
                <a:solidFill>
                  <a:prstClr val="black"/>
                </a:solidFill>
                <a:latin typeface="Verdana"/>
              </a:rPr>
              <a:t>ll</a:t>
            </a:r>
            <a:endParaRPr lang="en-US" sz="975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768516" y="4275514"/>
            <a:ext cx="1003801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 err="1">
                <a:solidFill>
                  <a:prstClr val="black"/>
                </a:solidFill>
                <a:latin typeface="Verdana"/>
              </a:rPr>
              <a:t>ListNode</a:t>
            </a:r>
            <a:r>
              <a:rPr lang="en-US" sz="825" dirty="0">
                <a:solidFill>
                  <a:prstClr val="black"/>
                </a:solidFill>
                <a:latin typeface="Verdana"/>
              </a:rPr>
              <a:t> *head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964564" y="4869596"/>
            <a:ext cx="5982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solidFill>
                  <a:prstClr val="black"/>
                </a:solidFill>
                <a:latin typeface="Verdana"/>
              </a:rPr>
              <a:t>int</a:t>
            </a:r>
            <a:r>
              <a:rPr lang="en-US" sz="900" dirty="0">
                <a:solidFill>
                  <a:prstClr val="black"/>
                </a:solidFill>
                <a:latin typeface="Verdana"/>
              </a:rPr>
              <a:t> size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4150590" y="4993833"/>
            <a:ext cx="1593087" cy="0"/>
          </a:xfrm>
          <a:prstGeom prst="line">
            <a:avLst/>
          </a:prstGeom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 8"/>
          <p:cNvSpPr/>
          <p:nvPr/>
        </p:nvSpPr>
        <p:spPr>
          <a:xfrm>
            <a:off x="4229726" y="2376122"/>
            <a:ext cx="1098062" cy="1620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  <a:latin typeface="Verdana"/>
            </a:endParaRPr>
          </a:p>
        </p:txBody>
      </p:sp>
      <p:sp>
        <p:nvSpPr>
          <p:cNvPr id="33" name="TextBox 1"/>
          <p:cNvSpPr txBox="1"/>
          <p:nvPr/>
        </p:nvSpPr>
        <p:spPr>
          <a:xfrm>
            <a:off x="5556059" y="2411097"/>
            <a:ext cx="3212739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black"/>
                </a:solidFill>
                <a:latin typeface="Verdana"/>
              </a:rPr>
              <a:t>Notice this is a </a:t>
            </a:r>
            <a:r>
              <a:rPr lang="en-US" sz="1050" dirty="0" err="1">
                <a:solidFill>
                  <a:prstClr val="black"/>
                </a:solidFill>
                <a:latin typeface="Verdana"/>
              </a:rPr>
              <a:t>LinkedList</a:t>
            </a:r>
            <a:r>
              <a:rPr lang="en-US" sz="1050" dirty="0">
                <a:solidFill>
                  <a:prstClr val="black"/>
                </a:solidFill>
                <a:latin typeface="Verdana"/>
              </a:rPr>
              <a:t>, not a </a:t>
            </a:r>
            <a:r>
              <a:rPr lang="en-US" sz="1050" dirty="0" err="1">
                <a:solidFill>
                  <a:prstClr val="black"/>
                </a:solidFill>
                <a:latin typeface="Verdana"/>
              </a:rPr>
              <a:t>LinkedList</a:t>
            </a:r>
            <a:r>
              <a:rPr lang="en-US" sz="1050" dirty="0">
                <a:solidFill>
                  <a:prstClr val="black"/>
                </a:solidFill>
                <a:latin typeface="Verdana"/>
              </a:rPr>
              <a:t> *</a:t>
            </a:r>
          </a:p>
        </p:txBody>
      </p:sp>
      <p:cxnSp>
        <p:nvCxnSpPr>
          <p:cNvPr id="34" name="Straight Arrow Connector 3"/>
          <p:cNvCxnSpPr>
            <a:stCxn id="33" idx="1"/>
          </p:cNvCxnSpPr>
          <p:nvPr/>
        </p:nvCxnSpPr>
        <p:spPr>
          <a:xfrm flipH="1" flipV="1">
            <a:off x="5327788" y="2494291"/>
            <a:ext cx="228270" cy="43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207256"/>
      </p:ext>
    </p:extLst>
  </p:cSld>
  <p:clrMapOvr>
    <a:masterClrMapping/>
  </p:clrMapOvr>
  <p:transition>
    <p:wipe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5D432-5DA1-4B08-B8D5-69B351A92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1331" y="1363055"/>
            <a:ext cx="5912415" cy="49577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insertNode</a:t>
            </a:r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(LinkedList *</a:t>
            </a:r>
            <a:r>
              <a:rPr lang="en-SG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ll</a:t>
            </a:r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int index, int value);</a:t>
            </a:r>
          </a:p>
          <a:p>
            <a:pPr marL="0" indent="0">
              <a:buNone/>
            </a:pPr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removeNode</a:t>
            </a:r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(LinkedList *</a:t>
            </a:r>
            <a:r>
              <a:rPr lang="en-SG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ll</a:t>
            </a:r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int index);</a:t>
            </a:r>
          </a:p>
          <a:p>
            <a:pPr marL="0" indent="0">
              <a:buNone/>
            </a:pP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ListNode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findNode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(LinkedList *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ll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int index);</a:t>
            </a:r>
          </a:p>
          <a:p>
            <a:pPr marL="0" indent="0">
              <a:buNone/>
            </a:pPr>
            <a:r>
              <a:rPr lang="en-SG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SG" sz="1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printList</a:t>
            </a:r>
            <a:r>
              <a:rPr lang="en-SG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(LinkedList *</a:t>
            </a:r>
            <a:r>
              <a:rPr lang="en-SG" sz="1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</a:t>
            </a:r>
            <a:r>
              <a:rPr lang="en-SG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SG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push(Stack *s, int item);</a:t>
            </a:r>
          </a:p>
          <a:p>
            <a:pPr marL="0" indent="0">
              <a:buNone/>
            </a:pPr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pop(Stack *s);</a:t>
            </a:r>
          </a:p>
          <a:p>
            <a:pPr marL="0" indent="0">
              <a:buNone/>
            </a:pP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peek(Stack *s);</a:t>
            </a:r>
          </a:p>
          <a:p>
            <a:pPr marL="0" indent="0">
              <a:buNone/>
            </a:pP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isEmptyStack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(Stack *s);</a:t>
            </a:r>
          </a:p>
          <a:p>
            <a:pPr marL="0" indent="0">
              <a:buNone/>
            </a:pPr>
            <a:endParaRPr lang="en-SG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enqueue(Queue *q, int item);</a:t>
            </a:r>
          </a:p>
          <a:p>
            <a:pPr marL="0" indent="0">
              <a:buNone/>
            </a:pPr>
            <a:r>
              <a:rPr lang="en-SG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dequeue(Queue *q);</a:t>
            </a:r>
          </a:p>
          <a:p>
            <a:pPr marL="0" indent="0">
              <a:buNone/>
            </a:pP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peek(Queue *q);</a:t>
            </a:r>
          </a:p>
          <a:p>
            <a:pPr marL="0" indent="0">
              <a:buNone/>
            </a:pP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SG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isEmptyQueue</a:t>
            </a:r>
            <a:r>
              <a:rPr lang="en-S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(Queue *s);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9BFC43-79FF-CD91-97FF-6D73EFBADBBB}"/>
              </a:ext>
            </a:extLst>
          </p:cNvPr>
          <p:cNvSpPr/>
          <p:nvPr/>
        </p:nvSpPr>
        <p:spPr>
          <a:xfrm>
            <a:off x="5957395" y="4830280"/>
            <a:ext cx="1317281" cy="1256428"/>
          </a:xfrm>
          <a:prstGeom prst="rect">
            <a:avLst/>
          </a:prstGeom>
          <a:solidFill>
            <a:srgbClr val="93CDDD"/>
          </a:solidFill>
          <a:ln>
            <a:solidFill>
              <a:srgbClr val="357D9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Verdan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990C41-5E82-BAD2-ED4E-17859685DEA1}"/>
              </a:ext>
            </a:extLst>
          </p:cNvPr>
          <p:cNvSpPr/>
          <p:nvPr/>
        </p:nvSpPr>
        <p:spPr>
          <a:xfrm>
            <a:off x="6197106" y="5061919"/>
            <a:ext cx="865667" cy="813984"/>
          </a:xfrm>
          <a:prstGeom prst="rect">
            <a:avLst/>
          </a:prstGeom>
          <a:solidFill>
            <a:srgbClr val="95B4D8"/>
          </a:solidFill>
          <a:ln>
            <a:solidFill>
              <a:srgbClr val="357D9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Verdan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4F7802-862D-2D64-F4B5-56F19E0C98B0}"/>
              </a:ext>
            </a:extLst>
          </p:cNvPr>
          <p:cNvSpPr/>
          <p:nvPr/>
        </p:nvSpPr>
        <p:spPr>
          <a:xfrm>
            <a:off x="6443819" y="5267566"/>
            <a:ext cx="384221" cy="197895"/>
          </a:xfrm>
          <a:prstGeom prst="rect">
            <a:avLst/>
          </a:prstGeom>
          <a:solidFill>
            <a:srgbClr val="4F81BD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Verdana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9EBB4D-0204-F8A5-D523-5168DE93DA01}"/>
              </a:ext>
            </a:extLst>
          </p:cNvPr>
          <p:cNvSpPr/>
          <p:nvPr/>
        </p:nvSpPr>
        <p:spPr>
          <a:xfrm>
            <a:off x="6443819" y="5475748"/>
            <a:ext cx="384221" cy="197895"/>
          </a:xfrm>
          <a:prstGeom prst="rect">
            <a:avLst/>
          </a:prstGeom>
          <a:solidFill>
            <a:srgbClr val="4F81BD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Verdana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70F323-F7DC-734A-8FBC-CD032EA3508F}"/>
              </a:ext>
            </a:extLst>
          </p:cNvPr>
          <p:cNvCxnSpPr>
            <a:cxnSpLocks/>
          </p:cNvCxnSpPr>
          <p:nvPr/>
        </p:nvCxnSpPr>
        <p:spPr>
          <a:xfrm>
            <a:off x="6664420" y="5378975"/>
            <a:ext cx="777667" cy="2419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EFDA55A-DC6C-721E-F461-AA2489F4C9AE}"/>
              </a:ext>
            </a:extLst>
          </p:cNvPr>
          <p:cNvSpPr txBox="1"/>
          <p:nvPr/>
        </p:nvSpPr>
        <p:spPr>
          <a:xfrm>
            <a:off x="5897035" y="4628021"/>
            <a:ext cx="708848" cy="242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75" dirty="0">
                <a:solidFill>
                  <a:prstClr val="black"/>
                </a:solidFill>
                <a:latin typeface="Verdana"/>
              </a:rPr>
              <a:t>Queue q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1D642C-B13A-A76C-0735-A725812738D6}"/>
              </a:ext>
            </a:extLst>
          </p:cNvPr>
          <p:cNvSpPr txBox="1"/>
          <p:nvPr/>
        </p:nvSpPr>
        <p:spPr>
          <a:xfrm>
            <a:off x="6189694" y="4863266"/>
            <a:ext cx="920445" cy="242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75" dirty="0" err="1">
                <a:solidFill>
                  <a:prstClr val="black"/>
                </a:solidFill>
                <a:latin typeface="Verdana"/>
              </a:rPr>
              <a:t>LinkedList</a:t>
            </a:r>
            <a:r>
              <a:rPr lang="en-US" sz="975" dirty="0">
                <a:solidFill>
                  <a:prstClr val="black"/>
                </a:solidFill>
                <a:latin typeface="Verdana"/>
              </a:rPr>
              <a:t> </a:t>
            </a:r>
            <a:r>
              <a:rPr lang="en-US" sz="975" dirty="0" err="1">
                <a:solidFill>
                  <a:prstClr val="black"/>
                </a:solidFill>
                <a:latin typeface="Verdana"/>
              </a:rPr>
              <a:t>ll</a:t>
            </a:r>
            <a:endParaRPr lang="en-US" sz="975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1165DA-40C1-5FD4-A8FE-332D6FC81760}"/>
              </a:ext>
            </a:extLst>
          </p:cNvPr>
          <p:cNvSpPr txBox="1"/>
          <p:nvPr/>
        </p:nvSpPr>
        <p:spPr>
          <a:xfrm>
            <a:off x="6170309" y="5070275"/>
            <a:ext cx="1003801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 err="1">
                <a:solidFill>
                  <a:prstClr val="black"/>
                </a:solidFill>
                <a:latin typeface="Verdana"/>
              </a:rPr>
              <a:t>ListNode</a:t>
            </a:r>
            <a:r>
              <a:rPr lang="en-US" sz="825" dirty="0">
                <a:solidFill>
                  <a:prstClr val="black"/>
                </a:solidFill>
                <a:latin typeface="Verdana"/>
              </a:rPr>
              <a:t> *head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5E12F5-2AF7-AEF0-26D1-A613FBE876B9}"/>
              </a:ext>
            </a:extLst>
          </p:cNvPr>
          <p:cNvSpPr txBox="1"/>
          <p:nvPr/>
        </p:nvSpPr>
        <p:spPr>
          <a:xfrm>
            <a:off x="6366357" y="5664357"/>
            <a:ext cx="5982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solidFill>
                  <a:prstClr val="black"/>
                </a:solidFill>
                <a:latin typeface="Verdana"/>
              </a:rPr>
              <a:t>int</a:t>
            </a:r>
            <a:r>
              <a:rPr lang="en-US" sz="900" dirty="0">
                <a:solidFill>
                  <a:prstClr val="black"/>
                </a:solidFill>
                <a:latin typeface="Verdana"/>
              </a:rPr>
              <a:t> size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FA8AA61-1F73-EFFC-EA52-D939EDB2B66A}"/>
              </a:ext>
            </a:extLst>
          </p:cNvPr>
          <p:cNvSpPr/>
          <p:nvPr/>
        </p:nvSpPr>
        <p:spPr>
          <a:xfrm>
            <a:off x="5952427" y="3354163"/>
            <a:ext cx="1317281" cy="1256428"/>
          </a:xfrm>
          <a:prstGeom prst="rect">
            <a:avLst/>
          </a:prstGeom>
          <a:solidFill>
            <a:srgbClr val="93CDDD"/>
          </a:solidFill>
          <a:ln>
            <a:solidFill>
              <a:srgbClr val="357D9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Verdana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9440EF-0DAC-C3C0-E620-B0D46F7E925A}"/>
              </a:ext>
            </a:extLst>
          </p:cNvPr>
          <p:cNvSpPr/>
          <p:nvPr/>
        </p:nvSpPr>
        <p:spPr>
          <a:xfrm>
            <a:off x="6192138" y="3585802"/>
            <a:ext cx="865667" cy="813984"/>
          </a:xfrm>
          <a:prstGeom prst="rect">
            <a:avLst/>
          </a:prstGeom>
          <a:solidFill>
            <a:srgbClr val="95B4D8"/>
          </a:solidFill>
          <a:ln>
            <a:solidFill>
              <a:srgbClr val="357D9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Verdana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FAB47C-982D-08C4-B308-DC23ED161044}"/>
              </a:ext>
            </a:extLst>
          </p:cNvPr>
          <p:cNvSpPr/>
          <p:nvPr/>
        </p:nvSpPr>
        <p:spPr>
          <a:xfrm>
            <a:off x="6438851" y="3791449"/>
            <a:ext cx="384221" cy="197895"/>
          </a:xfrm>
          <a:prstGeom prst="rect">
            <a:avLst/>
          </a:prstGeom>
          <a:solidFill>
            <a:srgbClr val="4F81BD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Verdana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D6C5BAC-E547-9E4A-8054-AE58D5E60DC7}"/>
              </a:ext>
            </a:extLst>
          </p:cNvPr>
          <p:cNvSpPr/>
          <p:nvPr/>
        </p:nvSpPr>
        <p:spPr>
          <a:xfrm>
            <a:off x="6438851" y="3999631"/>
            <a:ext cx="384221" cy="197895"/>
          </a:xfrm>
          <a:prstGeom prst="rect">
            <a:avLst/>
          </a:prstGeom>
          <a:solidFill>
            <a:srgbClr val="4F81BD"/>
          </a:solidFill>
          <a:ln>
            <a:solidFill>
              <a:srgbClr val="385D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Verdana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113A879-369A-6E6A-5F56-21207BEC89D4}"/>
              </a:ext>
            </a:extLst>
          </p:cNvPr>
          <p:cNvCxnSpPr>
            <a:cxnSpLocks/>
          </p:cNvCxnSpPr>
          <p:nvPr/>
        </p:nvCxnSpPr>
        <p:spPr>
          <a:xfrm>
            <a:off x="6659452" y="3894312"/>
            <a:ext cx="777667" cy="2419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E18EAF0-1DE1-A0A2-FA7F-72BEA43E71BB}"/>
              </a:ext>
            </a:extLst>
          </p:cNvPr>
          <p:cNvSpPr txBox="1"/>
          <p:nvPr/>
        </p:nvSpPr>
        <p:spPr>
          <a:xfrm>
            <a:off x="5904259" y="3145223"/>
            <a:ext cx="643125" cy="242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75" dirty="0">
                <a:solidFill>
                  <a:prstClr val="black"/>
                </a:solidFill>
                <a:latin typeface="Verdana"/>
              </a:rPr>
              <a:t>Stack 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AF29F6-2049-C689-5EAD-D183D1028E80}"/>
              </a:ext>
            </a:extLst>
          </p:cNvPr>
          <p:cNvSpPr txBox="1"/>
          <p:nvPr/>
        </p:nvSpPr>
        <p:spPr>
          <a:xfrm>
            <a:off x="6184726" y="3387149"/>
            <a:ext cx="920445" cy="242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75" dirty="0" err="1">
                <a:solidFill>
                  <a:prstClr val="black"/>
                </a:solidFill>
                <a:latin typeface="Verdana"/>
              </a:rPr>
              <a:t>LinkedList</a:t>
            </a:r>
            <a:r>
              <a:rPr lang="en-US" sz="975" dirty="0">
                <a:solidFill>
                  <a:prstClr val="black"/>
                </a:solidFill>
                <a:latin typeface="Verdana"/>
              </a:rPr>
              <a:t> </a:t>
            </a:r>
            <a:r>
              <a:rPr lang="en-US" sz="975" dirty="0" err="1">
                <a:solidFill>
                  <a:prstClr val="black"/>
                </a:solidFill>
                <a:latin typeface="Verdana"/>
              </a:rPr>
              <a:t>ll</a:t>
            </a:r>
            <a:endParaRPr lang="en-US" sz="975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BC1BCF-6559-4E32-24CD-FE009B655191}"/>
              </a:ext>
            </a:extLst>
          </p:cNvPr>
          <p:cNvSpPr txBox="1"/>
          <p:nvPr/>
        </p:nvSpPr>
        <p:spPr>
          <a:xfrm>
            <a:off x="6165341" y="3594158"/>
            <a:ext cx="1003801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 err="1">
                <a:solidFill>
                  <a:prstClr val="black"/>
                </a:solidFill>
                <a:latin typeface="Verdana"/>
              </a:rPr>
              <a:t>ListNode</a:t>
            </a:r>
            <a:r>
              <a:rPr lang="en-US" sz="825" dirty="0">
                <a:solidFill>
                  <a:prstClr val="black"/>
                </a:solidFill>
                <a:latin typeface="Verdana"/>
              </a:rPr>
              <a:t> *head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7A1127-2E93-BE94-5335-A1869662C7C0}"/>
              </a:ext>
            </a:extLst>
          </p:cNvPr>
          <p:cNvSpPr txBox="1"/>
          <p:nvPr/>
        </p:nvSpPr>
        <p:spPr>
          <a:xfrm>
            <a:off x="6387299" y="4171519"/>
            <a:ext cx="5982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solidFill>
                  <a:prstClr val="black"/>
                </a:solidFill>
                <a:latin typeface="Verdana"/>
              </a:rPr>
              <a:t>int</a:t>
            </a:r>
            <a:r>
              <a:rPr lang="en-US" sz="900" dirty="0">
                <a:solidFill>
                  <a:prstClr val="black"/>
                </a:solidFill>
                <a:latin typeface="Verdana"/>
              </a:rPr>
              <a:t> size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367AF8F-C29E-A29E-86E8-8DCA0B0AC8A5}"/>
              </a:ext>
            </a:extLst>
          </p:cNvPr>
          <p:cNvGrpSpPr/>
          <p:nvPr/>
        </p:nvGrpSpPr>
        <p:grpSpPr>
          <a:xfrm>
            <a:off x="9017154" y="3418088"/>
            <a:ext cx="878435" cy="1348214"/>
            <a:chOff x="6862623" y="403302"/>
            <a:chExt cx="2196556" cy="492012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637EF8E-B644-E5B0-9D53-F0DA35BE5744}"/>
                </a:ext>
              </a:extLst>
            </p:cNvPr>
            <p:cNvSpPr/>
            <p:nvPr/>
          </p:nvSpPr>
          <p:spPr>
            <a:xfrm>
              <a:off x="8137295" y="403302"/>
              <a:ext cx="921884" cy="686811"/>
            </a:xfrm>
            <a:prstGeom prst="rect">
              <a:avLst/>
            </a:prstGeom>
            <a:solidFill>
              <a:srgbClr val="4BACC6"/>
            </a:solidFill>
            <a:ln>
              <a:solidFill>
                <a:srgbClr val="357D9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Verdana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ED74C02-B2A7-8B74-6F69-7EC4998F1010}"/>
                </a:ext>
              </a:extLst>
            </p:cNvPr>
            <p:cNvSpPr/>
            <p:nvPr/>
          </p:nvSpPr>
          <p:spPr>
            <a:xfrm>
              <a:off x="7513689" y="2169757"/>
              <a:ext cx="921884" cy="686811"/>
            </a:xfrm>
            <a:prstGeom prst="rect">
              <a:avLst/>
            </a:prstGeom>
            <a:solidFill>
              <a:srgbClr val="4BACC6"/>
            </a:solidFill>
            <a:ln>
              <a:solidFill>
                <a:srgbClr val="357D9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Verdana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7F63742-D99F-F02E-2779-7B1D336217C6}"/>
                </a:ext>
              </a:extLst>
            </p:cNvPr>
            <p:cNvSpPr/>
            <p:nvPr/>
          </p:nvSpPr>
          <p:spPr>
            <a:xfrm>
              <a:off x="7513689" y="2856568"/>
              <a:ext cx="921884" cy="686811"/>
            </a:xfrm>
            <a:prstGeom prst="rect">
              <a:avLst/>
            </a:prstGeom>
            <a:solidFill>
              <a:srgbClr val="4BACC6"/>
            </a:solidFill>
            <a:ln>
              <a:solidFill>
                <a:srgbClr val="357D9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Verdana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CA3C4C9-683C-49C5-7678-72087C2E283F}"/>
                </a:ext>
              </a:extLst>
            </p:cNvPr>
            <p:cNvSpPr/>
            <p:nvPr/>
          </p:nvSpPr>
          <p:spPr>
            <a:xfrm>
              <a:off x="7513689" y="3543379"/>
              <a:ext cx="921884" cy="686811"/>
            </a:xfrm>
            <a:prstGeom prst="rect">
              <a:avLst/>
            </a:prstGeom>
            <a:solidFill>
              <a:srgbClr val="4BACC6"/>
            </a:solidFill>
            <a:ln>
              <a:solidFill>
                <a:srgbClr val="357D9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Verdana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C06DEBE-6360-6A09-090D-83582CC97108}"/>
                </a:ext>
              </a:extLst>
            </p:cNvPr>
            <p:cNvSpPr/>
            <p:nvPr/>
          </p:nvSpPr>
          <p:spPr>
            <a:xfrm>
              <a:off x="7513689" y="4230190"/>
              <a:ext cx="921884" cy="686811"/>
            </a:xfrm>
            <a:prstGeom prst="rect">
              <a:avLst/>
            </a:prstGeom>
            <a:solidFill>
              <a:srgbClr val="4BACC6"/>
            </a:solidFill>
            <a:ln>
              <a:solidFill>
                <a:srgbClr val="357D9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Verdana"/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3EFC0A5-16D8-0C1C-0E35-F9F3584592C6}"/>
                </a:ext>
              </a:extLst>
            </p:cNvPr>
            <p:cNvCxnSpPr/>
            <p:nvPr/>
          </p:nvCxnSpPr>
          <p:spPr>
            <a:xfrm>
              <a:off x="7270331" y="1400498"/>
              <a:ext cx="0" cy="3922926"/>
            </a:xfrm>
            <a:prstGeom prst="line">
              <a:avLst/>
            </a:prstGeom>
            <a:effectLst>
              <a:outerShdw blurRad="508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976708F-F6B0-0902-8618-E72D341B6EB4}"/>
                </a:ext>
              </a:extLst>
            </p:cNvPr>
            <p:cNvCxnSpPr/>
            <p:nvPr/>
          </p:nvCxnSpPr>
          <p:spPr>
            <a:xfrm>
              <a:off x="8663308" y="1417640"/>
              <a:ext cx="0" cy="3897885"/>
            </a:xfrm>
            <a:prstGeom prst="line">
              <a:avLst/>
            </a:prstGeom>
            <a:effectLst>
              <a:outerShdw blurRad="50800" dist="25400" dir="492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8A44EC0-BDD1-0FDA-9B7F-7A5A67CF8C68}"/>
                </a:ext>
              </a:extLst>
            </p:cNvPr>
            <p:cNvCxnSpPr/>
            <p:nvPr/>
          </p:nvCxnSpPr>
          <p:spPr>
            <a:xfrm>
              <a:off x="7252520" y="5310486"/>
              <a:ext cx="1416469" cy="0"/>
            </a:xfrm>
            <a:prstGeom prst="line">
              <a:avLst/>
            </a:prstGeom>
            <a:effectLst>
              <a:outerShdw blurRad="508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E9A40EB-B88C-0700-4C90-E0985A9F16E6}"/>
                </a:ext>
              </a:extLst>
            </p:cNvPr>
            <p:cNvSpPr/>
            <p:nvPr/>
          </p:nvSpPr>
          <p:spPr>
            <a:xfrm>
              <a:off x="6862623" y="403302"/>
              <a:ext cx="921884" cy="686811"/>
            </a:xfrm>
            <a:prstGeom prst="rect">
              <a:avLst/>
            </a:prstGeom>
            <a:solidFill>
              <a:srgbClr val="4BACC6"/>
            </a:solidFill>
            <a:ln>
              <a:solidFill>
                <a:srgbClr val="357D9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Verdana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07CCBAC-D56B-7CDA-930D-D260C3DD69F5}"/>
                </a:ext>
              </a:extLst>
            </p:cNvPr>
            <p:cNvCxnSpPr>
              <a:endCxn id="33" idx="0"/>
            </p:cNvCxnSpPr>
            <p:nvPr/>
          </p:nvCxnSpPr>
          <p:spPr>
            <a:xfrm flipH="1">
              <a:off x="7974631" y="1090113"/>
              <a:ext cx="580936" cy="1079643"/>
            </a:xfrm>
            <a:prstGeom prst="straightConnector1">
              <a:avLst/>
            </a:prstGeom>
            <a:ln>
              <a:tailEnd type="arrow"/>
            </a:ln>
            <a:effectLst>
              <a:outerShdw blurRad="50800" dist="76200" dir="5400000" sx="78000" sy="78000" algn="t" rotWithShape="0">
                <a:prstClr val="black">
                  <a:alpha val="39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F27D57C-34E4-2671-F690-80DE3B9806D3}"/>
                </a:ext>
              </a:extLst>
            </p:cNvPr>
            <p:cNvCxnSpPr/>
            <p:nvPr/>
          </p:nvCxnSpPr>
          <p:spPr>
            <a:xfrm flipH="1" flipV="1">
              <a:off x="7361592" y="1090120"/>
              <a:ext cx="541827" cy="1066703"/>
            </a:xfrm>
            <a:prstGeom prst="straightConnector1">
              <a:avLst/>
            </a:prstGeom>
            <a:ln>
              <a:tailEnd type="arrow"/>
            </a:ln>
            <a:effectLst>
              <a:outerShdw blurRad="50800" dist="76200" dir="5400000" sx="77000" sy="77000" algn="t" rotWithShape="0">
                <a:prstClr val="black">
                  <a:alpha val="39000"/>
                </a:prst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AED96D89-DCB2-1633-D386-50B24670C43B}"/>
              </a:ext>
            </a:extLst>
          </p:cNvPr>
          <p:cNvSpPr/>
          <p:nvPr/>
        </p:nvSpPr>
        <p:spPr>
          <a:xfrm>
            <a:off x="10555783" y="5100270"/>
            <a:ext cx="368675" cy="188201"/>
          </a:xfrm>
          <a:prstGeom prst="rect">
            <a:avLst/>
          </a:prstGeom>
          <a:solidFill>
            <a:srgbClr val="4BACC6"/>
          </a:solidFill>
          <a:ln>
            <a:solidFill>
              <a:srgbClr val="357D9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Verdana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913E047-D8A0-140F-0C94-419A83452293}"/>
              </a:ext>
            </a:extLst>
          </p:cNvPr>
          <p:cNvSpPr/>
          <p:nvPr/>
        </p:nvSpPr>
        <p:spPr>
          <a:xfrm>
            <a:off x="10040377" y="5499574"/>
            <a:ext cx="368675" cy="188201"/>
          </a:xfrm>
          <a:prstGeom prst="rect">
            <a:avLst/>
          </a:prstGeom>
          <a:solidFill>
            <a:srgbClr val="4BACC6"/>
          </a:solidFill>
          <a:ln>
            <a:solidFill>
              <a:srgbClr val="357D9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Verdana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CA856D9-C600-002D-0218-34936FBF8EEF}"/>
              </a:ext>
            </a:extLst>
          </p:cNvPr>
          <p:cNvSpPr/>
          <p:nvPr/>
        </p:nvSpPr>
        <p:spPr>
          <a:xfrm>
            <a:off x="9676358" y="5499144"/>
            <a:ext cx="368675" cy="188201"/>
          </a:xfrm>
          <a:prstGeom prst="rect">
            <a:avLst/>
          </a:prstGeom>
          <a:solidFill>
            <a:srgbClr val="4BACC6"/>
          </a:solidFill>
          <a:ln>
            <a:solidFill>
              <a:srgbClr val="357D9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Verdana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20BB773-3DD9-B4D0-AA49-66A3152002A2}"/>
              </a:ext>
            </a:extLst>
          </p:cNvPr>
          <p:cNvSpPr/>
          <p:nvPr/>
        </p:nvSpPr>
        <p:spPr>
          <a:xfrm>
            <a:off x="9310837" y="5499781"/>
            <a:ext cx="368675" cy="188201"/>
          </a:xfrm>
          <a:prstGeom prst="rect">
            <a:avLst/>
          </a:prstGeom>
          <a:solidFill>
            <a:srgbClr val="4BACC6"/>
          </a:solidFill>
          <a:ln>
            <a:solidFill>
              <a:srgbClr val="357D9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Verdana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7A2E613-831E-565D-45A3-D0E053F8C3B3}"/>
              </a:ext>
            </a:extLst>
          </p:cNvPr>
          <p:cNvSpPr/>
          <p:nvPr/>
        </p:nvSpPr>
        <p:spPr>
          <a:xfrm>
            <a:off x="8957305" y="5499144"/>
            <a:ext cx="368675" cy="188201"/>
          </a:xfrm>
          <a:prstGeom prst="rect">
            <a:avLst/>
          </a:prstGeom>
          <a:solidFill>
            <a:srgbClr val="4BACC6"/>
          </a:solidFill>
          <a:ln>
            <a:solidFill>
              <a:srgbClr val="357D9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Verdana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6494E55-E53D-0C71-F40B-5D81391C52D3}"/>
              </a:ext>
            </a:extLst>
          </p:cNvPr>
          <p:cNvCxnSpPr/>
          <p:nvPr/>
        </p:nvCxnSpPr>
        <p:spPr>
          <a:xfrm>
            <a:off x="8897643" y="5405016"/>
            <a:ext cx="1593087" cy="0"/>
          </a:xfrm>
          <a:prstGeom prst="line">
            <a:avLst/>
          </a:prstGeom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F3C96A55-7E79-8286-FA63-6608CC45967B}"/>
              </a:ext>
            </a:extLst>
          </p:cNvPr>
          <p:cNvSpPr/>
          <p:nvPr/>
        </p:nvSpPr>
        <p:spPr>
          <a:xfrm>
            <a:off x="8292755" y="5149847"/>
            <a:ext cx="368675" cy="188201"/>
          </a:xfrm>
          <a:prstGeom prst="rect">
            <a:avLst/>
          </a:prstGeom>
          <a:solidFill>
            <a:srgbClr val="4BACC6"/>
          </a:solidFill>
          <a:ln>
            <a:solidFill>
              <a:srgbClr val="357D9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Verdana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9F32DD6-46D1-9C69-FA7E-EF98DA72C02F}"/>
              </a:ext>
            </a:extLst>
          </p:cNvPr>
          <p:cNvCxnSpPr/>
          <p:nvPr/>
        </p:nvCxnSpPr>
        <p:spPr>
          <a:xfrm flipH="1">
            <a:off x="10490731" y="5288471"/>
            <a:ext cx="232325" cy="295844"/>
          </a:xfrm>
          <a:prstGeom prst="straightConnector1">
            <a:avLst/>
          </a:prstGeom>
          <a:ln>
            <a:tailEnd type="arrow"/>
          </a:ln>
          <a:effectLst>
            <a:outerShdw blurRad="50800" dist="76200" dir="5400000" sx="78000" sy="78000" algn="t" rotWithShape="0">
              <a:prstClr val="black">
                <a:alpha val="39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60BCED9-F6B1-0ECC-52CA-B8B5612753EE}"/>
              </a:ext>
            </a:extLst>
          </p:cNvPr>
          <p:cNvCxnSpPr>
            <a:cxnSpLocks/>
          </p:cNvCxnSpPr>
          <p:nvPr/>
        </p:nvCxnSpPr>
        <p:spPr>
          <a:xfrm flipH="1" flipV="1">
            <a:off x="8632889" y="5361666"/>
            <a:ext cx="302219" cy="228157"/>
          </a:xfrm>
          <a:prstGeom prst="straightConnector1">
            <a:avLst/>
          </a:prstGeom>
          <a:ln>
            <a:tailEnd type="arrow"/>
          </a:ln>
          <a:effectLst>
            <a:outerShdw blurRad="50800" dist="76200" dir="5400000" sx="77000" sy="77000" algn="t" rotWithShape="0">
              <a:prstClr val="black">
                <a:alpha val="39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C1F4F8C-B6FD-9A0F-F8CD-65DFEA27EB30}"/>
              </a:ext>
            </a:extLst>
          </p:cNvPr>
          <p:cNvCxnSpPr/>
          <p:nvPr/>
        </p:nvCxnSpPr>
        <p:spPr>
          <a:xfrm>
            <a:off x="8879813" y="5774629"/>
            <a:ext cx="1593087" cy="0"/>
          </a:xfrm>
          <a:prstGeom prst="line">
            <a:avLst/>
          </a:prstGeom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A6B4C5A-93B7-9753-1CBF-39714FDD11F0}"/>
              </a:ext>
            </a:extLst>
          </p:cNvPr>
          <p:cNvGrpSpPr/>
          <p:nvPr/>
        </p:nvGrpSpPr>
        <p:grpSpPr>
          <a:xfrm>
            <a:off x="7437119" y="1273685"/>
            <a:ext cx="3244671" cy="1351420"/>
            <a:chOff x="2855164" y="4409089"/>
            <a:chExt cx="3244671" cy="135142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2A43D19-278F-ABD2-FA3A-9FC049D59B40}"/>
                </a:ext>
              </a:extLst>
            </p:cNvPr>
            <p:cNvSpPr/>
            <p:nvPr/>
          </p:nvSpPr>
          <p:spPr>
            <a:xfrm>
              <a:off x="2981057" y="4675197"/>
              <a:ext cx="1154223" cy="1085312"/>
            </a:xfrm>
            <a:prstGeom prst="rect">
              <a:avLst/>
            </a:prstGeom>
            <a:solidFill>
              <a:srgbClr val="95B4D8"/>
            </a:solidFill>
            <a:ln>
              <a:solidFill>
                <a:srgbClr val="357D9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C4AED57-19A7-F5CB-5C11-00793BC50183}"/>
                </a:ext>
              </a:extLst>
            </p:cNvPr>
            <p:cNvSpPr/>
            <p:nvPr/>
          </p:nvSpPr>
          <p:spPr>
            <a:xfrm>
              <a:off x="3230961" y="4962284"/>
              <a:ext cx="684000" cy="263860"/>
            </a:xfrm>
            <a:prstGeom prst="rect">
              <a:avLst/>
            </a:prstGeom>
            <a:solidFill>
              <a:srgbClr val="4F81BD"/>
            </a:solidFill>
            <a:ln>
              <a:solidFill>
                <a:srgbClr val="385D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0×100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7F0A9C07-0B2F-A217-D84A-E4097A29818C}"/>
                </a:ext>
              </a:extLst>
            </p:cNvPr>
            <p:cNvGrpSpPr/>
            <p:nvPr/>
          </p:nvGrpSpPr>
          <p:grpSpPr>
            <a:xfrm>
              <a:off x="4453562" y="4947386"/>
              <a:ext cx="706750" cy="309600"/>
              <a:chOff x="5708422" y="4186342"/>
              <a:chExt cx="813178" cy="313698"/>
            </a:xfrm>
            <a:solidFill>
              <a:srgbClr val="9BBC59"/>
            </a:solidFill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773CCCD-3C06-7BA6-7B96-1F6DEBEDDA63}"/>
                  </a:ext>
                </a:extLst>
              </p:cNvPr>
              <p:cNvSpPr/>
              <p:nvPr/>
            </p:nvSpPr>
            <p:spPr>
              <a:xfrm>
                <a:off x="5708422" y="4186342"/>
                <a:ext cx="406587" cy="313698"/>
              </a:xfrm>
              <a:prstGeom prst="rect">
                <a:avLst/>
              </a:prstGeom>
              <a:grpFill/>
              <a:ln>
                <a:solidFill>
                  <a:srgbClr val="71893E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10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447BF005-ABED-4AD5-D6F7-F20F8389DC8F}"/>
                  </a:ext>
                </a:extLst>
              </p:cNvPr>
              <p:cNvSpPr/>
              <p:nvPr/>
            </p:nvSpPr>
            <p:spPr>
              <a:xfrm>
                <a:off x="6115008" y="4186342"/>
                <a:ext cx="406592" cy="313698"/>
              </a:xfrm>
              <a:prstGeom prst="rect">
                <a:avLst/>
              </a:prstGeom>
              <a:grpFill/>
              <a:ln>
                <a:solidFill>
                  <a:srgbClr val="71893E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82833A30-B285-4AFA-6CCA-E40F5DC55A52}"/>
                </a:ext>
              </a:extLst>
            </p:cNvPr>
            <p:cNvCxnSpPr/>
            <p:nvPr/>
          </p:nvCxnSpPr>
          <p:spPr>
            <a:xfrm>
              <a:off x="5008830" y="5101834"/>
              <a:ext cx="380365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EBB4DE90-8E08-18CA-0073-270F74E71AA5}"/>
                </a:ext>
              </a:extLst>
            </p:cNvPr>
            <p:cNvCxnSpPr/>
            <p:nvPr/>
          </p:nvCxnSpPr>
          <p:spPr>
            <a:xfrm>
              <a:off x="3814830" y="5094214"/>
              <a:ext cx="648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66C583F-B029-8E95-3767-E2863D9794F9}"/>
                </a:ext>
              </a:extLst>
            </p:cNvPr>
            <p:cNvSpPr txBox="1"/>
            <p:nvPr/>
          </p:nvSpPr>
          <p:spPr>
            <a:xfrm>
              <a:off x="2935169" y="4686336"/>
              <a:ext cx="1326004" cy="2693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ListNode</a:t>
              </a:r>
              <a:r>
                <a:rPr lang="en-US" sz="1100" dirty="0"/>
                <a:t> *head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0FBF52F-953A-AF6F-C501-80A82E9AE754}"/>
                </a:ext>
              </a:extLst>
            </p:cNvPr>
            <p:cNvSpPr txBox="1"/>
            <p:nvPr/>
          </p:nvSpPr>
          <p:spPr>
            <a:xfrm>
              <a:off x="3206726" y="5478446"/>
              <a:ext cx="7321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int size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48DA91F-2F3F-5D1E-C454-F8F5EE5D37C2}"/>
                </a:ext>
              </a:extLst>
            </p:cNvPr>
            <p:cNvSpPr/>
            <p:nvPr/>
          </p:nvSpPr>
          <p:spPr>
            <a:xfrm>
              <a:off x="3230961" y="5215984"/>
              <a:ext cx="684000" cy="263860"/>
            </a:xfrm>
            <a:prstGeom prst="rect">
              <a:avLst/>
            </a:prstGeom>
            <a:solidFill>
              <a:srgbClr val="4F81BD"/>
            </a:solidFill>
            <a:ln>
              <a:solidFill>
                <a:srgbClr val="385D8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2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6EDA1D9-7E33-1227-0B2C-83461DD0663C}"/>
                </a:ext>
              </a:extLst>
            </p:cNvPr>
            <p:cNvGrpSpPr/>
            <p:nvPr/>
          </p:nvGrpSpPr>
          <p:grpSpPr>
            <a:xfrm>
              <a:off x="5389967" y="4941842"/>
              <a:ext cx="709868" cy="309600"/>
              <a:chOff x="5703773" y="4180698"/>
              <a:chExt cx="816766" cy="313696"/>
            </a:xfrm>
            <a:solidFill>
              <a:srgbClr val="9BBC59"/>
            </a:solidFill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B3020196-2665-5E31-0A50-C073B409D568}"/>
                  </a:ext>
                </a:extLst>
              </p:cNvPr>
              <p:cNvSpPr/>
              <p:nvPr/>
            </p:nvSpPr>
            <p:spPr>
              <a:xfrm>
                <a:off x="5703773" y="4180698"/>
                <a:ext cx="406588" cy="313696"/>
              </a:xfrm>
              <a:prstGeom prst="rect">
                <a:avLst/>
              </a:prstGeom>
              <a:grpFill/>
              <a:ln>
                <a:solidFill>
                  <a:srgbClr val="71893E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20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4951C8AE-4E54-B7A7-7CB9-7934C48601C9}"/>
                  </a:ext>
                </a:extLst>
              </p:cNvPr>
              <p:cNvSpPr/>
              <p:nvPr/>
            </p:nvSpPr>
            <p:spPr>
              <a:xfrm>
                <a:off x="6113952" y="4180698"/>
                <a:ext cx="406587" cy="313696"/>
              </a:xfrm>
              <a:prstGeom prst="rect">
                <a:avLst/>
              </a:prstGeom>
              <a:grpFill/>
              <a:ln>
                <a:solidFill>
                  <a:srgbClr val="71893E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B294526-185D-3C71-24CA-3B7444D5C10C}"/>
                </a:ext>
              </a:extLst>
            </p:cNvPr>
            <p:cNvSpPr txBox="1"/>
            <p:nvPr/>
          </p:nvSpPr>
          <p:spPr>
            <a:xfrm>
              <a:off x="2855164" y="4409089"/>
              <a:ext cx="11095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LinkedList</a:t>
              </a:r>
              <a:r>
                <a:rPr lang="en-US" sz="1100" dirty="0"/>
                <a:t> *</a:t>
              </a:r>
              <a:r>
                <a:rPr lang="en-US" sz="1100" dirty="0" err="1"/>
                <a:t>ll</a:t>
              </a:r>
              <a:endParaRPr lang="en-US" sz="1100" dirty="0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FEF88C83-DF9C-49DE-CC7B-EB6281EE36CD}"/>
              </a:ext>
            </a:extLst>
          </p:cNvPr>
          <p:cNvSpPr/>
          <p:nvPr/>
        </p:nvSpPr>
        <p:spPr>
          <a:xfrm>
            <a:off x="7453120" y="3964098"/>
            <a:ext cx="353373" cy="309600"/>
          </a:xfrm>
          <a:prstGeom prst="rect">
            <a:avLst/>
          </a:prstGeom>
          <a:solidFill>
            <a:srgbClr val="9BBC59"/>
          </a:solidFill>
          <a:ln>
            <a:solidFill>
              <a:srgbClr val="71893E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10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0E658D7-F105-8889-1BCF-F430C65B347F}"/>
              </a:ext>
            </a:extLst>
          </p:cNvPr>
          <p:cNvSpPr/>
          <p:nvPr/>
        </p:nvSpPr>
        <p:spPr>
          <a:xfrm>
            <a:off x="7806492" y="3964098"/>
            <a:ext cx="353378" cy="309600"/>
          </a:xfrm>
          <a:prstGeom prst="rect">
            <a:avLst/>
          </a:prstGeom>
          <a:solidFill>
            <a:srgbClr val="9BBC59"/>
          </a:solidFill>
          <a:ln>
            <a:solidFill>
              <a:srgbClr val="71893E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8044EED-E4AE-306E-BF96-BB559D2D9680}"/>
              </a:ext>
            </a:extLst>
          </p:cNvPr>
          <p:cNvCxnSpPr/>
          <p:nvPr/>
        </p:nvCxnSpPr>
        <p:spPr>
          <a:xfrm>
            <a:off x="8008388" y="4118546"/>
            <a:ext cx="380365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6E0FCA2C-0D3D-DEBA-58FE-14AF3C901DFD}"/>
              </a:ext>
            </a:extLst>
          </p:cNvPr>
          <p:cNvSpPr/>
          <p:nvPr/>
        </p:nvSpPr>
        <p:spPr>
          <a:xfrm>
            <a:off x="7459823" y="5457188"/>
            <a:ext cx="353373" cy="309600"/>
          </a:xfrm>
          <a:prstGeom prst="rect">
            <a:avLst/>
          </a:prstGeom>
          <a:solidFill>
            <a:srgbClr val="9BBC59"/>
          </a:solidFill>
          <a:ln>
            <a:solidFill>
              <a:srgbClr val="71893E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10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EAE75CC-5355-A410-BE5B-CF7FED0D3FBA}"/>
              </a:ext>
            </a:extLst>
          </p:cNvPr>
          <p:cNvSpPr/>
          <p:nvPr/>
        </p:nvSpPr>
        <p:spPr>
          <a:xfrm>
            <a:off x="7813195" y="5457188"/>
            <a:ext cx="353378" cy="309600"/>
          </a:xfrm>
          <a:prstGeom prst="rect">
            <a:avLst/>
          </a:prstGeom>
          <a:solidFill>
            <a:srgbClr val="9BBC59"/>
          </a:solidFill>
          <a:ln>
            <a:solidFill>
              <a:srgbClr val="71893E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F38AB21-B4A4-D7F8-7752-E92816127ED9}"/>
              </a:ext>
            </a:extLst>
          </p:cNvPr>
          <p:cNvCxnSpPr/>
          <p:nvPr/>
        </p:nvCxnSpPr>
        <p:spPr>
          <a:xfrm>
            <a:off x="8015091" y="5611636"/>
            <a:ext cx="380365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Rectangle 4">
            <a:extLst>
              <a:ext uri="{FF2B5EF4-FFF2-40B4-BE49-F238E27FC236}">
                <a16:creationId xmlns:a16="http://schemas.microsoft.com/office/drawing/2014/main" id="{31F489F9-17ED-4D0E-7ACC-D7FF0125D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06099"/>
            <a:ext cx="6858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1800" b="1" dirty="0">
                <a:solidFill>
                  <a:prstClr val="white"/>
                </a:solidFill>
                <a:latin typeface="Verdana"/>
                <a:cs typeface="Times New Roman" panose="02020603050405020304" pitchFamily="18" charset="0"/>
              </a:rPr>
              <a:t>LINKED LIST, STACK AND QUEUE FUNCTIONS </a:t>
            </a:r>
          </a:p>
        </p:txBody>
      </p:sp>
    </p:spTree>
    <p:extLst>
      <p:ext uri="{BB962C8B-B14F-4D97-AF65-F5344CB8AC3E}">
        <p14:creationId xmlns:p14="http://schemas.microsoft.com/office/powerpoint/2010/main" val="1449576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29093A-F75B-0268-13BC-D3A6B1B281A5}"/>
              </a:ext>
            </a:extLst>
          </p:cNvPr>
          <p:cNvSpPr txBox="1"/>
          <p:nvPr/>
        </p:nvSpPr>
        <p:spPr>
          <a:xfrm>
            <a:off x="1324598" y="1143001"/>
            <a:ext cx="842900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dirty="0">
                <a:solidFill>
                  <a:prstClr val="black"/>
                </a:solidFill>
                <a:latin typeface="Verdana"/>
              </a:rPr>
              <a:t>Queue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FF0000"/>
                </a:solidFill>
                <a:latin typeface="Verdana"/>
              </a:rPr>
              <a:t>Palindromes</a:t>
            </a:r>
            <a:r>
              <a:rPr lang="en-US" dirty="0">
                <a:solidFill>
                  <a:srgbClr val="0070C0"/>
                </a:solidFill>
                <a:latin typeface="Verdana"/>
              </a:rPr>
              <a:t> (In lab)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Verdana"/>
              </a:rPr>
              <a:t>Scheduling in multitasking, network job, mailbox etc.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SG" dirty="0">
                <a:latin typeface="Verdana"/>
              </a:rPr>
              <a:t>Sequence of commands for a unit in a game</a:t>
            </a:r>
            <a:endParaRPr lang="en-US" dirty="0">
              <a:latin typeface="Verdana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Verdana"/>
              </a:rPr>
              <a:t>Any applications that behave a like queue</a:t>
            </a:r>
          </a:p>
          <a:p>
            <a:pPr algn="just">
              <a:lnSpc>
                <a:spcPct val="150000"/>
              </a:lnSpc>
              <a:defRPr/>
            </a:pPr>
            <a:endParaRPr lang="en-US" dirty="0">
              <a:solidFill>
                <a:prstClr val="black"/>
              </a:solidFill>
              <a:latin typeface="Verdana"/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>
                <a:solidFill>
                  <a:prstClr val="black"/>
                </a:solidFill>
                <a:latin typeface="Verdana"/>
              </a:rPr>
              <a:t>Stack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Verdana"/>
              </a:rPr>
              <a:t>Reversing a list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1800" dirty="0">
                <a:solidFill>
                  <a:srgbClr val="0070C0"/>
                </a:solidFill>
              </a:rPr>
              <a:t>Parentheses checker (</a:t>
            </a:r>
            <a:r>
              <a:rPr lang="en-US" dirty="0">
                <a:solidFill>
                  <a:srgbClr val="0070C0"/>
                </a:solidFill>
                <a:latin typeface="Verdana"/>
              </a:rPr>
              <a:t>Balanced Parentheses Problem (In lab))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FF0000"/>
                </a:solidFill>
                <a:latin typeface="Verdana"/>
              </a:rPr>
              <a:t>Algebraic expression conversion </a:t>
            </a:r>
            <a:r>
              <a:rPr lang="en-US" dirty="0">
                <a:solidFill>
                  <a:prstClr val="black"/>
                </a:solidFill>
                <a:latin typeface="Verdana"/>
              </a:rPr>
              <a:t>(infix, prefix and postfix)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70C0"/>
                </a:solidFill>
                <a:latin typeface="Verdana"/>
              </a:rPr>
              <a:t>Recursive functions to Iterative </a:t>
            </a:r>
            <a:r>
              <a:rPr lang="en-US">
                <a:solidFill>
                  <a:srgbClr val="0070C0"/>
                </a:solidFill>
                <a:latin typeface="Verdana"/>
              </a:rPr>
              <a:t>functions (</a:t>
            </a:r>
            <a:r>
              <a:rPr lang="en-US" dirty="0">
                <a:solidFill>
                  <a:srgbClr val="0070C0"/>
                </a:solidFill>
                <a:latin typeface="Verdana"/>
              </a:rPr>
              <a:t>Binary Tree) </a:t>
            </a:r>
          </a:p>
          <a:p>
            <a:pPr algn="just">
              <a:lnSpc>
                <a:spcPct val="150000"/>
              </a:lnSpc>
              <a:defRPr/>
            </a:pPr>
            <a:endParaRPr lang="en-US" dirty="0">
              <a:solidFill>
                <a:srgbClr val="0070C0"/>
              </a:solidFill>
              <a:latin typeface="Verdana"/>
            </a:endParaRPr>
          </a:p>
          <a:p>
            <a:pPr algn="just">
              <a:lnSpc>
                <a:spcPct val="150000"/>
              </a:lnSpc>
              <a:defRPr/>
            </a:pPr>
            <a:endParaRPr lang="en-US" dirty="0">
              <a:solidFill>
                <a:prstClr val="black"/>
              </a:solidFill>
              <a:latin typeface="Verdana"/>
            </a:endParaRPr>
          </a:p>
          <a:p>
            <a:pPr algn="just">
              <a:lnSpc>
                <a:spcPct val="150000"/>
              </a:lnSpc>
              <a:defRPr/>
            </a:pPr>
            <a:endParaRPr lang="en-US" dirty="0">
              <a:solidFill>
                <a:prstClr val="black"/>
              </a:solidFill>
              <a:latin typeface="Verdana"/>
            </a:endParaRPr>
          </a:p>
          <a:p>
            <a:endParaRPr lang="en-SG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E64D42C-251B-D8F2-B9FF-144C0E456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06099"/>
            <a:ext cx="6858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1800" b="1" dirty="0">
                <a:solidFill>
                  <a:prstClr val="white"/>
                </a:solidFill>
                <a:latin typeface="Verdana"/>
                <a:cs typeface="Times New Roman" panose="02020603050405020304" pitchFamily="18" charset="0"/>
              </a:rPr>
              <a:t>STACK AND QUEUE APPLICATIONS</a:t>
            </a:r>
          </a:p>
        </p:txBody>
      </p:sp>
    </p:spTree>
    <p:extLst>
      <p:ext uri="{BB962C8B-B14F-4D97-AF65-F5344CB8AC3E}">
        <p14:creationId xmlns:p14="http://schemas.microsoft.com/office/powerpoint/2010/main" val="3348287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4EADC-6942-42B2-BABB-01A84EC52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EC427-4561-4594-8E0E-25B40648A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1" y="1439695"/>
            <a:ext cx="6858000" cy="4438591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Write a function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palindrome()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that determines whether a given string is a palindrome. The prototype for the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palindrome()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function is given below: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palindrome(char *word);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function should return 0 if the string is a palindrome and -1 otherwise. You should ignore the null terminator. Ignore the case of each letter.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Sample output: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Enter a string: 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man a plan a canal Panama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 string is a palindrome.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Enter a string: 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Superman in the sky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 string is not a palindrome.</a:t>
            </a:r>
          </a:p>
        </p:txBody>
      </p:sp>
    </p:spTree>
    <p:extLst>
      <p:ext uri="{BB962C8B-B14F-4D97-AF65-F5344CB8AC3E}">
        <p14:creationId xmlns:p14="http://schemas.microsoft.com/office/powerpoint/2010/main" val="4057340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0ABF7624-47C3-4955-D430-8248FC8F5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120" y="838201"/>
            <a:ext cx="3572566" cy="132294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2086113-6A17-4EDF-BBA4-850E81028886}"/>
              </a:ext>
            </a:extLst>
          </p:cNvPr>
          <p:cNvSpPr/>
          <p:nvPr/>
        </p:nvSpPr>
        <p:spPr>
          <a:xfrm>
            <a:off x="1524000" y="569168"/>
            <a:ext cx="9144000" cy="60602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 dirty="0">
              <a:solidFill>
                <a:prstClr val="white"/>
              </a:solidFill>
              <a:latin typeface="Verdan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9E3DD9-6CFD-4B5E-9618-CF7B70B0A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1 - </a:t>
            </a:r>
            <a:r>
              <a:rPr lang="en-SG" dirty="0" err="1"/>
              <a:t>Template.c</a:t>
            </a:r>
            <a:endParaRPr lang="en-SG" dirty="0"/>
          </a:p>
        </p:txBody>
      </p:sp>
      <p:sp>
        <p:nvSpPr>
          <p:cNvPr id="4" name="TextBox 16">
            <a:extLst>
              <a:ext uri="{FF2B5EF4-FFF2-40B4-BE49-F238E27FC236}">
                <a16:creationId xmlns:a16="http://schemas.microsoft.com/office/drawing/2014/main" id="{4526E7A4-6D5B-45E7-8444-E066A90A1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1" y="561737"/>
            <a:ext cx="8915400" cy="6355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char* expression=NULL;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alt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 item;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Queue q;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q.ll.head</a:t>
            </a:r>
            <a:r>
              <a:rPr lang="en-US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=NULL;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q.ll.tail</a:t>
            </a:r>
            <a:r>
              <a:rPr lang="en-US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=NULL;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q.ll.size</a:t>
            </a:r>
            <a:r>
              <a:rPr lang="en-US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("Enter a string of characters, terminated by a newline:\n");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while(1){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alt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c",&amp;item</a:t>
            </a:r>
            <a:r>
              <a:rPr lang="en-US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if(item=='\n') break;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enqueue(&amp;</a:t>
            </a:r>
            <a:r>
              <a:rPr lang="en-US" alt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q,item</a:t>
            </a:r>
            <a:r>
              <a:rPr lang="en-US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enqueue(&amp;q,'\0');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expression = malloc(</a:t>
            </a:r>
            <a:r>
              <a:rPr lang="en-US" alt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(char)*</a:t>
            </a:r>
            <a:r>
              <a:rPr lang="en-US" alt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q.ll.size</a:t>
            </a:r>
            <a:r>
              <a:rPr lang="en-US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while(!</a:t>
            </a:r>
            <a:r>
              <a:rPr lang="en-US" alt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isEmptyQueue</a:t>
            </a:r>
            <a:r>
              <a:rPr lang="en-US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(&amp;q)){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expression[</a:t>
            </a:r>
            <a:r>
              <a:rPr lang="en-US" alt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++] = </a:t>
            </a:r>
            <a:r>
              <a:rPr lang="en-US" alt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peekQueue</a:t>
            </a:r>
            <a:r>
              <a:rPr lang="en-US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(&amp;q);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dequeue(&amp;q);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 result=</a:t>
            </a:r>
            <a:r>
              <a:rPr lang="en-US" altLang="en-US" sz="1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palindrome(expression);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(result==0){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("The string is a palindrome.\n");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}else{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("The string is not a palindrome.\n");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if(!expression){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free(expression);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expression=NULL;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17">
            <a:extLst>
              <a:ext uri="{FF2B5EF4-FFF2-40B4-BE49-F238E27FC236}">
                <a16:creationId xmlns:a16="http://schemas.microsoft.com/office/drawing/2014/main" id="{6736808F-F29A-4ECE-989F-47D33DFE9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1" y="561738"/>
            <a:ext cx="507151" cy="652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34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9039109-89F9-4E86-9859-40B179B30C19}"/>
              </a:ext>
            </a:extLst>
          </p:cNvPr>
          <p:cNvSpPr txBox="1">
            <a:spLocks/>
          </p:cNvSpPr>
          <p:nvPr/>
        </p:nvSpPr>
        <p:spPr>
          <a:xfrm>
            <a:off x="1506583" y="-1"/>
            <a:ext cx="9161417" cy="569167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 kern="1200" cap="all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 defTabSz="914400"/>
            <a:r>
              <a:rPr lang="en-SG" dirty="0">
                <a:solidFill>
                  <a:prstClr val="white"/>
                </a:solidFill>
                <a:latin typeface="Verdana"/>
              </a:rPr>
              <a:t>Question 3 - </a:t>
            </a:r>
            <a:r>
              <a:rPr lang="en-SG" dirty="0" err="1">
                <a:solidFill>
                  <a:prstClr val="white"/>
                </a:solidFill>
                <a:latin typeface="Verdana"/>
              </a:rPr>
              <a:t>Template.c</a:t>
            </a:r>
            <a:endParaRPr lang="en-SG" dirty="0">
              <a:solidFill>
                <a:prstClr val="white"/>
              </a:solidFill>
              <a:latin typeface="Verdan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7933DB-1484-C6E8-C84E-7C49EA07B05E}"/>
              </a:ext>
            </a:extLst>
          </p:cNvPr>
          <p:cNvSpPr txBox="1"/>
          <p:nvPr/>
        </p:nvSpPr>
        <p:spPr>
          <a:xfrm>
            <a:off x="7150690" y="576597"/>
            <a:ext cx="3517310" cy="132343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typedef</a:t>
            </a:r>
            <a:r>
              <a:rPr lang="en-US" sz="1600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 err="1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sz="1600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 _</a:t>
            </a:r>
            <a:r>
              <a:rPr lang="en-US" sz="1600" dirty="0" err="1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linkedlist</a:t>
            </a:r>
            <a:r>
              <a:rPr lang="en-US" sz="1600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sz="1600" dirty="0" err="1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ListNode</a:t>
            </a:r>
            <a:r>
              <a:rPr lang="en-US" sz="1600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 *head;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     int size;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sz="1600" dirty="0" err="1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ListNode</a:t>
            </a:r>
            <a:r>
              <a:rPr lang="en-US" sz="1600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 *tail;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} LinkedList;</a:t>
            </a:r>
          </a:p>
        </p:txBody>
      </p:sp>
    </p:spTree>
    <p:extLst>
      <p:ext uri="{BB962C8B-B14F-4D97-AF65-F5344CB8AC3E}">
        <p14:creationId xmlns:p14="http://schemas.microsoft.com/office/powerpoint/2010/main" val="2152267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E3729-D248-48F7-82BB-092937AAC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1"/>
            <a:ext cx="8686800" cy="569167"/>
          </a:xfrm>
        </p:spPr>
        <p:txBody>
          <a:bodyPr/>
          <a:lstStyle/>
          <a:p>
            <a:r>
              <a:rPr lang="en-SG" dirty="0"/>
              <a:t>Question 3 – </a:t>
            </a:r>
            <a:r>
              <a:rPr lang="en-SG" cap="none" dirty="0"/>
              <a:t>palindrome</a:t>
            </a:r>
            <a:r>
              <a:rPr lang="en-SG" dirty="0"/>
              <a:t>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4928D7-E5EC-42D3-903C-0120ABB69B72}"/>
              </a:ext>
            </a:extLst>
          </p:cNvPr>
          <p:cNvSpPr/>
          <p:nvPr/>
        </p:nvSpPr>
        <p:spPr>
          <a:xfrm>
            <a:off x="1524000" y="0"/>
            <a:ext cx="9220200" cy="6553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>
              <a:solidFill>
                <a:prstClr val="white"/>
              </a:solidFill>
              <a:latin typeface="Verdana"/>
            </a:endParaRPr>
          </a:p>
        </p:txBody>
      </p:sp>
      <p:sp>
        <p:nvSpPr>
          <p:cNvPr id="7" name="TextBox 17">
            <a:extLst>
              <a:ext uri="{FF2B5EF4-FFF2-40B4-BE49-F238E27FC236}">
                <a16:creationId xmlns:a16="http://schemas.microsoft.com/office/drawing/2014/main" id="{B6D2DF50-F080-4503-A6AB-C613355A5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1" y="0"/>
            <a:ext cx="561975" cy="6694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840990B-761C-48C0-99E2-8ABCCCA0B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0"/>
            <a:ext cx="8610600" cy="6694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palindrome1</a:t>
            </a: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(char *word){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int </a:t>
            </a:r>
            <a:r>
              <a:rPr lang="en-US" altLang="en-US" sz="13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Stack s; Queue q;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3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s.ll.head</a:t>
            </a: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NULL;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3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s.ll.tail</a:t>
            </a: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NULL;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3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s.ll.size</a:t>
            </a: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3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q.ll.head</a:t>
            </a: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NULL;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3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q.ll.tail</a:t>
            </a: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NULL;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3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q.ll.size</a:t>
            </a: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300" b="1" dirty="0">
                <a:solidFill>
                  <a:prstClr val="black">
                    <a:lumMod val="65000"/>
                    <a:lumOff val="3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Put the whole string in a stack and a queue, stripping out spaces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3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("%s\n", word);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while (*</a:t>
            </a:r>
            <a:r>
              <a:rPr lang="en-US" alt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if (*word != ' '){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alt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(&amp;s, </a:t>
            </a:r>
            <a:r>
              <a:rPr lang="en-US" altLang="en-US" sz="13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toupper</a:t>
            </a: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(*word));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alt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(&amp;q, </a:t>
            </a:r>
            <a:r>
              <a:rPr lang="en-US" altLang="en-US" sz="13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toupper</a:t>
            </a: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(*word));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}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word++;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300" b="1" dirty="0">
                <a:solidFill>
                  <a:prstClr val="black">
                    <a:lumMod val="65000"/>
                    <a:lumOff val="3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divide size by 2,ignore the middle character in an odd-length string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3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3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s.ll.size</a:t>
            </a: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2;</a:t>
            </a:r>
            <a:r>
              <a:rPr lang="en-US" alt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en-US" altLang="en-US" sz="13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 (5/2=2)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300" b="1" dirty="0">
                <a:solidFill>
                  <a:prstClr val="black">
                    <a:lumMod val="65000"/>
                    <a:lumOff val="3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Pop first half of stripped string off the stack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b="1" dirty="0">
                <a:solidFill>
                  <a:prstClr val="black">
                    <a:lumMod val="65000"/>
                    <a:lumOff val="3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//Compare with the second half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while (</a:t>
            </a:r>
            <a:r>
              <a:rPr lang="en-US" altLang="en-US" sz="13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0){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if (pop(&amp;s) != dequeue(&amp;q)){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altLang="en-US" sz="13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("The string is not a palindrome\n");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return;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}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en-US" sz="13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3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("The string is a palindrome\n");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4FB4AE-5198-41B7-BE59-1D31264C9C25}"/>
              </a:ext>
            </a:extLst>
          </p:cNvPr>
          <p:cNvSpPr txBox="1"/>
          <p:nvPr/>
        </p:nvSpPr>
        <p:spPr>
          <a:xfrm>
            <a:off x="8500650" y="99917"/>
            <a:ext cx="2091150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SG" sz="1600" b="1" dirty="0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Using stack and queue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F9DE3B-EF4D-9D7B-ADEB-9490C33B2A8D}"/>
              </a:ext>
            </a:extLst>
          </p:cNvPr>
          <p:cNvSpPr txBox="1"/>
          <p:nvPr/>
        </p:nvSpPr>
        <p:spPr>
          <a:xfrm>
            <a:off x="7226890" y="576597"/>
            <a:ext cx="3517310" cy="132343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typedef</a:t>
            </a:r>
            <a:r>
              <a:rPr lang="en-US" sz="1600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 err="1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sz="1600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 _</a:t>
            </a:r>
            <a:r>
              <a:rPr lang="en-US" sz="1600" dirty="0" err="1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linkedlist</a:t>
            </a:r>
            <a:r>
              <a:rPr lang="en-US" sz="1600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sz="1600" dirty="0" err="1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ListNode</a:t>
            </a:r>
            <a:r>
              <a:rPr lang="en-US" sz="1600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 *head;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     int size;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sz="1600" dirty="0" err="1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ListNode</a:t>
            </a:r>
            <a:r>
              <a:rPr lang="en-US" sz="1600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 *tail;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} LinkedList;</a:t>
            </a:r>
          </a:p>
        </p:txBody>
      </p:sp>
    </p:spTree>
    <p:extLst>
      <p:ext uri="{BB962C8B-B14F-4D97-AF65-F5344CB8AC3E}">
        <p14:creationId xmlns:p14="http://schemas.microsoft.com/office/powerpoint/2010/main" val="3607198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E898A4B-56DF-4C31-8FCF-E57A0441B80F}"/>
              </a:ext>
            </a:extLst>
          </p:cNvPr>
          <p:cNvSpPr/>
          <p:nvPr/>
        </p:nvSpPr>
        <p:spPr>
          <a:xfrm>
            <a:off x="1524000" y="0"/>
            <a:ext cx="9220200" cy="6553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>
              <a:solidFill>
                <a:prstClr val="white"/>
              </a:solidFill>
              <a:latin typeface="Verdan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E3729-D248-48F7-82BB-092937AAC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1"/>
            <a:ext cx="8686800" cy="569167"/>
          </a:xfrm>
        </p:spPr>
        <p:txBody>
          <a:bodyPr/>
          <a:lstStyle/>
          <a:p>
            <a:r>
              <a:rPr lang="en-SG" dirty="0"/>
              <a:t>Question 3 – </a:t>
            </a:r>
            <a:r>
              <a:rPr lang="en-SG" cap="none" dirty="0"/>
              <a:t>palindrome</a:t>
            </a:r>
            <a:r>
              <a:rPr lang="en-SG" dirty="0"/>
              <a:t>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4928D7-E5EC-42D3-903C-0120ABB69B72}"/>
              </a:ext>
            </a:extLst>
          </p:cNvPr>
          <p:cNvSpPr/>
          <p:nvPr/>
        </p:nvSpPr>
        <p:spPr>
          <a:xfrm>
            <a:off x="1524000" y="1"/>
            <a:ext cx="9220200" cy="525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>
              <a:solidFill>
                <a:prstClr val="white"/>
              </a:solidFill>
              <a:latin typeface="Verdana"/>
            </a:endParaRPr>
          </a:p>
        </p:txBody>
      </p:sp>
      <p:sp>
        <p:nvSpPr>
          <p:cNvPr id="7" name="TextBox 17">
            <a:extLst>
              <a:ext uri="{FF2B5EF4-FFF2-40B4-BE49-F238E27FC236}">
                <a16:creationId xmlns:a16="http://schemas.microsoft.com/office/drawing/2014/main" id="{B6D2DF50-F080-4503-A6AB-C613355A5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1" y="0"/>
            <a:ext cx="561975" cy="6694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840990B-761C-48C0-99E2-8ABCCCA0B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0"/>
            <a:ext cx="8610600" cy="6694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palindrome1</a:t>
            </a: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(char *word){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int </a:t>
            </a:r>
            <a:r>
              <a:rPr lang="en-US" altLang="en-US" sz="13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Stack s; Queue q;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3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s.ll.head</a:t>
            </a: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NULL;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3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s.ll.tail</a:t>
            </a: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NULL;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3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s.ll.size</a:t>
            </a: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3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q.ll.head</a:t>
            </a: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NULL;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3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q.ll.tail</a:t>
            </a: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NULL;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3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q.ll.size</a:t>
            </a: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300" b="1" dirty="0">
                <a:solidFill>
                  <a:prstClr val="black">
                    <a:lumMod val="65000"/>
                    <a:lumOff val="3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Put the whole string in a stack and a queue, stripping out spaces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3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("%s\n", word);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while (*</a:t>
            </a:r>
            <a:r>
              <a:rPr lang="en-US" alt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if (*word != ' '){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alt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(&amp;s, </a:t>
            </a:r>
            <a:r>
              <a:rPr lang="en-US" altLang="en-US" sz="13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toupper</a:t>
            </a: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(*word));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alt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(&amp;q, </a:t>
            </a:r>
            <a:r>
              <a:rPr lang="en-US" altLang="en-US" sz="13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toupper</a:t>
            </a: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(*word));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}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word++;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300" b="1" dirty="0">
                <a:solidFill>
                  <a:prstClr val="black">
                    <a:lumMod val="65000"/>
                    <a:lumOff val="3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divide size by 2,ignore the middle character in an odd-length string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3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3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s.ll.size</a:t>
            </a: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2;</a:t>
            </a:r>
            <a:r>
              <a:rPr lang="en-US" alt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en-US" altLang="en-US" sz="13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 (5/2=2)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// Pop first half of stripped string off the stack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//Compare with the second half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while (</a:t>
            </a:r>
            <a:r>
              <a:rPr lang="en-US" altLang="en-US" sz="13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0){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if (pop(&amp;s) != dequeue(&amp;q)){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altLang="en-US" sz="13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("The string is not a palindrome\n");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return;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}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en-US" sz="13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13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("The string is a palindrome\n");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D8110D2-1EF6-4891-BAD1-DB6ADE97866F}"/>
              </a:ext>
            </a:extLst>
          </p:cNvPr>
          <p:cNvSpPr txBox="1"/>
          <p:nvPr/>
        </p:nvSpPr>
        <p:spPr>
          <a:xfrm>
            <a:off x="8500650" y="99917"/>
            <a:ext cx="2091150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SG" sz="1600" b="1" dirty="0">
                <a:solidFill>
                  <a:srgbClr val="FF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Using stack and queue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3E8306-D440-28D3-7872-2BB8F1905270}"/>
              </a:ext>
            </a:extLst>
          </p:cNvPr>
          <p:cNvSpPr txBox="1"/>
          <p:nvPr/>
        </p:nvSpPr>
        <p:spPr>
          <a:xfrm>
            <a:off x="7239000" y="576597"/>
            <a:ext cx="3517310" cy="132343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typedef</a:t>
            </a:r>
            <a:r>
              <a:rPr lang="en-US" sz="1600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 err="1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sz="1600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 _</a:t>
            </a:r>
            <a:r>
              <a:rPr lang="en-US" sz="1600" dirty="0" err="1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linkedlist</a:t>
            </a:r>
            <a:r>
              <a:rPr lang="en-US" sz="1600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sz="1600" dirty="0" err="1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ListNode</a:t>
            </a:r>
            <a:r>
              <a:rPr lang="en-US" sz="1600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 *head;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     int size;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sz="1600" dirty="0" err="1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ListNode</a:t>
            </a:r>
            <a:r>
              <a:rPr lang="en-US" sz="1600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 *tail;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prstClr val="white"/>
                </a:solidFill>
                <a:latin typeface="Courier New" charset="0"/>
                <a:ea typeface="Courier New" charset="0"/>
                <a:cs typeface="Courier New" charset="0"/>
              </a:rPr>
              <a:t>} LinkedList;</a:t>
            </a:r>
          </a:p>
        </p:txBody>
      </p:sp>
    </p:spTree>
    <p:extLst>
      <p:ext uri="{BB962C8B-B14F-4D97-AF65-F5344CB8AC3E}">
        <p14:creationId xmlns:p14="http://schemas.microsoft.com/office/powerpoint/2010/main" val="271926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TU 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(Hui) 16S1_CE1007_LD_2.4_Switch statement_V1.0" id="{E370A65C-B71B-9A41-B0DE-A6DBB63ABAB2}" vid="{607BBFC8-5957-2646-80A9-AA80B6B298A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44816</TotalTime>
  <Words>2803</Words>
  <Application>Microsoft Office PowerPoint</Application>
  <PresentationFormat>Widescreen</PresentationFormat>
  <Paragraphs>569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Constantia</vt:lpstr>
      <vt:lpstr>Courier New</vt:lpstr>
      <vt:lpstr>Times New Roman</vt:lpstr>
      <vt:lpstr>Verdana</vt:lpstr>
      <vt:lpstr>Verdana (Headings)</vt:lpstr>
      <vt:lpstr>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3</vt:lpstr>
      <vt:lpstr>Question 1 - Template.c</vt:lpstr>
      <vt:lpstr>Question 3 – palindrome()</vt:lpstr>
      <vt:lpstr>Question 3 – palindrome()</vt:lpstr>
      <vt:lpstr>PowerPoint Presentation</vt:lpstr>
      <vt:lpstr>Algebraic expression</vt:lpstr>
      <vt:lpstr>Infix </vt:lpstr>
      <vt:lpstr>Postfix Notation</vt:lpstr>
      <vt:lpstr>Postfix Notation</vt:lpstr>
      <vt:lpstr>Prefix Notation</vt:lpstr>
      <vt:lpstr>Convert the infix expression into its equivalent postfix expression</vt:lpstr>
      <vt:lpstr>Convert the infix expression into its equivalent postfix expression</vt:lpstr>
      <vt:lpstr>Evaluate the postfix expression</vt:lpstr>
      <vt:lpstr>Convert the infix expression into its equivalent postfix expression</vt:lpstr>
      <vt:lpstr>PowerPoint Presentation</vt:lpstr>
      <vt:lpstr>Evaluation Postfix Expression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CX1107  Data Structures and Algorithms</dc:title>
  <dc:creator>Loke Yuan Ren (Dr)</dc:creator>
  <cp:lastModifiedBy>Owen Noel Newton Fernando (Dr)</cp:lastModifiedBy>
  <cp:revision>205</cp:revision>
  <cp:lastPrinted>2023-02-04T14:18:24Z</cp:lastPrinted>
  <dcterms:created xsi:type="dcterms:W3CDTF">2020-04-16T11:54:28Z</dcterms:created>
  <dcterms:modified xsi:type="dcterms:W3CDTF">2023-02-04T15:26:07Z</dcterms:modified>
</cp:coreProperties>
</file>