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33"/>
  </p:notesMasterIdLst>
  <p:sldIdLst>
    <p:sldId id="318" r:id="rId3"/>
    <p:sldId id="380" r:id="rId4"/>
    <p:sldId id="402" r:id="rId5"/>
    <p:sldId id="401" r:id="rId6"/>
    <p:sldId id="371" r:id="rId7"/>
    <p:sldId id="403" r:id="rId8"/>
    <p:sldId id="375" r:id="rId9"/>
    <p:sldId id="379" r:id="rId10"/>
    <p:sldId id="381" r:id="rId11"/>
    <p:sldId id="372" r:id="rId12"/>
    <p:sldId id="404" r:id="rId13"/>
    <p:sldId id="376" r:id="rId14"/>
    <p:sldId id="382" r:id="rId15"/>
    <p:sldId id="383" r:id="rId16"/>
    <p:sldId id="384" r:id="rId17"/>
    <p:sldId id="373" r:id="rId18"/>
    <p:sldId id="405" r:id="rId19"/>
    <p:sldId id="377" r:id="rId20"/>
    <p:sldId id="390" r:id="rId21"/>
    <p:sldId id="391" r:id="rId22"/>
    <p:sldId id="392" r:id="rId23"/>
    <p:sldId id="393" r:id="rId24"/>
    <p:sldId id="394" r:id="rId25"/>
    <p:sldId id="395" r:id="rId26"/>
    <p:sldId id="374" r:id="rId27"/>
    <p:sldId id="406" r:id="rId28"/>
    <p:sldId id="378" r:id="rId29"/>
    <p:sldId id="397" r:id="rId30"/>
    <p:sldId id="398" r:id="rId31"/>
    <p:sldId id="399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D8F80466-9018-4358-985E-CB325C77F00D}">
          <p14:sldIdLst>
            <p14:sldId id="318"/>
            <p14:sldId id="380"/>
            <p14:sldId id="402"/>
            <p14:sldId id="401"/>
            <p14:sldId id="371"/>
            <p14:sldId id="403"/>
            <p14:sldId id="375"/>
            <p14:sldId id="379"/>
            <p14:sldId id="381"/>
            <p14:sldId id="372"/>
            <p14:sldId id="404"/>
            <p14:sldId id="376"/>
            <p14:sldId id="382"/>
            <p14:sldId id="383"/>
            <p14:sldId id="384"/>
            <p14:sldId id="373"/>
            <p14:sldId id="405"/>
            <p14:sldId id="377"/>
            <p14:sldId id="390"/>
            <p14:sldId id="391"/>
            <p14:sldId id="392"/>
            <p14:sldId id="393"/>
            <p14:sldId id="394"/>
            <p14:sldId id="395"/>
            <p14:sldId id="374"/>
            <p14:sldId id="406"/>
            <p14:sldId id="378"/>
            <p14:sldId id="397"/>
            <p14:sldId id="398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1424FD-7DCE-4DBC-8715-C4C34B3103FA}" v="830" dt="2021-06-21T06:34:44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03" autoAdjust="0"/>
    <p:restoredTop sz="94680" autoAdjust="0"/>
  </p:normalViewPr>
  <p:slideViewPr>
    <p:cSldViewPr showGuides="1">
      <p:cViewPr varScale="1">
        <p:scale>
          <a:sx n="112" d="100"/>
          <a:sy n="112" d="100"/>
        </p:scale>
        <p:origin x="165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5/10/relationships/revisionInfo" Target="revisionInfo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JESSICA KEE SI JIA#" userId="2c6c4c4d-647b-4fc6-90cf-c043bc4277d9" providerId="ADAL" clId="{251424FD-7DCE-4DBC-8715-C4C34B3103FA}"/>
    <pc:docChg chg="undo redo custSel addSld delSld modSld sldOrd delSection modSection">
      <pc:chgData name="#JESSICA KEE SI JIA#" userId="2c6c4c4d-647b-4fc6-90cf-c043bc4277d9" providerId="ADAL" clId="{251424FD-7DCE-4DBC-8715-C4C34B3103FA}" dt="2021-06-21T06:34:57.506" v="4204" actId="207"/>
      <pc:docMkLst>
        <pc:docMk/>
      </pc:docMkLst>
      <pc:sldChg chg="modSp mod">
        <pc:chgData name="#JESSICA KEE SI JIA#" userId="2c6c4c4d-647b-4fc6-90cf-c043bc4277d9" providerId="ADAL" clId="{251424FD-7DCE-4DBC-8715-C4C34B3103FA}" dt="2021-06-20T13:42:41.964" v="3944" actId="20577"/>
        <pc:sldMkLst>
          <pc:docMk/>
          <pc:sldMk cId="0" sldId="318"/>
        </pc:sldMkLst>
        <pc:spChg chg="mod">
          <ac:chgData name="#JESSICA KEE SI JIA#" userId="2c6c4c4d-647b-4fc6-90cf-c043bc4277d9" providerId="ADAL" clId="{251424FD-7DCE-4DBC-8715-C4C34B3103FA}" dt="2021-06-20T13:42:41.964" v="3944" actId="20577"/>
          <ac:spMkLst>
            <pc:docMk/>
            <pc:sldMk cId="0" sldId="318"/>
            <ac:spMk id="7" creationId="{B8D422DF-E05F-48F8-AD12-D215BF98B74A}"/>
          </ac:spMkLst>
        </pc:spChg>
      </pc:sldChg>
      <pc:sldChg chg="del">
        <pc:chgData name="#JESSICA KEE SI JIA#" userId="2c6c4c4d-647b-4fc6-90cf-c043bc4277d9" providerId="ADAL" clId="{251424FD-7DCE-4DBC-8715-C4C34B3103FA}" dt="2021-06-09T09:37:10.688" v="0" actId="47"/>
        <pc:sldMkLst>
          <pc:docMk/>
          <pc:sldMk cId="0" sldId="328"/>
        </pc:sldMkLst>
      </pc:sldChg>
      <pc:sldChg chg="del">
        <pc:chgData name="#JESSICA KEE SI JIA#" userId="2c6c4c4d-647b-4fc6-90cf-c043bc4277d9" providerId="ADAL" clId="{251424FD-7DCE-4DBC-8715-C4C34B3103FA}" dt="2021-06-09T09:37:10.688" v="0" actId="47"/>
        <pc:sldMkLst>
          <pc:docMk/>
          <pc:sldMk cId="0" sldId="332"/>
        </pc:sldMkLst>
      </pc:sldChg>
      <pc:sldChg chg="del">
        <pc:chgData name="#JESSICA KEE SI JIA#" userId="2c6c4c4d-647b-4fc6-90cf-c043bc4277d9" providerId="ADAL" clId="{251424FD-7DCE-4DBC-8715-C4C34B3103FA}" dt="2021-06-09T09:37:10.688" v="0" actId="47"/>
        <pc:sldMkLst>
          <pc:docMk/>
          <pc:sldMk cId="0" sldId="344"/>
        </pc:sldMkLst>
      </pc:sldChg>
      <pc:sldChg chg="del">
        <pc:chgData name="#JESSICA KEE SI JIA#" userId="2c6c4c4d-647b-4fc6-90cf-c043bc4277d9" providerId="ADAL" clId="{251424FD-7DCE-4DBC-8715-C4C34B3103FA}" dt="2021-06-09T09:37:10.688" v="0" actId="47"/>
        <pc:sldMkLst>
          <pc:docMk/>
          <pc:sldMk cId="0" sldId="346"/>
        </pc:sldMkLst>
      </pc:sldChg>
      <pc:sldChg chg="del">
        <pc:chgData name="#JESSICA KEE SI JIA#" userId="2c6c4c4d-647b-4fc6-90cf-c043bc4277d9" providerId="ADAL" clId="{251424FD-7DCE-4DBC-8715-C4C34B3103FA}" dt="2021-06-09T09:37:10.688" v="0" actId="47"/>
        <pc:sldMkLst>
          <pc:docMk/>
          <pc:sldMk cId="0" sldId="353"/>
        </pc:sldMkLst>
      </pc:sldChg>
      <pc:sldChg chg="del">
        <pc:chgData name="#JESSICA KEE SI JIA#" userId="2c6c4c4d-647b-4fc6-90cf-c043bc4277d9" providerId="ADAL" clId="{251424FD-7DCE-4DBC-8715-C4C34B3103FA}" dt="2021-06-09T09:37:10.688" v="0" actId="47"/>
        <pc:sldMkLst>
          <pc:docMk/>
          <pc:sldMk cId="0" sldId="354"/>
        </pc:sldMkLst>
      </pc:sldChg>
      <pc:sldChg chg="del">
        <pc:chgData name="#JESSICA KEE SI JIA#" userId="2c6c4c4d-647b-4fc6-90cf-c043bc4277d9" providerId="ADAL" clId="{251424FD-7DCE-4DBC-8715-C4C34B3103FA}" dt="2021-06-09T09:37:10.688" v="0" actId="47"/>
        <pc:sldMkLst>
          <pc:docMk/>
          <pc:sldMk cId="0" sldId="355"/>
        </pc:sldMkLst>
      </pc:sldChg>
      <pc:sldChg chg="del">
        <pc:chgData name="#JESSICA KEE SI JIA#" userId="2c6c4c4d-647b-4fc6-90cf-c043bc4277d9" providerId="ADAL" clId="{251424FD-7DCE-4DBC-8715-C4C34B3103FA}" dt="2021-06-09T09:37:10.688" v="0" actId="47"/>
        <pc:sldMkLst>
          <pc:docMk/>
          <pc:sldMk cId="0" sldId="356"/>
        </pc:sldMkLst>
      </pc:sldChg>
      <pc:sldChg chg="del">
        <pc:chgData name="#JESSICA KEE SI JIA#" userId="2c6c4c4d-647b-4fc6-90cf-c043bc4277d9" providerId="ADAL" clId="{251424FD-7DCE-4DBC-8715-C4C34B3103FA}" dt="2021-06-09T09:37:10.688" v="0" actId="47"/>
        <pc:sldMkLst>
          <pc:docMk/>
          <pc:sldMk cId="0" sldId="357"/>
        </pc:sldMkLst>
      </pc:sldChg>
      <pc:sldChg chg="del">
        <pc:chgData name="#JESSICA KEE SI JIA#" userId="2c6c4c4d-647b-4fc6-90cf-c043bc4277d9" providerId="ADAL" clId="{251424FD-7DCE-4DBC-8715-C4C34B3103FA}" dt="2021-06-09T09:37:10.688" v="0" actId="47"/>
        <pc:sldMkLst>
          <pc:docMk/>
          <pc:sldMk cId="0" sldId="358"/>
        </pc:sldMkLst>
      </pc:sldChg>
      <pc:sldChg chg="del">
        <pc:chgData name="#JESSICA KEE SI JIA#" userId="2c6c4c4d-647b-4fc6-90cf-c043bc4277d9" providerId="ADAL" clId="{251424FD-7DCE-4DBC-8715-C4C34B3103FA}" dt="2021-06-09T09:37:10.688" v="0" actId="47"/>
        <pc:sldMkLst>
          <pc:docMk/>
          <pc:sldMk cId="0" sldId="359"/>
        </pc:sldMkLst>
      </pc:sldChg>
      <pc:sldChg chg="del">
        <pc:chgData name="#JESSICA KEE SI JIA#" userId="2c6c4c4d-647b-4fc6-90cf-c043bc4277d9" providerId="ADAL" clId="{251424FD-7DCE-4DBC-8715-C4C34B3103FA}" dt="2021-06-09T09:37:10.688" v="0" actId="47"/>
        <pc:sldMkLst>
          <pc:docMk/>
          <pc:sldMk cId="0" sldId="360"/>
        </pc:sldMkLst>
      </pc:sldChg>
      <pc:sldChg chg="del">
        <pc:chgData name="#JESSICA KEE SI JIA#" userId="2c6c4c4d-647b-4fc6-90cf-c043bc4277d9" providerId="ADAL" clId="{251424FD-7DCE-4DBC-8715-C4C34B3103FA}" dt="2021-06-09T09:37:10.688" v="0" actId="47"/>
        <pc:sldMkLst>
          <pc:docMk/>
          <pc:sldMk cId="0" sldId="361"/>
        </pc:sldMkLst>
      </pc:sldChg>
      <pc:sldChg chg="del">
        <pc:chgData name="#JESSICA KEE SI JIA#" userId="2c6c4c4d-647b-4fc6-90cf-c043bc4277d9" providerId="ADAL" clId="{251424FD-7DCE-4DBC-8715-C4C34B3103FA}" dt="2021-06-09T09:37:10.688" v="0" actId="47"/>
        <pc:sldMkLst>
          <pc:docMk/>
          <pc:sldMk cId="0" sldId="362"/>
        </pc:sldMkLst>
      </pc:sldChg>
      <pc:sldChg chg="del">
        <pc:chgData name="#JESSICA KEE SI JIA#" userId="2c6c4c4d-647b-4fc6-90cf-c043bc4277d9" providerId="ADAL" clId="{251424FD-7DCE-4DBC-8715-C4C34B3103FA}" dt="2021-06-09T09:37:10.688" v="0" actId="47"/>
        <pc:sldMkLst>
          <pc:docMk/>
          <pc:sldMk cId="0" sldId="363"/>
        </pc:sldMkLst>
      </pc:sldChg>
      <pc:sldChg chg="del">
        <pc:chgData name="#JESSICA KEE SI JIA#" userId="2c6c4c4d-647b-4fc6-90cf-c043bc4277d9" providerId="ADAL" clId="{251424FD-7DCE-4DBC-8715-C4C34B3103FA}" dt="2021-06-09T09:37:10.688" v="0" actId="47"/>
        <pc:sldMkLst>
          <pc:docMk/>
          <pc:sldMk cId="0" sldId="364"/>
        </pc:sldMkLst>
      </pc:sldChg>
      <pc:sldChg chg="add del">
        <pc:chgData name="#JESSICA KEE SI JIA#" userId="2c6c4c4d-647b-4fc6-90cf-c043bc4277d9" providerId="ADAL" clId="{251424FD-7DCE-4DBC-8715-C4C34B3103FA}" dt="2021-06-10T12:36:52.366" v="3105" actId="47"/>
        <pc:sldMkLst>
          <pc:docMk/>
          <pc:sldMk cId="2754492053" sldId="365"/>
        </pc:sldMkLst>
      </pc:sldChg>
      <pc:sldChg chg="del">
        <pc:chgData name="#JESSICA KEE SI JIA#" userId="2c6c4c4d-647b-4fc6-90cf-c043bc4277d9" providerId="ADAL" clId="{251424FD-7DCE-4DBC-8715-C4C34B3103FA}" dt="2021-06-09T09:37:10.688" v="0" actId="47"/>
        <pc:sldMkLst>
          <pc:docMk/>
          <pc:sldMk cId="930544242" sldId="366"/>
        </pc:sldMkLst>
      </pc:sldChg>
      <pc:sldChg chg="del">
        <pc:chgData name="#JESSICA KEE SI JIA#" userId="2c6c4c4d-647b-4fc6-90cf-c043bc4277d9" providerId="ADAL" clId="{251424FD-7DCE-4DBC-8715-C4C34B3103FA}" dt="2021-06-10T12:36:52.366" v="3105" actId="47"/>
        <pc:sldMkLst>
          <pc:docMk/>
          <pc:sldMk cId="189282449" sldId="367"/>
        </pc:sldMkLst>
      </pc:sldChg>
      <pc:sldChg chg="del">
        <pc:chgData name="#JESSICA KEE SI JIA#" userId="2c6c4c4d-647b-4fc6-90cf-c043bc4277d9" providerId="ADAL" clId="{251424FD-7DCE-4DBC-8715-C4C34B3103FA}" dt="2021-06-10T12:36:52.366" v="3105" actId="47"/>
        <pc:sldMkLst>
          <pc:docMk/>
          <pc:sldMk cId="2195534650" sldId="368"/>
        </pc:sldMkLst>
      </pc:sldChg>
      <pc:sldChg chg="del">
        <pc:chgData name="#JESSICA KEE SI JIA#" userId="2c6c4c4d-647b-4fc6-90cf-c043bc4277d9" providerId="ADAL" clId="{251424FD-7DCE-4DBC-8715-C4C34B3103FA}" dt="2021-06-10T12:36:52.366" v="3105" actId="47"/>
        <pc:sldMkLst>
          <pc:docMk/>
          <pc:sldMk cId="831651062" sldId="369"/>
        </pc:sldMkLst>
      </pc:sldChg>
      <pc:sldChg chg="add del">
        <pc:chgData name="#JESSICA KEE SI JIA#" userId="2c6c4c4d-647b-4fc6-90cf-c043bc4277d9" providerId="ADAL" clId="{251424FD-7DCE-4DBC-8715-C4C34B3103FA}" dt="2021-06-10T12:36:52.366" v="3105" actId="47"/>
        <pc:sldMkLst>
          <pc:docMk/>
          <pc:sldMk cId="1952184544" sldId="370"/>
        </pc:sldMkLst>
      </pc:sldChg>
      <pc:sldChg chg="del">
        <pc:chgData name="#JESSICA KEE SI JIA#" userId="2c6c4c4d-647b-4fc6-90cf-c043bc4277d9" providerId="ADAL" clId="{251424FD-7DCE-4DBC-8715-C4C34B3103FA}" dt="2021-06-09T09:37:10.688" v="0" actId="47"/>
        <pc:sldMkLst>
          <pc:docMk/>
          <pc:sldMk cId="11385457" sldId="371"/>
        </pc:sldMkLst>
      </pc:sldChg>
      <pc:sldChg chg="modSp new mod">
        <pc:chgData name="#JESSICA KEE SI JIA#" userId="2c6c4c4d-647b-4fc6-90cf-c043bc4277d9" providerId="ADAL" clId="{251424FD-7DCE-4DBC-8715-C4C34B3103FA}" dt="2021-06-09T12:49:00.275" v="856" actId="20577"/>
        <pc:sldMkLst>
          <pc:docMk/>
          <pc:sldMk cId="4235788709" sldId="371"/>
        </pc:sldMkLst>
        <pc:spChg chg="mod">
          <ac:chgData name="#JESSICA KEE SI JIA#" userId="2c6c4c4d-647b-4fc6-90cf-c043bc4277d9" providerId="ADAL" clId="{251424FD-7DCE-4DBC-8715-C4C34B3103FA}" dt="2021-06-09T12:24:01.197" v="25" actId="20577"/>
          <ac:spMkLst>
            <pc:docMk/>
            <pc:sldMk cId="4235788709" sldId="371"/>
            <ac:spMk id="2" creationId="{0565C48D-FDE4-4B1D-8040-95465FF47BD1}"/>
          </ac:spMkLst>
        </pc:spChg>
        <pc:spChg chg="mod">
          <ac:chgData name="#JESSICA KEE SI JIA#" userId="2c6c4c4d-647b-4fc6-90cf-c043bc4277d9" providerId="ADAL" clId="{251424FD-7DCE-4DBC-8715-C4C34B3103FA}" dt="2021-06-09T12:49:00.275" v="856" actId="20577"/>
          <ac:spMkLst>
            <pc:docMk/>
            <pc:sldMk cId="4235788709" sldId="371"/>
            <ac:spMk id="3" creationId="{2367238C-A325-4D45-AE47-BDDE72D836FD}"/>
          </ac:spMkLst>
        </pc:spChg>
      </pc:sldChg>
      <pc:sldChg chg="del">
        <pc:chgData name="#JESSICA KEE SI JIA#" userId="2c6c4c4d-647b-4fc6-90cf-c043bc4277d9" providerId="ADAL" clId="{251424FD-7DCE-4DBC-8715-C4C34B3103FA}" dt="2021-06-09T09:37:10.688" v="0" actId="47"/>
        <pc:sldMkLst>
          <pc:docMk/>
          <pc:sldMk cId="1842558596" sldId="372"/>
        </pc:sldMkLst>
      </pc:sldChg>
      <pc:sldChg chg="modSp add mod">
        <pc:chgData name="#JESSICA KEE SI JIA#" userId="2c6c4c4d-647b-4fc6-90cf-c043bc4277d9" providerId="ADAL" clId="{251424FD-7DCE-4DBC-8715-C4C34B3103FA}" dt="2021-06-09T12:24:46.343" v="43" actId="113"/>
        <pc:sldMkLst>
          <pc:docMk/>
          <pc:sldMk cId="3735765249" sldId="372"/>
        </pc:sldMkLst>
        <pc:spChg chg="mod">
          <ac:chgData name="#JESSICA KEE SI JIA#" userId="2c6c4c4d-647b-4fc6-90cf-c043bc4277d9" providerId="ADAL" clId="{251424FD-7DCE-4DBC-8715-C4C34B3103FA}" dt="2021-06-09T12:24:06.474" v="30" actId="20577"/>
          <ac:spMkLst>
            <pc:docMk/>
            <pc:sldMk cId="3735765249" sldId="372"/>
            <ac:spMk id="2" creationId="{0565C48D-FDE4-4B1D-8040-95465FF47BD1}"/>
          </ac:spMkLst>
        </pc:spChg>
        <pc:spChg chg="mod">
          <ac:chgData name="#JESSICA KEE SI JIA#" userId="2c6c4c4d-647b-4fc6-90cf-c043bc4277d9" providerId="ADAL" clId="{251424FD-7DCE-4DBC-8715-C4C34B3103FA}" dt="2021-06-09T12:24:46.343" v="43" actId="113"/>
          <ac:spMkLst>
            <pc:docMk/>
            <pc:sldMk cId="3735765249" sldId="372"/>
            <ac:spMk id="3" creationId="{2367238C-A325-4D45-AE47-BDDE72D836FD}"/>
          </ac:spMkLst>
        </pc:spChg>
      </pc:sldChg>
      <pc:sldChg chg="del">
        <pc:chgData name="#JESSICA KEE SI JIA#" userId="2c6c4c4d-647b-4fc6-90cf-c043bc4277d9" providerId="ADAL" clId="{251424FD-7DCE-4DBC-8715-C4C34B3103FA}" dt="2021-06-09T09:37:10.688" v="0" actId="47"/>
        <pc:sldMkLst>
          <pc:docMk/>
          <pc:sldMk cId="1706532946" sldId="373"/>
        </pc:sldMkLst>
      </pc:sldChg>
      <pc:sldChg chg="modSp add mod">
        <pc:chgData name="#JESSICA KEE SI JIA#" userId="2c6c4c4d-647b-4fc6-90cf-c043bc4277d9" providerId="ADAL" clId="{251424FD-7DCE-4DBC-8715-C4C34B3103FA}" dt="2021-06-10T08:43:18.122" v="1851" actId="20577"/>
        <pc:sldMkLst>
          <pc:docMk/>
          <pc:sldMk cId="1799330779" sldId="373"/>
        </pc:sldMkLst>
        <pc:spChg chg="mod">
          <ac:chgData name="#JESSICA KEE SI JIA#" userId="2c6c4c4d-647b-4fc6-90cf-c043bc4277d9" providerId="ADAL" clId="{251424FD-7DCE-4DBC-8715-C4C34B3103FA}" dt="2021-06-09T12:25:07.819" v="46" actId="20577"/>
          <ac:spMkLst>
            <pc:docMk/>
            <pc:sldMk cId="1799330779" sldId="373"/>
            <ac:spMk id="2" creationId="{0565C48D-FDE4-4B1D-8040-95465FF47BD1}"/>
          </ac:spMkLst>
        </pc:spChg>
        <pc:spChg chg="mod">
          <ac:chgData name="#JESSICA KEE SI JIA#" userId="2c6c4c4d-647b-4fc6-90cf-c043bc4277d9" providerId="ADAL" clId="{251424FD-7DCE-4DBC-8715-C4C34B3103FA}" dt="2021-06-10T08:43:18.122" v="1851" actId="20577"/>
          <ac:spMkLst>
            <pc:docMk/>
            <pc:sldMk cId="1799330779" sldId="373"/>
            <ac:spMk id="3" creationId="{2367238C-A325-4D45-AE47-BDDE72D836FD}"/>
          </ac:spMkLst>
        </pc:spChg>
      </pc:sldChg>
      <pc:sldChg chg="modSp add mod">
        <pc:chgData name="#JESSICA KEE SI JIA#" userId="2c6c4c4d-647b-4fc6-90cf-c043bc4277d9" providerId="ADAL" clId="{251424FD-7DCE-4DBC-8715-C4C34B3103FA}" dt="2021-06-09T12:26:41.683" v="62" actId="20577"/>
        <pc:sldMkLst>
          <pc:docMk/>
          <pc:sldMk cId="1672739011" sldId="374"/>
        </pc:sldMkLst>
        <pc:spChg chg="mod">
          <ac:chgData name="#JESSICA KEE SI JIA#" userId="2c6c4c4d-647b-4fc6-90cf-c043bc4277d9" providerId="ADAL" clId="{251424FD-7DCE-4DBC-8715-C4C34B3103FA}" dt="2021-06-09T12:26:41.683" v="62" actId="20577"/>
          <ac:spMkLst>
            <pc:docMk/>
            <pc:sldMk cId="1672739011" sldId="374"/>
            <ac:spMk id="2" creationId="{0565C48D-FDE4-4B1D-8040-95465FF47BD1}"/>
          </ac:spMkLst>
        </pc:spChg>
        <pc:spChg chg="mod">
          <ac:chgData name="#JESSICA KEE SI JIA#" userId="2c6c4c4d-647b-4fc6-90cf-c043bc4277d9" providerId="ADAL" clId="{251424FD-7DCE-4DBC-8715-C4C34B3103FA}" dt="2021-06-09T12:26:06.191" v="57" actId="403"/>
          <ac:spMkLst>
            <pc:docMk/>
            <pc:sldMk cId="1672739011" sldId="374"/>
            <ac:spMk id="3" creationId="{2367238C-A325-4D45-AE47-BDDE72D836FD}"/>
          </ac:spMkLst>
        </pc:spChg>
      </pc:sldChg>
      <pc:sldChg chg="del">
        <pc:chgData name="#JESSICA KEE SI JIA#" userId="2c6c4c4d-647b-4fc6-90cf-c043bc4277d9" providerId="ADAL" clId="{251424FD-7DCE-4DBC-8715-C4C34B3103FA}" dt="2021-06-09T09:37:10.688" v="0" actId="47"/>
        <pc:sldMkLst>
          <pc:docMk/>
          <pc:sldMk cId="1804346595" sldId="374"/>
        </pc:sldMkLst>
      </pc:sldChg>
      <pc:sldChg chg="addSp delSp modSp new mod">
        <pc:chgData name="#JESSICA KEE SI JIA#" userId="2c6c4c4d-647b-4fc6-90cf-c043bc4277d9" providerId="ADAL" clId="{251424FD-7DCE-4DBC-8715-C4C34B3103FA}" dt="2021-06-09T15:37:02.234" v="1031" actId="20577"/>
        <pc:sldMkLst>
          <pc:docMk/>
          <pc:sldMk cId="772921545" sldId="375"/>
        </pc:sldMkLst>
        <pc:spChg chg="mod">
          <ac:chgData name="#JESSICA KEE SI JIA#" userId="2c6c4c4d-647b-4fc6-90cf-c043bc4277d9" providerId="ADAL" clId="{251424FD-7DCE-4DBC-8715-C4C34B3103FA}" dt="2021-06-09T12:38:17.332" v="283" actId="20577"/>
          <ac:spMkLst>
            <pc:docMk/>
            <pc:sldMk cId="772921545" sldId="375"/>
            <ac:spMk id="2" creationId="{7445444C-08FB-4856-B2E0-1473D4759E1D}"/>
          </ac:spMkLst>
        </pc:spChg>
        <pc:spChg chg="del">
          <ac:chgData name="#JESSICA KEE SI JIA#" userId="2c6c4c4d-647b-4fc6-90cf-c043bc4277d9" providerId="ADAL" clId="{251424FD-7DCE-4DBC-8715-C4C34B3103FA}" dt="2021-06-09T12:28:21.255" v="66" actId="478"/>
          <ac:spMkLst>
            <pc:docMk/>
            <pc:sldMk cId="772921545" sldId="375"/>
            <ac:spMk id="3" creationId="{D6224B10-3CB6-4BFF-ACB3-01DA0B924C55}"/>
          </ac:spMkLst>
        </pc:spChg>
        <pc:spChg chg="add del mod">
          <ac:chgData name="#JESSICA KEE SI JIA#" userId="2c6c4c4d-647b-4fc6-90cf-c043bc4277d9" providerId="ADAL" clId="{251424FD-7DCE-4DBC-8715-C4C34B3103FA}" dt="2021-06-09T12:28:20.099" v="65"/>
          <ac:spMkLst>
            <pc:docMk/>
            <pc:sldMk cId="772921545" sldId="375"/>
            <ac:spMk id="4" creationId="{5FEAE273-3A91-4CC6-A798-548723986649}"/>
          </ac:spMkLst>
        </pc:spChg>
        <pc:spChg chg="add del mod">
          <ac:chgData name="#JESSICA KEE SI JIA#" userId="2c6c4c4d-647b-4fc6-90cf-c043bc4277d9" providerId="ADAL" clId="{251424FD-7DCE-4DBC-8715-C4C34B3103FA}" dt="2021-06-09T12:28:54.724" v="91" actId="478"/>
          <ac:spMkLst>
            <pc:docMk/>
            <pc:sldMk cId="772921545" sldId="375"/>
            <ac:spMk id="5" creationId="{C6AA4992-F618-41FE-B5B5-E6323BFA41B1}"/>
          </ac:spMkLst>
        </pc:spChg>
        <pc:spChg chg="add del mod">
          <ac:chgData name="#JESSICA KEE SI JIA#" userId="2c6c4c4d-647b-4fc6-90cf-c043bc4277d9" providerId="ADAL" clId="{251424FD-7DCE-4DBC-8715-C4C34B3103FA}" dt="2021-06-09T12:28:54.724" v="91" actId="478"/>
          <ac:spMkLst>
            <pc:docMk/>
            <pc:sldMk cId="772921545" sldId="375"/>
            <ac:spMk id="6" creationId="{48144132-1189-4F85-B2DC-5157AD4A0D90}"/>
          </ac:spMkLst>
        </pc:spChg>
        <pc:spChg chg="add del mod">
          <ac:chgData name="#JESSICA KEE SI JIA#" userId="2c6c4c4d-647b-4fc6-90cf-c043bc4277d9" providerId="ADAL" clId="{251424FD-7DCE-4DBC-8715-C4C34B3103FA}" dt="2021-06-09T12:32:40.037" v="93" actId="478"/>
          <ac:spMkLst>
            <pc:docMk/>
            <pc:sldMk cId="772921545" sldId="375"/>
            <ac:spMk id="7" creationId="{D920551C-C23A-4EAB-80C5-DA35885E9CFD}"/>
          </ac:spMkLst>
        </pc:spChg>
        <pc:spChg chg="add mod">
          <ac:chgData name="#JESSICA KEE SI JIA#" userId="2c6c4c4d-647b-4fc6-90cf-c043bc4277d9" providerId="ADAL" clId="{251424FD-7DCE-4DBC-8715-C4C34B3103FA}" dt="2021-06-09T15:37:02.234" v="1031" actId="20577"/>
          <ac:spMkLst>
            <pc:docMk/>
            <pc:sldMk cId="772921545" sldId="375"/>
            <ac:spMk id="8" creationId="{0BB4BC45-EF1D-4359-A6C4-F5A84EA3DE32}"/>
          </ac:spMkLst>
        </pc:spChg>
        <pc:spChg chg="add mod">
          <ac:chgData name="#JESSICA KEE SI JIA#" userId="2c6c4c4d-647b-4fc6-90cf-c043bc4277d9" providerId="ADAL" clId="{251424FD-7DCE-4DBC-8715-C4C34B3103FA}" dt="2021-06-09T12:36:38.009" v="254" actId="1038"/>
          <ac:spMkLst>
            <pc:docMk/>
            <pc:sldMk cId="772921545" sldId="375"/>
            <ac:spMk id="9" creationId="{8C8FB066-0262-477E-8036-B020C5797101}"/>
          </ac:spMkLst>
        </pc:spChg>
        <pc:spChg chg="add del">
          <ac:chgData name="#JESSICA KEE SI JIA#" userId="2c6c4c4d-647b-4fc6-90cf-c043bc4277d9" providerId="ADAL" clId="{251424FD-7DCE-4DBC-8715-C4C34B3103FA}" dt="2021-06-09T12:32:49.346" v="95"/>
          <ac:spMkLst>
            <pc:docMk/>
            <pc:sldMk cId="772921545" sldId="375"/>
            <ac:spMk id="10" creationId="{BCB46EBE-FADB-44BF-A9D3-53D8F6B5350C}"/>
          </ac:spMkLst>
        </pc:spChg>
      </pc:sldChg>
      <pc:sldChg chg="del">
        <pc:chgData name="#JESSICA KEE SI JIA#" userId="2c6c4c4d-647b-4fc6-90cf-c043bc4277d9" providerId="ADAL" clId="{251424FD-7DCE-4DBC-8715-C4C34B3103FA}" dt="2021-06-09T09:37:10.688" v="0" actId="47"/>
        <pc:sldMkLst>
          <pc:docMk/>
          <pc:sldMk cId="1138911187" sldId="375"/>
        </pc:sldMkLst>
      </pc:sldChg>
      <pc:sldChg chg="addSp modSp add mod">
        <pc:chgData name="#JESSICA KEE SI JIA#" userId="2c6c4c4d-647b-4fc6-90cf-c043bc4277d9" providerId="ADAL" clId="{251424FD-7DCE-4DBC-8715-C4C34B3103FA}" dt="2021-06-10T07:33:38.092" v="1318" actId="164"/>
        <pc:sldMkLst>
          <pc:docMk/>
          <pc:sldMk cId="1392940822" sldId="376"/>
        </pc:sldMkLst>
        <pc:spChg chg="mod">
          <ac:chgData name="#JESSICA KEE SI JIA#" userId="2c6c4c4d-647b-4fc6-90cf-c043bc4277d9" providerId="ADAL" clId="{251424FD-7DCE-4DBC-8715-C4C34B3103FA}" dt="2021-06-09T12:38:24.804" v="301" actId="20577"/>
          <ac:spMkLst>
            <pc:docMk/>
            <pc:sldMk cId="1392940822" sldId="376"/>
            <ac:spMk id="2" creationId="{7445444C-08FB-4856-B2E0-1473D4759E1D}"/>
          </ac:spMkLst>
        </pc:spChg>
        <pc:spChg chg="mod">
          <ac:chgData name="#JESSICA KEE SI JIA#" userId="2c6c4c4d-647b-4fc6-90cf-c043bc4277d9" providerId="ADAL" clId="{251424FD-7DCE-4DBC-8715-C4C34B3103FA}" dt="2021-06-10T07:33:38.092" v="1318" actId="164"/>
          <ac:spMkLst>
            <pc:docMk/>
            <pc:sldMk cId="1392940822" sldId="376"/>
            <ac:spMk id="8" creationId="{0BB4BC45-EF1D-4359-A6C4-F5A84EA3DE32}"/>
          </ac:spMkLst>
        </pc:spChg>
        <pc:spChg chg="mod">
          <ac:chgData name="#JESSICA KEE SI JIA#" userId="2c6c4c4d-647b-4fc6-90cf-c043bc4277d9" providerId="ADAL" clId="{251424FD-7DCE-4DBC-8715-C4C34B3103FA}" dt="2021-06-10T07:33:38.092" v="1318" actId="164"/>
          <ac:spMkLst>
            <pc:docMk/>
            <pc:sldMk cId="1392940822" sldId="376"/>
            <ac:spMk id="9" creationId="{8C8FB066-0262-477E-8036-B020C5797101}"/>
          </ac:spMkLst>
        </pc:spChg>
        <pc:grpChg chg="add mod">
          <ac:chgData name="#JESSICA KEE SI JIA#" userId="2c6c4c4d-647b-4fc6-90cf-c043bc4277d9" providerId="ADAL" clId="{251424FD-7DCE-4DBC-8715-C4C34B3103FA}" dt="2021-06-10T07:33:38.092" v="1318" actId="164"/>
          <ac:grpSpMkLst>
            <pc:docMk/>
            <pc:sldMk cId="1392940822" sldId="376"/>
            <ac:grpSpMk id="3" creationId="{3E7DB0FB-E662-45D1-87B7-8DA07ACB0863}"/>
          </ac:grpSpMkLst>
        </pc:grpChg>
      </pc:sldChg>
      <pc:sldChg chg="del">
        <pc:chgData name="#JESSICA KEE SI JIA#" userId="2c6c4c4d-647b-4fc6-90cf-c043bc4277d9" providerId="ADAL" clId="{251424FD-7DCE-4DBC-8715-C4C34B3103FA}" dt="2021-06-09T09:37:10.688" v="0" actId="47"/>
        <pc:sldMkLst>
          <pc:docMk/>
          <pc:sldMk cId="1642632719" sldId="376"/>
        </pc:sldMkLst>
      </pc:sldChg>
      <pc:sldChg chg="del">
        <pc:chgData name="#JESSICA KEE SI JIA#" userId="2c6c4c4d-647b-4fc6-90cf-c043bc4277d9" providerId="ADAL" clId="{251424FD-7DCE-4DBC-8715-C4C34B3103FA}" dt="2021-06-09T09:37:10.688" v="0" actId="47"/>
        <pc:sldMkLst>
          <pc:docMk/>
          <pc:sldMk cId="998272008" sldId="377"/>
        </pc:sldMkLst>
      </pc:sldChg>
      <pc:sldChg chg="addSp delSp modSp add mod ord">
        <pc:chgData name="#JESSICA KEE SI JIA#" userId="2c6c4c4d-647b-4fc6-90cf-c043bc4277d9" providerId="ADAL" clId="{251424FD-7DCE-4DBC-8715-C4C34B3103FA}" dt="2021-06-10T09:07:26.163" v="2083" actId="20577"/>
        <pc:sldMkLst>
          <pc:docMk/>
          <pc:sldMk cId="1151716133" sldId="377"/>
        </pc:sldMkLst>
        <pc:spChg chg="mod">
          <ac:chgData name="#JESSICA KEE SI JIA#" userId="2c6c4c4d-647b-4fc6-90cf-c043bc4277d9" providerId="ADAL" clId="{251424FD-7DCE-4DBC-8715-C4C34B3103FA}" dt="2021-06-09T12:39:10.035" v="359" actId="20577"/>
          <ac:spMkLst>
            <pc:docMk/>
            <pc:sldMk cId="1151716133" sldId="377"/>
            <ac:spMk id="2" creationId="{7445444C-08FB-4856-B2E0-1473D4759E1D}"/>
          </ac:spMkLst>
        </pc:spChg>
        <pc:spChg chg="add del">
          <ac:chgData name="#JESSICA KEE SI JIA#" userId="2c6c4c4d-647b-4fc6-90cf-c043bc4277d9" providerId="ADAL" clId="{251424FD-7DCE-4DBC-8715-C4C34B3103FA}" dt="2021-06-09T12:39:26.465" v="361"/>
          <ac:spMkLst>
            <pc:docMk/>
            <pc:sldMk cId="1151716133" sldId="377"/>
            <ac:spMk id="3" creationId="{D3CF7020-8573-4955-8FDB-3F3B2B984DC9}"/>
          </ac:spMkLst>
        </pc:spChg>
        <pc:spChg chg="add mod ord">
          <ac:chgData name="#JESSICA KEE SI JIA#" userId="2c6c4c4d-647b-4fc6-90cf-c043bc4277d9" providerId="ADAL" clId="{251424FD-7DCE-4DBC-8715-C4C34B3103FA}" dt="2021-06-10T09:06:47.106" v="2070" actId="167"/>
          <ac:spMkLst>
            <pc:docMk/>
            <pc:sldMk cId="1151716133" sldId="377"/>
            <ac:spMk id="4" creationId="{9855480A-CF1D-4D0F-860A-1895145E92DB}"/>
          </ac:spMkLst>
        </pc:spChg>
        <pc:spChg chg="mod">
          <ac:chgData name="#JESSICA KEE SI JIA#" userId="2c6c4c4d-647b-4fc6-90cf-c043bc4277d9" providerId="ADAL" clId="{251424FD-7DCE-4DBC-8715-C4C34B3103FA}" dt="2021-06-10T09:07:26.163" v="2083" actId="20577"/>
          <ac:spMkLst>
            <pc:docMk/>
            <pc:sldMk cId="1151716133" sldId="377"/>
            <ac:spMk id="8" creationId="{0BB4BC45-EF1D-4359-A6C4-F5A84EA3DE32}"/>
          </ac:spMkLst>
        </pc:spChg>
        <pc:spChg chg="mod">
          <ac:chgData name="#JESSICA KEE SI JIA#" userId="2c6c4c4d-647b-4fc6-90cf-c043bc4277d9" providerId="ADAL" clId="{251424FD-7DCE-4DBC-8715-C4C34B3103FA}" dt="2021-06-10T08:32:17.723" v="1745" actId="164"/>
          <ac:spMkLst>
            <pc:docMk/>
            <pc:sldMk cId="1151716133" sldId="377"/>
            <ac:spMk id="9" creationId="{8C8FB066-0262-477E-8036-B020C5797101}"/>
          </ac:spMkLst>
        </pc:spChg>
        <pc:spChg chg="mod">
          <ac:chgData name="#JESSICA KEE SI JIA#" userId="2c6c4c4d-647b-4fc6-90cf-c043bc4277d9" providerId="ADAL" clId="{251424FD-7DCE-4DBC-8715-C4C34B3103FA}" dt="2021-06-10T09:06:13.147" v="2057"/>
          <ac:spMkLst>
            <pc:docMk/>
            <pc:sldMk cId="1151716133" sldId="377"/>
            <ac:spMk id="10" creationId="{F7476087-0D6A-4AAE-8C6E-BF77EFA909A2}"/>
          </ac:spMkLst>
        </pc:spChg>
        <pc:spChg chg="mod">
          <ac:chgData name="#JESSICA KEE SI JIA#" userId="2c6c4c4d-647b-4fc6-90cf-c043bc4277d9" providerId="ADAL" clId="{251424FD-7DCE-4DBC-8715-C4C34B3103FA}" dt="2021-06-10T09:06:13.147" v="2057"/>
          <ac:spMkLst>
            <pc:docMk/>
            <pc:sldMk cId="1151716133" sldId="377"/>
            <ac:spMk id="11" creationId="{C5DD4B03-48A4-41BA-9494-1A8620BBD1C0}"/>
          </ac:spMkLst>
        </pc:spChg>
        <pc:spChg chg="mod">
          <ac:chgData name="#JESSICA KEE SI JIA#" userId="2c6c4c4d-647b-4fc6-90cf-c043bc4277d9" providerId="ADAL" clId="{251424FD-7DCE-4DBC-8715-C4C34B3103FA}" dt="2021-06-10T09:06:13.147" v="2057"/>
          <ac:spMkLst>
            <pc:docMk/>
            <pc:sldMk cId="1151716133" sldId="377"/>
            <ac:spMk id="14" creationId="{5FB1CE09-86BA-4D5B-BF64-24A28FF5D860}"/>
          </ac:spMkLst>
        </pc:spChg>
        <pc:spChg chg="mod">
          <ac:chgData name="#JESSICA KEE SI JIA#" userId="2c6c4c4d-647b-4fc6-90cf-c043bc4277d9" providerId="ADAL" clId="{251424FD-7DCE-4DBC-8715-C4C34B3103FA}" dt="2021-06-10T09:06:13.147" v="2057"/>
          <ac:spMkLst>
            <pc:docMk/>
            <pc:sldMk cId="1151716133" sldId="377"/>
            <ac:spMk id="16" creationId="{7FF3F32D-1CDB-4A92-B454-6E2ACA475871}"/>
          </ac:spMkLst>
        </pc:spChg>
        <pc:spChg chg="add mod ord">
          <ac:chgData name="#JESSICA KEE SI JIA#" userId="2c6c4c4d-647b-4fc6-90cf-c043bc4277d9" providerId="ADAL" clId="{251424FD-7DCE-4DBC-8715-C4C34B3103FA}" dt="2021-06-10T09:07:07.786" v="2078" actId="164"/>
          <ac:spMkLst>
            <pc:docMk/>
            <pc:sldMk cId="1151716133" sldId="377"/>
            <ac:spMk id="18" creationId="{11D416F2-61C0-4FD6-B87D-4CDB0BA76B0E}"/>
          </ac:spMkLst>
        </pc:spChg>
        <pc:grpChg chg="add mod">
          <ac:chgData name="#JESSICA KEE SI JIA#" userId="2c6c4c4d-647b-4fc6-90cf-c043bc4277d9" providerId="ADAL" clId="{251424FD-7DCE-4DBC-8715-C4C34B3103FA}" dt="2021-06-10T09:07:07.786" v="2078" actId="164"/>
          <ac:grpSpMkLst>
            <pc:docMk/>
            <pc:sldMk cId="1151716133" sldId="377"/>
            <ac:grpSpMk id="3" creationId="{5AE64A0D-5C7A-4B63-A7A4-742141464474}"/>
          </ac:grpSpMkLst>
        </pc:grpChg>
        <pc:grpChg chg="add mod">
          <ac:chgData name="#JESSICA KEE SI JIA#" userId="2c6c4c4d-647b-4fc6-90cf-c043bc4277d9" providerId="ADAL" clId="{251424FD-7DCE-4DBC-8715-C4C34B3103FA}" dt="2021-06-10T09:07:09.229" v="2080" actId="1038"/>
          <ac:grpSpMkLst>
            <pc:docMk/>
            <pc:sldMk cId="1151716133" sldId="377"/>
            <ac:grpSpMk id="5" creationId="{B2F909C8-855B-44B0-9B11-E8A57103ADBE}"/>
          </ac:grpSpMkLst>
        </pc:grpChg>
        <pc:grpChg chg="add mod">
          <ac:chgData name="#JESSICA KEE SI JIA#" userId="2c6c4c4d-647b-4fc6-90cf-c043bc4277d9" providerId="ADAL" clId="{251424FD-7DCE-4DBC-8715-C4C34B3103FA}" dt="2021-06-10T09:06:18.023" v="2058" actId="1076"/>
          <ac:grpSpMkLst>
            <pc:docMk/>
            <pc:sldMk cId="1151716133" sldId="377"/>
            <ac:grpSpMk id="7" creationId="{EF557A43-8EAF-4E60-8D97-ADB20C0BE289}"/>
          </ac:grpSpMkLst>
        </pc:grpChg>
        <pc:grpChg chg="mod">
          <ac:chgData name="#JESSICA KEE SI JIA#" userId="2c6c4c4d-647b-4fc6-90cf-c043bc4277d9" providerId="ADAL" clId="{251424FD-7DCE-4DBC-8715-C4C34B3103FA}" dt="2021-06-10T09:06:13.147" v="2057"/>
          <ac:grpSpMkLst>
            <pc:docMk/>
            <pc:sldMk cId="1151716133" sldId="377"/>
            <ac:grpSpMk id="12" creationId="{CC065948-E41F-4413-9D65-35C1A14CAB53}"/>
          </ac:grpSpMkLst>
        </pc:grpChg>
        <pc:grpChg chg="mod">
          <ac:chgData name="#JESSICA KEE SI JIA#" userId="2c6c4c4d-647b-4fc6-90cf-c043bc4277d9" providerId="ADAL" clId="{251424FD-7DCE-4DBC-8715-C4C34B3103FA}" dt="2021-06-10T09:06:13.147" v="2057"/>
          <ac:grpSpMkLst>
            <pc:docMk/>
            <pc:sldMk cId="1151716133" sldId="377"/>
            <ac:grpSpMk id="13" creationId="{C1E8A68D-1466-48D4-86F8-117D160B58F2}"/>
          </ac:grpSpMkLst>
        </pc:grpChg>
        <pc:cxnChg chg="add del mod">
          <ac:chgData name="#JESSICA KEE SI JIA#" userId="2c6c4c4d-647b-4fc6-90cf-c043bc4277d9" providerId="ADAL" clId="{251424FD-7DCE-4DBC-8715-C4C34B3103FA}" dt="2021-06-10T09:06:09.775" v="2056"/>
          <ac:cxnSpMkLst>
            <pc:docMk/>
            <pc:sldMk cId="1151716133" sldId="377"/>
            <ac:cxnSpMk id="6" creationId="{56982B32-B79D-4DD7-B06C-BB08F7F6A872}"/>
          </ac:cxnSpMkLst>
        </pc:cxnChg>
        <pc:cxnChg chg="mod">
          <ac:chgData name="#JESSICA KEE SI JIA#" userId="2c6c4c4d-647b-4fc6-90cf-c043bc4277d9" providerId="ADAL" clId="{251424FD-7DCE-4DBC-8715-C4C34B3103FA}" dt="2021-06-10T09:06:13.147" v="2057"/>
          <ac:cxnSpMkLst>
            <pc:docMk/>
            <pc:sldMk cId="1151716133" sldId="377"/>
            <ac:cxnSpMk id="15" creationId="{2F51C13B-BB03-42D8-91A1-3059A5F63716}"/>
          </ac:cxnSpMkLst>
        </pc:cxnChg>
        <pc:cxnChg chg="mod">
          <ac:chgData name="#JESSICA KEE SI JIA#" userId="2c6c4c4d-647b-4fc6-90cf-c043bc4277d9" providerId="ADAL" clId="{251424FD-7DCE-4DBC-8715-C4C34B3103FA}" dt="2021-06-10T09:06:13.147" v="2057"/>
          <ac:cxnSpMkLst>
            <pc:docMk/>
            <pc:sldMk cId="1151716133" sldId="377"/>
            <ac:cxnSpMk id="17" creationId="{0151BE11-A7AC-4B78-834F-7CED9D03F84F}"/>
          </ac:cxnSpMkLst>
        </pc:cxnChg>
      </pc:sldChg>
      <pc:sldChg chg="addSp modSp add mod ord">
        <pc:chgData name="#JESSICA KEE SI JIA#" userId="2c6c4c4d-647b-4fc6-90cf-c043bc4277d9" providerId="ADAL" clId="{251424FD-7DCE-4DBC-8715-C4C34B3103FA}" dt="2021-06-10T14:05:57.606" v="3627" actId="20577"/>
        <pc:sldMkLst>
          <pc:docMk/>
          <pc:sldMk cId="39245281" sldId="378"/>
        </pc:sldMkLst>
        <pc:spChg chg="mod">
          <ac:chgData name="#JESSICA KEE SI JIA#" userId="2c6c4c4d-647b-4fc6-90cf-c043bc4277d9" providerId="ADAL" clId="{251424FD-7DCE-4DBC-8715-C4C34B3103FA}" dt="2021-06-09T12:46:04.682" v="846" actId="20577"/>
          <ac:spMkLst>
            <pc:docMk/>
            <pc:sldMk cId="39245281" sldId="378"/>
            <ac:spMk id="2" creationId="{7445444C-08FB-4856-B2E0-1473D4759E1D}"/>
          </ac:spMkLst>
        </pc:spChg>
        <pc:spChg chg="add mod ord">
          <ac:chgData name="#JESSICA KEE SI JIA#" userId="2c6c4c4d-647b-4fc6-90cf-c043bc4277d9" providerId="ADAL" clId="{251424FD-7DCE-4DBC-8715-C4C34B3103FA}" dt="2021-06-09T12:45:30.760" v="784" actId="167"/>
          <ac:spMkLst>
            <pc:docMk/>
            <pc:sldMk cId="39245281" sldId="378"/>
            <ac:spMk id="3" creationId="{B3D44349-5155-48A9-AF3A-FB44032CA64D}"/>
          </ac:spMkLst>
        </pc:spChg>
        <pc:spChg chg="mod">
          <ac:chgData name="#JESSICA KEE SI JIA#" userId="2c6c4c4d-647b-4fc6-90cf-c043bc4277d9" providerId="ADAL" clId="{251424FD-7DCE-4DBC-8715-C4C34B3103FA}" dt="2021-06-10T14:05:57.606" v="3627" actId="20577"/>
          <ac:spMkLst>
            <pc:docMk/>
            <pc:sldMk cId="39245281" sldId="378"/>
            <ac:spMk id="8" creationId="{0BB4BC45-EF1D-4359-A6C4-F5A84EA3DE32}"/>
          </ac:spMkLst>
        </pc:spChg>
        <pc:spChg chg="mod">
          <ac:chgData name="#JESSICA KEE SI JIA#" userId="2c6c4c4d-647b-4fc6-90cf-c043bc4277d9" providerId="ADAL" clId="{251424FD-7DCE-4DBC-8715-C4C34B3103FA}" dt="2021-06-09T12:45:56.458" v="844" actId="20577"/>
          <ac:spMkLst>
            <pc:docMk/>
            <pc:sldMk cId="39245281" sldId="378"/>
            <ac:spMk id="9" creationId="{8C8FB066-0262-477E-8036-B020C5797101}"/>
          </ac:spMkLst>
        </pc:spChg>
      </pc:sldChg>
      <pc:sldChg chg="del">
        <pc:chgData name="#JESSICA KEE SI JIA#" userId="2c6c4c4d-647b-4fc6-90cf-c043bc4277d9" providerId="ADAL" clId="{251424FD-7DCE-4DBC-8715-C4C34B3103FA}" dt="2021-06-09T09:37:10.688" v="0" actId="47"/>
        <pc:sldMkLst>
          <pc:docMk/>
          <pc:sldMk cId="668820324" sldId="378"/>
        </pc:sldMkLst>
      </pc:sldChg>
      <pc:sldChg chg="addSp delSp modSp new mod modTransition setBg modAnim">
        <pc:chgData name="#JESSICA KEE SI JIA#" userId="2c6c4c4d-647b-4fc6-90cf-c043bc4277d9" providerId="ADAL" clId="{251424FD-7DCE-4DBC-8715-C4C34B3103FA}" dt="2021-06-10T12:39:18.045" v="3153" actId="207"/>
        <pc:sldMkLst>
          <pc:docMk/>
          <pc:sldMk cId="3468805874" sldId="379"/>
        </pc:sldMkLst>
        <pc:spChg chg="del">
          <ac:chgData name="#JESSICA KEE SI JIA#" userId="2c6c4c4d-647b-4fc6-90cf-c043bc4277d9" providerId="ADAL" clId="{251424FD-7DCE-4DBC-8715-C4C34B3103FA}" dt="2021-06-09T15:38:22.959" v="1052" actId="478"/>
          <ac:spMkLst>
            <pc:docMk/>
            <pc:sldMk cId="3468805874" sldId="379"/>
            <ac:spMk id="2" creationId="{0FE11079-F9EF-4E76-B7BB-E9EA6BFC915A}"/>
          </ac:spMkLst>
        </pc:spChg>
        <pc:spChg chg="del">
          <ac:chgData name="#JESSICA KEE SI JIA#" userId="2c6c4c4d-647b-4fc6-90cf-c043bc4277d9" providerId="ADAL" clId="{251424FD-7DCE-4DBC-8715-C4C34B3103FA}" dt="2021-06-09T12:58:18.140" v="925" actId="478"/>
          <ac:spMkLst>
            <pc:docMk/>
            <pc:sldMk cId="3468805874" sldId="379"/>
            <ac:spMk id="3" creationId="{A1B2F966-746D-4C87-B7A6-ACDAAD44AACF}"/>
          </ac:spMkLst>
        </pc:spChg>
        <pc:spChg chg="add mod">
          <ac:chgData name="#JESSICA KEE SI JIA#" userId="2c6c4c4d-647b-4fc6-90cf-c043bc4277d9" providerId="ADAL" clId="{251424FD-7DCE-4DBC-8715-C4C34B3103FA}" dt="2021-06-10T12:39:18.045" v="3153" actId="207"/>
          <ac:spMkLst>
            <pc:docMk/>
            <pc:sldMk cId="3468805874" sldId="379"/>
            <ac:spMk id="4" creationId="{6B824074-3673-407D-926F-A1CB0C47B33C}"/>
          </ac:spMkLst>
        </pc:spChg>
        <pc:spChg chg="add mod">
          <ac:chgData name="#JESSICA KEE SI JIA#" userId="2c6c4c4d-647b-4fc6-90cf-c043bc4277d9" providerId="ADAL" clId="{251424FD-7DCE-4DBC-8715-C4C34B3103FA}" dt="2021-06-10T12:39:18.045" v="3153" actId="207"/>
          <ac:spMkLst>
            <pc:docMk/>
            <pc:sldMk cId="3468805874" sldId="379"/>
            <ac:spMk id="5" creationId="{E219E115-FFD1-46F9-AFBD-5B35A8DDC894}"/>
          </ac:spMkLst>
        </pc:spChg>
        <pc:spChg chg="add del mod">
          <ac:chgData name="#JESSICA KEE SI JIA#" userId="2c6c4c4d-647b-4fc6-90cf-c043bc4277d9" providerId="ADAL" clId="{251424FD-7DCE-4DBC-8715-C4C34B3103FA}" dt="2021-06-09T15:11:52" v="940" actId="478"/>
          <ac:spMkLst>
            <pc:docMk/>
            <pc:sldMk cId="3468805874" sldId="379"/>
            <ac:spMk id="6" creationId="{2B178BA4-3484-4F91-993B-51E4498E6264}"/>
          </ac:spMkLst>
        </pc:spChg>
        <pc:spChg chg="add del mod">
          <ac:chgData name="#JESSICA KEE SI JIA#" userId="2c6c4c4d-647b-4fc6-90cf-c043bc4277d9" providerId="ADAL" clId="{251424FD-7DCE-4DBC-8715-C4C34B3103FA}" dt="2021-06-09T15:11:52.441" v="941" actId="478"/>
          <ac:spMkLst>
            <pc:docMk/>
            <pc:sldMk cId="3468805874" sldId="379"/>
            <ac:spMk id="7" creationId="{8118AF99-94ED-4225-A871-9A9CA7E7DD2E}"/>
          </ac:spMkLst>
        </pc:spChg>
        <pc:spChg chg="add mod">
          <ac:chgData name="#JESSICA KEE SI JIA#" userId="2c6c4c4d-647b-4fc6-90cf-c043bc4277d9" providerId="ADAL" clId="{251424FD-7DCE-4DBC-8715-C4C34B3103FA}" dt="2021-06-10T12:39:18.045" v="3153" actId="207"/>
          <ac:spMkLst>
            <pc:docMk/>
            <pc:sldMk cId="3468805874" sldId="379"/>
            <ac:spMk id="8" creationId="{D1E675B6-BBD8-4713-835B-CE9829F69529}"/>
          </ac:spMkLst>
        </pc:spChg>
        <pc:spChg chg="add mod">
          <ac:chgData name="#JESSICA KEE SI JIA#" userId="2c6c4c4d-647b-4fc6-90cf-c043bc4277d9" providerId="ADAL" clId="{251424FD-7DCE-4DBC-8715-C4C34B3103FA}" dt="2021-06-10T12:39:18.045" v="3153" actId="207"/>
          <ac:spMkLst>
            <pc:docMk/>
            <pc:sldMk cId="3468805874" sldId="379"/>
            <ac:spMk id="9" creationId="{562C7EB8-37FE-44EE-91D1-2ACA05D814B8}"/>
          </ac:spMkLst>
        </pc:spChg>
        <pc:spChg chg="add mod">
          <ac:chgData name="#JESSICA KEE SI JIA#" userId="2c6c4c4d-647b-4fc6-90cf-c043bc4277d9" providerId="ADAL" clId="{251424FD-7DCE-4DBC-8715-C4C34B3103FA}" dt="2021-06-10T12:39:18.045" v="3153" actId="207"/>
          <ac:spMkLst>
            <pc:docMk/>
            <pc:sldMk cId="3468805874" sldId="379"/>
            <ac:spMk id="10" creationId="{63C23091-E8DC-4E31-BCAD-494BDC91523C}"/>
          </ac:spMkLst>
        </pc:spChg>
        <pc:spChg chg="add del mod">
          <ac:chgData name="#JESSICA KEE SI JIA#" userId="2c6c4c4d-647b-4fc6-90cf-c043bc4277d9" providerId="ADAL" clId="{251424FD-7DCE-4DBC-8715-C4C34B3103FA}" dt="2021-06-09T15:13:28.628" v="955" actId="478"/>
          <ac:spMkLst>
            <pc:docMk/>
            <pc:sldMk cId="3468805874" sldId="379"/>
            <ac:spMk id="11" creationId="{7C202949-770C-4A29-A437-BD311B39EA13}"/>
          </ac:spMkLst>
        </pc:spChg>
        <pc:spChg chg="add del mod">
          <ac:chgData name="#JESSICA KEE SI JIA#" userId="2c6c4c4d-647b-4fc6-90cf-c043bc4277d9" providerId="ADAL" clId="{251424FD-7DCE-4DBC-8715-C4C34B3103FA}" dt="2021-06-09T15:13:28.628" v="955" actId="478"/>
          <ac:spMkLst>
            <pc:docMk/>
            <pc:sldMk cId="3468805874" sldId="379"/>
            <ac:spMk id="12" creationId="{36C43422-2CA3-430E-83FF-C5B235958B67}"/>
          </ac:spMkLst>
        </pc:spChg>
        <pc:spChg chg="add mod">
          <ac:chgData name="#JESSICA KEE SI JIA#" userId="2c6c4c4d-647b-4fc6-90cf-c043bc4277d9" providerId="ADAL" clId="{251424FD-7DCE-4DBC-8715-C4C34B3103FA}" dt="2021-06-09T15:41:24.906" v="1089" actId="1038"/>
          <ac:spMkLst>
            <pc:docMk/>
            <pc:sldMk cId="3468805874" sldId="379"/>
            <ac:spMk id="24" creationId="{A1241439-1757-4A61-8C19-59AC7BFFCB79}"/>
          </ac:spMkLst>
        </pc:spChg>
        <pc:spChg chg="add mod">
          <ac:chgData name="#JESSICA KEE SI JIA#" userId="2c6c4c4d-647b-4fc6-90cf-c043bc4277d9" providerId="ADAL" clId="{251424FD-7DCE-4DBC-8715-C4C34B3103FA}" dt="2021-06-09T15:41:24.906" v="1089" actId="1038"/>
          <ac:spMkLst>
            <pc:docMk/>
            <pc:sldMk cId="3468805874" sldId="379"/>
            <ac:spMk id="25" creationId="{019094C6-EB0D-4F7E-848D-0452A60FD9F4}"/>
          </ac:spMkLst>
        </pc:spChg>
        <pc:spChg chg="add mod">
          <ac:chgData name="#JESSICA KEE SI JIA#" userId="2c6c4c4d-647b-4fc6-90cf-c043bc4277d9" providerId="ADAL" clId="{251424FD-7DCE-4DBC-8715-C4C34B3103FA}" dt="2021-06-09T16:03:42.291" v="1264" actId="207"/>
          <ac:spMkLst>
            <pc:docMk/>
            <pc:sldMk cId="3468805874" sldId="379"/>
            <ac:spMk id="26" creationId="{C29CC3A6-6DC6-4554-ACC6-BB12DD21BD46}"/>
          </ac:spMkLst>
        </pc:spChg>
        <pc:spChg chg="add mod">
          <ac:chgData name="#JESSICA KEE SI JIA#" userId="2c6c4c4d-647b-4fc6-90cf-c043bc4277d9" providerId="ADAL" clId="{251424FD-7DCE-4DBC-8715-C4C34B3103FA}" dt="2021-06-09T15:45:07.296" v="1144" actId="164"/>
          <ac:spMkLst>
            <pc:docMk/>
            <pc:sldMk cId="3468805874" sldId="379"/>
            <ac:spMk id="27" creationId="{D84ABF9E-70A1-4D4B-A800-003C5957D1E3}"/>
          </ac:spMkLst>
        </pc:spChg>
        <pc:spChg chg="add mod ord">
          <ac:chgData name="#JESSICA KEE SI JIA#" userId="2c6c4c4d-647b-4fc6-90cf-c043bc4277d9" providerId="ADAL" clId="{251424FD-7DCE-4DBC-8715-C4C34B3103FA}" dt="2021-06-09T15:45:07.296" v="1144" actId="164"/>
          <ac:spMkLst>
            <pc:docMk/>
            <pc:sldMk cId="3468805874" sldId="379"/>
            <ac:spMk id="28" creationId="{44542BE3-AD12-4899-A248-3C51E77400A0}"/>
          </ac:spMkLst>
        </pc:spChg>
        <pc:spChg chg="add mod ord">
          <ac:chgData name="#JESSICA KEE SI JIA#" userId="2c6c4c4d-647b-4fc6-90cf-c043bc4277d9" providerId="ADAL" clId="{251424FD-7DCE-4DBC-8715-C4C34B3103FA}" dt="2021-06-09T15:47:17.152" v="1172" actId="14100"/>
          <ac:spMkLst>
            <pc:docMk/>
            <pc:sldMk cId="3468805874" sldId="379"/>
            <ac:spMk id="29" creationId="{F7DD0F3C-99BE-4F5F-A2E2-76D5009AA2D1}"/>
          </ac:spMkLst>
        </pc:spChg>
        <pc:spChg chg="add mod">
          <ac:chgData name="#JESSICA KEE SI JIA#" userId="2c6c4c4d-647b-4fc6-90cf-c043bc4277d9" providerId="ADAL" clId="{251424FD-7DCE-4DBC-8715-C4C34B3103FA}" dt="2021-06-09T15:41:21.805" v="1085" actId="1038"/>
          <ac:spMkLst>
            <pc:docMk/>
            <pc:sldMk cId="3468805874" sldId="379"/>
            <ac:spMk id="30" creationId="{4D2774CC-7FAA-4265-88F4-B34C3F8C877A}"/>
          </ac:spMkLst>
        </pc:spChg>
        <pc:spChg chg="add del mod">
          <ac:chgData name="#JESSICA KEE SI JIA#" userId="2c6c4c4d-647b-4fc6-90cf-c043bc4277d9" providerId="ADAL" clId="{251424FD-7DCE-4DBC-8715-C4C34B3103FA}" dt="2021-06-09T15:45:01.827" v="1143"/>
          <ac:spMkLst>
            <pc:docMk/>
            <pc:sldMk cId="3468805874" sldId="379"/>
            <ac:spMk id="49" creationId="{ADA263A1-5440-46BE-AAB2-2E4BBC843057}"/>
          </ac:spMkLst>
        </pc:spChg>
        <pc:spChg chg="mod">
          <ac:chgData name="#JESSICA KEE SI JIA#" userId="2c6c4c4d-647b-4fc6-90cf-c043bc4277d9" providerId="ADAL" clId="{251424FD-7DCE-4DBC-8715-C4C34B3103FA}" dt="2021-06-09T15:50:56.356" v="1179" actId="208"/>
          <ac:spMkLst>
            <pc:docMk/>
            <pc:sldMk cId="3468805874" sldId="379"/>
            <ac:spMk id="53" creationId="{6833E246-191B-4AE4-BE4E-AA3234CEF805}"/>
          </ac:spMkLst>
        </pc:spChg>
        <pc:spChg chg="mod">
          <ac:chgData name="#JESSICA KEE SI JIA#" userId="2c6c4c4d-647b-4fc6-90cf-c043bc4277d9" providerId="ADAL" clId="{251424FD-7DCE-4DBC-8715-C4C34B3103FA}" dt="2021-06-09T16:03:50.758" v="1266" actId="207"/>
          <ac:spMkLst>
            <pc:docMk/>
            <pc:sldMk cId="3468805874" sldId="379"/>
            <ac:spMk id="54" creationId="{F5D56B38-B6F6-4F53-B26C-5C51CAD27DBF}"/>
          </ac:spMkLst>
        </pc:spChg>
        <pc:spChg chg="mod">
          <ac:chgData name="#JESSICA KEE SI JIA#" userId="2c6c4c4d-647b-4fc6-90cf-c043bc4277d9" providerId="ADAL" clId="{251424FD-7DCE-4DBC-8715-C4C34B3103FA}" dt="2021-06-09T15:45:10.265" v="1145"/>
          <ac:spMkLst>
            <pc:docMk/>
            <pc:sldMk cId="3468805874" sldId="379"/>
            <ac:spMk id="55" creationId="{E9797C2E-FF35-462A-A288-613EE2046074}"/>
          </ac:spMkLst>
        </pc:spChg>
        <pc:spChg chg="add del mod">
          <ac:chgData name="#JESSICA KEE SI JIA#" userId="2c6c4c4d-647b-4fc6-90cf-c043bc4277d9" providerId="ADAL" clId="{251424FD-7DCE-4DBC-8715-C4C34B3103FA}" dt="2021-06-09T15:57:28.748" v="1194" actId="478"/>
          <ac:spMkLst>
            <pc:docMk/>
            <pc:sldMk cId="3468805874" sldId="379"/>
            <ac:spMk id="65" creationId="{377C196B-0DE7-4366-945B-DFF54424E6BA}"/>
          </ac:spMkLst>
        </pc:spChg>
        <pc:grpChg chg="add mod">
          <ac:chgData name="#JESSICA KEE SI JIA#" userId="2c6c4c4d-647b-4fc6-90cf-c043bc4277d9" providerId="ADAL" clId="{251424FD-7DCE-4DBC-8715-C4C34B3103FA}" dt="2021-06-09T15:45:07.296" v="1144" actId="164"/>
          <ac:grpSpMkLst>
            <pc:docMk/>
            <pc:sldMk cId="3468805874" sldId="379"/>
            <ac:grpSpMk id="51" creationId="{DAA82373-E6A5-4604-8A93-434905693C2D}"/>
          </ac:grpSpMkLst>
        </pc:grpChg>
        <pc:grpChg chg="add mod">
          <ac:chgData name="#JESSICA KEE SI JIA#" userId="2c6c4c4d-647b-4fc6-90cf-c043bc4277d9" providerId="ADAL" clId="{251424FD-7DCE-4DBC-8715-C4C34B3103FA}" dt="2021-06-09T15:47:46.160" v="1173" actId="1036"/>
          <ac:grpSpMkLst>
            <pc:docMk/>
            <pc:sldMk cId="3468805874" sldId="379"/>
            <ac:grpSpMk id="52" creationId="{86DDC0B1-B90D-4101-921E-C4023928C7C5}"/>
          </ac:grpSpMkLst>
        </pc:grpChg>
        <pc:cxnChg chg="add mod">
          <ac:chgData name="#JESSICA KEE SI JIA#" userId="2c6c4c4d-647b-4fc6-90cf-c043bc4277d9" providerId="ADAL" clId="{251424FD-7DCE-4DBC-8715-C4C34B3103FA}" dt="2021-06-09T15:41:21.805" v="1085" actId="1038"/>
          <ac:cxnSpMkLst>
            <pc:docMk/>
            <pc:sldMk cId="3468805874" sldId="379"/>
            <ac:cxnSpMk id="14" creationId="{F17408F9-505D-43A7-B217-DBD80013553B}"/>
          </ac:cxnSpMkLst>
        </pc:cxnChg>
        <pc:cxnChg chg="add mod">
          <ac:chgData name="#JESSICA KEE SI JIA#" userId="2c6c4c4d-647b-4fc6-90cf-c043bc4277d9" providerId="ADAL" clId="{251424FD-7DCE-4DBC-8715-C4C34B3103FA}" dt="2021-06-09T15:41:21.805" v="1085" actId="1038"/>
          <ac:cxnSpMkLst>
            <pc:docMk/>
            <pc:sldMk cId="3468805874" sldId="379"/>
            <ac:cxnSpMk id="16" creationId="{DC4AC1B7-FE81-4644-BEAC-DCA014EA6F71}"/>
          </ac:cxnSpMkLst>
        </pc:cxnChg>
        <pc:cxnChg chg="add del mod">
          <ac:chgData name="#JESSICA KEE SI JIA#" userId="2c6c4c4d-647b-4fc6-90cf-c043bc4277d9" providerId="ADAL" clId="{251424FD-7DCE-4DBC-8715-C4C34B3103FA}" dt="2021-06-09T15:15:24.964" v="961" actId="11529"/>
          <ac:cxnSpMkLst>
            <pc:docMk/>
            <pc:sldMk cId="3468805874" sldId="379"/>
            <ac:cxnSpMk id="18" creationId="{04C0ED9C-7279-4320-B280-C8AE5D5344F6}"/>
          </ac:cxnSpMkLst>
        </pc:cxnChg>
        <pc:cxnChg chg="add mod">
          <ac:chgData name="#JESSICA KEE SI JIA#" userId="2c6c4c4d-647b-4fc6-90cf-c043bc4277d9" providerId="ADAL" clId="{251424FD-7DCE-4DBC-8715-C4C34B3103FA}" dt="2021-06-09T15:41:21.805" v="1085" actId="1038"/>
          <ac:cxnSpMkLst>
            <pc:docMk/>
            <pc:sldMk cId="3468805874" sldId="379"/>
            <ac:cxnSpMk id="20" creationId="{732B964A-B569-4E28-9450-0F7AC6FBDB63}"/>
          </ac:cxnSpMkLst>
        </pc:cxnChg>
        <pc:cxnChg chg="add mod">
          <ac:chgData name="#JESSICA KEE SI JIA#" userId="2c6c4c4d-647b-4fc6-90cf-c043bc4277d9" providerId="ADAL" clId="{251424FD-7DCE-4DBC-8715-C4C34B3103FA}" dt="2021-06-09T15:41:21.805" v="1085" actId="1038"/>
          <ac:cxnSpMkLst>
            <pc:docMk/>
            <pc:sldMk cId="3468805874" sldId="379"/>
            <ac:cxnSpMk id="22" creationId="{7007E91C-A759-4D95-A1B6-1002B8BB6725}"/>
          </ac:cxnSpMkLst>
        </pc:cxnChg>
        <pc:cxnChg chg="add mod">
          <ac:chgData name="#JESSICA KEE SI JIA#" userId="2c6c4c4d-647b-4fc6-90cf-c043bc4277d9" providerId="ADAL" clId="{251424FD-7DCE-4DBC-8715-C4C34B3103FA}" dt="2021-06-09T15:59:08.831" v="1217" actId="208"/>
          <ac:cxnSpMkLst>
            <pc:docMk/>
            <pc:sldMk cId="3468805874" sldId="379"/>
            <ac:cxnSpMk id="32" creationId="{4758F4B9-0E14-4CEC-8554-E4E91EBAAD41}"/>
          </ac:cxnSpMkLst>
        </pc:cxnChg>
        <pc:cxnChg chg="add del mod">
          <ac:chgData name="#JESSICA KEE SI JIA#" userId="2c6c4c4d-647b-4fc6-90cf-c043bc4277d9" providerId="ADAL" clId="{251424FD-7DCE-4DBC-8715-C4C34B3103FA}" dt="2021-06-09T15:45:01.827" v="1143"/>
          <ac:cxnSpMkLst>
            <pc:docMk/>
            <pc:sldMk cId="3468805874" sldId="379"/>
            <ac:cxnSpMk id="50" creationId="{F56426D8-8847-40A0-AB12-F835611F40B1}"/>
          </ac:cxnSpMkLst>
        </pc:cxnChg>
        <pc:cxnChg chg="add mod">
          <ac:chgData name="#JESSICA KEE SI JIA#" userId="2c6c4c4d-647b-4fc6-90cf-c043bc4277d9" providerId="ADAL" clId="{251424FD-7DCE-4DBC-8715-C4C34B3103FA}" dt="2021-06-09T15:59:06.249" v="1216" actId="208"/>
          <ac:cxnSpMkLst>
            <pc:docMk/>
            <pc:sldMk cId="3468805874" sldId="379"/>
            <ac:cxnSpMk id="56" creationId="{B041AF52-6CE9-4A28-B8F4-1552349DCA6D}"/>
          </ac:cxnSpMkLst>
        </pc:cxnChg>
        <pc:cxnChg chg="add mod">
          <ac:chgData name="#JESSICA KEE SI JIA#" userId="2c6c4c4d-647b-4fc6-90cf-c043bc4277d9" providerId="ADAL" clId="{251424FD-7DCE-4DBC-8715-C4C34B3103FA}" dt="2021-06-09T16:03:38.202" v="1263" actId="1036"/>
          <ac:cxnSpMkLst>
            <pc:docMk/>
            <pc:sldMk cId="3468805874" sldId="379"/>
            <ac:cxnSpMk id="64" creationId="{ADF9E3D8-23D9-4A41-B7AC-9623A603963C}"/>
          </ac:cxnSpMkLst>
        </pc:cxnChg>
        <pc:cxnChg chg="add del mod">
          <ac:chgData name="#JESSICA KEE SI JIA#" userId="2c6c4c4d-647b-4fc6-90cf-c043bc4277d9" providerId="ADAL" clId="{251424FD-7DCE-4DBC-8715-C4C34B3103FA}" dt="2021-06-09T15:57:28.748" v="1194" actId="478"/>
          <ac:cxnSpMkLst>
            <pc:docMk/>
            <pc:sldMk cId="3468805874" sldId="379"/>
            <ac:cxnSpMk id="66" creationId="{77E46F73-3461-4DBD-9B35-15EFBDF86002}"/>
          </ac:cxnSpMkLst>
        </pc:cxnChg>
      </pc:sldChg>
      <pc:sldChg chg="del">
        <pc:chgData name="#JESSICA KEE SI JIA#" userId="2c6c4c4d-647b-4fc6-90cf-c043bc4277d9" providerId="ADAL" clId="{251424FD-7DCE-4DBC-8715-C4C34B3103FA}" dt="2021-06-09T09:37:10.688" v="0" actId="47"/>
        <pc:sldMkLst>
          <pc:docMk/>
          <pc:sldMk cId="3675623140" sldId="379"/>
        </pc:sldMkLst>
      </pc:sldChg>
      <pc:sldChg chg="del">
        <pc:chgData name="#JESSICA KEE SI JIA#" userId="2c6c4c4d-647b-4fc6-90cf-c043bc4277d9" providerId="ADAL" clId="{251424FD-7DCE-4DBC-8715-C4C34B3103FA}" dt="2021-06-09T09:37:10.688" v="0" actId="47"/>
        <pc:sldMkLst>
          <pc:docMk/>
          <pc:sldMk cId="999213001" sldId="380"/>
        </pc:sldMkLst>
      </pc:sldChg>
      <pc:sldChg chg="modSp new mod ord">
        <pc:chgData name="#JESSICA KEE SI JIA#" userId="2c6c4c4d-647b-4fc6-90cf-c043bc4277d9" providerId="ADAL" clId="{251424FD-7DCE-4DBC-8715-C4C34B3103FA}" dt="2021-06-09T12:57:26.099" v="924" actId="20577"/>
        <pc:sldMkLst>
          <pc:docMk/>
          <pc:sldMk cId="3782021088" sldId="380"/>
        </pc:sldMkLst>
        <pc:spChg chg="mod">
          <ac:chgData name="#JESSICA KEE SI JIA#" userId="2c6c4c4d-647b-4fc6-90cf-c043bc4277d9" providerId="ADAL" clId="{251424FD-7DCE-4DBC-8715-C4C34B3103FA}" dt="2021-06-09T12:55:00.098" v="871" actId="5793"/>
          <ac:spMkLst>
            <pc:docMk/>
            <pc:sldMk cId="3782021088" sldId="380"/>
            <ac:spMk id="2" creationId="{B5E717B3-A0CD-4140-BBD4-023454AD1A53}"/>
          </ac:spMkLst>
        </pc:spChg>
        <pc:spChg chg="mod">
          <ac:chgData name="#JESSICA KEE SI JIA#" userId="2c6c4c4d-647b-4fc6-90cf-c043bc4277d9" providerId="ADAL" clId="{251424FD-7DCE-4DBC-8715-C4C34B3103FA}" dt="2021-06-09T12:57:26.099" v="924" actId="20577"/>
          <ac:spMkLst>
            <pc:docMk/>
            <pc:sldMk cId="3782021088" sldId="380"/>
            <ac:spMk id="3" creationId="{17C18CE6-4E6C-48EC-BC6E-8A4E89DB6E9F}"/>
          </ac:spMkLst>
        </pc:spChg>
      </pc:sldChg>
      <pc:sldChg chg="del">
        <pc:chgData name="#JESSICA KEE SI JIA#" userId="2c6c4c4d-647b-4fc6-90cf-c043bc4277d9" providerId="ADAL" clId="{251424FD-7DCE-4DBC-8715-C4C34B3103FA}" dt="2021-06-09T09:37:10.688" v="0" actId="47"/>
        <pc:sldMkLst>
          <pc:docMk/>
          <pc:sldMk cId="2310255079" sldId="381"/>
        </pc:sldMkLst>
      </pc:sldChg>
      <pc:sldChg chg="addSp delSp modSp add mod modTransition delAnim modAnim">
        <pc:chgData name="#JESSICA KEE SI JIA#" userId="2c6c4c4d-647b-4fc6-90cf-c043bc4277d9" providerId="ADAL" clId="{251424FD-7DCE-4DBC-8715-C4C34B3103FA}" dt="2021-06-10T12:39:25.230" v="3154" actId="207"/>
        <pc:sldMkLst>
          <pc:docMk/>
          <pc:sldMk cId="2813761316" sldId="381"/>
        </pc:sldMkLst>
        <pc:spChg chg="mod">
          <ac:chgData name="#JESSICA KEE SI JIA#" userId="2c6c4c4d-647b-4fc6-90cf-c043bc4277d9" providerId="ADAL" clId="{251424FD-7DCE-4DBC-8715-C4C34B3103FA}" dt="2021-06-10T12:39:25.230" v="3154" actId="207"/>
          <ac:spMkLst>
            <pc:docMk/>
            <pc:sldMk cId="2813761316" sldId="381"/>
            <ac:spMk id="4" creationId="{6B824074-3673-407D-926F-A1CB0C47B33C}"/>
          </ac:spMkLst>
        </pc:spChg>
        <pc:spChg chg="mod">
          <ac:chgData name="#JESSICA KEE SI JIA#" userId="2c6c4c4d-647b-4fc6-90cf-c043bc4277d9" providerId="ADAL" clId="{251424FD-7DCE-4DBC-8715-C4C34B3103FA}" dt="2021-06-10T12:39:25.230" v="3154" actId="207"/>
          <ac:spMkLst>
            <pc:docMk/>
            <pc:sldMk cId="2813761316" sldId="381"/>
            <ac:spMk id="5" creationId="{E219E115-FFD1-46F9-AFBD-5B35A8DDC894}"/>
          </ac:spMkLst>
        </pc:spChg>
        <pc:spChg chg="mod">
          <ac:chgData name="#JESSICA KEE SI JIA#" userId="2c6c4c4d-647b-4fc6-90cf-c043bc4277d9" providerId="ADAL" clId="{251424FD-7DCE-4DBC-8715-C4C34B3103FA}" dt="2021-06-10T12:39:25.230" v="3154" actId="207"/>
          <ac:spMkLst>
            <pc:docMk/>
            <pc:sldMk cId="2813761316" sldId="381"/>
            <ac:spMk id="8" creationId="{D1E675B6-BBD8-4713-835B-CE9829F69529}"/>
          </ac:spMkLst>
        </pc:spChg>
        <pc:spChg chg="mod">
          <ac:chgData name="#JESSICA KEE SI JIA#" userId="2c6c4c4d-647b-4fc6-90cf-c043bc4277d9" providerId="ADAL" clId="{251424FD-7DCE-4DBC-8715-C4C34B3103FA}" dt="2021-06-10T12:39:25.230" v="3154" actId="207"/>
          <ac:spMkLst>
            <pc:docMk/>
            <pc:sldMk cId="2813761316" sldId="381"/>
            <ac:spMk id="9" creationId="{562C7EB8-37FE-44EE-91D1-2ACA05D814B8}"/>
          </ac:spMkLst>
        </pc:spChg>
        <pc:spChg chg="mod">
          <ac:chgData name="#JESSICA KEE SI JIA#" userId="2c6c4c4d-647b-4fc6-90cf-c043bc4277d9" providerId="ADAL" clId="{251424FD-7DCE-4DBC-8715-C4C34B3103FA}" dt="2021-06-10T12:39:25.230" v="3154" actId="207"/>
          <ac:spMkLst>
            <pc:docMk/>
            <pc:sldMk cId="2813761316" sldId="381"/>
            <ac:spMk id="10" creationId="{63C23091-E8DC-4E31-BCAD-494BDC91523C}"/>
          </ac:spMkLst>
        </pc:spChg>
        <pc:spChg chg="ord">
          <ac:chgData name="#JESSICA KEE SI JIA#" userId="2c6c4c4d-647b-4fc6-90cf-c043bc4277d9" providerId="ADAL" clId="{251424FD-7DCE-4DBC-8715-C4C34B3103FA}" dt="2021-06-09T16:06:15.669" v="1287" actId="167"/>
          <ac:spMkLst>
            <pc:docMk/>
            <pc:sldMk cId="2813761316" sldId="381"/>
            <ac:spMk id="29" creationId="{F7DD0F3C-99BE-4F5F-A2E2-76D5009AA2D1}"/>
          </ac:spMkLst>
        </pc:spChg>
        <pc:spChg chg="mod">
          <ac:chgData name="#JESSICA KEE SI JIA#" userId="2c6c4c4d-647b-4fc6-90cf-c043bc4277d9" providerId="ADAL" clId="{251424FD-7DCE-4DBC-8715-C4C34B3103FA}" dt="2021-06-09T15:57:24.406" v="1193" actId="1076"/>
          <ac:spMkLst>
            <pc:docMk/>
            <pc:sldMk cId="2813761316" sldId="381"/>
            <ac:spMk id="30" creationId="{4D2774CC-7FAA-4265-88F4-B34C3F8C877A}"/>
          </ac:spMkLst>
        </pc:spChg>
        <pc:spChg chg="mod">
          <ac:chgData name="#JESSICA KEE SI JIA#" userId="2c6c4c4d-647b-4fc6-90cf-c043bc4277d9" providerId="ADAL" clId="{251424FD-7DCE-4DBC-8715-C4C34B3103FA}" dt="2021-06-09T15:58:58.443" v="1214" actId="208"/>
          <ac:spMkLst>
            <pc:docMk/>
            <pc:sldMk cId="2813761316" sldId="381"/>
            <ac:spMk id="33" creationId="{E27A0EC0-47EB-41C1-917C-8AEABEC91703}"/>
          </ac:spMkLst>
        </pc:spChg>
        <pc:spChg chg="mod">
          <ac:chgData name="#JESSICA KEE SI JIA#" userId="2c6c4c4d-647b-4fc6-90cf-c043bc4277d9" providerId="ADAL" clId="{251424FD-7DCE-4DBC-8715-C4C34B3103FA}" dt="2021-06-09T15:58:54.600" v="1213" actId="207"/>
          <ac:spMkLst>
            <pc:docMk/>
            <pc:sldMk cId="2813761316" sldId="381"/>
            <ac:spMk id="34" creationId="{C3F2297C-BA03-4E7E-AA1D-37DA99081B7D}"/>
          </ac:spMkLst>
        </pc:spChg>
        <pc:spChg chg="mod">
          <ac:chgData name="#JESSICA KEE SI JIA#" userId="2c6c4c4d-647b-4fc6-90cf-c043bc4277d9" providerId="ADAL" clId="{251424FD-7DCE-4DBC-8715-C4C34B3103FA}" dt="2021-06-09T15:58:12.721" v="1199"/>
          <ac:spMkLst>
            <pc:docMk/>
            <pc:sldMk cId="2813761316" sldId="381"/>
            <ac:spMk id="35" creationId="{D1D6A814-C27C-4414-A735-81272F009C23}"/>
          </ac:spMkLst>
        </pc:spChg>
        <pc:spChg chg="add mod">
          <ac:chgData name="#JESSICA KEE SI JIA#" userId="2c6c4c4d-647b-4fc6-90cf-c043bc4277d9" providerId="ADAL" clId="{251424FD-7DCE-4DBC-8715-C4C34B3103FA}" dt="2021-06-09T16:00:04.099" v="1228" actId="208"/>
          <ac:spMkLst>
            <pc:docMk/>
            <pc:sldMk cId="2813761316" sldId="381"/>
            <ac:spMk id="38" creationId="{FC36E8B4-8C44-49DE-9C25-5B36BC114FC7}"/>
          </ac:spMkLst>
        </pc:spChg>
        <pc:spChg chg="add mod">
          <ac:chgData name="#JESSICA KEE SI JIA#" userId="2c6c4c4d-647b-4fc6-90cf-c043bc4277d9" providerId="ADAL" clId="{251424FD-7DCE-4DBC-8715-C4C34B3103FA}" dt="2021-06-09T16:01:40.838" v="1242" actId="1076"/>
          <ac:spMkLst>
            <pc:docMk/>
            <pc:sldMk cId="2813761316" sldId="381"/>
            <ac:spMk id="39" creationId="{57F05A4F-CB40-4970-B7F2-C5E4882CBF56}"/>
          </ac:spMkLst>
        </pc:spChg>
        <pc:spChg chg="mod">
          <ac:chgData name="#JESSICA KEE SI JIA#" userId="2c6c4c4d-647b-4fc6-90cf-c043bc4277d9" providerId="ADAL" clId="{251424FD-7DCE-4DBC-8715-C4C34B3103FA}" dt="2021-06-09T16:05:20.547" v="1275" actId="207"/>
          <ac:spMkLst>
            <pc:docMk/>
            <pc:sldMk cId="2813761316" sldId="381"/>
            <ac:spMk id="54" creationId="{F5D56B38-B6F6-4F53-B26C-5C51CAD27DBF}"/>
          </ac:spMkLst>
        </pc:spChg>
        <pc:spChg chg="del">
          <ac:chgData name="#JESSICA KEE SI JIA#" userId="2c6c4c4d-647b-4fc6-90cf-c043bc4277d9" providerId="ADAL" clId="{251424FD-7DCE-4DBC-8715-C4C34B3103FA}" dt="2021-06-09T15:59:36.212" v="1220" actId="21"/>
          <ac:spMkLst>
            <pc:docMk/>
            <pc:sldMk cId="2813761316" sldId="381"/>
            <ac:spMk id="65" creationId="{377C196B-0DE7-4366-945B-DFF54424E6BA}"/>
          </ac:spMkLst>
        </pc:spChg>
        <pc:grpChg chg="add mod">
          <ac:chgData name="#JESSICA KEE SI JIA#" userId="2c6c4c4d-647b-4fc6-90cf-c043bc4277d9" providerId="ADAL" clId="{251424FD-7DCE-4DBC-8715-C4C34B3103FA}" dt="2021-06-09T15:58:22.591" v="1200" actId="1076"/>
          <ac:grpSpMkLst>
            <pc:docMk/>
            <pc:sldMk cId="2813761316" sldId="381"/>
            <ac:grpSpMk id="31" creationId="{AA82F22F-BE51-4580-A983-182E6C4D5C72}"/>
          </ac:grpSpMkLst>
        </pc:grpChg>
        <pc:grpChg chg="mod">
          <ac:chgData name="#JESSICA KEE SI JIA#" userId="2c6c4c4d-647b-4fc6-90cf-c043bc4277d9" providerId="ADAL" clId="{251424FD-7DCE-4DBC-8715-C4C34B3103FA}" dt="2021-06-09T15:57:52.664" v="1197" actId="1076"/>
          <ac:grpSpMkLst>
            <pc:docMk/>
            <pc:sldMk cId="2813761316" sldId="381"/>
            <ac:grpSpMk id="51" creationId="{DAA82373-E6A5-4604-8A93-434905693C2D}"/>
          </ac:grpSpMkLst>
        </pc:grpChg>
        <pc:grpChg chg="mod">
          <ac:chgData name="#JESSICA KEE SI JIA#" userId="2c6c4c4d-647b-4fc6-90cf-c043bc4277d9" providerId="ADAL" clId="{251424FD-7DCE-4DBC-8715-C4C34B3103FA}" dt="2021-06-09T15:58:00.312" v="1198" actId="14100"/>
          <ac:grpSpMkLst>
            <pc:docMk/>
            <pc:sldMk cId="2813761316" sldId="381"/>
            <ac:grpSpMk id="52" creationId="{86DDC0B1-B90D-4101-921E-C4023928C7C5}"/>
          </ac:grpSpMkLst>
        </pc:grpChg>
        <pc:cxnChg chg="add del mod ord">
          <ac:chgData name="#JESSICA KEE SI JIA#" userId="2c6c4c4d-647b-4fc6-90cf-c043bc4277d9" providerId="ADAL" clId="{251424FD-7DCE-4DBC-8715-C4C34B3103FA}" dt="2021-06-09T16:07:04.900" v="1308" actId="478"/>
          <ac:cxnSpMkLst>
            <pc:docMk/>
            <pc:sldMk cId="2813761316" sldId="381"/>
            <ac:cxnSpMk id="21" creationId="{8A176FD9-8E3D-4C97-88BD-B19088BAB053}"/>
          </ac:cxnSpMkLst>
        </pc:cxnChg>
        <pc:cxnChg chg="mod">
          <ac:chgData name="#JESSICA KEE SI JIA#" userId="2c6c4c4d-647b-4fc6-90cf-c043bc4277d9" providerId="ADAL" clId="{251424FD-7DCE-4DBC-8715-C4C34B3103FA}" dt="2021-06-09T16:07:48.374" v="1312" actId="208"/>
          <ac:cxnSpMkLst>
            <pc:docMk/>
            <pc:sldMk cId="2813761316" sldId="381"/>
            <ac:cxnSpMk id="32" creationId="{4758F4B9-0E14-4CEC-8554-E4E91EBAAD41}"/>
          </ac:cxnSpMkLst>
        </pc:cxnChg>
        <pc:cxnChg chg="add mod">
          <ac:chgData name="#JESSICA KEE SI JIA#" userId="2c6c4c4d-647b-4fc6-90cf-c043bc4277d9" providerId="ADAL" clId="{251424FD-7DCE-4DBC-8715-C4C34B3103FA}" dt="2021-06-09T15:59:01.689" v="1215" actId="208"/>
          <ac:cxnSpMkLst>
            <pc:docMk/>
            <pc:sldMk cId="2813761316" sldId="381"/>
            <ac:cxnSpMk id="36" creationId="{3603894C-68C6-4680-A5D2-046D1257FBFA}"/>
          </ac:cxnSpMkLst>
        </pc:cxnChg>
        <pc:cxnChg chg="add mod">
          <ac:chgData name="#JESSICA KEE SI JIA#" userId="2c6c4c4d-647b-4fc6-90cf-c043bc4277d9" providerId="ADAL" clId="{251424FD-7DCE-4DBC-8715-C4C34B3103FA}" dt="2021-06-09T16:05:24.920" v="1281" actId="1035"/>
          <ac:cxnSpMkLst>
            <pc:docMk/>
            <pc:sldMk cId="2813761316" sldId="381"/>
            <ac:cxnSpMk id="37" creationId="{0D47ABA1-8BC8-4943-91C4-87169D8749B2}"/>
          </ac:cxnSpMkLst>
        </pc:cxnChg>
        <pc:cxnChg chg="mod">
          <ac:chgData name="#JESSICA KEE SI JIA#" userId="2c6c4c4d-647b-4fc6-90cf-c043bc4277d9" providerId="ADAL" clId="{251424FD-7DCE-4DBC-8715-C4C34B3103FA}" dt="2021-06-09T16:07:45.678" v="1311" actId="208"/>
          <ac:cxnSpMkLst>
            <pc:docMk/>
            <pc:sldMk cId="2813761316" sldId="381"/>
            <ac:cxnSpMk id="56" creationId="{B041AF52-6CE9-4A28-B8F4-1552349DCA6D}"/>
          </ac:cxnSpMkLst>
        </pc:cxnChg>
        <pc:cxnChg chg="mod">
          <ac:chgData name="#JESSICA KEE SI JIA#" userId="2c6c4c4d-647b-4fc6-90cf-c043bc4277d9" providerId="ADAL" clId="{251424FD-7DCE-4DBC-8715-C4C34B3103FA}" dt="2021-06-09T15:57:52.664" v="1197" actId="1076"/>
          <ac:cxnSpMkLst>
            <pc:docMk/>
            <pc:sldMk cId="2813761316" sldId="381"/>
            <ac:cxnSpMk id="64" creationId="{ADF9E3D8-23D9-4A41-B7AC-9623A603963C}"/>
          </ac:cxnSpMkLst>
        </pc:cxnChg>
        <pc:cxnChg chg="mod">
          <ac:chgData name="#JESSICA KEE SI JIA#" userId="2c6c4c4d-647b-4fc6-90cf-c043bc4277d9" providerId="ADAL" clId="{251424FD-7DCE-4DBC-8715-C4C34B3103FA}" dt="2021-06-09T15:59:36.212" v="1220" actId="21"/>
          <ac:cxnSpMkLst>
            <pc:docMk/>
            <pc:sldMk cId="2813761316" sldId="381"/>
            <ac:cxnSpMk id="66" creationId="{77E46F73-3461-4DBD-9B35-15EFBDF86002}"/>
          </ac:cxnSpMkLst>
        </pc:cxnChg>
      </pc:sldChg>
      <pc:sldChg chg="addSp delSp modSp new mod delAnim modAnim">
        <pc:chgData name="#JESSICA KEE SI JIA#" userId="2c6c4c4d-647b-4fc6-90cf-c043bc4277d9" providerId="ADAL" clId="{251424FD-7DCE-4DBC-8715-C4C34B3103FA}" dt="2021-06-17T08:51:58.496" v="3928" actId="207"/>
        <pc:sldMkLst>
          <pc:docMk/>
          <pc:sldMk cId="2981758355" sldId="382"/>
        </pc:sldMkLst>
        <pc:spChg chg="add mod ord topLvl">
          <ac:chgData name="#JESSICA KEE SI JIA#" userId="2c6c4c4d-647b-4fc6-90cf-c043bc4277d9" providerId="ADAL" clId="{251424FD-7DCE-4DBC-8715-C4C34B3103FA}" dt="2021-06-10T07:35:54.771" v="1359" actId="14100"/>
          <ac:spMkLst>
            <pc:docMk/>
            <pc:sldMk cId="2981758355" sldId="382"/>
            <ac:spMk id="2" creationId="{1452B392-ED23-4149-BD94-1B87C92DAF54}"/>
          </ac:spMkLst>
        </pc:spChg>
        <pc:spChg chg="del">
          <ac:chgData name="#JESSICA KEE SI JIA#" userId="2c6c4c4d-647b-4fc6-90cf-c043bc4277d9" providerId="ADAL" clId="{251424FD-7DCE-4DBC-8715-C4C34B3103FA}" dt="2021-06-09T16:08:27.196" v="1317" actId="478"/>
          <ac:spMkLst>
            <pc:docMk/>
            <pc:sldMk cId="2981758355" sldId="382"/>
            <ac:spMk id="2" creationId="{EAC7B35B-E372-4E2F-9679-ABEE17DBDDD1}"/>
          </ac:spMkLst>
        </pc:spChg>
        <pc:spChg chg="del">
          <ac:chgData name="#JESSICA KEE SI JIA#" userId="2c6c4c4d-647b-4fc6-90cf-c043bc4277d9" providerId="ADAL" clId="{251424FD-7DCE-4DBC-8715-C4C34B3103FA}" dt="2021-06-09T16:08:26.136" v="1316" actId="478"/>
          <ac:spMkLst>
            <pc:docMk/>
            <pc:sldMk cId="2981758355" sldId="382"/>
            <ac:spMk id="3" creationId="{DED36398-6928-4D24-A6EB-A19950D526D6}"/>
          </ac:spMkLst>
        </pc:spChg>
        <pc:spChg chg="add mod">
          <ac:chgData name="#JESSICA KEE SI JIA#" userId="2c6c4c4d-647b-4fc6-90cf-c043bc4277d9" providerId="ADAL" clId="{251424FD-7DCE-4DBC-8715-C4C34B3103FA}" dt="2021-06-17T08:51:58.496" v="3928" actId="207"/>
          <ac:spMkLst>
            <pc:docMk/>
            <pc:sldMk cId="2981758355" sldId="382"/>
            <ac:spMk id="4" creationId="{95DABF9D-4F3E-4600-8A2F-A41C915FE7B9}"/>
          </ac:spMkLst>
        </pc:spChg>
        <pc:spChg chg="add mod">
          <ac:chgData name="#JESSICA KEE SI JIA#" userId="2c6c4c4d-647b-4fc6-90cf-c043bc4277d9" providerId="ADAL" clId="{251424FD-7DCE-4DBC-8715-C4C34B3103FA}" dt="2021-06-17T08:51:58.496" v="3928" actId="207"/>
          <ac:spMkLst>
            <pc:docMk/>
            <pc:sldMk cId="2981758355" sldId="382"/>
            <ac:spMk id="5" creationId="{D7B96324-72DE-4639-89C6-2109B8F277B1}"/>
          </ac:spMkLst>
        </pc:spChg>
        <pc:spChg chg="add mod">
          <ac:chgData name="#JESSICA KEE SI JIA#" userId="2c6c4c4d-647b-4fc6-90cf-c043bc4277d9" providerId="ADAL" clId="{251424FD-7DCE-4DBC-8715-C4C34B3103FA}" dt="2021-06-17T08:51:58.496" v="3928" actId="207"/>
          <ac:spMkLst>
            <pc:docMk/>
            <pc:sldMk cId="2981758355" sldId="382"/>
            <ac:spMk id="6" creationId="{7D09ECC1-6FB6-4F11-9CBB-625E64BFB660}"/>
          </ac:spMkLst>
        </pc:spChg>
        <pc:spChg chg="add mod">
          <ac:chgData name="#JESSICA KEE SI JIA#" userId="2c6c4c4d-647b-4fc6-90cf-c043bc4277d9" providerId="ADAL" clId="{251424FD-7DCE-4DBC-8715-C4C34B3103FA}" dt="2021-06-17T08:51:58.496" v="3928" actId="207"/>
          <ac:spMkLst>
            <pc:docMk/>
            <pc:sldMk cId="2981758355" sldId="382"/>
            <ac:spMk id="7" creationId="{63F97CB2-25AA-446F-BCEF-2124688D24EE}"/>
          </ac:spMkLst>
        </pc:spChg>
        <pc:spChg chg="add mod">
          <ac:chgData name="#JESSICA KEE SI JIA#" userId="2c6c4c4d-647b-4fc6-90cf-c043bc4277d9" providerId="ADAL" clId="{251424FD-7DCE-4DBC-8715-C4C34B3103FA}" dt="2021-06-17T08:51:58.496" v="3928" actId="207"/>
          <ac:spMkLst>
            <pc:docMk/>
            <pc:sldMk cId="2981758355" sldId="382"/>
            <ac:spMk id="8" creationId="{74732FB1-B5E2-49E6-8E0A-57DB40E31F46}"/>
          </ac:spMkLst>
        </pc:spChg>
        <pc:spChg chg="add del mod">
          <ac:chgData name="#JESSICA KEE SI JIA#" userId="2c6c4c4d-647b-4fc6-90cf-c043bc4277d9" providerId="ADAL" clId="{251424FD-7DCE-4DBC-8715-C4C34B3103FA}" dt="2021-06-09T16:08:21.837" v="1315" actId="478"/>
          <ac:spMkLst>
            <pc:docMk/>
            <pc:sldMk cId="2981758355" sldId="382"/>
            <ac:spMk id="13" creationId="{CB6ACA87-71F0-4F34-9362-B91B6B1207DA}"/>
          </ac:spMkLst>
        </pc:spChg>
        <pc:spChg chg="mod">
          <ac:chgData name="#JESSICA KEE SI JIA#" userId="2c6c4c4d-647b-4fc6-90cf-c043bc4277d9" providerId="ADAL" clId="{251424FD-7DCE-4DBC-8715-C4C34B3103FA}" dt="2021-06-10T07:38:25.603" v="1399" actId="207"/>
          <ac:spMkLst>
            <pc:docMk/>
            <pc:sldMk cId="2981758355" sldId="382"/>
            <ac:spMk id="14" creationId="{B2DD240E-69CC-4F8A-B4DF-2F5C2AC3C8BC}"/>
          </ac:spMkLst>
        </pc:spChg>
        <pc:spChg chg="mod">
          <ac:chgData name="#JESSICA KEE SI JIA#" userId="2c6c4c4d-647b-4fc6-90cf-c043bc4277d9" providerId="ADAL" clId="{251424FD-7DCE-4DBC-8715-C4C34B3103FA}" dt="2021-06-10T07:35:44.443" v="1357" actId="20577"/>
          <ac:spMkLst>
            <pc:docMk/>
            <pc:sldMk cId="2981758355" sldId="382"/>
            <ac:spMk id="15" creationId="{7828837D-C2F2-4486-9545-5D13DFF044AC}"/>
          </ac:spMkLst>
        </pc:spChg>
        <pc:spChg chg="mod">
          <ac:chgData name="#JESSICA KEE SI JIA#" userId="2c6c4c4d-647b-4fc6-90cf-c043bc4277d9" providerId="ADAL" clId="{251424FD-7DCE-4DBC-8715-C4C34B3103FA}" dt="2021-06-10T07:39:08.649" v="1406" actId="208"/>
          <ac:spMkLst>
            <pc:docMk/>
            <pc:sldMk cId="2981758355" sldId="382"/>
            <ac:spMk id="23" creationId="{D67F7D22-37FF-4501-9A08-7B39EB047DE1}"/>
          </ac:spMkLst>
        </pc:spChg>
        <pc:spChg chg="mod">
          <ac:chgData name="#JESSICA KEE SI JIA#" userId="2c6c4c4d-647b-4fc6-90cf-c043bc4277d9" providerId="ADAL" clId="{251424FD-7DCE-4DBC-8715-C4C34B3103FA}" dt="2021-06-10T07:38:41.715" v="1402" actId="207"/>
          <ac:spMkLst>
            <pc:docMk/>
            <pc:sldMk cId="2981758355" sldId="382"/>
            <ac:spMk id="25" creationId="{D82248F7-5B4F-46D7-B28A-6F5286E5B60A}"/>
          </ac:spMkLst>
        </pc:spChg>
        <pc:spChg chg="mod">
          <ac:chgData name="#JESSICA KEE SI JIA#" userId="2c6c4c4d-647b-4fc6-90cf-c043bc4277d9" providerId="ADAL" clId="{251424FD-7DCE-4DBC-8715-C4C34B3103FA}" dt="2021-06-10T07:37:33.656" v="1380"/>
          <ac:spMkLst>
            <pc:docMk/>
            <pc:sldMk cId="2981758355" sldId="382"/>
            <ac:spMk id="26" creationId="{8CAB0682-6DC1-4B58-B159-12167BFB119F}"/>
          </ac:spMkLst>
        </pc:spChg>
        <pc:spChg chg="mod">
          <ac:chgData name="#JESSICA KEE SI JIA#" userId="2c6c4c4d-647b-4fc6-90cf-c043bc4277d9" providerId="ADAL" clId="{251424FD-7DCE-4DBC-8715-C4C34B3103FA}" dt="2021-06-10T07:40:27.269" v="1426" actId="208"/>
          <ac:spMkLst>
            <pc:docMk/>
            <pc:sldMk cId="2981758355" sldId="382"/>
            <ac:spMk id="31" creationId="{F3A5CA53-3E1C-46E2-AFA9-BBC2B2B48719}"/>
          </ac:spMkLst>
        </pc:spChg>
        <pc:spChg chg="mod">
          <ac:chgData name="#JESSICA KEE SI JIA#" userId="2c6c4c4d-647b-4fc6-90cf-c043bc4277d9" providerId="ADAL" clId="{251424FD-7DCE-4DBC-8715-C4C34B3103FA}" dt="2021-06-10T07:40:04.596" v="1421" actId="207"/>
          <ac:spMkLst>
            <pc:docMk/>
            <pc:sldMk cId="2981758355" sldId="382"/>
            <ac:spMk id="33" creationId="{DF05C7A3-3169-4351-A31B-E2B908BAF552}"/>
          </ac:spMkLst>
        </pc:spChg>
        <pc:spChg chg="mod">
          <ac:chgData name="#JESSICA KEE SI JIA#" userId="2c6c4c4d-647b-4fc6-90cf-c043bc4277d9" providerId="ADAL" clId="{251424FD-7DCE-4DBC-8715-C4C34B3103FA}" dt="2021-06-10T07:39:38.513" v="1412"/>
          <ac:spMkLst>
            <pc:docMk/>
            <pc:sldMk cId="2981758355" sldId="382"/>
            <ac:spMk id="34" creationId="{FFD20270-5179-48BE-A63E-6FCB4778CCA2}"/>
          </ac:spMkLst>
        </pc:spChg>
        <pc:spChg chg="mod">
          <ac:chgData name="#JESSICA KEE SI JIA#" userId="2c6c4c4d-647b-4fc6-90cf-c043bc4277d9" providerId="ADAL" clId="{251424FD-7DCE-4DBC-8715-C4C34B3103FA}" dt="2021-06-10T07:42:19.466" v="1433"/>
          <ac:spMkLst>
            <pc:docMk/>
            <pc:sldMk cId="2981758355" sldId="382"/>
            <ac:spMk id="38" creationId="{7F196D19-80AB-41B1-9273-AF8ACCD644FC}"/>
          </ac:spMkLst>
        </pc:spChg>
        <pc:spChg chg="mod">
          <ac:chgData name="#JESSICA KEE SI JIA#" userId="2c6c4c4d-647b-4fc6-90cf-c043bc4277d9" providerId="ADAL" clId="{251424FD-7DCE-4DBC-8715-C4C34B3103FA}" dt="2021-06-10T07:42:19.466" v="1433"/>
          <ac:spMkLst>
            <pc:docMk/>
            <pc:sldMk cId="2981758355" sldId="382"/>
            <ac:spMk id="40" creationId="{48DC5551-7A02-4569-8C22-B82905551E75}"/>
          </ac:spMkLst>
        </pc:spChg>
        <pc:spChg chg="mod">
          <ac:chgData name="#JESSICA KEE SI JIA#" userId="2c6c4c4d-647b-4fc6-90cf-c043bc4277d9" providerId="ADAL" clId="{251424FD-7DCE-4DBC-8715-C4C34B3103FA}" dt="2021-06-10T07:42:19.466" v="1433"/>
          <ac:spMkLst>
            <pc:docMk/>
            <pc:sldMk cId="2981758355" sldId="382"/>
            <ac:spMk id="41" creationId="{22DA45B4-A44D-427A-AF5F-D05ABE8C3163}"/>
          </ac:spMkLst>
        </pc:spChg>
        <pc:spChg chg="add mod">
          <ac:chgData name="#JESSICA KEE SI JIA#" userId="2c6c4c4d-647b-4fc6-90cf-c043bc4277d9" providerId="ADAL" clId="{251424FD-7DCE-4DBC-8715-C4C34B3103FA}" dt="2021-06-10T08:34:01.155" v="1781" actId="1038"/>
          <ac:spMkLst>
            <pc:docMk/>
            <pc:sldMk cId="2981758355" sldId="382"/>
            <ac:spMk id="42" creationId="{4ED99E67-743E-4E29-9401-1F262E6A7CC2}"/>
          </ac:spMkLst>
        </pc:spChg>
        <pc:spChg chg="add mod">
          <ac:chgData name="#JESSICA KEE SI JIA#" userId="2c6c4c4d-647b-4fc6-90cf-c043bc4277d9" providerId="ADAL" clId="{251424FD-7DCE-4DBC-8715-C4C34B3103FA}" dt="2021-06-10T08:34:01.155" v="1781" actId="1038"/>
          <ac:spMkLst>
            <pc:docMk/>
            <pc:sldMk cId="2981758355" sldId="382"/>
            <ac:spMk id="43" creationId="{E0D7A296-08D1-4A61-9A0C-194BE5103562}"/>
          </ac:spMkLst>
        </pc:spChg>
        <pc:spChg chg="add mod">
          <ac:chgData name="#JESSICA KEE SI JIA#" userId="2c6c4c4d-647b-4fc6-90cf-c043bc4277d9" providerId="ADAL" clId="{251424FD-7DCE-4DBC-8715-C4C34B3103FA}" dt="2021-06-10T08:34:01.155" v="1781" actId="1038"/>
          <ac:spMkLst>
            <pc:docMk/>
            <pc:sldMk cId="2981758355" sldId="382"/>
            <ac:spMk id="64" creationId="{BAD10DB7-3125-4AD1-AC42-589877469E96}"/>
          </ac:spMkLst>
        </pc:spChg>
        <pc:spChg chg="add del mod ord">
          <ac:chgData name="#JESSICA KEE SI JIA#" userId="2c6c4c4d-647b-4fc6-90cf-c043bc4277d9" providerId="ADAL" clId="{251424FD-7DCE-4DBC-8715-C4C34B3103FA}" dt="2021-06-10T08:33:33.796" v="1769" actId="478"/>
          <ac:spMkLst>
            <pc:docMk/>
            <pc:sldMk cId="2981758355" sldId="382"/>
            <ac:spMk id="68" creationId="{6EC2C29B-66BD-43E4-86FA-355B11818A94}"/>
          </ac:spMkLst>
        </pc:spChg>
        <pc:spChg chg="add mod ord">
          <ac:chgData name="#JESSICA KEE SI JIA#" userId="2c6c4c4d-647b-4fc6-90cf-c043bc4277d9" providerId="ADAL" clId="{251424FD-7DCE-4DBC-8715-C4C34B3103FA}" dt="2021-06-10T08:33:50.021" v="1773" actId="167"/>
          <ac:spMkLst>
            <pc:docMk/>
            <pc:sldMk cId="2981758355" sldId="382"/>
            <ac:spMk id="69" creationId="{75E0CFD3-E593-45C8-B665-77CCE1B7D18D}"/>
          </ac:spMkLst>
        </pc:spChg>
        <pc:spChg chg="add mod">
          <ac:chgData name="#JESSICA KEE SI JIA#" userId="2c6c4c4d-647b-4fc6-90cf-c043bc4277d9" providerId="ADAL" clId="{251424FD-7DCE-4DBC-8715-C4C34B3103FA}" dt="2021-06-10T08:34:40.639" v="1797" actId="20577"/>
          <ac:spMkLst>
            <pc:docMk/>
            <pc:sldMk cId="2981758355" sldId="382"/>
            <ac:spMk id="70" creationId="{77E0B902-1A1A-46B1-BAF5-33D776DA1E2D}"/>
          </ac:spMkLst>
        </pc:spChg>
        <pc:grpChg chg="add mod">
          <ac:chgData name="#JESSICA KEE SI JIA#" userId="2c6c4c4d-647b-4fc6-90cf-c043bc4277d9" providerId="ADAL" clId="{251424FD-7DCE-4DBC-8715-C4C34B3103FA}" dt="2021-06-10T07:34:29.689" v="1334" actId="164"/>
          <ac:grpSpMkLst>
            <pc:docMk/>
            <pc:sldMk cId="2981758355" sldId="382"/>
            <ac:grpSpMk id="3" creationId="{9061977D-0ADE-4F06-B556-5AE3FCB7A667}"/>
          </ac:grpSpMkLst>
        </pc:grpChg>
        <pc:grpChg chg="add mod topLvl">
          <ac:chgData name="#JESSICA KEE SI JIA#" userId="2c6c4c4d-647b-4fc6-90cf-c043bc4277d9" providerId="ADAL" clId="{251424FD-7DCE-4DBC-8715-C4C34B3103FA}" dt="2021-06-10T07:35:05.848" v="1344" actId="164"/>
          <ac:grpSpMkLst>
            <pc:docMk/>
            <pc:sldMk cId="2981758355" sldId="382"/>
            <ac:grpSpMk id="13" creationId="{E13B9D17-366A-4CFE-A524-54D3D6E10D4F}"/>
          </ac:grpSpMkLst>
        </pc:grpChg>
        <pc:grpChg chg="add del mod">
          <ac:chgData name="#JESSICA KEE SI JIA#" userId="2c6c4c4d-647b-4fc6-90cf-c043bc4277d9" providerId="ADAL" clId="{251424FD-7DCE-4DBC-8715-C4C34B3103FA}" dt="2021-06-10T07:34:45.835" v="1339" actId="165"/>
          <ac:grpSpMkLst>
            <pc:docMk/>
            <pc:sldMk cId="2981758355" sldId="382"/>
            <ac:grpSpMk id="16" creationId="{5CFC77E4-A10F-4B80-ACCC-C607C6ACE50A}"/>
          </ac:grpSpMkLst>
        </pc:grpChg>
        <pc:grpChg chg="add mod">
          <ac:chgData name="#JESSICA KEE SI JIA#" userId="2c6c4c4d-647b-4fc6-90cf-c043bc4277d9" providerId="ADAL" clId="{251424FD-7DCE-4DBC-8715-C4C34B3103FA}" dt="2021-06-10T08:34:01.155" v="1781" actId="1038"/>
          <ac:grpSpMkLst>
            <pc:docMk/>
            <pc:sldMk cId="2981758355" sldId="382"/>
            <ac:grpSpMk id="17" creationId="{91BF3216-6D66-4AAF-A98B-CE6D4A064635}"/>
          </ac:grpSpMkLst>
        </pc:grpChg>
        <pc:grpChg chg="add mod">
          <ac:chgData name="#JESSICA KEE SI JIA#" userId="2c6c4c4d-647b-4fc6-90cf-c043bc4277d9" providerId="ADAL" clId="{251424FD-7DCE-4DBC-8715-C4C34B3103FA}" dt="2021-06-10T08:34:01.155" v="1781" actId="1038"/>
          <ac:grpSpMkLst>
            <pc:docMk/>
            <pc:sldMk cId="2981758355" sldId="382"/>
            <ac:grpSpMk id="22" creationId="{556B42DB-004D-4656-97F4-E5CEC6CF88C2}"/>
          </ac:grpSpMkLst>
        </pc:grpChg>
        <pc:grpChg chg="mod">
          <ac:chgData name="#JESSICA KEE SI JIA#" userId="2c6c4c4d-647b-4fc6-90cf-c043bc4277d9" providerId="ADAL" clId="{251424FD-7DCE-4DBC-8715-C4C34B3103FA}" dt="2021-06-10T07:37:33.656" v="1380"/>
          <ac:grpSpMkLst>
            <pc:docMk/>
            <pc:sldMk cId="2981758355" sldId="382"/>
            <ac:grpSpMk id="24" creationId="{5D8D92EF-FAE0-4317-BA40-8A1768DFFD66}"/>
          </ac:grpSpMkLst>
        </pc:grpChg>
        <pc:grpChg chg="add mod">
          <ac:chgData name="#JESSICA KEE SI JIA#" userId="2c6c4c4d-647b-4fc6-90cf-c043bc4277d9" providerId="ADAL" clId="{251424FD-7DCE-4DBC-8715-C4C34B3103FA}" dt="2021-06-10T08:34:01.155" v="1781" actId="1038"/>
          <ac:grpSpMkLst>
            <pc:docMk/>
            <pc:sldMk cId="2981758355" sldId="382"/>
            <ac:grpSpMk id="30" creationId="{B1970C6A-5E3A-41EB-A1D2-ED5E70FED451}"/>
          </ac:grpSpMkLst>
        </pc:grpChg>
        <pc:grpChg chg="mod">
          <ac:chgData name="#JESSICA KEE SI JIA#" userId="2c6c4c4d-647b-4fc6-90cf-c043bc4277d9" providerId="ADAL" clId="{251424FD-7DCE-4DBC-8715-C4C34B3103FA}" dt="2021-06-10T07:39:38.513" v="1412"/>
          <ac:grpSpMkLst>
            <pc:docMk/>
            <pc:sldMk cId="2981758355" sldId="382"/>
            <ac:grpSpMk id="32" creationId="{E128EC0B-64C3-4D51-AE49-7DE3498FA8D3}"/>
          </ac:grpSpMkLst>
        </pc:grpChg>
        <pc:grpChg chg="add del mod">
          <ac:chgData name="#JESSICA KEE SI JIA#" userId="2c6c4c4d-647b-4fc6-90cf-c043bc4277d9" providerId="ADAL" clId="{251424FD-7DCE-4DBC-8715-C4C34B3103FA}" dt="2021-06-10T07:42:32.905" v="1435" actId="478"/>
          <ac:grpSpMkLst>
            <pc:docMk/>
            <pc:sldMk cId="2981758355" sldId="382"/>
            <ac:grpSpMk id="37" creationId="{2FDDE5F1-2B79-4A2A-BC2F-B6FF88C64082}"/>
          </ac:grpSpMkLst>
        </pc:grpChg>
        <pc:grpChg chg="mod">
          <ac:chgData name="#JESSICA KEE SI JIA#" userId="2c6c4c4d-647b-4fc6-90cf-c043bc4277d9" providerId="ADAL" clId="{251424FD-7DCE-4DBC-8715-C4C34B3103FA}" dt="2021-06-10T07:42:19.466" v="1433"/>
          <ac:grpSpMkLst>
            <pc:docMk/>
            <pc:sldMk cId="2981758355" sldId="382"/>
            <ac:grpSpMk id="39" creationId="{3680EE50-77FD-4889-888E-AAAA60E0617E}"/>
          </ac:grpSpMkLst>
        </pc:grpChg>
        <pc:cxnChg chg="add mod">
          <ac:chgData name="#JESSICA KEE SI JIA#" userId="2c6c4c4d-647b-4fc6-90cf-c043bc4277d9" providerId="ADAL" clId="{251424FD-7DCE-4DBC-8715-C4C34B3103FA}" dt="2021-06-10T08:34:01.155" v="1781" actId="1038"/>
          <ac:cxnSpMkLst>
            <pc:docMk/>
            <pc:sldMk cId="2981758355" sldId="382"/>
            <ac:cxnSpMk id="9" creationId="{AA621712-10A7-4FF0-BDE2-98ADC3F530E2}"/>
          </ac:cxnSpMkLst>
        </pc:cxnChg>
        <pc:cxnChg chg="add mod">
          <ac:chgData name="#JESSICA KEE SI JIA#" userId="2c6c4c4d-647b-4fc6-90cf-c043bc4277d9" providerId="ADAL" clId="{251424FD-7DCE-4DBC-8715-C4C34B3103FA}" dt="2021-06-10T08:34:01.155" v="1781" actId="1038"/>
          <ac:cxnSpMkLst>
            <pc:docMk/>
            <pc:sldMk cId="2981758355" sldId="382"/>
            <ac:cxnSpMk id="10" creationId="{F436C032-AE78-40E2-B4D2-495024687A51}"/>
          </ac:cxnSpMkLst>
        </pc:cxnChg>
        <pc:cxnChg chg="add mod">
          <ac:chgData name="#JESSICA KEE SI JIA#" userId="2c6c4c4d-647b-4fc6-90cf-c043bc4277d9" providerId="ADAL" clId="{251424FD-7DCE-4DBC-8715-C4C34B3103FA}" dt="2021-06-10T08:34:01.155" v="1781" actId="1038"/>
          <ac:cxnSpMkLst>
            <pc:docMk/>
            <pc:sldMk cId="2981758355" sldId="382"/>
            <ac:cxnSpMk id="11" creationId="{33EB2670-0521-40F9-BA3B-1201025D0AD8}"/>
          </ac:cxnSpMkLst>
        </pc:cxnChg>
        <pc:cxnChg chg="add mod">
          <ac:chgData name="#JESSICA KEE SI JIA#" userId="2c6c4c4d-647b-4fc6-90cf-c043bc4277d9" providerId="ADAL" clId="{251424FD-7DCE-4DBC-8715-C4C34B3103FA}" dt="2021-06-10T08:34:01.155" v="1781" actId="1038"/>
          <ac:cxnSpMkLst>
            <pc:docMk/>
            <pc:sldMk cId="2981758355" sldId="382"/>
            <ac:cxnSpMk id="12" creationId="{66FDF344-993D-4C68-93F2-BC276387DBB3}"/>
          </ac:cxnSpMkLst>
        </pc:cxnChg>
        <pc:cxnChg chg="add mod">
          <ac:chgData name="#JESSICA KEE SI JIA#" userId="2c6c4c4d-647b-4fc6-90cf-c043bc4277d9" providerId="ADAL" clId="{251424FD-7DCE-4DBC-8715-C4C34B3103FA}" dt="2021-06-10T08:34:01.155" v="1781" actId="1038"/>
          <ac:cxnSpMkLst>
            <pc:docMk/>
            <pc:sldMk cId="2981758355" sldId="382"/>
            <ac:cxnSpMk id="19" creationId="{5422CBB1-0A13-4C40-A81F-FBC128943E43}"/>
          </ac:cxnSpMkLst>
        </pc:cxnChg>
        <pc:cxnChg chg="add mod">
          <ac:chgData name="#JESSICA KEE SI JIA#" userId="2c6c4c4d-647b-4fc6-90cf-c043bc4277d9" providerId="ADAL" clId="{251424FD-7DCE-4DBC-8715-C4C34B3103FA}" dt="2021-06-10T08:34:01.155" v="1781" actId="1038"/>
          <ac:cxnSpMkLst>
            <pc:docMk/>
            <pc:sldMk cId="2981758355" sldId="382"/>
            <ac:cxnSpMk id="28" creationId="{993AB0F0-F400-4069-870D-FBCF4EFDD5F0}"/>
          </ac:cxnSpMkLst>
        </pc:cxnChg>
        <pc:cxnChg chg="add mod">
          <ac:chgData name="#JESSICA KEE SI JIA#" userId="2c6c4c4d-647b-4fc6-90cf-c043bc4277d9" providerId="ADAL" clId="{251424FD-7DCE-4DBC-8715-C4C34B3103FA}" dt="2021-06-10T08:34:01.155" v="1781" actId="1038"/>
          <ac:cxnSpMkLst>
            <pc:docMk/>
            <pc:sldMk cId="2981758355" sldId="382"/>
            <ac:cxnSpMk id="29" creationId="{E2B52CF4-BFFB-46DD-9F2E-7CCC7759FC88}"/>
          </ac:cxnSpMkLst>
        </pc:cxnChg>
        <pc:cxnChg chg="add mod">
          <ac:chgData name="#JESSICA KEE SI JIA#" userId="2c6c4c4d-647b-4fc6-90cf-c043bc4277d9" providerId="ADAL" clId="{251424FD-7DCE-4DBC-8715-C4C34B3103FA}" dt="2021-06-10T08:34:01.155" v="1781" actId="1038"/>
          <ac:cxnSpMkLst>
            <pc:docMk/>
            <pc:sldMk cId="2981758355" sldId="382"/>
            <ac:cxnSpMk id="35" creationId="{A74B2D29-82B0-477C-B44F-CA346A8E2240}"/>
          </ac:cxnSpMkLst>
        </pc:cxnChg>
        <pc:cxnChg chg="add mod">
          <ac:chgData name="#JESSICA KEE SI JIA#" userId="2c6c4c4d-647b-4fc6-90cf-c043bc4277d9" providerId="ADAL" clId="{251424FD-7DCE-4DBC-8715-C4C34B3103FA}" dt="2021-06-10T08:34:01.155" v="1781" actId="1038"/>
          <ac:cxnSpMkLst>
            <pc:docMk/>
            <pc:sldMk cId="2981758355" sldId="382"/>
            <ac:cxnSpMk id="36" creationId="{714319AE-84C2-4DA7-BD4C-19C14E3B057C}"/>
          </ac:cxnSpMkLst>
        </pc:cxnChg>
        <pc:cxnChg chg="add mod ord">
          <ac:chgData name="#JESSICA KEE SI JIA#" userId="2c6c4c4d-647b-4fc6-90cf-c043bc4277d9" providerId="ADAL" clId="{251424FD-7DCE-4DBC-8715-C4C34B3103FA}" dt="2021-06-10T08:34:01.155" v="1781" actId="1038"/>
          <ac:cxnSpMkLst>
            <pc:docMk/>
            <pc:sldMk cId="2981758355" sldId="382"/>
            <ac:cxnSpMk id="66" creationId="{AD96B9DD-FE4C-4B6E-95B5-44D7F78C0463}"/>
          </ac:cxnSpMkLst>
        </pc:cxnChg>
      </pc:sldChg>
      <pc:sldChg chg="addSp delSp modSp add mod addAnim delAnim modAnim">
        <pc:chgData name="#JESSICA KEE SI JIA#" userId="2c6c4c4d-647b-4fc6-90cf-c043bc4277d9" providerId="ADAL" clId="{251424FD-7DCE-4DBC-8715-C4C34B3103FA}" dt="2021-06-17T08:52:01.903" v="3929" actId="207"/>
        <pc:sldMkLst>
          <pc:docMk/>
          <pc:sldMk cId="1651223319" sldId="383"/>
        </pc:sldMkLst>
        <pc:spChg chg="mod">
          <ac:chgData name="#JESSICA KEE SI JIA#" userId="2c6c4c4d-647b-4fc6-90cf-c043bc4277d9" providerId="ADAL" clId="{251424FD-7DCE-4DBC-8715-C4C34B3103FA}" dt="2021-06-10T08:34:14.203" v="1785" actId="1036"/>
          <ac:spMkLst>
            <pc:docMk/>
            <pc:sldMk cId="1651223319" sldId="383"/>
            <ac:spMk id="4" creationId="{95DABF9D-4F3E-4600-8A2F-A41C915FE7B9}"/>
          </ac:spMkLst>
        </pc:spChg>
        <pc:spChg chg="mod">
          <ac:chgData name="#JESSICA KEE SI JIA#" userId="2c6c4c4d-647b-4fc6-90cf-c043bc4277d9" providerId="ADAL" clId="{251424FD-7DCE-4DBC-8715-C4C34B3103FA}" dt="2021-06-10T12:30:53.599" v="2901" actId="20577"/>
          <ac:spMkLst>
            <pc:docMk/>
            <pc:sldMk cId="1651223319" sldId="383"/>
            <ac:spMk id="5" creationId="{D7B96324-72DE-4639-89C6-2109B8F277B1}"/>
          </ac:spMkLst>
        </pc:spChg>
        <pc:spChg chg="mod">
          <ac:chgData name="#JESSICA KEE SI JIA#" userId="2c6c4c4d-647b-4fc6-90cf-c043bc4277d9" providerId="ADAL" clId="{251424FD-7DCE-4DBC-8715-C4C34B3103FA}" dt="2021-06-17T08:52:01.903" v="3929" actId="207"/>
          <ac:spMkLst>
            <pc:docMk/>
            <pc:sldMk cId="1651223319" sldId="383"/>
            <ac:spMk id="6" creationId="{7D09ECC1-6FB6-4F11-9CBB-625E64BFB660}"/>
          </ac:spMkLst>
        </pc:spChg>
        <pc:spChg chg="mod">
          <ac:chgData name="#JESSICA KEE SI JIA#" userId="2c6c4c4d-647b-4fc6-90cf-c043bc4277d9" providerId="ADAL" clId="{251424FD-7DCE-4DBC-8715-C4C34B3103FA}" dt="2021-06-10T08:34:14.203" v="1785" actId="1036"/>
          <ac:spMkLst>
            <pc:docMk/>
            <pc:sldMk cId="1651223319" sldId="383"/>
            <ac:spMk id="7" creationId="{63F97CB2-25AA-446F-BCEF-2124688D24EE}"/>
          </ac:spMkLst>
        </pc:spChg>
        <pc:spChg chg="mod">
          <ac:chgData name="#JESSICA KEE SI JIA#" userId="2c6c4c4d-647b-4fc6-90cf-c043bc4277d9" providerId="ADAL" clId="{251424FD-7DCE-4DBC-8715-C4C34B3103FA}" dt="2021-06-17T08:52:01.903" v="3929" actId="207"/>
          <ac:spMkLst>
            <pc:docMk/>
            <pc:sldMk cId="1651223319" sldId="383"/>
            <ac:spMk id="8" creationId="{74732FB1-B5E2-49E6-8E0A-57DB40E31F46}"/>
          </ac:spMkLst>
        </pc:spChg>
        <pc:spChg chg="mod">
          <ac:chgData name="#JESSICA KEE SI JIA#" userId="2c6c4c4d-647b-4fc6-90cf-c043bc4277d9" providerId="ADAL" clId="{251424FD-7DCE-4DBC-8715-C4C34B3103FA}" dt="2021-06-10T07:51:16.873" v="1574" actId="208"/>
          <ac:spMkLst>
            <pc:docMk/>
            <pc:sldMk cId="1651223319" sldId="383"/>
            <ac:spMk id="31" creationId="{F3A5CA53-3E1C-46E2-AFA9-BBC2B2B48719}"/>
          </ac:spMkLst>
        </pc:spChg>
        <pc:spChg chg="mod">
          <ac:chgData name="#JESSICA KEE SI JIA#" userId="2c6c4c4d-647b-4fc6-90cf-c043bc4277d9" providerId="ADAL" clId="{251424FD-7DCE-4DBC-8715-C4C34B3103FA}" dt="2021-06-10T07:51:13.453" v="1573" actId="207"/>
          <ac:spMkLst>
            <pc:docMk/>
            <pc:sldMk cId="1651223319" sldId="383"/>
            <ac:spMk id="33" creationId="{DF05C7A3-3169-4351-A31B-E2B908BAF552}"/>
          </ac:spMkLst>
        </pc:spChg>
        <pc:spChg chg="mod">
          <ac:chgData name="#JESSICA KEE SI JIA#" userId="2c6c4c4d-647b-4fc6-90cf-c043bc4277d9" providerId="ADAL" clId="{251424FD-7DCE-4DBC-8715-C4C34B3103FA}" dt="2021-06-10T08:34:14.203" v="1785" actId="1036"/>
          <ac:spMkLst>
            <pc:docMk/>
            <pc:sldMk cId="1651223319" sldId="383"/>
            <ac:spMk id="42" creationId="{4ED99E67-743E-4E29-9401-1F262E6A7CC2}"/>
          </ac:spMkLst>
        </pc:spChg>
        <pc:spChg chg="mod">
          <ac:chgData name="#JESSICA KEE SI JIA#" userId="2c6c4c4d-647b-4fc6-90cf-c043bc4277d9" providerId="ADAL" clId="{251424FD-7DCE-4DBC-8715-C4C34B3103FA}" dt="2021-06-10T08:34:14.203" v="1785" actId="1036"/>
          <ac:spMkLst>
            <pc:docMk/>
            <pc:sldMk cId="1651223319" sldId="383"/>
            <ac:spMk id="43" creationId="{E0D7A296-08D1-4A61-9A0C-194BE5103562}"/>
          </ac:spMkLst>
        </pc:spChg>
        <pc:spChg chg="add mod">
          <ac:chgData name="#JESSICA KEE SI JIA#" userId="2c6c4c4d-647b-4fc6-90cf-c043bc4277d9" providerId="ADAL" clId="{251424FD-7DCE-4DBC-8715-C4C34B3103FA}" dt="2021-06-10T12:32:08.557" v="2921" actId="20577"/>
          <ac:spMkLst>
            <pc:docMk/>
            <pc:sldMk cId="1651223319" sldId="383"/>
            <ac:spMk id="47" creationId="{6F61E72A-485C-4ECD-BB4E-9AD2C13A27B0}"/>
          </ac:spMkLst>
        </pc:spChg>
        <pc:spChg chg="add mod">
          <ac:chgData name="#JESSICA KEE SI JIA#" userId="2c6c4c4d-647b-4fc6-90cf-c043bc4277d9" providerId="ADAL" clId="{251424FD-7DCE-4DBC-8715-C4C34B3103FA}" dt="2021-06-10T12:33:22.983" v="2979" actId="1076"/>
          <ac:spMkLst>
            <pc:docMk/>
            <pc:sldMk cId="1651223319" sldId="383"/>
            <ac:spMk id="56" creationId="{FF9F1D99-6CA1-48E1-84D1-FC0A61AAE4E7}"/>
          </ac:spMkLst>
        </pc:spChg>
        <pc:spChg chg="mod">
          <ac:chgData name="#JESSICA KEE SI JIA#" userId="2c6c4c4d-647b-4fc6-90cf-c043bc4277d9" providerId="ADAL" clId="{251424FD-7DCE-4DBC-8715-C4C34B3103FA}" dt="2021-06-10T08:34:14.203" v="1785" actId="1036"/>
          <ac:spMkLst>
            <pc:docMk/>
            <pc:sldMk cId="1651223319" sldId="383"/>
            <ac:spMk id="64" creationId="{BAD10DB7-3125-4AD1-AC42-589877469E96}"/>
          </ac:spMkLst>
        </pc:spChg>
        <pc:spChg chg="add del mod">
          <ac:chgData name="#JESSICA KEE SI JIA#" userId="2c6c4c4d-647b-4fc6-90cf-c043bc4277d9" providerId="ADAL" clId="{251424FD-7DCE-4DBC-8715-C4C34B3103FA}" dt="2021-06-10T12:33:23.050" v="2980" actId="1076"/>
          <ac:spMkLst>
            <pc:docMk/>
            <pc:sldMk cId="1651223319" sldId="383"/>
            <ac:spMk id="80" creationId="{47486328-2A61-4B0C-98F7-6AA7F2237618}"/>
          </ac:spMkLst>
        </pc:spChg>
        <pc:spChg chg="add del mod ord">
          <ac:chgData name="#JESSICA KEE SI JIA#" userId="2c6c4c4d-647b-4fc6-90cf-c043bc4277d9" providerId="ADAL" clId="{251424FD-7DCE-4DBC-8715-C4C34B3103FA}" dt="2021-06-10T08:34:07.752" v="1782" actId="478"/>
          <ac:spMkLst>
            <pc:docMk/>
            <pc:sldMk cId="1651223319" sldId="383"/>
            <ac:spMk id="81" creationId="{0264F619-8975-49C5-8CDF-FC3F5FC26B30}"/>
          </ac:spMkLst>
        </pc:spChg>
        <pc:spChg chg="add mod ord">
          <ac:chgData name="#JESSICA KEE SI JIA#" userId="2c6c4c4d-647b-4fc6-90cf-c043bc4277d9" providerId="ADAL" clId="{251424FD-7DCE-4DBC-8715-C4C34B3103FA}" dt="2021-06-10T08:34:17.644" v="1787" actId="167"/>
          <ac:spMkLst>
            <pc:docMk/>
            <pc:sldMk cId="1651223319" sldId="383"/>
            <ac:spMk id="82" creationId="{A769EE1A-6C67-4223-8150-147C4695EC01}"/>
          </ac:spMkLst>
        </pc:spChg>
        <pc:spChg chg="add mod">
          <ac:chgData name="#JESSICA KEE SI JIA#" userId="2c6c4c4d-647b-4fc6-90cf-c043bc4277d9" providerId="ADAL" clId="{251424FD-7DCE-4DBC-8715-C4C34B3103FA}" dt="2021-06-10T08:34:44.431" v="1798"/>
          <ac:spMkLst>
            <pc:docMk/>
            <pc:sldMk cId="1651223319" sldId="383"/>
            <ac:spMk id="83" creationId="{1187A20B-2399-4B26-935C-2E1992F1A3F3}"/>
          </ac:spMkLst>
        </pc:spChg>
        <pc:grpChg chg="mod">
          <ac:chgData name="#JESSICA KEE SI JIA#" userId="2c6c4c4d-647b-4fc6-90cf-c043bc4277d9" providerId="ADAL" clId="{251424FD-7DCE-4DBC-8715-C4C34B3103FA}" dt="2021-06-10T08:34:14.203" v="1785" actId="1036"/>
          <ac:grpSpMkLst>
            <pc:docMk/>
            <pc:sldMk cId="1651223319" sldId="383"/>
            <ac:grpSpMk id="17" creationId="{91BF3216-6D66-4AAF-A98B-CE6D4A064635}"/>
          </ac:grpSpMkLst>
        </pc:grpChg>
        <pc:grpChg chg="mod">
          <ac:chgData name="#JESSICA KEE SI JIA#" userId="2c6c4c4d-647b-4fc6-90cf-c043bc4277d9" providerId="ADAL" clId="{251424FD-7DCE-4DBC-8715-C4C34B3103FA}" dt="2021-06-10T08:34:14.203" v="1785" actId="1036"/>
          <ac:grpSpMkLst>
            <pc:docMk/>
            <pc:sldMk cId="1651223319" sldId="383"/>
            <ac:grpSpMk id="22" creationId="{556B42DB-004D-4656-97F4-E5CEC6CF88C2}"/>
          </ac:grpSpMkLst>
        </pc:grpChg>
        <pc:grpChg chg="mod">
          <ac:chgData name="#JESSICA KEE SI JIA#" userId="2c6c4c4d-647b-4fc6-90cf-c043bc4277d9" providerId="ADAL" clId="{251424FD-7DCE-4DBC-8715-C4C34B3103FA}" dt="2021-06-10T08:34:14.203" v="1785" actId="1036"/>
          <ac:grpSpMkLst>
            <pc:docMk/>
            <pc:sldMk cId="1651223319" sldId="383"/>
            <ac:grpSpMk id="30" creationId="{B1970C6A-5E3A-41EB-A1D2-ED5E70FED451}"/>
          </ac:grpSpMkLst>
        </pc:grpChg>
        <pc:cxnChg chg="mod">
          <ac:chgData name="#JESSICA KEE SI JIA#" userId="2c6c4c4d-647b-4fc6-90cf-c043bc4277d9" providerId="ADAL" clId="{251424FD-7DCE-4DBC-8715-C4C34B3103FA}" dt="2021-06-10T08:34:14.203" v="1785" actId="1036"/>
          <ac:cxnSpMkLst>
            <pc:docMk/>
            <pc:sldMk cId="1651223319" sldId="383"/>
            <ac:cxnSpMk id="9" creationId="{AA621712-10A7-4FF0-BDE2-98ADC3F530E2}"/>
          </ac:cxnSpMkLst>
        </pc:cxnChg>
        <pc:cxnChg chg="mod">
          <ac:chgData name="#JESSICA KEE SI JIA#" userId="2c6c4c4d-647b-4fc6-90cf-c043bc4277d9" providerId="ADAL" clId="{251424FD-7DCE-4DBC-8715-C4C34B3103FA}" dt="2021-06-10T08:34:14.203" v="1785" actId="1036"/>
          <ac:cxnSpMkLst>
            <pc:docMk/>
            <pc:sldMk cId="1651223319" sldId="383"/>
            <ac:cxnSpMk id="10" creationId="{F436C032-AE78-40E2-B4D2-495024687A51}"/>
          </ac:cxnSpMkLst>
        </pc:cxnChg>
        <pc:cxnChg chg="mod">
          <ac:chgData name="#JESSICA KEE SI JIA#" userId="2c6c4c4d-647b-4fc6-90cf-c043bc4277d9" providerId="ADAL" clId="{251424FD-7DCE-4DBC-8715-C4C34B3103FA}" dt="2021-06-10T08:34:14.203" v="1785" actId="1036"/>
          <ac:cxnSpMkLst>
            <pc:docMk/>
            <pc:sldMk cId="1651223319" sldId="383"/>
            <ac:cxnSpMk id="11" creationId="{33EB2670-0521-40F9-BA3B-1201025D0AD8}"/>
          </ac:cxnSpMkLst>
        </pc:cxnChg>
        <pc:cxnChg chg="mod">
          <ac:chgData name="#JESSICA KEE SI JIA#" userId="2c6c4c4d-647b-4fc6-90cf-c043bc4277d9" providerId="ADAL" clId="{251424FD-7DCE-4DBC-8715-C4C34B3103FA}" dt="2021-06-10T08:34:14.203" v="1785" actId="1036"/>
          <ac:cxnSpMkLst>
            <pc:docMk/>
            <pc:sldMk cId="1651223319" sldId="383"/>
            <ac:cxnSpMk id="12" creationId="{66FDF344-993D-4C68-93F2-BC276387DBB3}"/>
          </ac:cxnSpMkLst>
        </pc:cxnChg>
        <pc:cxnChg chg="mod">
          <ac:chgData name="#JESSICA KEE SI JIA#" userId="2c6c4c4d-647b-4fc6-90cf-c043bc4277d9" providerId="ADAL" clId="{251424FD-7DCE-4DBC-8715-C4C34B3103FA}" dt="2021-06-10T08:34:14.203" v="1785" actId="1036"/>
          <ac:cxnSpMkLst>
            <pc:docMk/>
            <pc:sldMk cId="1651223319" sldId="383"/>
            <ac:cxnSpMk id="19" creationId="{5422CBB1-0A13-4C40-A81F-FBC128943E43}"/>
          </ac:cxnSpMkLst>
        </pc:cxnChg>
        <pc:cxnChg chg="mod">
          <ac:chgData name="#JESSICA KEE SI JIA#" userId="2c6c4c4d-647b-4fc6-90cf-c043bc4277d9" providerId="ADAL" clId="{251424FD-7DCE-4DBC-8715-C4C34B3103FA}" dt="2021-06-10T08:34:14.203" v="1785" actId="1036"/>
          <ac:cxnSpMkLst>
            <pc:docMk/>
            <pc:sldMk cId="1651223319" sldId="383"/>
            <ac:cxnSpMk id="28" creationId="{993AB0F0-F400-4069-870D-FBCF4EFDD5F0}"/>
          </ac:cxnSpMkLst>
        </pc:cxnChg>
        <pc:cxnChg chg="mod">
          <ac:chgData name="#JESSICA KEE SI JIA#" userId="2c6c4c4d-647b-4fc6-90cf-c043bc4277d9" providerId="ADAL" clId="{251424FD-7DCE-4DBC-8715-C4C34B3103FA}" dt="2021-06-10T08:34:14.203" v="1785" actId="1036"/>
          <ac:cxnSpMkLst>
            <pc:docMk/>
            <pc:sldMk cId="1651223319" sldId="383"/>
            <ac:cxnSpMk id="29" creationId="{E2B52CF4-BFFB-46DD-9F2E-7CCC7759FC88}"/>
          </ac:cxnSpMkLst>
        </pc:cxnChg>
        <pc:cxnChg chg="mod">
          <ac:chgData name="#JESSICA KEE SI JIA#" userId="2c6c4c4d-647b-4fc6-90cf-c043bc4277d9" providerId="ADAL" clId="{251424FD-7DCE-4DBC-8715-C4C34B3103FA}" dt="2021-06-10T08:34:14.203" v="1785" actId="1036"/>
          <ac:cxnSpMkLst>
            <pc:docMk/>
            <pc:sldMk cId="1651223319" sldId="383"/>
            <ac:cxnSpMk id="35" creationId="{A74B2D29-82B0-477C-B44F-CA346A8E2240}"/>
          </ac:cxnSpMkLst>
        </pc:cxnChg>
        <pc:cxnChg chg="mod">
          <ac:chgData name="#JESSICA KEE SI JIA#" userId="2c6c4c4d-647b-4fc6-90cf-c043bc4277d9" providerId="ADAL" clId="{251424FD-7DCE-4DBC-8715-C4C34B3103FA}" dt="2021-06-10T08:34:14.203" v="1785" actId="1036"/>
          <ac:cxnSpMkLst>
            <pc:docMk/>
            <pc:sldMk cId="1651223319" sldId="383"/>
            <ac:cxnSpMk id="36" creationId="{714319AE-84C2-4DA7-BD4C-19C14E3B057C}"/>
          </ac:cxnSpMkLst>
        </pc:cxnChg>
        <pc:cxnChg chg="add mod">
          <ac:chgData name="#JESSICA KEE SI JIA#" userId="2c6c4c4d-647b-4fc6-90cf-c043bc4277d9" providerId="ADAL" clId="{251424FD-7DCE-4DBC-8715-C4C34B3103FA}" dt="2021-06-10T08:34:14.203" v="1785" actId="1036"/>
          <ac:cxnSpMkLst>
            <pc:docMk/>
            <pc:sldMk cId="1651223319" sldId="383"/>
            <ac:cxnSpMk id="63" creationId="{2EAC0333-E7F6-474F-94A2-9F984F0B481A}"/>
          </ac:cxnSpMkLst>
        </pc:cxnChg>
        <pc:cxnChg chg="mod">
          <ac:chgData name="#JESSICA KEE SI JIA#" userId="2c6c4c4d-647b-4fc6-90cf-c043bc4277d9" providerId="ADAL" clId="{251424FD-7DCE-4DBC-8715-C4C34B3103FA}" dt="2021-06-10T08:34:14.203" v="1785" actId="1036"/>
          <ac:cxnSpMkLst>
            <pc:docMk/>
            <pc:sldMk cId="1651223319" sldId="383"/>
            <ac:cxnSpMk id="66" creationId="{AD96B9DD-FE4C-4B6E-95B5-44D7F78C0463}"/>
          </ac:cxnSpMkLst>
        </pc:cxnChg>
      </pc:sldChg>
      <pc:sldChg chg="del">
        <pc:chgData name="#JESSICA KEE SI JIA#" userId="2c6c4c4d-647b-4fc6-90cf-c043bc4277d9" providerId="ADAL" clId="{251424FD-7DCE-4DBC-8715-C4C34B3103FA}" dt="2021-06-09T09:37:10.688" v="0" actId="47"/>
        <pc:sldMkLst>
          <pc:docMk/>
          <pc:sldMk cId="3507107957" sldId="383"/>
        </pc:sldMkLst>
      </pc:sldChg>
      <pc:sldChg chg="addSp delSp modSp add mod modAnim">
        <pc:chgData name="#JESSICA KEE SI JIA#" userId="2c6c4c4d-647b-4fc6-90cf-c043bc4277d9" providerId="ADAL" clId="{251424FD-7DCE-4DBC-8715-C4C34B3103FA}" dt="2021-06-17T08:52:05.470" v="3930" actId="207"/>
        <pc:sldMkLst>
          <pc:docMk/>
          <pc:sldMk cId="2188766530" sldId="384"/>
        </pc:sldMkLst>
        <pc:spChg chg="mod">
          <ac:chgData name="#JESSICA KEE SI JIA#" userId="2c6c4c4d-647b-4fc6-90cf-c043bc4277d9" providerId="ADAL" clId="{251424FD-7DCE-4DBC-8715-C4C34B3103FA}" dt="2021-06-10T08:34:28.458" v="1793" actId="1036"/>
          <ac:spMkLst>
            <pc:docMk/>
            <pc:sldMk cId="2188766530" sldId="384"/>
            <ac:spMk id="4" creationId="{95DABF9D-4F3E-4600-8A2F-A41C915FE7B9}"/>
          </ac:spMkLst>
        </pc:spChg>
        <pc:spChg chg="mod">
          <ac:chgData name="#JESSICA KEE SI JIA#" userId="2c6c4c4d-647b-4fc6-90cf-c043bc4277d9" providerId="ADAL" clId="{251424FD-7DCE-4DBC-8715-C4C34B3103FA}" dt="2021-06-10T12:30:58.954" v="2903" actId="20577"/>
          <ac:spMkLst>
            <pc:docMk/>
            <pc:sldMk cId="2188766530" sldId="384"/>
            <ac:spMk id="5" creationId="{D7B96324-72DE-4639-89C6-2109B8F277B1}"/>
          </ac:spMkLst>
        </pc:spChg>
        <pc:spChg chg="mod">
          <ac:chgData name="#JESSICA KEE SI JIA#" userId="2c6c4c4d-647b-4fc6-90cf-c043bc4277d9" providerId="ADAL" clId="{251424FD-7DCE-4DBC-8715-C4C34B3103FA}" dt="2021-06-17T08:52:05.470" v="3930" actId="207"/>
          <ac:spMkLst>
            <pc:docMk/>
            <pc:sldMk cId="2188766530" sldId="384"/>
            <ac:spMk id="6" creationId="{7D09ECC1-6FB6-4F11-9CBB-625E64BFB660}"/>
          </ac:spMkLst>
        </pc:spChg>
        <pc:spChg chg="mod">
          <ac:chgData name="#JESSICA KEE SI JIA#" userId="2c6c4c4d-647b-4fc6-90cf-c043bc4277d9" providerId="ADAL" clId="{251424FD-7DCE-4DBC-8715-C4C34B3103FA}" dt="2021-06-10T08:34:28.458" v="1793" actId="1036"/>
          <ac:spMkLst>
            <pc:docMk/>
            <pc:sldMk cId="2188766530" sldId="384"/>
            <ac:spMk id="7" creationId="{63F97CB2-25AA-446F-BCEF-2124688D24EE}"/>
          </ac:spMkLst>
        </pc:spChg>
        <pc:spChg chg="mod">
          <ac:chgData name="#JESSICA KEE SI JIA#" userId="2c6c4c4d-647b-4fc6-90cf-c043bc4277d9" providerId="ADAL" clId="{251424FD-7DCE-4DBC-8715-C4C34B3103FA}" dt="2021-06-10T12:31:01.037" v="2904" actId="20577"/>
          <ac:spMkLst>
            <pc:docMk/>
            <pc:sldMk cId="2188766530" sldId="384"/>
            <ac:spMk id="8" creationId="{74732FB1-B5E2-49E6-8E0A-57DB40E31F46}"/>
          </ac:spMkLst>
        </pc:spChg>
        <pc:spChg chg="mod">
          <ac:chgData name="#JESSICA KEE SI JIA#" userId="2c6c4c4d-647b-4fc6-90cf-c043bc4277d9" providerId="ADAL" clId="{251424FD-7DCE-4DBC-8715-C4C34B3103FA}" dt="2021-06-10T08:00:33.319" v="1680" actId="208"/>
          <ac:spMkLst>
            <pc:docMk/>
            <pc:sldMk cId="2188766530" sldId="384"/>
            <ac:spMk id="23" creationId="{D67F7D22-37FF-4501-9A08-7B39EB047DE1}"/>
          </ac:spMkLst>
        </pc:spChg>
        <pc:spChg chg="mod">
          <ac:chgData name="#JESSICA KEE SI JIA#" userId="2c6c4c4d-647b-4fc6-90cf-c043bc4277d9" providerId="ADAL" clId="{251424FD-7DCE-4DBC-8715-C4C34B3103FA}" dt="2021-06-10T08:00:39.440" v="1682" actId="207"/>
          <ac:spMkLst>
            <pc:docMk/>
            <pc:sldMk cId="2188766530" sldId="384"/>
            <ac:spMk id="25" creationId="{D82248F7-5B4F-46D7-B28A-6F5286E5B60A}"/>
          </ac:spMkLst>
        </pc:spChg>
        <pc:spChg chg="add mod">
          <ac:chgData name="#JESSICA KEE SI JIA#" userId="2c6c4c4d-647b-4fc6-90cf-c043bc4277d9" providerId="ADAL" clId="{251424FD-7DCE-4DBC-8715-C4C34B3103FA}" dt="2021-06-10T12:32:32.117" v="2934" actId="20577"/>
          <ac:spMkLst>
            <pc:docMk/>
            <pc:sldMk cId="2188766530" sldId="384"/>
            <ac:spMk id="39" creationId="{036300BA-F1AF-4CA6-904F-5D9FC9AD01A0}"/>
          </ac:spMkLst>
        </pc:spChg>
        <pc:spChg chg="mod">
          <ac:chgData name="#JESSICA KEE SI JIA#" userId="2c6c4c4d-647b-4fc6-90cf-c043bc4277d9" providerId="ADAL" clId="{251424FD-7DCE-4DBC-8715-C4C34B3103FA}" dt="2021-06-10T08:34:28.458" v="1793" actId="1036"/>
          <ac:spMkLst>
            <pc:docMk/>
            <pc:sldMk cId="2188766530" sldId="384"/>
            <ac:spMk id="42" creationId="{4ED99E67-743E-4E29-9401-1F262E6A7CC2}"/>
          </ac:spMkLst>
        </pc:spChg>
        <pc:spChg chg="del">
          <ac:chgData name="#JESSICA KEE SI JIA#" userId="2c6c4c4d-647b-4fc6-90cf-c043bc4277d9" providerId="ADAL" clId="{251424FD-7DCE-4DBC-8715-C4C34B3103FA}" dt="2021-06-10T08:00:06.505" v="1671" actId="478"/>
          <ac:spMkLst>
            <pc:docMk/>
            <pc:sldMk cId="2188766530" sldId="384"/>
            <ac:spMk id="43" creationId="{E0D7A296-08D1-4A61-9A0C-194BE5103562}"/>
          </ac:spMkLst>
        </pc:spChg>
        <pc:spChg chg="del">
          <ac:chgData name="#JESSICA KEE SI JIA#" userId="2c6c4c4d-647b-4fc6-90cf-c043bc4277d9" providerId="ADAL" clId="{251424FD-7DCE-4DBC-8715-C4C34B3103FA}" dt="2021-06-10T08:00:06.505" v="1671" actId="478"/>
          <ac:spMkLst>
            <pc:docMk/>
            <pc:sldMk cId="2188766530" sldId="384"/>
            <ac:spMk id="47" creationId="{6F61E72A-485C-4ECD-BB4E-9AD2C13A27B0}"/>
          </ac:spMkLst>
        </pc:spChg>
        <pc:spChg chg="del">
          <ac:chgData name="#JESSICA KEE SI JIA#" userId="2c6c4c4d-647b-4fc6-90cf-c043bc4277d9" providerId="ADAL" clId="{251424FD-7DCE-4DBC-8715-C4C34B3103FA}" dt="2021-06-10T08:00:06.505" v="1671" actId="478"/>
          <ac:spMkLst>
            <pc:docMk/>
            <pc:sldMk cId="2188766530" sldId="384"/>
            <ac:spMk id="56" creationId="{FF9F1D99-6CA1-48E1-84D1-FC0A61AAE4E7}"/>
          </ac:spMkLst>
        </pc:spChg>
        <pc:spChg chg="add mod">
          <ac:chgData name="#JESSICA KEE SI JIA#" userId="2c6c4c4d-647b-4fc6-90cf-c043bc4277d9" providerId="ADAL" clId="{251424FD-7DCE-4DBC-8715-C4C34B3103FA}" dt="2021-06-10T12:33:23.540" v="2992" actId="1076"/>
          <ac:spMkLst>
            <pc:docMk/>
            <pc:sldMk cId="2188766530" sldId="384"/>
            <ac:spMk id="60" creationId="{7C7F2352-DD1F-4703-A2D0-1A3540B31A37}"/>
          </ac:spMkLst>
        </pc:spChg>
        <pc:spChg chg="mod">
          <ac:chgData name="#JESSICA KEE SI JIA#" userId="2c6c4c4d-647b-4fc6-90cf-c043bc4277d9" providerId="ADAL" clId="{251424FD-7DCE-4DBC-8715-C4C34B3103FA}" dt="2021-06-10T08:34:28.458" v="1793" actId="1036"/>
          <ac:spMkLst>
            <pc:docMk/>
            <pc:sldMk cId="2188766530" sldId="384"/>
            <ac:spMk id="64" creationId="{BAD10DB7-3125-4AD1-AC42-589877469E96}"/>
          </ac:spMkLst>
        </pc:spChg>
        <pc:spChg chg="add del mod ord">
          <ac:chgData name="#JESSICA KEE SI JIA#" userId="2c6c4c4d-647b-4fc6-90cf-c043bc4277d9" providerId="ADAL" clId="{251424FD-7DCE-4DBC-8715-C4C34B3103FA}" dt="2021-06-10T08:34:21.442" v="1788" actId="478"/>
          <ac:spMkLst>
            <pc:docMk/>
            <pc:sldMk cId="2188766530" sldId="384"/>
            <ac:spMk id="65" creationId="{19EFCBC8-DFAD-46D5-A74E-7F7AF62FE462}"/>
          </ac:spMkLst>
        </pc:spChg>
        <pc:spChg chg="add mod ord">
          <ac:chgData name="#JESSICA KEE SI JIA#" userId="2c6c4c4d-647b-4fc6-90cf-c043bc4277d9" providerId="ADAL" clId="{251424FD-7DCE-4DBC-8715-C4C34B3103FA}" dt="2021-06-10T08:34:32.687" v="1795" actId="167"/>
          <ac:spMkLst>
            <pc:docMk/>
            <pc:sldMk cId="2188766530" sldId="384"/>
            <ac:spMk id="67" creationId="{E301B12A-3DE2-4A86-BD3A-62468AB02CC1}"/>
          </ac:spMkLst>
        </pc:spChg>
        <pc:spChg chg="add mod">
          <ac:chgData name="#JESSICA KEE SI JIA#" userId="2c6c4c4d-647b-4fc6-90cf-c043bc4277d9" providerId="ADAL" clId="{251424FD-7DCE-4DBC-8715-C4C34B3103FA}" dt="2021-06-10T08:34:46.036" v="1799"/>
          <ac:spMkLst>
            <pc:docMk/>
            <pc:sldMk cId="2188766530" sldId="384"/>
            <ac:spMk id="68" creationId="{3BF5335B-311F-440C-83C5-1ABBACF15410}"/>
          </ac:spMkLst>
        </pc:spChg>
        <pc:spChg chg="del">
          <ac:chgData name="#JESSICA KEE SI JIA#" userId="2c6c4c4d-647b-4fc6-90cf-c043bc4277d9" providerId="ADAL" clId="{251424FD-7DCE-4DBC-8715-C4C34B3103FA}" dt="2021-06-10T08:00:04.664" v="1670" actId="21"/>
          <ac:spMkLst>
            <pc:docMk/>
            <pc:sldMk cId="2188766530" sldId="384"/>
            <ac:spMk id="80" creationId="{47486328-2A61-4B0C-98F7-6AA7F2237618}"/>
          </ac:spMkLst>
        </pc:spChg>
        <pc:grpChg chg="mod">
          <ac:chgData name="#JESSICA KEE SI JIA#" userId="2c6c4c4d-647b-4fc6-90cf-c043bc4277d9" providerId="ADAL" clId="{251424FD-7DCE-4DBC-8715-C4C34B3103FA}" dt="2021-06-10T08:34:28.458" v="1793" actId="1036"/>
          <ac:grpSpMkLst>
            <pc:docMk/>
            <pc:sldMk cId="2188766530" sldId="384"/>
            <ac:grpSpMk id="17" creationId="{91BF3216-6D66-4AAF-A98B-CE6D4A064635}"/>
          </ac:grpSpMkLst>
        </pc:grpChg>
        <pc:grpChg chg="mod">
          <ac:chgData name="#JESSICA KEE SI JIA#" userId="2c6c4c4d-647b-4fc6-90cf-c043bc4277d9" providerId="ADAL" clId="{251424FD-7DCE-4DBC-8715-C4C34B3103FA}" dt="2021-06-10T08:34:28.458" v="1793" actId="1036"/>
          <ac:grpSpMkLst>
            <pc:docMk/>
            <pc:sldMk cId="2188766530" sldId="384"/>
            <ac:grpSpMk id="22" creationId="{556B42DB-004D-4656-97F4-E5CEC6CF88C2}"/>
          </ac:grpSpMkLst>
        </pc:grpChg>
        <pc:grpChg chg="del">
          <ac:chgData name="#JESSICA KEE SI JIA#" userId="2c6c4c4d-647b-4fc6-90cf-c043bc4277d9" providerId="ADAL" clId="{251424FD-7DCE-4DBC-8715-C4C34B3103FA}" dt="2021-06-10T07:59:50.980" v="1666" actId="478"/>
          <ac:grpSpMkLst>
            <pc:docMk/>
            <pc:sldMk cId="2188766530" sldId="384"/>
            <ac:grpSpMk id="30" creationId="{B1970C6A-5E3A-41EB-A1D2-ED5E70FED451}"/>
          </ac:grpSpMkLst>
        </pc:grpChg>
        <pc:cxnChg chg="mod">
          <ac:chgData name="#JESSICA KEE SI JIA#" userId="2c6c4c4d-647b-4fc6-90cf-c043bc4277d9" providerId="ADAL" clId="{251424FD-7DCE-4DBC-8715-C4C34B3103FA}" dt="2021-06-10T08:34:28.458" v="1793" actId="1036"/>
          <ac:cxnSpMkLst>
            <pc:docMk/>
            <pc:sldMk cId="2188766530" sldId="384"/>
            <ac:cxnSpMk id="9" creationId="{AA621712-10A7-4FF0-BDE2-98ADC3F530E2}"/>
          </ac:cxnSpMkLst>
        </pc:cxnChg>
        <pc:cxnChg chg="mod">
          <ac:chgData name="#JESSICA KEE SI JIA#" userId="2c6c4c4d-647b-4fc6-90cf-c043bc4277d9" providerId="ADAL" clId="{251424FD-7DCE-4DBC-8715-C4C34B3103FA}" dt="2021-06-10T08:34:28.458" v="1793" actId="1036"/>
          <ac:cxnSpMkLst>
            <pc:docMk/>
            <pc:sldMk cId="2188766530" sldId="384"/>
            <ac:cxnSpMk id="10" creationId="{F436C032-AE78-40E2-B4D2-495024687A51}"/>
          </ac:cxnSpMkLst>
        </pc:cxnChg>
        <pc:cxnChg chg="mod">
          <ac:chgData name="#JESSICA KEE SI JIA#" userId="2c6c4c4d-647b-4fc6-90cf-c043bc4277d9" providerId="ADAL" clId="{251424FD-7DCE-4DBC-8715-C4C34B3103FA}" dt="2021-06-10T08:34:28.458" v="1793" actId="1036"/>
          <ac:cxnSpMkLst>
            <pc:docMk/>
            <pc:sldMk cId="2188766530" sldId="384"/>
            <ac:cxnSpMk id="11" creationId="{33EB2670-0521-40F9-BA3B-1201025D0AD8}"/>
          </ac:cxnSpMkLst>
        </pc:cxnChg>
        <pc:cxnChg chg="mod">
          <ac:chgData name="#JESSICA KEE SI JIA#" userId="2c6c4c4d-647b-4fc6-90cf-c043bc4277d9" providerId="ADAL" clId="{251424FD-7DCE-4DBC-8715-C4C34B3103FA}" dt="2021-06-10T08:34:28.458" v="1793" actId="1036"/>
          <ac:cxnSpMkLst>
            <pc:docMk/>
            <pc:sldMk cId="2188766530" sldId="384"/>
            <ac:cxnSpMk id="12" creationId="{66FDF344-993D-4C68-93F2-BC276387DBB3}"/>
          </ac:cxnSpMkLst>
        </pc:cxnChg>
        <pc:cxnChg chg="mod">
          <ac:chgData name="#JESSICA KEE SI JIA#" userId="2c6c4c4d-647b-4fc6-90cf-c043bc4277d9" providerId="ADAL" clId="{251424FD-7DCE-4DBC-8715-C4C34B3103FA}" dt="2021-06-10T08:34:28.458" v="1793" actId="1036"/>
          <ac:cxnSpMkLst>
            <pc:docMk/>
            <pc:sldMk cId="2188766530" sldId="384"/>
            <ac:cxnSpMk id="19" creationId="{5422CBB1-0A13-4C40-A81F-FBC128943E43}"/>
          </ac:cxnSpMkLst>
        </pc:cxnChg>
        <pc:cxnChg chg="mod">
          <ac:chgData name="#JESSICA KEE SI JIA#" userId="2c6c4c4d-647b-4fc6-90cf-c043bc4277d9" providerId="ADAL" clId="{251424FD-7DCE-4DBC-8715-C4C34B3103FA}" dt="2021-06-10T08:34:28.458" v="1793" actId="1036"/>
          <ac:cxnSpMkLst>
            <pc:docMk/>
            <pc:sldMk cId="2188766530" sldId="384"/>
            <ac:cxnSpMk id="28" creationId="{993AB0F0-F400-4069-870D-FBCF4EFDD5F0}"/>
          </ac:cxnSpMkLst>
        </pc:cxnChg>
        <pc:cxnChg chg="mod">
          <ac:chgData name="#JESSICA KEE SI JIA#" userId="2c6c4c4d-647b-4fc6-90cf-c043bc4277d9" providerId="ADAL" clId="{251424FD-7DCE-4DBC-8715-C4C34B3103FA}" dt="2021-06-10T08:34:28.458" v="1793" actId="1036"/>
          <ac:cxnSpMkLst>
            <pc:docMk/>
            <pc:sldMk cId="2188766530" sldId="384"/>
            <ac:cxnSpMk id="29" creationId="{E2B52CF4-BFFB-46DD-9F2E-7CCC7759FC88}"/>
          </ac:cxnSpMkLst>
        </pc:cxnChg>
        <pc:cxnChg chg="del">
          <ac:chgData name="#JESSICA KEE SI JIA#" userId="2c6c4c4d-647b-4fc6-90cf-c043bc4277d9" providerId="ADAL" clId="{251424FD-7DCE-4DBC-8715-C4C34B3103FA}" dt="2021-06-10T07:59:53.154" v="1668" actId="478"/>
          <ac:cxnSpMkLst>
            <pc:docMk/>
            <pc:sldMk cId="2188766530" sldId="384"/>
            <ac:cxnSpMk id="35" creationId="{A74B2D29-82B0-477C-B44F-CA346A8E2240}"/>
          </ac:cxnSpMkLst>
        </pc:cxnChg>
        <pc:cxnChg chg="del">
          <ac:chgData name="#JESSICA KEE SI JIA#" userId="2c6c4c4d-647b-4fc6-90cf-c043bc4277d9" providerId="ADAL" clId="{251424FD-7DCE-4DBC-8715-C4C34B3103FA}" dt="2021-06-10T07:59:50.980" v="1666" actId="478"/>
          <ac:cxnSpMkLst>
            <pc:docMk/>
            <pc:sldMk cId="2188766530" sldId="384"/>
            <ac:cxnSpMk id="36" creationId="{714319AE-84C2-4DA7-BD4C-19C14E3B057C}"/>
          </ac:cxnSpMkLst>
        </pc:cxnChg>
        <pc:cxnChg chg="mod">
          <ac:chgData name="#JESSICA KEE SI JIA#" userId="2c6c4c4d-647b-4fc6-90cf-c043bc4277d9" providerId="ADAL" clId="{251424FD-7DCE-4DBC-8715-C4C34B3103FA}" dt="2021-06-10T08:34:28.458" v="1793" actId="1036"/>
          <ac:cxnSpMkLst>
            <pc:docMk/>
            <pc:sldMk cId="2188766530" sldId="384"/>
            <ac:cxnSpMk id="63" creationId="{2EAC0333-E7F6-474F-94A2-9F984F0B481A}"/>
          </ac:cxnSpMkLst>
        </pc:cxnChg>
        <pc:cxnChg chg="del">
          <ac:chgData name="#JESSICA KEE SI JIA#" userId="2c6c4c4d-647b-4fc6-90cf-c043bc4277d9" providerId="ADAL" clId="{251424FD-7DCE-4DBC-8715-C4C34B3103FA}" dt="2021-06-10T07:59:52.148" v="1667" actId="478"/>
          <ac:cxnSpMkLst>
            <pc:docMk/>
            <pc:sldMk cId="2188766530" sldId="384"/>
            <ac:cxnSpMk id="66" creationId="{AD96B9DD-FE4C-4B6E-95B5-44D7F78C0463}"/>
          </ac:cxnSpMkLst>
        </pc:cxnChg>
      </pc:sldChg>
      <pc:sldChg chg="del">
        <pc:chgData name="#JESSICA KEE SI JIA#" userId="2c6c4c4d-647b-4fc6-90cf-c043bc4277d9" providerId="ADAL" clId="{251424FD-7DCE-4DBC-8715-C4C34B3103FA}" dt="2021-06-09T09:37:10.688" v="0" actId="47"/>
        <pc:sldMkLst>
          <pc:docMk/>
          <pc:sldMk cId="3965784703" sldId="384"/>
        </pc:sldMkLst>
      </pc:sldChg>
      <pc:sldChg chg="addSp delSp modSp new del mod modAnim">
        <pc:chgData name="#JESSICA KEE SI JIA#" userId="2c6c4c4d-647b-4fc6-90cf-c043bc4277d9" providerId="ADAL" clId="{251424FD-7DCE-4DBC-8715-C4C34B3103FA}" dt="2021-06-10T12:19:48.484" v="2734" actId="47"/>
        <pc:sldMkLst>
          <pc:docMk/>
          <pc:sldMk cId="253259005" sldId="385"/>
        </pc:sldMkLst>
        <pc:spChg chg="del">
          <ac:chgData name="#JESSICA KEE SI JIA#" userId="2c6c4c4d-647b-4fc6-90cf-c043bc4277d9" providerId="ADAL" clId="{251424FD-7DCE-4DBC-8715-C4C34B3103FA}" dt="2021-06-10T08:33:12.715" v="1762" actId="478"/>
          <ac:spMkLst>
            <pc:docMk/>
            <pc:sldMk cId="253259005" sldId="385"/>
            <ac:spMk id="2" creationId="{A069FC19-E2E5-4EA6-8444-AE241F59D95C}"/>
          </ac:spMkLst>
        </pc:spChg>
        <pc:spChg chg="del">
          <ac:chgData name="#JESSICA KEE SI JIA#" userId="2c6c4c4d-647b-4fc6-90cf-c043bc4277d9" providerId="ADAL" clId="{251424FD-7DCE-4DBC-8715-C4C34B3103FA}" dt="2021-06-10T08:32:23.792" v="1748" actId="478"/>
          <ac:spMkLst>
            <pc:docMk/>
            <pc:sldMk cId="253259005" sldId="385"/>
            <ac:spMk id="3" creationId="{961511BD-2CCC-4569-9A2C-DA9F065B643F}"/>
          </ac:spMkLst>
        </pc:spChg>
        <pc:spChg chg="mod">
          <ac:chgData name="#JESSICA KEE SI JIA#" userId="2c6c4c4d-647b-4fc6-90cf-c043bc4277d9" providerId="ADAL" clId="{251424FD-7DCE-4DBC-8715-C4C34B3103FA}" dt="2021-06-10T08:58:28.491" v="1861" actId="14100"/>
          <ac:spMkLst>
            <pc:docMk/>
            <pc:sldMk cId="253259005" sldId="385"/>
            <ac:spMk id="5" creationId="{FEDE60B6-C51E-4D3C-9CE3-4ED9B4A7D4D6}"/>
          </ac:spMkLst>
        </pc:spChg>
        <pc:spChg chg="mod">
          <ac:chgData name="#JESSICA KEE SI JIA#" userId="2c6c4c4d-647b-4fc6-90cf-c043bc4277d9" providerId="ADAL" clId="{251424FD-7DCE-4DBC-8715-C4C34B3103FA}" dt="2021-06-10T08:53:03.467" v="1853" actId="20578"/>
          <ac:spMkLst>
            <pc:docMk/>
            <pc:sldMk cId="253259005" sldId="385"/>
            <ac:spMk id="6" creationId="{18ED4BF3-AE7D-4ABC-854C-DF30EAA1881E}"/>
          </ac:spMkLst>
        </pc:spChg>
        <pc:spChg chg="add mod ord">
          <ac:chgData name="#JESSICA KEE SI JIA#" userId="2c6c4c4d-647b-4fc6-90cf-c043bc4277d9" providerId="ADAL" clId="{251424FD-7DCE-4DBC-8715-C4C34B3103FA}" dt="2021-06-10T11:47:11.364" v="2205" actId="164"/>
          <ac:spMkLst>
            <pc:docMk/>
            <pc:sldMk cId="253259005" sldId="385"/>
            <ac:spMk id="7" creationId="{12539690-90AE-49F6-87F3-A0AE91936070}"/>
          </ac:spMkLst>
        </pc:spChg>
        <pc:spChg chg="add mod topLvl">
          <ac:chgData name="#JESSICA KEE SI JIA#" userId="2c6c4c4d-647b-4fc6-90cf-c043bc4277d9" providerId="ADAL" clId="{251424FD-7DCE-4DBC-8715-C4C34B3103FA}" dt="2021-06-10T11:46:55.390" v="2202" actId="1035"/>
          <ac:spMkLst>
            <pc:docMk/>
            <pc:sldMk cId="253259005" sldId="385"/>
            <ac:spMk id="8" creationId="{E3A32C92-F807-43B8-84B2-ED2EB2E600D5}"/>
          </ac:spMkLst>
        </pc:spChg>
        <pc:spChg chg="add mod topLvl">
          <ac:chgData name="#JESSICA KEE SI JIA#" userId="2c6c4c4d-647b-4fc6-90cf-c043bc4277d9" providerId="ADAL" clId="{251424FD-7DCE-4DBC-8715-C4C34B3103FA}" dt="2021-06-10T11:46:55.390" v="2202" actId="1035"/>
          <ac:spMkLst>
            <pc:docMk/>
            <pc:sldMk cId="253259005" sldId="385"/>
            <ac:spMk id="9" creationId="{0EF4C2F7-AE54-48F6-BCCD-CFA0F530D0C3}"/>
          </ac:spMkLst>
        </pc:spChg>
        <pc:spChg chg="add mod topLvl">
          <ac:chgData name="#JESSICA KEE SI JIA#" userId="2c6c4c4d-647b-4fc6-90cf-c043bc4277d9" providerId="ADAL" clId="{251424FD-7DCE-4DBC-8715-C4C34B3103FA}" dt="2021-06-10T11:46:55.390" v="2202" actId="1035"/>
          <ac:spMkLst>
            <pc:docMk/>
            <pc:sldMk cId="253259005" sldId="385"/>
            <ac:spMk id="10" creationId="{6C5B9228-8427-4421-8C0D-912F090C78C3}"/>
          </ac:spMkLst>
        </pc:spChg>
        <pc:spChg chg="add mod topLvl">
          <ac:chgData name="#JESSICA KEE SI JIA#" userId="2c6c4c4d-647b-4fc6-90cf-c043bc4277d9" providerId="ADAL" clId="{251424FD-7DCE-4DBC-8715-C4C34B3103FA}" dt="2021-06-10T11:46:55.390" v="2202" actId="1035"/>
          <ac:spMkLst>
            <pc:docMk/>
            <pc:sldMk cId="253259005" sldId="385"/>
            <ac:spMk id="11" creationId="{83E9C1FD-886E-4AB4-A2AD-AADCA8D7AA3B}"/>
          </ac:spMkLst>
        </pc:spChg>
        <pc:spChg chg="add mod topLvl">
          <ac:chgData name="#JESSICA KEE SI JIA#" userId="2c6c4c4d-647b-4fc6-90cf-c043bc4277d9" providerId="ADAL" clId="{251424FD-7DCE-4DBC-8715-C4C34B3103FA}" dt="2021-06-10T11:46:55.390" v="2202" actId="1035"/>
          <ac:spMkLst>
            <pc:docMk/>
            <pc:sldMk cId="253259005" sldId="385"/>
            <ac:spMk id="12" creationId="{69059058-CAE1-4AAF-B77C-A2A456FBD4EF}"/>
          </ac:spMkLst>
        </pc:spChg>
        <pc:spChg chg="add mod">
          <ac:chgData name="#JESSICA KEE SI JIA#" userId="2c6c4c4d-647b-4fc6-90cf-c043bc4277d9" providerId="ADAL" clId="{251424FD-7DCE-4DBC-8715-C4C34B3103FA}" dt="2021-06-10T08:39:50.226" v="1842" actId="20577"/>
          <ac:spMkLst>
            <pc:docMk/>
            <pc:sldMk cId="253259005" sldId="385"/>
            <ac:spMk id="17" creationId="{7473BB9B-225E-413E-A5C1-C03F08635702}"/>
          </ac:spMkLst>
        </pc:spChg>
        <pc:spChg chg="add mod">
          <ac:chgData name="#JESSICA KEE SI JIA#" userId="2c6c4c4d-647b-4fc6-90cf-c043bc4277d9" providerId="ADAL" clId="{251424FD-7DCE-4DBC-8715-C4C34B3103FA}" dt="2021-06-10T11:47:11.364" v="2205" actId="164"/>
          <ac:spMkLst>
            <pc:docMk/>
            <pc:sldMk cId="253259005" sldId="385"/>
            <ac:spMk id="20" creationId="{A3844D5D-7945-4B16-87A0-3D13518B5A2E}"/>
          </ac:spMkLst>
        </pc:spChg>
        <pc:spChg chg="add mod">
          <ac:chgData name="#JESSICA KEE SI JIA#" userId="2c6c4c4d-647b-4fc6-90cf-c043bc4277d9" providerId="ADAL" clId="{251424FD-7DCE-4DBC-8715-C4C34B3103FA}" dt="2021-06-10T11:46:31.527" v="2197" actId="164"/>
          <ac:spMkLst>
            <pc:docMk/>
            <pc:sldMk cId="253259005" sldId="385"/>
            <ac:spMk id="26" creationId="{231A3283-CF63-4D75-8B86-5761549BCD20}"/>
          </ac:spMkLst>
        </pc:spChg>
        <pc:spChg chg="mod">
          <ac:chgData name="#JESSICA KEE SI JIA#" userId="2c6c4c4d-647b-4fc6-90cf-c043bc4277d9" providerId="ADAL" clId="{251424FD-7DCE-4DBC-8715-C4C34B3103FA}" dt="2021-06-10T11:44:53.917" v="2171" actId="207"/>
          <ac:spMkLst>
            <pc:docMk/>
            <pc:sldMk cId="253259005" sldId="385"/>
            <ac:spMk id="28" creationId="{41BF8333-C32D-4A64-8AE3-2C59F1DB1E8F}"/>
          </ac:spMkLst>
        </pc:spChg>
        <pc:spChg chg="mod">
          <ac:chgData name="#JESSICA KEE SI JIA#" userId="2c6c4c4d-647b-4fc6-90cf-c043bc4277d9" providerId="ADAL" clId="{251424FD-7DCE-4DBC-8715-C4C34B3103FA}" dt="2021-06-10T11:43:03.800" v="2162"/>
          <ac:spMkLst>
            <pc:docMk/>
            <pc:sldMk cId="253259005" sldId="385"/>
            <ac:spMk id="29" creationId="{92E449F3-797F-4B39-868A-AAA877197B6A}"/>
          </ac:spMkLst>
        </pc:spChg>
        <pc:spChg chg="add mod">
          <ac:chgData name="#JESSICA KEE SI JIA#" userId="2c6c4c4d-647b-4fc6-90cf-c043bc4277d9" providerId="ADAL" clId="{251424FD-7DCE-4DBC-8715-C4C34B3103FA}" dt="2021-06-10T11:46:31.527" v="2197" actId="164"/>
          <ac:spMkLst>
            <pc:docMk/>
            <pc:sldMk cId="253259005" sldId="385"/>
            <ac:spMk id="30" creationId="{81A05FA3-5A0E-4674-8C65-9F13A3851F90}"/>
          </ac:spMkLst>
        </pc:spChg>
        <pc:spChg chg="add mod">
          <ac:chgData name="#JESSICA KEE SI JIA#" userId="2c6c4c4d-647b-4fc6-90cf-c043bc4277d9" providerId="ADAL" clId="{251424FD-7DCE-4DBC-8715-C4C34B3103FA}" dt="2021-06-10T11:46:20.760" v="2196" actId="164"/>
          <ac:spMkLst>
            <pc:docMk/>
            <pc:sldMk cId="253259005" sldId="385"/>
            <ac:spMk id="31" creationId="{E3A104EE-F8DF-445A-8991-D18F33D6F892}"/>
          </ac:spMkLst>
        </pc:spChg>
        <pc:spChg chg="mod">
          <ac:chgData name="#JESSICA KEE SI JIA#" userId="2c6c4c4d-647b-4fc6-90cf-c043bc4277d9" providerId="ADAL" clId="{251424FD-7DCE-4DBC-8715-C4C34B3103FA}" dt="2021-06-10T11:44:38.642" v="2168" actId="207"/>
          <ac:spMkLst>
            <pc:docMk/>
            <pc:sldMk cId="253259005" sldId="385"/>
            <ac:spMk id="33" creationId="{52987609-E314-4ECD-B80E-D116B7CB6774}"/>
          </ac:spMkLst>
        </pc:spChg>
        <pc:spChg chg="mod">
          <ac:chgData name="#JESSICA KEE SI JIA#" userId="2c6c4c4d-647b-4fc6-90cf-c043bc4277d9" providerId="ADAL" clId="{251424FD-7DCE-4DBC-8715-C4C34B3103FA}" dt="2021-06-10T11:43:10.958" v="2164"/>
          <ac:spMkLst>
            <pc:docMk/>
            <pc:sldMk cId="253259005" sldId="385"/>
            <ac:spMk id="34" creationId="{6857B05B-731E-42AA-95DE-D42E12B9AAE8}"/>
          </ac:spMkLst>
        </pc:spChg>
        <pc:spChg chg="add mod">
          <ac:chgData name="#JESSICA KEE SI JIA#" userId="2c6c4c4d-647b-4fc6-90cf-c043bc4277d9" providerId="ADAL" clId="{251424FD-7DCE-4DBC-8715-C4C34B3103FA}" dt="2021-06-10T11:46:35.432" v="2198" actId="164"/>
          <ac:spMkLst>
            <pc:docMk/>
            <pc:sldMk cId="253259005" sldId="385"/>
            <ac:spMk id="35" creationId="{08698754-B7EC-4668-B30E-3BE1D5F515CE}"/>
          </ac:spMkLst>
        </pc:spChg>
        <pc:spChg chg="add mod">
          <ac:chgData name="#JESSICA KEE SI JIA#" userId="2c6c4c4d-647b-4fc6-90cf-c043bc4277d9" providerId="ADAL" clId="{251424FD-7DCE-4DBC-8715-C4C34B3103FA}" dt="2021-06-10T11:56:03.424" v="2331" actId="1076"/>
          <ac:spMkLst>
            <pc:docMk/>
            <pc:sldMk cId="253259005" sldId="385"/>
            <ac:spMk id="52" creationId="{1499C6C4-9146-42B8-94F3-67FD7E47B0AE}"/>
          </ac:spMkLst>
        </pc:spChg>
        <pc:grpChg chg="add mod">
          <ac:chgData name="#JESSICA KEE SI JIA#" userId="2c6c4c4d-647b-4fc6-90cf-c043bc4277d9" providerId="ADAL" clId="{251424FD-7DCE-4DBC-8715-C4C34B3103FA}" dt="2021-06-10T11:47:11.364" v="2205" actId="164"/>
          <ac:grpSpMkLst>
            <pc:docMk/>
            <pc:sldMk cId="253259005" sldId="385"/>
            <ac:grpSpMk id="4" creationId="{3950C6BB-12EB-491E-8043-B0717316F009}"/>
          </ac:grpSpMkLst>
        </pc:grpChg>
        <pc:grpChg chg="add del mod">
          <ac:chgData name="#JESSICA KEE SI JIA#" userId="2c6c4c4d-647b-4fc6-90cf-c043bc4277d9" providerId="ADAL" clId="{251424FD-7DCE-4DBC-8715-C4C34B3103FA}" dt="2021-06-10T11:31:07.013" v="2151" actId="165"/>
          <ac:grpSpMkLst>
            <pc:docMk/>
            <pc:sldMk cId="253259005" sldId="385"/>
            <ac:grpSpMk id="19" creationId="{7B0F82DB-CEB1-45AB-9D9C-F36B48A31641}"/>
          </ac:grpSpMkLst>
        </pc:grpChg>
        <pc:grpChg chg="add mod">
          <ac:chgData name="#JESSICA KEE SI JIA#" userId="2c6c4c4d-647b-4fc6-90cf-c043bc4277d9" providerId="ADAL" clId="{251424FD-7DCE-4DBC-8715-C4C34B3103FA}" dt="2021-06-10T09:08:41.857" v="2149" actId="164"/>
          <ac:grpSpMkLst>
            <pc:docMk/>
            <pc:sldMk cId="253259005" sldId="385"/>
            <ac:grpSpMk id="21" creationId="{FF499492-E69E-428E-8550-11F9CC87D914}"/>
          </ac:grpSpMkLst>
        </pc:grpChg>
        <pc:grpChg chg="add mod">
          <ac:chgData name="#JESSICA KEE SI JIA#" userId="2c6c4c4d-647b-4fc6-90cf-c043bc4277d9" providerId="ADAL" clId="{251424FD-7DCE-4DBC-8715-C4C34B3103FA}" dt="2021-06-10T11:46:31.527" v="2197" actId="164"/>
          <ac:grpSpMkLst>
            <pc:docMk/>
            <pc:sldMk cId="253259005" sldId="385"/>
            <ac:grpSpMk id="27" creationId="{767D8383-DB1B-4A81-B090-0C636DAE1902}"/>
          </ac:grpSpMkLst>
        </pc:grpChg>
        <pc:grpChg chg="add mod">
          <ac:chgData name="#JESSICA KEE SI JIA#" userId="2c6c4c4d-647b-4fc6-90cf-c043bc4277d9" providerId="ADAL" clId="{251424FD-7DCE-4DBC-8715-C4C34B3103FA}" dt="2021-06-10T11:46:20.760" v="2196" actId="164"/>
          <ac:grpSpMkLst>
            <pc:docMk/>
            <pc:sldMk cId="253259005" sldId="385"/>
            <ac:grpSpMk id="32" creationId="{5CF27684-51CC-4EA2-84EB-65D421782D9D}"/>
          </ac:grpSpMkLst>
        </pc:grpChg>
        <pc:grpChg chg="add mod">
          <ac:chgData name="#JESSICA KEE SI JIA#" userId="2c6c4c4d-647b-4fc6-90cf-c043bc4277d9" providerId="ADAL" clId="{251424FD-7DCE-4DBC-8715-C4C34B3103FA}" dt="2021-06-10T11:46:35.432" v="2198" actId="164"/>
          <ac:grpSpMkLst>
            <pc:docMk/>
            <pc:sldMk cId="253259005" sldId="385"/>
            <ac:grpSpMk id="38" creationId="{16D4E33E-69E1-4C87-AEF8-6B2DC8269D9E}"/>
          </ac:grpSpMkLst>
        </pc:grpChg>
        <pc:grpChg chg="add mod">
          <ac:chgData name="#JESSICA KEE SI JIA#" userId="2c6c4c4d-647b-4fc6-90cf-c043bc4277d9" providerId="ADAL" clId="{251424FD-7DCE-4DBC-8715-C4C34B3103FA}" dt="2021-06-10T11:46:42.901" v="2200" actId="1076"/>
          <ac:grpSpMkLst>
            <pc:docMk/>
            <pc:sldMk cId="253259005" sldId="385"/>
            <ac:grpSpMk id="39" creationId="{81E428C3-09EE-457C-9CA8-3D7C0591F14C}"/>
          </ac:grpSpMkLst>
        </pc:grpChg>
        <pc:grpChg chg="add mod">
          <ac:chgData name="#JESSICA KEE SI JIA#" userId="2c6c4c4d-647b-4fc6-90cf-c043bc4277d9" providerId="ADAL" clId="{251424FD-7DCE-4DBC-8715-C4C34B3103FA}" dt="2021-06-10T11:46:39.671" v="2199" actId="1076"/>
          <ac:grpSpMkLst>
            <pc:docMk/>
            <pc:sldMk cId="253259005" sldId="385"/>
            <ac:grpSpMk id="40" creationId="{F3D534EE-EB15-478B-9524-16063891872D}"/>
          </ac:grpSpMkLst>
        </pc:grpChg>
        <pc:grpChg chg="add mod ord">
          <ac:chgData name="#JESSICA KEE SI JIA#" userId="2c6c4c4d-647b-4fc6-90cf-c043bc4277d9" providerId="ADAL" clId="{251424FD-7DCE-4DBC-8715-C4C34B3103FA}" dt="2021-06-10T11:47:29.312" v="2226" actId="1037"/>
          <ac:grpSpMkLst>
            <pc:docMk/>
            <pc:sldMk cId="253259005" sldId="385"/>
            <ac:grpSpMk id="41" creationId="{197254B1-C216-4B94-A5E8-18D29353C853}"/>
          </ac:grpSpMkLst>
        </pc:grpChg>
        <pc:cxnChg chg="add mod topLvl">
          <ac:chgData name="#JESSICA KEE SI JIA#" userId="2c6c4c4d-647b-4fc6-90cf-c043bc4277d9" providerId="ADAL" clId="{251424FD-7DCE-4DBC-8715-C4C34B3103FA}" dt="2021-06-10T11:46:55.390" v="2202" actId="1035"/>
          <ac:cxnSpMkLst>
            <pc:docMk/>
            <pc:sldMk cId="253259005" sldId="385"/>
            <ac:cxnSpMk id="13" creationId="{B1347725-721A-46B6-AE02-93A9942CF176}"/>
          </ac:cxnSpMkLst>
        </pc:cxnChg>
        <pc:cxnChg chg="add mod topLvl">
          <ac:chgData name="#JESSICA KEE SI JIA#" userId="2c6c4c4d-647b-4fc6-90cf-c043bc4277d9" providerId="ADAL" clId="{251424FD-7DCE-4DBC-8715-C4C34B3103FA}" dt="2021-06-10T11:46:55.390" v="2202" actId="1035"/>
          <ac:cxnSpMkLst>
            <pc:docMk/>
            <pc:sldMk cId="253259005" sldId="385"/>
            <ac:cxnSpMk id="14" creationId="{5D311E76-E299-43B9-ACD4-C822813B5246}"/>
          </ac:cxnSpMkLst>
        </pc:cxnChg>
        <pc:cxnChg chg="add mod topLvl">
          <ac:chgData name="#JESSICA KEE SI JIA#" userId="2c6c4c4d-647b-4fc6-90cf-c043bc4277d9" providerId="ADAL" clId="{251424FD-7DCE-4DBC-8715-C4C34B3103FA}" dt="2021-06-10T11:46:55.390" v="2202" actId="1035"/>
          <ac:cxnSpMkLst>
            <pc:docMk/>
            <pc:sldMk cId="253259005" sldId="385"/>
            <ac:cxnSpMk id="15" creationId="{1D80F5F6-D00B-4479-BD7A-7E3087735D3A}"/>
          </ac:cxnSpMkLst>
        </pc:cxnChg>
        <pc:cxnChg chg="add mod topLvl">
          <ac:chgData name="#JESSICA KEE SI JIA#" userId="2c6c4c4d-647b-4fc6-90cf-c043bc4277d9" providerId="ADAL" clId="{251424FD-7DCE-4DBC-8715-C4C34B3103FA}" dt="2021-06-10T11:46:55.390" v="2202" actId="1035"/>
          <ac:cxnSpMkLst>
            <pc:docMk/>
            <pc:sldMk cId="253259005" sldId="385"/>
            <ac:cxnSpMk id="16" creationId="{A94EBF39-DD9E-48FB-BF77-127084D5ABB2}"/>
          </ac:cxnSpMkLst>
        </pc:cxnChg>
        <pc:cxnChg chg="add mod">
          <ac:chgData name="#JESSICA KEE SI JIA#" userId="2c6c4c4d-647b-4fc6-90cf-c043bc4277d9" providerId="ADAL" clId="{251424FD-7DCE-4DBC-8715-C4C34B3103FA}" dt="2021-06-10T11:47:29.312" v="2226" actId="1037"/>
          <ac:cxnSpMkLst>
            <pc:docMk/>
            <pc:sldMk cId="253259005" sldId="385"/>
            <ac:cxnSpMk id="18" creationId="{993A0760-E8C4-40CC-9737-B907D36018A0}"/>
          </ac:cxnSpMkLst>
        </pc:cxnChg>
        <pc:cxnChg chg="add mod">
          <ac:chgData name="#JESSICA KEE SI JIA#" userId="2c6c4c4d-647b-4fc6-90cf-c043bc4277d9" providerId="ADAL" clId="{251424FD-7DCE-4DBC-8715-C4C34B3103FA}" dt="2021-06-10T11:47:42.997" v="2227" actId="1076"/>
          <ac:cxnSpMkLst>
            <pc:docMk/>
            <pc:sldMk cId="253259005" sldId="385"/>
            <ac:cxnSpMk id="37" creationId="{5734552E-070D-488B-92F2-FD90F292D1D5}"/>
          </ac:cxnSpMkLst>
        </pc:cxnChg>
        <pc:cxnChg chg="add mod">
          <ac:chgData name="#JESSICA KEE SI JIA#" userId="2c6c4c4d-647b-4fc6-90cf-c043bc4277d9" providerId="ADAL" clId="{251424FD-7DCE-4DBC-8715-C4C34B3103FA}" dt="2021-06-10T11:48:04.128" v="2258" actId="1037"/>
          <ac:cxnSpMkLst>
            <pc:docMk/>
            <pc:sldMk cId="253259005" sldId="385"/>
            <ac:cxnSpMk id="42" creationId="{15BE1957-4D4F-404D-8FB7-DA316A1A2111}"/>
          </ac:cxnSpMkLst>
        </pc:cxnChg>
        <pc:cxnChg chg="add mod">
          <ac:chgData name="#JESSICA KEE SI JIA#" userId="2c6c4c4d-647b-4fc6-90cf-c043bc4277d9" providerId="ADAL" clId="{251424FD-7DCE-4DBC-8715-C4C34B3103FA}" dt="2021-06-10T11:48:27.858" v="2262" actId="208"/>
          <ac:cxnSpMkLst>
            <pc:docMk/>
            <pc:sldMk cId="253259005" sldId="385"/>
            <ac:cxnSpMk id="43" creationId="{3CCC9E2F-7219-4229-BA1E-C187061AA88E}"/>
          </ac:cxnSpMkLst>
        </pc:cxnChg>
        <pc:cxnChg chg="add mod">
          <ac:chgData name="#JESSICA KEE SI JIA#" userId="2c6c4c4d-647b-4fc6-90cf-c043bc4277d9" providerId="ADAL" clId="{251424FD-7DCE-4DBC-8715-C4C34B3103FA}" dt="2021-06-10T11:48:33.293" v="2265" actId="208"/>
          <ac:cxnSpMkLst>
            <pc:docMk/>
            <pc:sldMk cId="253259005" sldId="385"/>
            <ac:cxnSpMk id="44" creationId="{29163789-A664-4F22-AA98-F67E23F6CA40}"/>
          </ac:cxnSpMkLst>
        </pc:cxnChg>
        <pc:cxnChg chg="add mod">
          <ac:chgData name="#JESSICA KEE SI JIA#" userId="2c6c4c4d-647b-4fc6-90cf-c043bc4277d9" providerId="ADAL" clId="{251424FD-7DCE-4DBC-8715-C4C34B3103FA}" dt="2021-06-10T11:50:07.759" v="2277" actId="1036"/>
          <ac:cxnSpMkLst>
            <pc:docMk/>
            <pc:sldMk cId="253259005" sldId="385"/>
            <ac:cxnSpMk id="46" creationId="{DBD2E122-CC17-4BA4-8997-FAE6206DDCF5}"/>
          </ac:cxnSpMkLst>
        </pc:cxnChg>
        <pc:cxnChg chg="add mod">
          <ac:chgData name="#JESSICA KEE SI JIA#" userId="2c6c4c4d-647b-4fc6-90cf-c043bc4277d9" providerId="ADAL" clId="{251424FD-7DCE-4DBC-8715-C4C34B3103FA}" dt="2021-06-10T11:50:20.430" v="2281" actId="14100"/>
          <ac:cxnSpMkLst>
            <pc:docMk/>
            <pc:sldMk cId="253259005" sldId="385"/>
            <ac:cxnSpMk id="47" creationId="{A79CA369-E2D4-4ADB-98DA-AD8B17B23B53}"/>
          </ac:cxnSpMkLst>
        </pc:cxnChg>
      </pc:sldChg>
      <pc:sldChg chg="del">
        <pc:chgData name="#JESSICA KEE SI JIA#" userId="2c6c4c4d-647b-4fc6-90cf-c043bc4277d9" providerId="ADAL" clId="{251424FD-7DCE-4DBC-8715-C4C34B3103FA}" dt="2021-06-09T09:37:10.688" v="0" actId="47"/>
        <pc:sldMkLst>
          <pc:docMk/>
          <pc:sldMk cId="3795892007" sldId="385"/>
        </pc:sldMkLst>
      </pc:sldChg>
      <pc:sldChg chg="addSp delSp modSp new del mod">
        <pc:chgData name="#JESSICA KEE SI JIA#" userId="2c6c4c4d-647b-4fc6-90cf-c043bc4277d9" providerId="ADAL" clId="{251424FD-7DCE-4DBC-8715-C4C34B3103FA}" dt="2021-06-21T06:34:18.402" v="4196" actId="47"/>
        <pc:sldMkLst>
          <pc:docMk/>
          <pc:sldMk cId="623296716" sldId="386"/>
        </pc:sldMkLst>
        <pc:spChg chg="mod">
          <ac:chgData name="#JESSICA KEE SI JIA#" userId="2c6c4c4d-647b-4fc6-90cf-c043bc4277d9" providerId="ADAL" clId="{251424FD-7DCE-4DBC-8715-C4C34B3103FA}" dt="2021-06-10T08:59:43.206" v="1883" actId="20577"/>
          <ac:spMkLst>
            <pc:docMk/>
            <pc:sldMk cId="623296716" sldId="386"/>
            <ac:spMk id="2" creationId="{5DA0DF7F-0E6D-4B6E-9F45-75BFE86E42C5}"/>
          </ac:spMkLst>
        </pc:spChg>
        <pc:spChg chg="del">
          <ac:chgData name="#JESSICA KEE SI JIA#" userId="2c6c4c4d-647b-4fc6-90cf-c043bc4277d9" providerId="ADAL" clId="{251424FD-7DCE-4DBC-8715-C4C34B3103FA}" dt="2021-06-10T08:59:45.628" v="1884" actId="478"/>
          <ac:spMkLst>
            <pc:docMk/>
            <pc:sldMk cId="623296716" sldId="386"/>
            <ac:spMk id="3" creationId="{12847EE4-10C1-445D-A517-E48957270216}"/>
          </ac:spMkLst>
        </pc:spChg>
        <pc:spChg chg="add del mod">
          <ac:chgData name="#JESSICA KEE SI JIA#" userId="2c6c4c4d-647b-4fc6-90cf-c043bc4277d9" providerId="ADAL" clId="{251424FD-7DCE-4DBC-8715-C4C34B3103FA}" dt="2021-06-10T09:02:25.714" v="2000" actId="21"/>
          <ac:spMkLst>
            <pc:docMk/>
            <pc:sldMk cId="623296716" sldId="386"/>
            <ac:spMk id="4" creationId="{C1B4701C-BBAD-4D7E-8B1C-1EF22A8800FC}"/>
          </ac:spMkLst>
        </pc:spChg>
        <pc:spChg chg="add del mod">
          <ac:chgData name="#JESSICA KEE SI JIA#" userId="2c6c4c4d-647b-4fc6-90cf-c043bc4277d9" providerId="ADAL" clId="{251424FD-7DCE-4DBC-8715-C4C34B3103FA}" dt="2021-06-10T09:02:25.714" v="2000" actId="21"/>
          <ac:spMkLst>
            <pc:docMk/>
            <pc:sldMk cId="623296716" sldId="386"/>
            <ac:spMk id="5" creationId="{D2A33396-59C1-4400-AD8A-79261B0B4689}"/>
          </ac:spMkLst>
        </pc:spChg>
        <pc:spChg chg="add del mod ord">
          <ac:chgData name="#JESSICA KEE SI JIA#" userId="2c6c4c4d-647b-4fc6-90cf-c043bc4277d9" providerId="ADAL" clId="{251424FD-7DCE-4DBC-8715-C4C34B3103FA}" dt="2021-06-10T09:02:26.741" v="2001" actId="478"/>
          <ac:spMkLst>
            <pc:docMk/>
            <pc:sldMk cId="623296716" sldId="386"/>
            <ac:spMk id="6" creationId="{D335BA49-EA26-4DF3-A7EA-0541A352F400}"/>
          </ac:spMkLst>
        </pc:spChg>
        <pc:spChg chg="add mod">
          <ac:chgData name="#JESSICA KEE SI JIA#" userId="2c6c4c4d-647b-4fc6-90cf-c043bc4277d9" providerId="ADAL" clId="{251424FD-7DCE-4DBC-8715-C4C34B3103FA}" dt="2021-06-10T09:06:02.604" v="2054" actId="164"/>
          <ac:spMkLst>
            <pc:docMk/>
            <pc:sldMk cId="623296716" sldId="386"/>
            <ac:spMk id="7" creationId="{033FB4F6-30EF-4D6D-9373-463D09C16075}"/>
          </ac:spMkLst>
        </pc:spChg>
        <pc:spChg chg="add mod">
          <ac:chgData name="#JESSICA KEE SI JIA#" userId="2c6c4c4d-647b-4fc6-90cf-c043bc4277d9" providerId="ADAL" clId="{251424FD-7DCE-4DBC-8715-C4C34B3103FA}" dt="2021-06-10T09:06:02.604" v="2054" actId="164"/>
          <ac:spMkLst>
            <pc:docMk/>
            <pc:sldMk cId="623296716" sldId="386"/>
            <ac:spMk id="8" creationId="{368723BD-2D4A-4664-909E-2BAAED5C359C}"/>
          </ac:spMkLst>
        </pc:spChg>
        <pc:spChg chg="add mod ord">
          <ac:chgData name="#JESSICA KEE SI JIA#" userId="2c6c4c4d-647b-4fc6-90cf-c043bc4277d9" providerId="ADAL" clId="{251424FD-7DCE-4DBC-8715-C4C34B3103FA}" dt="2021-06-10T09:05:35.157" v="2032" actId="164"/>
          <ac:spMkLst>
            <pc:docMk/>
            <pc:sldMk cId="623296716" sldId="386"/>
            <ac:spMk id="9" creationId="{F7D79A70-B483-42FC-B2D7-A73767EFFE0A}"/>
          </ac:spMkLst>
        </pc:spChg>
        <pc:spChg chg="add mod">
          <ac:chgData name="#JESSICA KEE SI JIA#" userId="2c6c4c4d-647b-4fc6-90cf-c043bc4277d9" providerId="ADAL" clId="{251424FD-7DCE-4DBC-8715-C4C34B3103FA}" dt="2021-06-10T09:05:45.523" v="2042" actId="164"/>
          <ac:spMkLst>
            <pc:docMk/>
            <pc:sldMk cId="623296716" sldId="386"/>
            <ac:spMk id="10" creationId="{9E304835-9185-42A5-BF40-AD9675D169C5}"/>
          </ac:spMkLst>
        </pc:spChg>
        <pc:grpChg chg="add mod">
          <ac:chgData name="#JESSICA KEE SI JIA#" userId="2c6c4c4d-647b-4fc6-90cf-c043bc4277d9" providerId="ADAL" clId="{251424FD-7DCE-4DBC-8715-C4C34B3103FA}" dt="2021-06-10T09:06:02.604" v="2054" actId="164"/>
          <ac:grpSpMkLst>
            <pc:docMk/>
            <pc:sldMk cId="623296716" sldId="386"/>
            <ac:grpSpMk id="16" creationId="{07B73731-290B-427C-92D7-8E3A18142B25}"/>
          </ac:grpSpMkLst>
        </pc:grpChg>
        <pc:grpChg chg="add mod">
          <ac:chgData name="#JESSICA KEE SI JIA#" userId="2c6c4c4d-647b-4fc6-90cf-c043bc4277d9" providerId="ADAL" clId="{251424FD-7DCE-4DBC-8715-C4C34B3103FA}" dt="2021-06-10T09:06:02.604" v="2054" actId="164"/>
          <ac:grpSpMkLst>
            <pc:docMk/>
            <pc:sldMk cId="623296716" sldId="386"/>
            <ac:grpSpMk id="17" creationId="{F36CD28A-E75B-471A-AABF-2AB61AA71CD4}"/>
          </ac:grpSpMkLst>
        </pc:grpChg>
        <pc:grpChg chg="add mod">
          <ac:chgData name="#JESSICA KEE SI JIA#" userId="2c6c4c4d-647b-4fc6-90cf-c043bc4277d9" providerId="ADAL" clId="{251424FD-7DCE-4DBC-8715-C4C34B3103FA}" dt="2021-06-10T09:06:02.604" v="2054" actId="164"/>
          <ac:grpSpMkLst>
            <pc:docMk/>
            <pc:sldMk cId="623296716" sldId="386"/>
            <ac:grpSpMk id="18" creationId="{DB73962B-8704-48DE-8D64-EDAA6DF6C84D}"/>
          </ac:grpSpMkLst>
        </pc:grpChg>
        <pc:cxnChg chg="add mod ord">
          <ac:chgData name="#JESSICA KEE SI JIA#" userId="2c6c4c4d-647b-4fc6-90cf-c043bc4277d9" providerId="ADAL" clId="{251424FD-7DCE-4DBC-8715-C4C34B3103FA}" dt="2021-06-10T09:05:35.157" v="2032" actId="164"/>
          <ac:cxnSpMkLst>
            <pc:docMk/>
            <pc:sldMk cId="623296716" sldId="386"/>
            <ac:cxnSpMk id="12" creationId="{EE73B916-87DC-4D5A-A1DF-AD3FDA98E28B}"/>
          </ac:cxnSpMkLst>
        </pc:cxnChg>
        <pc:cxnChg chg="add mod">
          <ac:chgData name="#JESSICA KEE SI JIA#" userId="2c6c4c4d-647b-4fc6-90cf-c043bc4277d9" providerId="ADAL" clId="{251424FD-7DCE-4DBC-8715-C4C34B3103FA}" dt="2021-06-10T09:05:45.523" v="2042" actId="164"/>
          <ac:cxnSpMkLst>
            <pc:docMk/>
            <pc:sldMk cId="623296716" sldId="386"/>
            <ac:cxnSpMk id="13" creationId="{A83F2F55-3A4A-46AE-899C-B240B0F0123F}"/>
          </ac:cxnSpMkLst>
        </pc:cxnChg>
      </pc:sldChg>
      <pc:sldChg chg="del">
        <pc:chgData name="#JESSICA KEE SI JIA#" userId="2c6c4c4d-647b-4fc6-90cf-c043bc4277d9" providerId="ADAL" clId="{251424FD-7DCE-4DBC-8715-C4C34B3103FA}" dt="2021-06-09T09:37:10.688" v="0" actId="47"/>
        <pc:sldMkLst>
          <pc:docMk/>
          <pc:sldMk cId="1653972891" sldId="386"/>
        </pc:sldMkLst>
      </pc:sldChg>
      <pc:sldChg chg="del">
        <pc:chgData name="#JESSICA KEE SI JIA#" userId="2c6c4c4d-647b-4fc6-90cf-c043bc4277d9" providerId="ADAL" clId="{251424FD-7DCE-4DBC-8715-C4C34B3103FA}" dt="2021-06-09T09:37:10.688" v="0" actId="47"/>
        <pc:sldMkLst>
          <pc:docMk/>
          <pc:sldMk cId="151331495" sldId="387"/>
        </pc:sldMkLst>
      </pc:sldChg>
      <pc:sldChg chg="addSp delSp modSp add del mod modAnim">
        <pc:chgData name="#JESSICA KEE SI JIA#" userId="2c6c4c4d-647b-4fc6-90cf-c043bc4277d9" providerId="ADAL" clId="{251424FD-7DCE-4DBC-8715-C4C34B3103FA}" dt="2021-06-10T12:29:51.820" v="2847" actId="47"/>
        <pc:sldMkLst>
          <pc:docMk/>
          <pc:sldMk cId="378865399" sldId="387"/>
        </pc:sldMkLst>
        <pc:spChg chg="mod">
          <ac:chgData name="#JESSICA KEE SI JIA#" userId="2c6c4c4d-647b-4fc6-90cf-c043bc4277d9" providerId="ADAL" clId="{251424FD-7DCE-4DBC-8715-C4C34B3103FA}" dt="2021-06-10T12:00:26.828" v="2351" actId="1036"/>
          <ac:spMkLst>
            <pc:docMk/>
            <pc:sldMk cId="378865399" sldId="387"/>
            <ac:spMk id="8" creationId="{E3A32C92-F807-43B8-84B2-ED2EB2E600D5}"/>
          </ac:spMkLst>
        </pc:spChg>
        <pc:spChg chg="mod">
          <ac:chgData name="#JESSICA KEE SI JIA#" userId="2c6c4c4d-647b-4fc6-90cf-c043bc4277d9" providerId="ADAL" clId="{251424FD-7DCE-4DBC-8715-C4C34B3103FA}" dt="2021-06-10T12:00:26.828" v="2351" actId="1036"/>
          <ac:spMkLst>
            <pc:docMk/>
            <pc:sldMk cId="378865399" sldId="387"/>
            <ac:spMk id="9" creationId="{0EF4C2F7-AE54-48F6-BCCD-CFA0F530D0C3}"/>
          </ac:spMkLst>
        </pc:spChg>
        <pc:spChg chg="mod">
          <ac:chgData name="#JESSICA KEE SI JIA#" userId="2c6c4c4d-647b-4fc6-90cf-c043bc4277d9" providerId="ADAL" clId="{251424FD-7DCE-4DBC-8715-C4C34B3103FA}" dt="2021-06-10T12:00:26.828" v="2351" actId="1036"/>
          <ac:spMkLst>
            <pc:docMk/>
            <pc:sldMk cId="378865399" sldId="387"/>
            <ac:spMk id="10" creationId="{6C5B9228-8427-4421-8C0D-912F090C78C3}"/>
          </ac:spMkLst>
        </pc:spChg>
        <pc:spChg chg="mod">
          <ac:chgData name="#JESSICA KEE SI JIA#" userId="2c6c4c4d-647b-4fc6-90cf-c043bc4277d9" providerId="ADAL" clId="{251424FD-7DCE-4DBC-8715-C4C34B3103FA}" dt="2021-06-10T12:00:26.828" v="2351" actId="1036"/>
          <ac:spMkLst>
            <pc:docMk/>
            <pc:sldMk cId="378865399" sldId="387"/>
            <ac:spMk id="11" creationId="{83E9C1FD-886E-4AB4-A2AD-AADCA8D7AA3B}"/>
          </ac:spMkLst>
        </pc:spChg>
        <pc:spChg chg="mod">
          <ac:chgData name="#JESSICA KEE SI JIA#" userId="2c6c4c4d-647b-4fc6-90cf-c043bc4277d9" providerId="ADAL" clId="{251424FD-7DCE-4DBC-8715-C4C34B3103FA}" dt="2021-06-10T12:00:26.828" v="2351" actId="1036"/>
          <ac:spMkLst>
            <pc:docMk/>
            <pc:sldMk cId="378865399" sldId="387"/>
            <ac:spMk id="12" creationId="{69059058-CAE1-4AAF-B77C-A2A456FBD4EF}"/>
          </ac:spMkLst>
        </pc:spChg>
        <pc:spChg chg="mod">
          <ac:chgData name="#JESSICA KEE SI JIA#" userId="2c6c4c4d-647b-4fc6-90cf-c043bc4277d9" providerId="ADAL" clId="{251424FD-7DCE-4DBC-8715-C4C34B3103FA}" dt="2021-06-10T12:04:24.051" v="2488" actId="207"/>
          <ac:spMkLst>
            <pc:docMk/>
            <pc:sldMk cId="378865399" sldId="387"/>
            <ac:spMk id="20" creationId="{A3844D5D-7945-4B16-87A0-3D13518B5A2E}"/>
          </ac:spMkLst>
        </pc:spChg>
        <pc:spChg chg="mod">
          <ac:chgData name="#JESSICA KEE SI JIA#" userId="2c6c4c4d-647b-4fc6-90cf-c043bc4277d9" providerId="ADAL" clId="{251424FD-7DCE-4DBC-8715-C4C34B3103FA}" dt="2021-06-10T12:04:26.753" v="2489" actId="207"/>
          <ac:spMkLst>
            <pc:docMk/>
            <pc:sldMk cId="378865399" sldId="387"/>
            <ac:spMk id="30" creationId="{81A05FA3-5A0E-4674-8C65-9F13A3851F90}"/>
          </ac:spMkLst>
        </pc:spChg>
        <pc:spChg chg="mod">
          <ac:chgData name="#JESSICA KEE SI JIA#" userId="2c6c4c4d-647b-4fc6-90cf-c043bc4277d9" providerId="ADAL" clId="{251424FD-7DCE-4DBC-8715-C4C34B3103FA}" dt="2021-06-10T12:02:39.694" v="2465" actId="208"/>
          <ac:spMkLst>
            <pc:docMk/>
            <pc:sldMk cId="378865399" sldId="387"/>
            <ac:spMk id="31" creationId="{E3A104EE-F8DF-445A-8991-D18F33D6F892}"/>
          </ac:spMkLst>
        </pc:spChg>
        <pc:spChg chg="mod">
          <ac:chgData name="#JESSICA KEE SI JIA#" userId="2c6c4c4d-647b-4fc6-90cf-c043bc4277d9" providerId="ADAL" clId="{251424FD-7DCE-4DBC-8715-C4C34B3103FA}" dt="2021-06-10T12:02:48.452" v="2467" actId="207"/>
          <ac:spMkLst>
            <pc:docMk/>
            <pc:sldMk cId="378865399" sldId="387"/>
            <ac:spMk id="33" creationId="{52987609-E314-4ECD-B80E-D116B7CB6774}"/>
          </ac:spMkLst>
        </pc:spChg>
        <pc:spChg chg="mod">
          <ac:chgData name="#JESSICA KEE SI JIA#" userId="2c6c4c4d-647b-4fc6-90cf-c043bc4277d9" providerId="ADAL" clId="{251424FD-7DCE-4DBC-8715-C4C34B3103FA}" dt="2021-06-10T12:05:03.852" v="2501" actId="20577"/>
          <ac:spMkLst>
            <pc:docMk/>
            <pc:sldMk cId="378865399" sldId="387"/>
            <ac:spMk id="35" creationId="{08698754-B7EC-4668-B30E-3BE1D5F515CE}"/>
          </ac:spMkLst>
        </pc:spChg>
        <pc:spChg chg="add mod">
          <ac:chgData name="#JESSICA KEE SI JIA#" userId="2c6c4c4d-647b-4fc6-90cf-c043bc4277d9" providerId="ADAL" clId="{251424FD-7DCE-4DBC-8715-C4C34B3103FA}" dt="2021-06-10T12:07:12.445" v="2583" actId="1076"/>
          <ac:spMkLst>
            <pc:docMk/>
            <pc:sldMk cId="378865399" sldId="387"/>
            <ac:spMk id="48" creationId="{7C7F2F08-74FA-404D-9E45-E693EDF170FF}"/>
          </ac:spMkLst>
        </pc:spChg>
        <pc:spChg chg="add mod">
          <ac:chgData name="#JESSICA KEE SI JIA#" userId="2c6c4c4d-647b-4fc6-90cf-c043bc4277d9" providerId="ADAL" clId="{251424FD-7DCE-4DBC-8715-C4C34B3103FA}" dt="2021-06-10T12:07:24.439" v="2589" actId="20577"/>
          <ac:spMkLst>
            <pc:docMk/>
            <pc:sldMk cId="378865399" sldId="387"/>
            <ac:spMk id="49" creationId="{DACF284E-E1CD-4CC4-AF3E-3CF87BE85C48}"/>
          </ac:spMkLst>
        </pc:spChg>
        <pc:spChg chg="add mod">
          <ac:chgData name="#JESSICA KEE SI JIA#" userId="2c6c4c4d-647b-4fc6-90cf-c043bc4277d9" providerId="ADAL" clId="{251424FD-7DCE-4DBC-8715-C4C34B3103FA}" dt="2021-06-10T12:07:33.008" v="2593" actId="1038"/>
          <ac:spMkLst>
            <pc:docMk/>
            <pc:sldMk cId="378865399" sldId="387"/>
            <ac:spMk id="50" creationId="{247C84EF-4C73-43D7-A319-3F7A34DC3FED}"/>
          </ac:spMkLst>
        </pc:spChg>
        <pc:spChg chg="del mod">
          <ac:chgData name="#JESSICA KEE SI JIA#" userId="2c6c4c4d-647b-4fc6-90cf-c043bc4277d9" providerId="ADAL" clId="{251424FD-7DCE-4DBC-8715-C4C34B3103FA}" dt="2021-06-10T12:14:02.623" v="2650" actId="478"/>
          <ac:spMkLst>
            <pc:docMk/>
            <pc:sldMk cId="378865399" sldId="387"/>
            <ac:spMk id="52" creationId="{1499C6C4-9146-42B8-94F3-67FD7E47B0AE}"/>
          </ac:spMkLst>
        </pc:spChg>
        <pc:spChg chg="add mod">
          <ac:chgData name="#JESSICA KEE SI JIA#" userId="2c6c4c4d-647b-4fc6-90cf-c043bc4277d9" providerId="ADAL" clId="{251424FD-7DCE-4DBC-8715-C4C34B3103FA}" dt="2021-06-10T12:12:49.832" v="2641" actId="20577"/>
          <ac:spMkLst>
            <pc:docMk/>
            <pc:sldMk cId="378865399" sldId="387"/>
            <ac:spMk id="55" creationId="{98E443C2-BE55-4BED-B484-AC0B76570009}"/>
          </ac:spMkLst>
        </pc:spChg>
        <pc:grpChg chg="mod">
          <ac:chgData name="#JESSICA KEE SI JIA#" userId="2c6c4c4d-647b-4fc6-90cf-c043bc4277d9" providerId="ADAL" clId="{251424FD-7DCE-4DBC-8715-C4C34B3103FA}" dt="2021-06-10T12:00:36.787" v="2368" actId="1038"/>
          <ac:grpSpMkLst>
            <pc:docMk/>
            <pc:sldMk cId="378865399" sldId="387"/>
            <ac:grpSpMk id="39" creationId="{81E428C3-09EE-457C-9CA8-3D7C0591F14C}"/>
          </ac:grpSpMkLst>
        </pc:grpChg>
        <pc:grpChg chg="mod">
          <ac:chgData name="#JESSICA KEE SI JIA#" userId="2c6c4c4d-647b-4fc6-90cf-c043bc4277d9" providerId="ADAL" clId="{251424FD-7DCE-4DBC-8715-C4C34B3103FA}" dt="2021-06-10T12:06:59.510" v="2582" actId="1076"/>
          <ac:grpSpMkLst>
            <pc:docMk/>
            <pc:sldMk cId="378865399" sldId="387"/>
            <ac:grpSpMk id="40" creationId="{F3D534EE-EB15-478B-9524-16063891872D}"/>
          </ac:grpSpMkLst>
        </pc:grpChg>
        <pc:grpChg chg="mod">
          <ac:chgData name="#JESSICA KEE SI JIA#" userId="2c6c4c4d-647b-4fc6-90cf-c043bc4277d9" providerId="ADAL" clId="{251424FD-7DCE-4DBC-8715-C4C34B3103FA}" dt="2021-06-10T12:00:18.213" v="2349" actId="1076"/>
          <ac:grpSpMkLst>
            <pc:docMk/>
            <pc:sldMk cId="378865399" sldId="387"/>
            <ac:grpSpMk id="41" creationId="{197254B1-C216-4B94-A5E8-18D29353C853}"/>
          </ac:grpSpMkLst>
        </pc:grpChg>
        <pc:cxnChg chg="mod">
          <ac:chgData name="#JESSICA KEE SI JIA#" userId="2c6c4c4d-647b-4fc6-90cf-c043bc4277d9" providerId="ADAL" clId="{251424FD-7DCE-4DBC-8715-C4C34B3103FA}" dt="2021-06-10T12:00:26.828" v="2351" actId="1036"/>
          <ac:cxnSpMkLst>
            <pc:docMk/>
            <pc:sldMk cId="378865399" sldId="387"/>
            <ac:cxnSpMk id="13" creationId="{B1347725-721A-46B6-AE02-93A9942CF176}"/>
          </ac:cxnSpMkLst>
        </pc:cxnChg>
        <pc:cxnChg chg="mod">
          <ac:chgData name="#JESSICA KEE SI JIA#" userId="2c6c4c4d-647b-4fc6-90cf-c043bc4277d9" providerId="ADAL" clId="{251424FD-7DCE-4DBC-8715-C4C34B3103FA}" dt="2021-06-10T12:00:26.828" v="2351" actId="1036"/>
          <ac:cxnSpMkLst>
            <pc:docMk/>
            <pc:sldMk cId="378865399" sldId="387"/>
            <ac:cxnSpMk id="14" creationId="{5D311E76-E299-43B9-ACD4-C822813B5246}"/>
          </ac:cxnSpMkLst>
        </pc:cxnChg>
        <pc:cxnChg chg="mod">
          <ac:chgData name="#JESSICA KEE SI JIA#" userId="2c6c4c4d-647b-4fc6-90cf-c043bc4277d9" providerId="ADAL" clId="{251424FD-7DCE-4DBC-8715-C4C34B3103FA}" dt="2021-06-10T12:00:26.828" v="2351" actId="1036"/>
          <ac:cxnSpMkLst>
            <pc:docMk/>
            <pc:sldMk cId="378865399" sldId="387"/>
            <ac:cxnSpMk id="15" creationId="{1D80F5F6-D00B-4479-BD7A-7E3087735D3A}"/>
          </ac:cxnSpMkLst>
        </pc:cxnChg>
        <pc:cxnChg chg="mod">
          <ac:chgData name="#JESSICA KEE SI JIA#" userId="2c6c4c4d-647b-4fc6-90cf-c043bc4277d9" providerId="ADAL" clId="{251424FD-7DCE-4DBC-8715-C4C34B3103FA}" dt="2021-06-10T12:00:26.828" v="2351" actId="1036"/>
          <ac:cxnSpMkLst>
            <pc:docMk/>
            <pc:sldMk cId="378865399" sldId="387"/>
            <ac:cxnSpMk id="16" creationId="{A94EBF39-DD9E-48FB-BF77-127084D5ABB2}"/>
          </ac:cxnSpMkLst>
        </pc:cxnChg>
        <pc:cxnChg chg="mod">
          <ac:chgData name="#JESSICA KEE SI JIA#" userId="2c6c4c4d-647b-4fc6-90cf-c043bc4277d9" providerId="ADAL" clId="{251424FD-7DCE-4DBC-8715-C4C34B3103FA}" dt="2021-06-10T12:00:18.213" v="2349" actId="1076"/>
          <ac:cxnSpMkLst>
            <pc:docMk/>
            <pc:sldMk cId="378865399" sldId="387"/>
            <ac:cxnSpMk id="18" creationId="{993A0760-E8C4-40CC-9737-B907D36018A0}"/>
          </ac:cxnSpMkLst>
        </pc:cxnChg>
        <pc:cxnChg chg="mod">
          <ac:chgData name="#JESSICA KEE SI JIA#" userId="2c6c4c4d-647b-4fc6-90cf-c043bc4277d9" providerId="ADAL" clId="{251424FD-7DCE-4DBC-8715-C4C34B3103FA}" dt="2021-06-10T12:01:21.420" v="2424" actId="1036"/>
          <ac:cxnSpMkLst>
            <pc:docMk/>
            <pc:sldMk cId="378865399" sldId="387"/>
            <ac:cxnSpMk id="37" creationId="{5734552E-070D-488B-92F2-FD90F292D1D5}"/>
          </ac:cxnSpMkLst>
        </pc:cxnChg>
        <pc:cxnChg chg="mod">
          <ac:chgData name="#JESSICA KEE SI JIA#" userId="2c6c4c4d-647b-4fc6-90cf-c043bc4277d9" providerId="ADAL" clId="{251424FD-7DCE-4DBC-8715-C4C34B3103FA}" dt="2021-06-10T12:01:16.620" v="2421" actId="1076"/>
          <ac:cxnSpMkLst>
            <pc:docMk/>
            <pc:sldMk cId="378865399" sldId="387"/>
            <ac:cxnSpMk id="42" creationId="{15BE1957-4D4F-404D-8FB7-DA316A1A2111}"/>
          </ac:cxnSpMkLst>
        </pc:cxnChg>
        <pc:cxnChg chg="mod">
          <ac:chgData name="#JESSICA KEE SI JIA#" userId="2c6c4c4d-647b-4fc6-90cf-c043bc4277d9" providerId="ADAL" clId="{251424FD-7DCE-4DBC-8715-C4C34B3103FA}" dt="2021-06-10T12:00:36.787" v="2368" actId="1038"/>
          <ac:cxnSpMkLst>
            <pc:docMk/>
            <pc:sldMk cId="378865399" sldId="387"/>
            <ac:cxnSpMk id="43" creationId="{3CCC9E2F-7219-4229-BA1E-C187061AA88E}"/>
          </ac:cxnSpMkLst>
        </pc:cxnChg>
        <pc:cxnChg chg="mod">
          <ac:chgData name="#JESSICA KEE SI JIA#" userId="2c6c4c4d-647b-4fc6-90cf-c043bc4277d9" providerId="ADAL" clId="{251424FD-7DCE-4DBC-8715-C4C34B3103FA}" dt="2021-06-10T12:02:43.110" v="2466" actId="208"/>
          <ac:cxnSpMkLst>
            <pc:docMk/>
            <pc:sldMk cId="378865399" sldId="387"/>
            <ac:cxnSpMk id="44" creationId="{29163789-A664-4F22-AA98-F67E23F6CA40}"/>
          </ac:cxnSpMkLst>
        </pc:cxnChg>
        <pc:cxnChg chg="mod">
          <ac:chgData name="#JESSICA KEE SI JIA#" userId="2c6c4c4d-647b-4fc6-90cf-c043bc4277d9" providerId="ADAL" clId="{251424FD-7DCE-4DBC-8715-C4C34B3103FA}" dt="2021-06-10T12:02:54.929" v="2469" actId="1035"/>
          <ac:cxnSpMkLst>
            <pc:docMk/>
            <pc:sldMk cId="378865399" sldId="387"/>
            <ac:cxnSpMk id="46" creationId="{DBD2E122-CC17-4BA4-8997-FAE6206DDCF5}"/>
          </ac:cxnSpMkLst>
        </pc:cxnChg>
        <pc:cxnChg chg="del mod">
          <ac:chgData name="#JESSICA KEE SI JIA#" userId="2c6c4c4d-647b-4fc6-90cf-c043bc4277d9" providerId="ADAL" clId="{251424FD-7DCE-4DBC-8715-C4C34B3103FA}" dt="2021-06-10T12:00:52.537" v="2393" actId="478"/>
          <ac:cxnSpMkLst>
            <pc:docMk/>
            <pc:sldMk cId="378865399" sldId="387"/>
            <ac:cxnSpMk id="47" creationId="{A79CA369-E2D4-4ADB-98DA-AD8B17B23B53}"/>
          </ac:cxnSpMkLst>
        </pc:cxnChg>
      </pc:sldChg>
      <pc:sldChg chg="del">
        <pc:chgData name="#JESSICA KEE SI JIA#" userId="2c6c4c4d-647b-4fc6-90cf-c043bc4277d9" providerId="ADAL" clId="{251424FD-7DCE-4DBC-8715-C4C34B3103FA}" dt="2021-06-09T09:37:10.688" v="0" actId="47"/>
        <pc:sldMkLst>
          <pc:docMk/>
          <pc:sldMk cId="622798546" sldId="388"/>
        </pc:sldMkLst>
      </pc:sldChg>
      <pc:sldChg chg="addSp delSp modSp add del mod delAnim modAnim">
        <pc:chgData name="#JESSICA KEE SI JIA#" userId="2c6c4c4d-647b-4fc6-90cf-c043bc4277d9" providerId="ADAL" clId="{251424FD-7DCE-4DBC-8715-C4C34B3103FA}" dt="2021-06-10T12:29:51.820" v="2847" actId="47"/>
        <pc:sldMkLst>
          <pc:docMk/>
          <pc:sldMk cId="2693293564" sldId="388"/>
        </pc:sldMkLst>
        <pc:spChg chg="mod">
          <ac:chgData name="#JESSICA KEE SI JIA#" userId="2c6c4c4d-647b-4fc6-90cf-c043bc4277d9" providerId="ADAL" clId="{251424FD-7DCE-4DBC-8715-C4C34B3103FA}" dt="2021-06-10T12:13:44.746" v="2646" actId="207"/>
          <ac:spMkLst>
            <pc:docMk/>
            <pc:sldMk cId="2693293564" sldId="388"/>
            <ac:spMk id="8" creationId="{E3A32C92-F807-43B8-84B2-ED2EB2E600D5}"/>
          </ac:spMkLst>
        </pc:spChg>
        <pc:spChg chg="mod">
          <ac:chgData name="#JESSICA KEE SI JIA#" userId="2c6c4c4d-647b-4fc6-90cf-c043bc4277d9" providerId="ADAL" clId="{251424FD-7DCE-4DBC-8715-C4C34B3103FA}" dt="2021-06-10T12:13:47.751" v="2647" actId="207"/>
          <ac:spMkLst>
            <pc:docMk/>
            <pc:sldMk cId="2693293564" sldId="388"/>
            <ac:spMk id="9" creationId="{0EF4C2F7-AE54-48F6-BCCD-CFA0F530D0C3}"/>
          </ac:spMkLst>
        </pc:spChg>
        <pc:spChg chg="mod">
          <ac:chgData name="#JESSICA KEE SI JIA#" userId="2c6c4c4d-647b-4fc6-90cf-c043bc4277d9" providerId="ADAL" clId="{251424FD-7DCE-4DBC-8715-C4C34B3103FA}" dt="2021-06-10T12:13:53.475" v="2648" actId="207"/>
          <ac:spMkLst>
            <pc:docMk/>
            <pc:sldMk cId="2693293564" sldId="388"/>
            <ac:spMk id="11" creationId="{83E9C1FD-886E-4AB4-A2AD-AADCA8D7AA3B}"/>
          </ac:spMkLst>
        </pc:spChg>
        <pc:spChg chg="mod">
          <ac:chgData name="#JESSICA KEE SI JIA#" userId="2c6c4c4d-647b-4fc6-90cf-c043bc4277d9" providerId="ADAL" clId="{251424FD-7DCE-4DBC-8715-C4C34B3103FA}" dt="2021-06-10T12:11:53.983" v="2628" actId="208"/>
          <ac:spMkLst>
            <pc:docMk/>
            <pc:sldMk cId="2693293564" sldId="388"/>
            <ac:spMk id="31" creationId="{E3A104EE-F8DF-445A-8991-D18F33D6F892}"/>
          </ac:spMkLst>
        </pc:spChg>
        <pc:spChg chg="mod">
          <ac:chgData name="#JESSICA KEE SI JIA#" userId="2c6c4c4d-647b-4fc6-90cf-c043bc4277d9" providerId="ADAL" clId="{251424FD-7DCE-4DBC-8715-C4C34B3103FA}" dt="2021-06-10T12:10:28.656" v="2621" actId="207"/>
          <ac:spMkLst>
            <pc:docMk/>
            <pc:sldMk cId="2693293564" sldId="388"/>
            <ac:spMk id="33" creationId="{52987609-E314-4ECD-B80E-D116B7CB6774}"/>
          </ac:spMkLst>
        </pc:spChg>
        <pc:spChg chg="mod">
          <ac:chgData name="#JESSICA KEE SI JIA#" userId="2c6c4c4d-647b-4fc6-90cf-c043bc4277d9" providerId="ADAL" clId="{251424FD-7DCE-4DBC-8715-C4C34B3103FA}" dt="2021-06-10T12:16:04.443" v="2666" actId="20577"/>
          <ac:spMkLst>
            <pc:docMk/>
            <pc:sldMk cId="2693293564" sldId="388"/>
            <ac:spMk id="35" creationId="{08698754-B7EC-4668-B30E-3BE1D5F515CE}"/>
          </ac:spMkLst>
        </pc:spChg>
        <pc:spChg chg="add mod">
          <ac:chgData name="#JESSICA KEE SI JIA#" userId="2c6c4c4d-647b-4fc6-90cf-c043bc4277d9" providerId="ADAL" clId="{251424FD-7DCE-4DBC-8715-C4C34B3103FA}" dt="2021-06-10T12:15:34.319" v="2661"/>
          <ac:spMkLst>
            <pc:docMk/>
            <pc:sldMk cId="2693293564" sldId="388"/>
            <ac:spMk id="45" creationId="{14D47D93-6B5D-478F-B4D6-9E73C8A40013}"/>
          </ac:spMkLst>
        </pc:spChg>
        <pc:spChg chg="add mod">
          <ac:chgData name="#JESSICA KEE SI JIA#" userId="2c6c4c4d-647b-4fc6-90cf-c043bc4277d9" providerId="ADAL" clId="{251424FD-7DCE-4DBC-8715-C4C34B3103FA}" dt="2021-06-10T12:16:44.318" v="2688" actId="20577"/>
          <ac:spMkLst>
            <pc:docMk/>
            <pc:sldMk cId="2693293564" sldId="388"/>
            <ac:spMk id="47" creationId="{9F00355E-592B-4961-8DF4-DAA368AF302D}"/>
          </ac:spMkLst>
        </pc:spChg>
        <pc:spChg chg="del">
          <ac:chgData name="#JESSICA KEE SI JIA#" userId="2c6c4c4d-647b-4fc6-90cf-c043bc4277d9" providerId="ADAL" clId="{251424FD-7DCE-4DBC-8715-C4C34B3103FA}" dt="2021-06-10T12:12:15.102" v="2630" actId="478"/>
          <ac:spMkLst>
            <pc:docMk/>
            <pc:sldMk cId="2693293564" sldId="388"/>
            <ac:spMk id="48" creationId="{7C7F2F08-74FA-404D-9E45-E693EDF170FF}"/>
          </ac:spMkLst>
        </pc:spChg>
        <pc:spChg chg="del">
          <ac:chgData name="#JESSICA KEE SI JIA#" userId="2c6c4c4d-647b-4fc6-90cf-c043bc4277d9" providerId="ADAL" clId="{251424FD-7DCE-4DBC-8715-C4C34B3103FA}" dt="2021-06-10T12:12:16.481" v="2631" actId="478"/>
          <ac:spMkLst>
            <pc:docMk/>
            <pc:sldMk cId="2693293564" sldId="388"/>
            <ac:spMk id="49" creationId="{DACF284E-E1CD-4CC4-AF3E-3CF87BE85C48}"/>
          </ac:spMkLst>
        </pc:spChg>
        <pc:spChg chg="mod">
          <ac:chgData name="#JESSICA KEE SI JIA#" userId="2c6c4c4d-647b-4fc6-90cf-c043bc4277d9" providerId="ADAL" clId="{251424FD-7DCE-4DBC-8715-C4C34B3103FA}" dt="2021-06-10T12:12:31.364" v="2634" actId="20577"/>
          <ac:spMkLst>
            <pc:docMk/>
            <pc:sldMk cId="2693293564" sldId="388"/>
            <ac:spMk id="50" creationId="{247C84EF-4C73-43D7-A319-3F7A34DC3FED}"/>
          </ac:spMkLst>
        </pc:spChg>
        <pc:spChg chg="del">
          <ac:chgData name="#JESSICA KEE SI JIA#" userId="2c6c4c4d-647b-4fc6-90cf-c043bc4277d9" providerId="ADAL" clId="{251424FD-7DCE-4DBC-8715-C4C34B3103FA}" dt="2021-06-10T12:15:08.232" v="2660" actId="478"/>
          <ac:spMkLst>
            <pc:docMk/>
            <pc:sldMk cId="2693293564" sldId="388"/>
            <ac:spMk id="52" creationId="{1499C6C4-9146-42B8-94F3-67FD7E47B0AE}"/>
          </ac:spMkLst>
        </pc:spChg>
        <pc:spChg chg="add mod">
          <ac:chgData name="#JESSICA KEE SI JIA#" userId="2c6c4c4d-647b-4fc6-90cf-c043bc4277d9" providerId="ADAL" clId="{251424FD-7DCE-4DBC-8715-C4C34B3103FA}" dt="2021-06-10T12:17:53.935" v="2715" actId="1035"/>
          <ac:spMkLst>
            <pc:docMk/>
            <pc:sldMk cId="2693293564" sldId="388"/>
            <ac:spMk id="53" creationId="{6C4E70CF-B386-4DAE-B2BF-471295FB2110}"/>
          </ac:spMkLst>
        </pc:spChg>
        <pc:spChg chg="add mod">
          <ac:chgData name="#JESSICA KEE SI JIA#" userId="2c6c4c4d-647b-4fc6-90cf-c043bc4277d9" providerId="ADAL" clId="{251424FD-7DCE-4DBC-8715-C4C34B3103FA}" dt="2021-06-10T12:18:15.521" v="2724" actId="1038"/>
          <ac:spMkLst>
            <pc:docMk/>
            <pc:sldMk cId="2693293564" sldId="388"/>
            <ac:spMk id="54" creationId="{0567FCDF-92A1-4893-9A4E-7C3CC72B6332}"/>
          </ac:spMkLst>
        </pc:spChg>
        <pc:cxnChg chg="mod">
          <ac:chgData name="#JESSICA KEE SI JIA#" userId="2c6c4c4d-647b-4fc6-90cf-c043bc4277d9" providerId="ADAL" clId="{251424FD-7DCE-4DBC-8715-C4C34B3103FA}" dt="2021-06-10T12:15:38.791" v="2664" actId="1037"/>
          <ac:cxnSpMkLst>
            <pc:docMk/>
            <pc:sldMk cId="2693293564" sldId="388"/>
            <ac:cxnSpMk id="18" creationId="{993A0760-E8C4-40CC-9737-B907D36018A0}"/>
          </ac:cxnSpMkLst>
        </pc:cxnChg>
        <pc:cxnChg chg="mod">
          <ac:chgData name="#JESSICA KEE SI JIA#" userId="2c6c4c4d-647b-4fc6-90cf-c043bc4277d9" providerId="ADAL" clId="{251424FD-7DCE-4DBC-8715-C4C34B3103FA}" dt="2021-06-10T12:16:14.193" v="2684" actId="1035"/>
          <ac:cxnSpMkLst>
            <pc:docMk/>
            <pc:sldMk cId="2693293564" sldId="388"/>
            <ac:cxnSpMk id="42" creationId="{15BE1957-4D4F-404D-8FB7-DA316A1A2111}"/>
          </ac:cxnSpMkLst>
        </pc:cxnChg>
        <pc:cxnChg chg="mod">
          <ac:chgData name="#JESSICA KEE SI JIA#" userId="2c6c4c4d-647b-4fc6-90cf-c043bc4277d9" providerId="ADAL" clId="{251424FD-7DCE-4DBC-8715-C4C34B3103FA}" dt="2021-06-10T12:15:40.859" v="2665" actId="1037"/>
          <ac:cxnSpMkLst>
            <pc:docMk/>
            <pc:sldMk cId="2693293564" sldId="388"/>
            <ac:cxnSpMk id="43" creationId="{3CCC9E2F-7219-4229-BA1E-C187061AA88E}"/>
          </ac:cxnSpMkLst>
        </pc:cxnChg>
        <pc:cxnChg chg="mod">
          <ac:chgData name="#JESSICA KEE SI JIA#" userId="2c6c4c4d-647b-4fc6-90cf-c043bc4277d9" providerId="ADAL" clId="{251424FD-7DCE-4DBC-8715-C4C34B3103FA}" dt="2021-06-10T12:11:56.677" v="2629" actId="208"/>
          <ac:cxnSpMkLst>
            <pc:docMk/>
            <pc:sldMk cId="2693293564" sldId="388"/>
            <ac:cxnSpMk id="44" creationId="{29163789-A664-4F22-AA98-F67E23F6CA40}"/>
          </ac:cxnSpMkLst>
        </pc:cxnChg>
        <pc:cxnChg chg="add mod ord">
          <ac:chgData name="#JESSICA KEE SI JIA#" userId="2c6c4c4d-647b-4fc6-90cf-c043bc4277d9" providerId="ADAL" clId="{251424FD-7DCE-4DBC-8715-C4C34B3103FA}" dt="2021-06-10T12:17:37.344" v="2708" actId="1036"/>
          <ac:cxnSpMkLst>
            <pc:docMk/>
            <pc:sldMk cId="2693293564" sldId="388"/>
            <ac:cxnSpMk id="51" creationId="{81032AB4-613D-4808-92D0-39A83AF72073}"/>
          </ac:cxnSpMkLst>
        </pc:cxnChg>
      </pc:sldChg>
      <pc:sldChg chg="new del">
        <pc:chgData name="#JESSICA KEE SI JIA#" userId="2c6c4c4d-647b-4fc6-90cf-c043bc4277d9" providerId="ADAL" clId="{251424FD-7DCE-4DBC-8715-C4C34B3103FA}" dt="2021-06-10T12:10:19.239" v="2619" actId="680"/>
        <pc:sldMkLst>
          <pc:docMk/>
          <pc:sldMk cId="3296464544" sldId="388"/>
        </pc:sldMkLst>
      </pc:sldChg>
      <pc:sldChg chg="del">
        <pc:chgData name="#JESSICA KEE SI JIA#" userId="2c6c4c4d-647b-4fc6-90cf-c043bc4277d9" providerId="ADAL" clId="{251424FD-7DCE-4DBC-8715-C4C34B3103FA}" dt="2021-06-09T09:37:10.688" v="0" actId="47"/>
        <pc:sldMkLst>
          <pc:docMk/>
          <pc:sldMk cId="1896737104" sldId="389"/>
        </pc:sldMkLst>
      </pc:sldChg>
      <pc:sldChg chg="addSp delSp modSp add del mod modAnim">
        <pc:chgData name="#JESSICA KEE SI JIA#" userId="2c6c4c4d-647b-4fc6-90cf-c043bc4277d9" providerId="ADAL" clId="{251424FD-7DCE-4DBC-8715-C4C34B3103FA}" dt="2021-06-10T12:29:51.820" v="2847" actId="47"/>
        <pc:sldMkLst>
          <pc:docMk/>
          <pc:sldMk cId="3026504736" sldId="389"/>
        </pc:sldMkLst>
        <pc:spChg chg="mod">
          <ac:chgData name="#JESSICA KEE SI JIA#" userId="2c6c4c4d-647b-4fc6-90cf-c043bc4277d9" providerId="ADAL" clId="{251424FD-7DCE-4DBC-8715-C4C34B3103FA}" dt="2021-06-10T12:21:13.006" v="2761" actId="207"/>
          <ac:spMkLst>
            <pc:docMk/>
            <pc:sldMk cId="3026504736" sldId="389"/>
            <ac:spMk id="12" creationId="{69059058-CAE1-4AAF-B77C-A2A456FBD4EF}"/>
          </ac:spMkLst>
        </pc:spChg>
        <pc:spChg chg="mod">
          <ac:chgData name="#JESSICA KEE SI JIA#" userId="2c6c4c4d-647b-4fc6-90cf-c043bc4277d9" providerId="ADAL" clId="{251424FD-7DCE-4DBC-8715-C4C34B3103FA}" dt="2021-06-10T12:21:19.830" v="2762" actId="208"/>
          <ac:spMkLst>
            <pc:docMk/>
            <pc:sldMk cId="3026504736" sldId="389"/>
            <ac:spMk id="26" creationId="{231A3283-CF63-4D75-8B86-5761549BCD20}"/>
          </ac:spMkLst>
        </pc:spChg>
        <pc:spChg chg="mod">
          <ac:chgData name="#JESSICA KEE SI JIA#" userId="2c6c4c4d-647b-4fc6-90cf-c043bc4277d9" providerId="ADAL" clId="{251424FD-7DCE-4DBC-8715-C4C34B3103FA}" dt="2021-06-10T12:20:40.360" v="2756" actId="207"/>
          <ac:spMkLst>
            <pc:docMk/>
            <pc:sldMk cId="3026504736" sldId="389"/>
            <ac:spMk id="28" creationId="{41BF8333-C32D-4A64-8AE3-2C59F1DB1E8F}"/>
          </ac:spMkLst>
        </pc:spChg>
        <pc:spChg chg="mod">
          <ac:chgData name="#JESSICA KEE SI JIA#" userId="2c6c4c4d-647b-4fc6-90cf-c043bc4277d9" providerId="ADAL" clId="{251424FD-7DCE-4DBC-8715-C4C34B3103FA}" dt="2021-06-10T12:22:09.066" v="2781" actId="20577"/>
          <ac:spMkLst>
            <pc:docMk/>
            <pc:sldMk cId="3026504736" sldId="389"/>
            <ac:spMk id="30" creationId="{81A05FA3-5A0E-4674-8C65-9F13A3851F90}"/>
          </ac:spMkLst>
        </pc:spChg>
        <pc:spChg chg="mod">
          <ac:chgData name="#JESSICA KEE SI JIA#" userId="2c6c4c4d-647b-4fc6-90cf-c043bc4277d9" providerId="ADAL" clId="{251424FD-7DCE-4DBC-8715-C4C34B3103FA}" dt="2021-06-10T12:22:56.533" v="2789" actId="20577"/>
          <ac:spMkLst>
            <pc:docMk/>
            <pc:sldMk cId="3026504736" sldId="389"/>
            <ac:spMk id="47" creationId="{9F00355E-592B-4961-8DF4-DAA368AF302D}"/>
          </ac:spMkLst>
        </pc:spChg>
        <pc:spChg chg="add mod">
          <ac:chgData name="#JESSICA KEE SI JIA#" userId="2c6c4c4d-647b-4fc6-90cf-c043bc4277d9" providerId="ADAL" clId="{251424FD-7DCE-4DBC-8715-C4C34B3103FA}" dt="2021-06-10T12:21:02.139" v="2758" actId="1076"/>
          <ac:spMkLst>
            <pc:docMk/>
            <pc:sldMk cId="3026504736" sldId="389"/>
            <ac:spMk id="48" creationId="{B0B74D90-D345-4655-AA3D-7DD18A3E91F7}"/>
          </ac:spMkLst>
        </pc:spChg>
        <pc:spChg chg="del">
          <ac:chgData name="#JESSICA KEE SI JIA#" userId="2c6c4c4d-647b-4fc6-90cf-c043bc4277d9" providerId="ADAL" clId="{251424FD-7DCE-4DBC-8715-C4C34B3103FA}" dt="2021-06-10T12:20:09.359" v="2738" actId="478"/>
          <ac:spMkLst>
            <pc:docMk/>
            <pc:sldMk cId="3026504736" sldId="389"/>
            <ac:spMk id="50" creationId="{247C84EF-4C73-43D7-A319-3F7A34DC3FED}"/>
          </ac:spMkLst>
        </pc:spChg>
        <pc:spChg chg="mod">
          <ac:chgData name="#JESSICA KEE SI JIA#" userId="2c6c4c4d-647b-4fc6-90cf-c043bc4277d9" providerId="ADAL" clId="{251424FD-7DCE-4DBC-8715-C4C34B3103FA}" dt="2021-06-10T12:22:59.991" v="2791" actId="20577"/>
          <ac:spMkLst>
            <pc:docMk/>
            <pc:sldMk cId="3026504736" sldId="389"/>
            <ac:spMk id="53" creationId="{6C4E70CF-B386-4DAE-B2BF-471295FB2110}"/>
          </ac:spMkLst>
        </pc:spChg>
        <pc:grpChg chg="mod">
          <ac:chgData name="#JESSICA KEE SI JIA#" userId="2c6c4c4d-647b-4fc6-90cf-c043bc4277d9" providerId="ADAL" clId="{251424FD-7DCE-4DBC-8715-C4C34B3103FA}" dt="2021-06-10T12:20:06.303" v="2737" actId="1076"/>
          <ac:grpSpMkLst>
            <pc:docMk/>
            <pc:sldMk cId="3026504736" sldId="389"/>
            <ac:grpSpMk id="39" creationId="{81E428C3-09EE-457C-9CA8-3D7C0591F14C}"/>
          </ac:grpSpMkLst>
        </pc:grpChg>
        <pc:grpChg chg="del">
          <ac:chgData name="#JESSICA KEE SI JIA#" userId="2c6c4c4d-647b-4fc6-90cf-c043bc4277d9" providerId="ADAL" clId="{251424FD-7DCE-4DBC-8715-C4C34B3103FA}" dt="2021-06-10T12:20:09.359" v="2738" actId="478"/>
          <ac:grpSpMkLst>
            <pc:docMk/>
            <pc:sldMk cId="3026504736" sldId="389"/>
            <ac:grpSpMk id="40" creationId="{F3D534EE-EB15-478B-9524-16063891872D}"/>
          </ac:grpSpMkLst>
        </pc:grpChg>
        <pc:cxnChg chg="mod">
          <ac:chgData name="#JESSICA KEE SI JIA#" userId="2c6c4c4d-647b-4fc6-90cf-c043bc4277d9" providerId="ADAL" clId="{251424FD-7DCE-4DBC-8715-C4C34B3103FA}" dt="2021-06-10T12:20:20.947" v="2752" actId="1035"/>
          <ac:cxnSpMkLst>
            <pc:docMk/>
            <pc:sldMk cId="3026504736" sldId="389"/>
            <ac:cxnSpMk id="37" creationId="{5734552E-070D-488B-92F2-FD90F292D1D5}"/>
          </ac:cxnSpMkLst>
        </pc:cxnChg>
        <pc:cxnChg chg="del">
          <ac:chgData name="#JESSICA KEE SI JIA#" userId="2c6c4c4d-647b-4fc6-90cf-c043bc4277d9" providerId="ADAL" clId="{251424FD-7DCE-4DBC-8715-C4C34B3103FA}" dt="2021-06-10T12:20:10.715" v="2739" actId="478"/>
          <ac:cxnSpMkLst>
            <pc:docMk/>
            <pc:sldMk cId="3026504736" sldId="389"/>
            <ac:cxnSpMk id="42" creationId="{15BE1957-4D4F-404D-8FB7-DA316A1A2111}"/>
          </ac:cxnSpMkLst>
        </pc:cxnChg>
        <pc:cxnChg chg="mod">
          <ac:chgData name="#JESSICA KEE SI JIA#" userId="2c6c4c4d-647b-4fc6-90cf-c043bc4277d9" providerId="ADAL" clId="{251424FD-7DCE-4DBC-8715-C4C34B3103FA}" dt="2021-06-10T12:21:26.148" v="2763" actId="1076"/>
          <ac:cxnSpMkLst>
            <pc:docMk/>
            <pc:sldMk cId="3026504736" sldId="389"/>
            <ac:cxnSpMk id="43" creationId="{3CCC9E2F-7219-4229-BA1E-C187061AA88E}"/>
          </ac:cxnSpMkLst>
        </pc:cxnChg>
        <pc:cxnChg chg="del">
          <ac:chgData name="#JESSICA KEE SI JIA#" userId="2c6c4c4d-647b-4fc6-90cf-c043bc4277d9" providerId="ADAL" clId="{251424FD-7DCE-4DBC-8715-C4C34B3103FA}" dt="2021-06-10T12:20:09.359" v="2738" actId="478"/>
          <ac:cxnSpMkLst>
            <pc:docMk/>
            <pc:sldMk cId="3026504736" sldId="389"/>
            <ac:cxnSpMk id="44" creationId="{29163789-A664-4F22-AA98-F67E23F6CA40}"/>
          </ac:cxnSpMkLst>
        </pc:cxnChg>
        <pc:cxnChg chg="del">
          <ac:chgData name="#JESSICA KEE SI JIA#" userId="2c6c4c4d-647b-4fc6-90cf-c043bc4277d9" providerId="ADAL" clId="{251424FD-7DCE-4DBC-8715-C4C34B3103FA}" dt="2021-06-10T12:20:11.893" v="2740" actId="478"/>
          <ac:cxnSpMkLst>
            <pc:docMk/>
            <pc:sldMk cId="3026504736" sldId="389"/>
            <ac:cxnSpMk id="46" creationId="{DBD2E122-CC17-4BA4-8997-FAE6206DDCF5}"/>
          </ac:cxnSpMkLst>
        </pc:cxnChg>
      </pc:sldChg>
      <pc:sldChg chg="addSp modSp add mod ord">
        <pc:chgData name="#JESSICA KEE SI JIA#" userId="2c6c4c4d-647b-4fc6-90cf-c043bc4277d9" providerId="ADAL" clId="{251424FD-7DCE-4DBC-8715-C4C34B3103FA}" dt="2021-06-17T08:52:18.039" v="3931" actId="207"/>
        <pc:sldMkLst>
          <pc:docMk/>
          <pc:sldMk cId="2308799309" sldId="390"/>
        </pc:sldMkLst>
        <pc:spChg chg="mod">
          <ac:chgData name="#JESSICA KEE SI JIA#" userId="2c6c4c4d-647b-4fc6-90cf-c043bc4277d9" providerId="ADAL" clId="{251424FD-7DCE-4DBC-8715-C4C34B3103FA}" dt="2021-06-17T08:52:18.039" v="3931" actId="207"/>
          <ac:spMkLst>
            <pc:docMk/>
            <pc:sldMk cId="2308799309" sldId="390"/>
            <ac:spMk id="8" creationId="{E3A32C92-F807-43B8-84B2-ED2EB2E600D5}"/>
          </ac:spMkLst>
        </pc:spChg>
        <pc:spChg chg="mod">
          <ac:chgData name="#JESSICA KEE SI JIA#" userId="2c6c4c4d-647b-4fc6-90cf-c043bc4277d9" providerId="ADAL" clId="{251424FD-7DCE-4DBC-8715-C4C34B3103FA}" dt="2021-06-17T08:52:18.039" v="3931" actId="207"/>
          <ac:spMkLst>
            <pc:docMk/>
            <pc:sldMk cId="2308799309" sldId="390"/>
            <ac:spMk id="9" creationId="{0EF4C2F7-AE54-48F6-BCCD-CFA0F530D0C3}"/>
          </ac:spMkLst>
        </pc:spChg>
        <pc:spChg chg="mod">
          <ac:chgData name="#JESSICA KEE SI JIA#" userId="2c6c4c4d-647b-4fc6-90cf-c043bc4277d9" providerId="ADAL" clId="{251424FD-7DCE-4DBC-8715-C4C34B3103FA}" dt="2021-06-17T08:52:18.039" v="3931" actId="207"/>
          <ac:spMkLst>
            <pc:docMk/>
            <pc:sldMk cId="2308799309" sldId="390"/>
            <ac:spMk id="10" creationId="{6C5B9228-8427-4421-8C0D-912F090C78C3}"/>
          </ac:spMkLst>
        </pc:spChg>
        <pc:spChg chg="mod">
          <ac:chgData name="#JESSICA KEE SI JIA#" userId="2c6c4c4d-647b-4fc6-90cf-c043bc4277d9" providerId="ADAL" clId="{251424FD-7DCE-4DBC-8715-C4C34B3103FA}" dt="2021-06-17T08:52:18.039" v="3931" actId="207"/>
          <ac:spMkLst>
            <pc:docMk/>
            <pc:sldMk cId="2308799309" sldId="390"/>
            <ac:spMk id="11" creationId="{83E9C1FD-886E-4AB4-A2AD-AADCA8D7AA3B}"/>
          </ac:spMkLst>
        </pc:spChg>
        <pc:spChg chg="mod">
          <ac:chgData name="#JESSICA KEE SI JIA#" userId="2c6c4c4d-647b-4fc6-90cf-c043bc4277d9" providerId="ADAL" clId="{251424FD-7DCE-4DBC-8715-C4C34B3103FA}" dt="2021-06-17T08:52:18.039" v="3931" actId="207"/>
          <ac:spMkLst>
            <pc:docMk/>
            <pc:sldMk cId="2308799309" sldId="390"/>
            <ac:spMk id="12" creationId="{69059058-CAE1-4AAF-B77C-A2A456FBD4EF}"/>
          </ac:spMkLst>
        </pc:spChg>
        <pc:spChg chg="mod">
          <ac:chgData name="#JESSICA KEE SI JIA#" userId="2c6c4c4d-647b-4fc6-90cf-c043bc4277d9" providerId="ADAL" clId="{251424FD-7DCE-4DBC-8715-C4C34B3103FA}" dt="2021-06-10T12:33:57.695" v="3025" actId="20577"/>
          <ac:spMkLst>
            <pc:docMk/>
            <pc:sldMk cId="2308799309" sldId="390"/>
            <ac:spMk id="17" creationId="{7473BB9B-225E-413E-A5C1-C03F08635702}"/>
          </ac:spMkLst>
        </pc:spChg>
        <pc:spChg chg="mod">
          <ac:chgData name="#JESSICA KEE SI JIA#" userId="2c6c4c4d-647b-4fc6-90cf-c043bc4277d9" providerId="ADAL" clId="{251424FD-7DCE-4DBC-8715-C4C34B3103FA}" dt="2021-06-10T12:24:40.682" v="2802" actId="20577"/>
          <ac:spMkLst>
            <pc:docMk/>
            <pc:sldMk cId="2308799309" sldId="390"/>
            <ac:spMk id="30" creationId="{81A05FA3-5A0E-4674-8C65-9F13A3851F90}"/>
          </ac:spMkLst>
        </pc:spChg>
        <pc:spChg chg="mod">
          <ac:chgData name="#JESSICA KEE SI JIA#" userId="2c6c4c4d-647b-4fc6-90cf-c043bc4277d9" providerId="ADAL" clId="{251424FD-7DCE-4DBC-8715-C4C34B3103FA}" dt="2021-06-10T12:24:57.104" v="2804" actId="20577"/>
          <ac:spMkLst>
            <pc:docMk/>
            <pc:sldMk cId="2308799309" sldId="390"/>
            <ac:spMk id="35" creationId="{08698754-B7EC-4668-B30E-3BE1D5F515CE}"/>
          </ac:spMkLst>
        </pc:spChg>
        <pc:spChg chg="add mod ord">
          <ac:chgData name="#JESSICA KEE SI JIA#" userId="2c6c4c4d-647b-4fc6-90cf-c043bc4277d9" providerId="ADAL" clId="{251424FD-7DCE-4DBC-8715-C4C34B3103FA}" dt="2021-06-10T12:36:12.145" v="3092" actId="167"/>
          <ac:spMkLst>
            <pc:docMk/>
            <pc:sldMk cId="2308799309" sldId="390"/>
            <ac:spMk id="45" creationId="{740FD497-FFEC-4654-BA1B-46953919AB36}"/>
          </ac:spMkLst>
        </pc:spChg>
      </pc:sldChg>
      <pc:sldChg chg="del">
        <pc:chgData name="#JESSICA KEE SI JIA#" userId="2c6c4c4d-647b-4fc6-90cf-c043bc4277d9" providerId="ADAL" clId="{251424FD-7DCE-4DBC-8715-C4C34B3103FA}" dt="2021-06-09T09:37:10.688" v="0" actId="47"/>
        <pc:sldMkLst>
          <pc:docMk/>
          <pc:sldMk cId="2375785188" sldId="390"/>
        </pc:sldMkLst>
      </pc:sldChg>
      <pc:sldChg chg="del">
        <pc:chgData name="#JESSICA KEE SI JIA#" userId="2c6c4c4d-647b-4fc6-90cf-c043bc4277d9" providerId="ADAL" clId="{251424FD-7DCE-4DBC-8715-C4C34B3103FA}" dt="2021-06-09T09:37:10.688" v="0" actId="47"/>
        <pc:sldMkLst>
          <pc:docMk/>
          <pc:sldMk cId="3099704579" sldId="391"/>
        </pc:sldMkLst>
      </pc:sldChg>
      <pc:sldChg chg="addSp modSp add mod ord replId modAnim">
        <pc:chgData name="#JESSICA KEE SI JIA#" userId="2c6c4c4d-647b-4fc6-90cf-c043bc4277d9" providerId="ADAL" clId="{251424FD-7DCE-4DBC-8715-C4C34B3103FA}" dt="2021-06-17T08:52:22.758" v="3932" actId="207"/>
        <pc:sldMkLst>
          <pc:docMk/>
          <pc:sldMk cId="3392597729" sldId="391"/>
        </pc:sldMkLst>
        <pc:spChg chg="mod">
          <ac:chgData name="#JESSICA KEE SI JIA#" userId="2c6c4c4d-647b-4fc6-90cf-c043bc4277d9" providerId="ADAL" clId="{251424FD-7DCE-4DBC-8715-C4C34B3103FA}" dt="2021-06-10T12:24:27.488" v="2798" actId="20577"/>
          <ac:spMkLst>
            <pc:docMk/>
            <pc:sldMk cId="3392597729" sldId="391"/>
            <ac:spMk id="9" creationId="{0EF4C2F7-AE54-48F6-BCCD-CFA0F530D0C3}"/>
          </ac:spMkLst>
        </pc:spChg>
        <pc:spChg chg="mod">
          <ac:chgData name="#JESSICA KEE SI JIA#" userId="2c6c4c4d-647b-4fc6-90cf-c043bc4277d9" providerId="ADAL" clId="{251424FD-7DCE-4DBC-8715-C4C34B3103FA}" dt="2021-06-17T08:52:22.758" v="3932" actId="207"/>
          <ac:spMkLst>
            <pc:docMk/>
            <pc:sldMk cId="3392597729" sldId="391"/>
            <ac:spMk id="10" creationId="{6C5B9228-8427-4421-8C0D-912F090C78C3}"/>
          </ac:spMkLst>
        </pc:spChg>
        <pc:spChg chg="mod">
          <ac:chgData name="#JESSICA KEE SI JIA#" userId="2c6c4c4d-647b-4fc6-90cf-c043bc4277d9" providerId="ADAL" clId="{251424FD-7DCE-4DBC-8715-C4C34B3103FA}" dt="2021-06-17T08:52:22.758" v="3932" actId="207"/>
          <ac:spMkLst>
            <pc:docMk/>
            <pc:sldMk cId="3392597729" sldId="391"/>
            <ac:spMk id="12" creationId="{69059058-CAE1-4AAF-B77C-A2A456FBD4EF}"/>
          </ac:spMkLst>
        </pc:spChg>
        <pc:spChg chg="mod">
          <ac:chgData name="#JESSICA KEE SI JIA#" userId="2c6c4c4d-647b-4fc6-90cf-c043bc4277d9" providerId="ADAL" clId="{251424FD-7DCE-4DBC-8715-C4C34B3103FA}" dt="2021-06-10T12:34:01.155" v="3026"/>
          <ac:spMkLst>
            <pc:docMk/>
            <pc:sldMk cId="3392597729" sldId="391"/>
            <ac:spMk id="17" creationId="{7473BB9B-225E-413E-A5C1-C03F08635702}"/>
          </ac:spMkLst>
        </pc:spChg>
        <pc:spChg chg="mod">
          <ac:chgData name="#JESSICA KEE SI JIA#" userId="2c6c4c4d-647b-4fc6-90cf-c043bc4277d9" providerId="ADAL" clId="{251424FD-7DCE-4DBC-8715-C4C34B3103FA}" dt="2021-06-10T12:25:14.065" v="2805" actId="20577"/>
          <ac:spMkLst>
            <pc:docMk/>
            <pc:sldMk cId="3392597729" sldId="391"/>
            <ac:spMk id="30" creationId="{81A05FA3-5A0E-4674-8C65-9F13A3851F90}"/>
          </ac:spMkLst>
        </pc:spChg>
        <pc:spChg chg="mod">
          <ac:chgData name="#JESSICA KEE SI JIA#" userId="2c6c4c4d-647b-4fc6-90cf-c043bc4277d9" providerId="ADAL" clId="{251424FD-7DCE-4DBC-8715-C4C34B3103FA}" dt="2021-06-10T12:25:33.041" v="2808" actId="20577"/>
          <ac:spMkLst>
            <pc:docMk/>
            <pc:sldMk cId="3392597729" sldId="391"/>
            <ac:spMk id="35" creationId="{08698754-B7EC-4668-B30E-3BE1D5F515CE}"/>
          </ac:spMkLst>
        </pc:spChg>
        <pc:spChg chg="mod">
          <ac:chgData name="#JESSICA KEE SI JIA#" userId="2c6c4c4d-647b-4fc6-90cf-c043bc4277d9" providerId="ADAL" clId="{251424FD-7DCE-4DBC-8715-C4C34B3103FA}" dt="2021-06-10T12:26:29.017" v="2814" actId="20577"/>
          <ac:spMkLst>
            <pc:docMk/>
            <pc:sldMk cId="3392597729" sldId="391"/>
            <ac:spMk id="47" creationId="{9F00355E-592B-4961-8DF4-DAA368AF302D}"/>
          </ac:spMkLst>
        </pc:spChg>
        <pc:spChg chg="add mod">
          <ac:chgData name="#JESSICA KEE SI JIA#" userId="2c6c4c4d-647b-4fc6-90cf-c043bc4277d9" providerId="ADAL" clId="{251424FD-7DCE-4DBC-8715-C4C34B3103FA}" dt="2021-06-10T12:26:15.582" v="2809"/>
          <ac:spMkLst>
            <pc:docMk/>
            <pc:sldMk cId="3392597729" sldId="391"/>
            <ac:spMk id="48" creationId="{E74269A8-CEEE-4919-8291-A2D50EECCB7C}"/>
          </ac:spMkLst>
        </pc:spChg>
        <pc:spChg chg="add mod">
          <ac:chgData name="#JESSICA KEE SI JIA#" userId="2c6c4c4d-647b-4fc6-90cf-c043bc4277d9" providerId="ADAL" clId="{251424FD-7DCE-4DBC-8715-C4C34B3103FA}" dt="2021-06-10T12:26:15.582" v="2809"/>
          <ac:spMkLst>
            <pc:docMk/>
            <pc:sldMk cId="3392597729" sldId="391"/>
            <ac:spMk id="49" creationId="{DF8A568C-C4A1-472E-BDE0-A11A156EBC04}"/>
          </ac:spMkLst>
        </pc:spChg>
        <pc:spChg chg="mod">
          <ac:chgData name="#JESSICA KEE SI JIA#" userId="2c6c4c4d-647b-4fc6-90cf-c043bc4277d9" providerId="ADAL" clId="{251424FD-7DCE-4DBC-8715-C4C34B3103FA}" dt="2021-06-10T12:26:25.265" v="2812" actId="20577"/>
          <ac:spMkLst>
            <pc:docMk/>
            <pc:sldMk cId="3392597729" sldId="391"/>
            <ac:spMk id="50" creationId="{247C84EF-4C73-43D7-A319-3F7A34DC3FED}"/>
          </ac:spMkLst>
        </pc:spChg>
        <pc:spChg chg="add mod ord">
          <ac:chgData name="#JESSICA KEE SI JIA#" userId="2c6c4c4d-647b-4fc6-90cf-c043bc4277d9" providerId="ADAL" clId="{251424FD-7DCE-4DBC-8715-C4C34B3103FA}" dt="2021-06-10T12:36:15.286" v="3094" actId="167"/>
          <ac:spMkLst>
            <pc:docMk/>
            <pc:sldMk cId="3392597729" sldId="391"/>
            <ac:spMk id="52" creationId="{0D38956C-0AD9-4F75-B64E-05DB60D0D9B3}"/>
          </ac:spMkLst>
        </pc:spChg>
        <pc:spChg chg="mod">
          <ac:chgData name="#JESSICA KEE SI JIA#" userId="2c6c4c4d-647b-4fc6-90cf-c043bc4277d9" providerId="ADAL" clId="{251424FD-7DCE-4DBC-8715-C4C34B3103FA}" dt="2021-06-10T12:26:32.272" v="2816" actId="20577"/>
          <ac:spMkLst>
            <pc:docMk/>
            <pc:sldMk cId="3392597729" sldId="391"/>
            <ac:spMk id="53" creationId="{6C4E70CF-B386-4DAE-B2BF-471295FB2110}"/>
          </ac:spMkLst>
        </pc:spChg>
        <pc:spChg chg="mod">
          <ac:chgData name="#JESSICA KEE SI JIA#" userId="2c6c4c4d-647b-4fc6-90cf-c043bc4277d9" providerId="ADAL" clId="{251424FD-7DCE-4DBC-8715-C4C34B3103FA}" dt="2021-06-10T12:26:34.516" v="2818" actId="20577"/>
          <ac:spMkLst>
            <pc:docMk/>
            <pc:sldMk cId="3392597729" sldId="391"/>
            <ac:spMk id="54" creationId="{0567FCDF-92A1-4893-9A4E-7C3CC72B6332}"/>
          </ac:spMkLst>
        </pc:spChg>
      </pc:sldChg>
      <pc:sldChg chg="addSp delSp modSp add mod ord replId addAnim delAnim modAnim">
        <pc:chgData name="#JESSICA KEE SI JIA#" userId="2c6c4c4d-647b-4fc6-90cf-c043bc4277d9" providerId="ADAL" clId="{251424FD-7DCE-4DBC-8715-C4C34B3103FA}" dt="2021-06-21T05:42:55.448" v="3946" actId="20577"/>
        <pc:sldMkLst>
          <pc:docMk/>
          <pc:sldMk cId="2133059108" sldId="392"/>
        </pc:sldMkLst>
        <pc:spChg chg="mod">
          <ac:chgData name="#JESSICA KEE SI JIA#" userId="2c6c4c4d-647b-4fc6-90cf-c043bc4277d9" providerId="ADAL" clId="{251424FD-7DCE-4DBC-8715-C4C34B3103FA}" dt="2021-06-21T05:42:55.448" v="3946" actId="20577"/>
          <ac:spMkLst>
            <pc:docMk/>
            <pc:sldMk cId="2133059108" sldId="392"/>
            <ac:spMk id="9" creationId="{0EF4C2F7-AE54-48F6-BCCD-CFA0F530D0C3}"/>
          </ac:spMkLst>
        </pc:spChg>
        <pc:spChg chg="mod">
          <ac:chgData name="#JESSICA KEE SI JIA#" userId="2c6c4c4d-647b-4fc6-90cf-c043bc4277d9" providerId="ADAL" clId="{251424FD-7DCE-4DBC-8715-C4C34B3103FA}" dt="2021-06-17T08:52:26.014" v="3933" actId="207"/>
          <ac:spMkLst>
            <pc:docMk/>
            <pc:sldMk cId="2133059108" sldId="392"/>
            <ac:spMk id="10" creationId="{6C5B9228-8427-4421-8C0D-912F090C78C3}"/>
          </ac:spMkLst>
        </pc:spChg>
        <pc:spChg chg="mod">
          <ac:chgData name="#JESSICA KEE SI JIA#" userId="2c6c4c4d-647b-4fc6-90cf-c043bc4277d9" providerId="ADAL" clId="{251424FD-7DCE-4DBC-8715-C4C34B3103FA}" dt="2021-06-10T12:24:34.026" v="2801" actId="20577"/>
          <ac:spMkLst>
            <pc:docMk/>
            <pc:sldMk cId="2133059108" sldId="392"/>
            <ac:spMk id="12" creationId="{69059058-CAE1-4AAF-B77C-A2A456FBD4EF}"/>
          </ac:spMkLst>
        </pc:spChg>
        <pc:spChg chg="mod">
          <ac:chgData name="#JESSICA KEE SI JIA#" userId="2c6c4c4d-647b-4fc6-90cf-c043bc4277d9" providerId="ADAL" clId="{251424FD-7DCE-4DBC-8715-C4C34B3103FA}" dt="2021-06-10T12:34:03.641" v="3027"/>
          <ac:spMkLst>
            <pc:docMk/>
            <pc:sldMk cId="2133059108" sldId="392"/>
            <ac:spMk id="17" creationId="{7473BB9B-225E-413E-A5C1-C03F08635702}"/>
          </ac:spMkLst>
        </pc:spChg>
        <pc:spChg chg="add mod">
          <ac:chgData name="#JESSICA KEE SI JIA#" userId="2c6c4c4d-647b-4fc6-90cf-c043bc4277d9" providerId="ADAL" clId="{251424FD-7DCE-4DBC-8715-C4C34B3103FA}" dt="2021-06-10T12:28:17.544" v="2833" actId="20577"/>
          <ac:spMkLst>
            <pc:docMk/>
            <pc:sldMk cId="2133059108" sldId="392"/>
            <ac:spMk id="33" creationId="{29612BBA-0E4F-4321-B07D-3D7B73159099}"/>
          </ac:spMkLst>
        </pc:spChg>
        <pc:spChg chg="add mod">
          <ac:chgData name="#JESSICA KEE SI JIA#" userId="2c6c4c4d-647b-4fc6-90cf-c043bc4277d9" providerId="ADAL" clId="{251424FD-7DCE-4DBC-8715-C4C34B3103FA}" dt="2021-06-10T12:35:36.332" v="3066" actId="20577"/>
          <ac:spMkLst>
            <pc:docMk/>
            <pc:sldMk cId="2133059108" sldId="392"/>
            <ac:spMk id="35" creationId="{E9223B38-6911-495E-82F5-33D9C6C370A8}"/>
          </ac:spMkLst>
        </pc:spChg>
        <pc:spChg chg="add mod ord">
          <ac:chgData name="#JESSICA KEE SI JIA#" userId="2c6c4c4d-647b-4fc6-90cf-c043bc4277d9" providerId="ADAL" clId="{251424FD-7DCE-4DBC-8715-C4C34B3103FA}" dt="2021-06-10T12:36:18.301" v="3096" actId="167"/>
          <ac:spMkLst>
            <pc:docMk/>
            <pc:sldMk cId="2133059108" sldId="392"/>
            <ac:spMk id="36" creationId="{01E86FA5-85BD-4533-A34B-DD8D12AD5E51}"/>
          </ac:spMkLst>
        </pc:spChg>
        <pc:spChg chg="del mod">
          <ac:chgData name="#JESSICA KEE SI JIA#" userId="2c6c4c4d-647b-4fc6-90cf-c043bc4277d9" providerId="ADAL" clId="{251424FD-7DCE-4DBC-8715-C4C34B3103FA}" dt="2021-06-10T12:29:28.757" v="2845" actId="478"/>
          <ac:spMkLst>
            <pc:docMk/>
            <pc:sldMk cId="2133059108" sldId="392"/>
            <ac:spMk id="45" creationId="{14D47D93-6B5D-478F-B4D6-9E73C8A40013}"/>
          </ac:spMkLst>
        </pc:spChg>
        <pc:spChg chg="add del mod">
          <ac:chgData name="#JESSICA KEE SI JIA#" userId="2c6c4c4d-647b-4fc6-90cf-c043bc4277d9" providerId="ADAL" clId="{251424FD-7DCE-4DBC-8715-C4C34B3103FA}" dt="2021-06-10T12:29:31.923" v="2846" actId="1076"/>
          <ac:spMkLst>
            <pc:docMk/>
            <pc:sldMk cId="2133059108" sldId="392"/>
            <ac:spMk id="47" creationId="{9F00355E-592B-4961-8DF4-DAA368AF302D}"/>
          </ac:spMkLst>
        </pc:spChg>
        <pc:spChg chg="add del mod">
          <ac:chgData name="#JESSICA KEE SI JIA#" userId="2c6c4c4d-647b-4fc6-90cf-c043bc4277d9" providerId="ADAL" clId="{251424FD-7DCE-4DBC-8715-C4C34B3103FA}" dt="2021-06-10T12:28:09.571" v="2829" actId="21"/>
          <ac:spMkLst>
            <pc:docMk/>
            <pc:sldMk cId="2133059108" sldId="392"/>
            <ac:spMk id="54" creationId="{0567FCDF-92A1-4893-9A4E-7C3CC72B6332}"/>
          </ac:spMkLst>
        </pc:spChg>
        <pc:grpChg chg="mod">
          <ac:chgData name="#JESSICA KEE SI JIA#" userId="2c6c4c4d-647b-4fc6-90cf-c043bc4277d9" providerId="ADAL" clId="{251424FD-7DCE-4DBC-8715-C4C34B3103FA}" dt="2021-06-10T12:29:09.161" v="2837" actId="1076"/>
          <ac:grpSpMkLst>
            <pc:docMk/>
            <pc:sldMk cId="2133059108" sldId="392"/>
            <ac:grpSpMk id="39" creationId="{81E428C3-09EE-457C-9CA8-3D7C0591F14C}"/>
          </ac:grpSpMkLst>
        </pc:grpChg>
      </pc:sldChg>
      <pc:sldChg chg="del">
        <pc:chgData name="#JESSICA KEE SI JIA#" userId="2c6c4c4d-647b-4fc6-90cf-c043bc4277d9" providerId="ADAL" clId="{251424FD-7DCE-4DBC-8715-C4C34B3103FA}" dt="2021-06-09T09:37:10.688" v="0" actId="47"/>
        <pc:sldMkLst>
          <pc:docMk/>
          <pc:sldMk cId="3892550056" sldId="392"/>
        </pc:sldMkLst>
      </pc:sldChg>
      <pc:sldChg chg="del">
        <pc:chgData name="#JESSICA KEE SI JIA#" userId="2c6c4c4d-647b-4fc6-90cf-c043bc4277d9" providerId="ADAL" clId="{251424FD-7DCE-4DBC-8715-C4C34B3103FA}" dt="2021-06-09T09:37:10.688" v="0" actId="47"/>
        <pc:sldMkLst>
          <pc:docMk/>
          <pc:sldMk cId="106811928" sldId="393"/>
        </pc:sldMkLst>
      </pc:sldChg>
      <pc:sldChg chg="addSp modSp add mod">
        <pc:chgData name="#JESSICA KEE SI JIA#" userId="2c6c4c4d-647b-4fc6-90cf-c043bc4277d9" providerId="ADAL" clId="{251424FD-7DCE-4DBC-8715-C4C34B3103FA}" dt="2021-06-21T05:43:00.241" v="3950" actId="20577"/>
        <pc:sldMkLst>
          <pc:docMk/>
          <pc:sldMk cId="547722964" sldId="393"/>
        </pc:sldMkLst>
        <pc:spChg chg="mod">
          <ac:chgData name="#JESSICA KEE SI JIA#" userId="2c6c4c4d-647b-4fc6-90cf-c043bc4277d9" providerId="ADAL" clId="{251424FD-7DCE-4DBC-8715-C4C34B3103FA}" dt="2021-06-17T08:52:30.271" v="3934" actId="207"/>
          <ac:spMkLst>
            <pc:docMk/>
            <pc:sldMk cId="547722964" sldId="393"/>
            <ac:spMk id="8" creationId="{E3A32C92-F807-43B8-84B2-ED2EB2E600D5}"/>
          </ac:spMkLst>
        </pc:spChg>
        <pc:spChg chg="mod">
          <ac:chgData name="#JESSICA KEE SI JIA#" userId="2c6c4c4d-647b-4fc6-90cf-c043bc4277d9" providerId="ADAL" clId="{251424FD-7DCE-4DBC-8715-C4C34B3103FA}" dt="2021-06-21T05:42:58.050" v="3947" actId="20577"/>
          <ac:spMkLst>
            <pc:docMk/>
            <pc:sldMk cId="547722964" sldId="393"/>
            <ac:spMk id="9" creationId="{0EF4C2F7-AE54-48F6-BCCD-CFA0F530D0C3}"/>
          </ac:spMkLst>
        </pc:spChg>
        <pc:spChg chg="mod">
          <ac:chgData name="#JESSICA KEE SI JIA#" userId="2c6c4c4d-647b-4fc6-90cf-c043bc4277d9" providerId="ADAL" clId="{251424FD-7DCE-4DBC-8715-C4C34B3103FA}" dt="2021-06-17T08:52:30.271" v="3934" actId="207"/>
          <ac:spMkLst>
            <pc:docMk/>
            <pc:sldMk cId="547722964" sldId="393"/>
            <ac:spMk id="10" creationId="{6C5B9228-8427-4421-8C0D-912F090C78C3}"/>
          </ac:spMkLst>
        </pc:spChg>
        <pc:spChg chg="mod">
          <ac:chgData name="#JESSICA KEE SI JIA#" userId="2c6c4c4d-647b-4fc6-90cf-c043bc4277d9" providerId="ADAL" clId="{251424FD-7DCE-4DBC-8715-C4C34B3103FA}" dt="2021-06-17T08:52:30.271" v="3934" actId="207"/>
          <ac:spMkLst>
            <pc:docMk/>
            <pc:sldMk cId="547722964" sldId="393"/>
            <ac:spMk id="11" creationId="{83E9C1FD-886E-4AB4-A2AD-AADCA8D7AA3B}"/>
          </ac:spMkLst>
        </pc:spChg>
        <pc:spChg chg="mod">
          <ac:chgData name="#JESSICA KEE SI JIA#" userId="2c6c4c4d-647b-4fc6-90cf-c043bc4277d9" providerId="ADAL" clId="{251424FD-7DCE-4DBC-8715-C4C34B3103FA}" dt="2021-06-21T05:43:00.241" v="3950" actId="20577"/>
          <ac:spMkLst>
            <pc:docMk/>
            <pc:sldMk cId="547722964" sldId="393"/>
            <ac:spMk id="12" creationId="{69059058-CAE1-4AAF-B77C-A2A456FBD4EF}"/>
          </ac:spMkLst>
        </pc:spChg>
        <pc:spChg chg="mod">
          <ac:chgData name="#JESSICA KEE SI JIA#" userId="2c6c4c4d-647b-4fc6-90cf-c043bc4277d9" providerId="ADAL" clId="{251424FD-7DCE-4DBC-8715-C4C34B3103FA}" dt="2021-06-10T12:33:46.431" v="3010" actId="20577"/>
          <ac:spMkLst>
            <pc:docMk/>
            <pc:sldMk cId="547722964" sldId="393"/>
            <ac:spMk id="17" creationId="{7473BB9B-225E-413E-A5C1-C03F08635702}"/>
          </ac:spMkLst>
        </pc:spChg>
        <pc:spChg chg="mod">
          <ac:chgData name="#JESSICA KEE SI JIA#" userId="2c6c4c4d-647b-4fc6-90cf-c043bc4277d9" providerId="ADAL" clId="{251424FD-7DCE-4DBC-8715-C4C34B3103FA}" dt="2021-06-10T12:34:17.337" v="3033" actId="20577"/>
          <ac:spMkLst>
            <pc:docMk/>
            <pc:sldMk cId="547722964" sldId="393"/>
            <ac:spMk id="30" creationId="{81A05FA3-5A0E-4674-8C65-9F13A3851F90}"/>
          </ac:spMkLst>
        </pc:spChg>
        <pc:spChg chg="mod">
          <ac:chgData name="#JESSICA KEE SI JIA#" userId="2c6c4c4d-647b-4fc6-90cf-c043bc4277d9" providerId="ADAL" clId="{251424FD-7DCE-4DBC-8715-C4C34B3103FA}" dt="2021-06-10T12:34:27.586" v="3035" actId="20577"/>
          <ac:spMkLst>
            <pc:docMk/>
            <pc:sldMk cId="547722964" sldId="393"/>
            <ac:spMk id="35" creationId="{08698754-B7EC-4668-B30E-3BE1D5F515CE}"/>
          </ac:spMkLst>
        </pc:spChg>
        <pc:spChg chg="add mod ord">
          <ac:chgData name="#JESSICA KEE SI JIA#" userId="2c6c4c4d-647b-4fc6-90cf-c043bc4277d9" providerId="ADAL" clId="{251424FD-7DCE-4DBC-8715-C4C34B3103FA}" dt="2021-06-10T12:36:21.927" v="3098" actId="167"/>
          <ac:spMkLst>
            <pc:docMk/>
            <pc:sldMk cId="547722964" sldId="393"/>
            <ac:spMk id="45" creationId="{61FF004A-BFEA-4EA5-BF60-0BDDC5C26C6E}"/>
          </ac:spMkLst>
        </pc:spChg>
      </pc:sldChg>
      <pc:sldChg chg="new del">
        <pc:chgData name="#JESSICA KEE SI JIA#" userId="2c6c4c4d-647b-4fc6-90cf-c043bc4277d9" providerId="ADAL" clId="{251424FD-7DCE-4DBC-8715-C4C34B3103FA}" dt="2021-06-10T12:29:53.746" v="2848" actId="47"/>
        <pc:sldMkLst>
          <pc:docMk/>
          <pc:sldMk cId="1710598930" sldId="393"/>
        </pc:sldMkLst>
      </pc:sldChg>
      <pc:sldChg chg="del">
        <pc:chgData name="#JESSICA KEE SI JIA#" userId="2c6c4c4d-647b-4fc6-90cf-c043bc4277d9" providerId="ADAL" clId="{251424FD-7DCE-4DBC-8715-C4C34B3103FA}" dt="2021-06-09T09:37:10.688" v="0" actId="47"/>
        <pc:sldMkLst>
          <pc:docMk/>
          <pc:sldMk cId="1810118759" sldId="394"/>
        </pc:sldMkLst>
      </pc:sldChg>
      <pc:sldChg chg="addSp delSp modSp add mod delAnim modAnim">
        <pc:chgData name="#JESSICA KEE SI JIA#" userId="2c6c4c4d-647b-4fc6-90cf-c043bc4277d9" providerId="ADAL" clId="{251424FD-7DCE-4DBC-8715-C4C34B3103FA}" dt="2021-06-21T05:43:05.077" v="3952" actId="20577"/>
        <pc:sldMkLst>
          <pc:docMk/>
          <pc:sldMk cId="3854262165" sldId="394"/>
        </pc:sldMkLst>
        <pc:spChg chg="mod">
          <ac:chgData name="#JESSICA KEE SI JIA#" userId="2c6c4c4d-647b-4fc6-90cf-c043bc4277d9" providerId="ADAL" clId="{251424FD-7DCE-4DBC-8715-C4C34B3103FA}" dt="2021-06-21T05:43:03.832" v="3951" actId="20577"/>
          <ac:spMkLst>
            <pc:docMk/>
            <pc:sldMk cId="3854262165" sldId="394"/>
            <ac:spMk id="9" creationId="{0EF4C2F7-AE54-48F6-BCCD-CFA0F530D0C3}"/>
          </ac:spMkLst>
        </pc:spChg>
        <pc:spChg chg="mod">
          <ac:chgData name="#JESSICA KEE SI JIA#" userId="2c6c4c4d-647b-4fc6-90cf-c043bc4277d9" providerId="ADAL" clId="{251424FD-7DCE-4DBC-8715-C4C34B3103FA}" dt="2021-06-17T08:52:33.814" v="3935" actId="207"/>
          <ac:spMkLst>
            <pc:docMk/>
            <pc:sldMk cId="3854262165" sldId="394"/>
            <ac:spMk id="10" creationId="{6C5B9228-8427-4421-8C0D-912F090C78C3}"/>
          </ac:spMkLst>
        </pc:spChg>
        <pc:spChg chg="mod">
          <ac:chgData name="#JESSICA KEE SI JIA#" userId="2c6c4c4d-647b-4fc6-90cf-c043bc4277d9" providerId="ADAL" clId="{251424FD-7DCE-4DBC-8715-C4C34B3103FA}" dt="2021-06-21T05:43:05.077" v="3952" actId="20577"/>
          <ac:spMkLst>
            <pc:docMk/>
            <pc:sldMk cId="3854262165" sldId="394"/>
            <ac:spMk id="12" creationId="{69059058-CAE1-4AAF-B77C-A2A456FBD4EF}"/>
          </ac:spMkLst>
        </pc:spChg>
        <pc:spChg chg="mod">
          <ac:chgData name="#JESSICA KEE SI JIA#" userId="2c6c4c4d-647b-4fc6-90cf-c043bc4277d9" providerId="ADAL" clId="{251424FD-7DCE-4DBC-8715-C4C34B3103FA}" dt="2021-06-10T12:33:49.895" v="3011"/>
          <ac:spMkLst>
            <pc:docMk/>
            <pc:sldMk cId="3854262165" sldId="394"/>
            <ac:spMk id="17" creationId="{7473BB9B-225E-413E-A5C1-C03F08635702}"/>
          </ac:spMkLst>
        </pc:spChg>
        <pc:spChg chg="mod">
          <ac:chgData name="#JESSICA KEE SI JIA#" userId="2c6c4c4d-647b-4fc6-90cf-c043bc4277d9" providerId="ADAL" clId="{251424FD-7DCE-4DBC-8715-C4C34B3103FA}" dt="2021-06-10T12:34:36.253" v="3037" actId="20577"/>
          <ac:spMkLst>
            <pc:docMk/>
            <pc:sldMk cId="3854262165" sldId="394"/>
            <ac:spMk id="30" creationId="{81A05FA3-5A0E-4674-8C65-9F13A3851F90}"/>
          </ac:spMkLst>
        </pc:spChg>
        <pc:spChg chg="mod">
          <ac:chgData name="#JESSICA KEE SI JIA#" userId="2c6c4c4d-647b-4fc6-90cf-c043bc4277d9" providerId="ADAL" clId="{251424FD-7DCE-4DBC-8715-C4C34B3103FA}" dt="2021-06-10T12:34:45.759" v="3043" actId="20577"/>
          <ac:spMkLst>
            <pc:docMk/>
            <pc:sldMk cId="3854262165" sldId="394"/>
            <ac:spMk id="35" creationId="{08698754-B7EC-4668-B30E-3BE1D5F515CE}"/>
          </ac:spMkLst>
        </pc:spChg>
        <pc:spChg chg="mod">
          <ac:chgData name="#JESSICA KEE SI JIA#" userId="2c6c4c4d-647b-4fc6-90cf-c043bc4277d9" providerId="ADAL" clId="{251424FD-7DCE-4DBC-8715-C4C34B3103FA}" dt="2021-06-10T12:35:09.841" v="3050" actId="20577"/>
          <ac:spMkLst>
            <pc:docMk/>
            <pc:sldMk cId="3854262165" sldId="394"/>
            <ac:spMk id="47" creationId="{9F00355E-592B-4961-8DF4-DAA368AF302D}"/>
          </ac:spMkLst>
        </pc:spChg>
        <pc:spChg chg="del">
          <ac:chgData name="#JESSICA KEE SI JIA#" userId="2c6c4c4d-647b-4fc6-90cf-c043bc4277d9" providerId="ADAL" clId="{251424FD-7DCE-4DBC-8715-C4C34B3103FA}" dt="2021-06-10T12:34:52.356" v="3044" actId="478"/>
          <ac:spMkLst>
            <pc:docMk/>
            <pc:sldMk cId="3854262165" sldId="394"/>
            <ac:spMk id="48" creationId="{E74269A8-CEEE-4919-8291-A2D50EECCB7C}"/>
          </ac:spMkLst>
        </pc:spChg>
        <pc:spChg chg="del">
          <ac:chgData name="#JESSICA KEE SI JIA#" userId="2c6c4c4d-647b-4fc6-90cf-c043bc4277d9" providerId="ADAL" clId="{251424FD-7DCE-4DBC-8715-C4C34B3103FA}" dt="2021-06-10T12:34:54.233" v="3045" actId="478"/>
          <ac:spMkLst>
            <pc:docMk/>
            <pc:sldMk cId="3854262165" sldId="394"/>
            <ac:spMk id="49" creationId="{DF8A568C-C4A1-472E-BDE0-A11A156EBC04}"/>
          </ac:spMkLst>
        </pc:spChg>
        <pc:spChg chg="mod">
          <ac:chgData name="#JESSICA KEE SI JIA#" userId="2c6c4c4d-647b-4fc6-90cf-c043bc4277d9" providerId="ADAL" clId="{251424FD-7DCE-4DBC-8715-C4C34B3103FA}" dt="2021-06-10T12:35:07.056" v="3048" actId="20577"/>
          <ac:spMkLst>
            <pc:docMk/>
            <pc:sldMk cId="3854262165" sldId="394"/>
            <ac:spMk id="50" creationId="{247C84EF-4C73-43D7-A319-3F7A34DC3FED}"/>
          </ac:spMkLst>
        </pc:spChg>
        <pc:spChg chg="add mod ord">
          <ac:chgData name="#JESSICA KEE SI JIA#" userId="2c6c4c4d-647b-4fc6-90cf-c043bc4277d9" providerId="ADAL" clId="{251424FD-7DCE-4DBC-8715-C4C34B3103FA}" dt="2021-06-10T12:36:24.620" v="3100" actId="167"/>
          <ac:spMkLst>
            <pc:docMk/>
            <pc:sldMk cId="3854262165" sldId="394"/>
            <ac:spMk id="52" creationId="{CA4FAB14-9B11-4AE8-85A3-83521DE197AF}"/>
          </ac:spMkLst>
        </pc:spChg>
        <pc:spChg chg="mod">
          <ac:chgData name="#JESSICA KEE SI JIA#" userId="2c6c4c4d-647b-4fc6-90cf-c043bc4277d9" providerId="ADAL" clId="{251424FD-7DCE-4DBC-8715-C4C34B3103FA}" dt="2021-06-10T12:35:13.638" v="3052" actId="20577"/>
          <ac:spMkLst>
            <pc:docMk/>
            <pc:sldMk cId="3854262165" sldId="394"/>
            <ac:spMk id="53" creationId="{6C4E70CF-B386-4DAE-B2BF-471295FB2110}"/>
          </ac:spMkLst>
        </pc:spChg>
        <pc:spChg chg="mod">
          <ac:chgData name="#JESSICA KEE SI JIA#" userId="2c6c4c4d-647b-4fc6-90cf-c043bc4277d9" providerId="ADAL" clId="{251424FD-7DCE-4DBC-8715-C4C34B3103FA}" dt="2021-06-10T12:35:16.071" v="3054" actId="20577"/>
          <ac:spMkLst>
            <pc:docMk/>
            <pc:sldMk cId="3854262165" sldId="394"/>
            <ac:spMk id="54" creationId="{0567FCDF-92A1-4893-9A4E-7C3CC72B6332}"/>
          </ac:spMkLst>
        </pc:spChg>
      </pc:sldChg>
      <pc:sldChg chg="del">
        <pc:chgData name="#JESSICA KEE SI JIA#" userId="2c6c4c4d-647b-4fc6-90cf-c043bc4277d9" providerId="ADAL" clId="{251424FD-7DCE-4DBC-8715-C4C34B3103FA}" dt="2021-06-09T09:37:10.688" v="0" actId="47"/>
        <pc:sldMkLst>
          <pc:docMk/>
          <pc:sldMk cId="2093835141" sldId="395"/>
        </pc:sldMkLst>
      </pc:sldChg>
      <pc:sldChg chg="addSp modSp add mod">
        <pc:chgData name="#JESSICA KEE SI JIA#" userId="2c6c4c4d-647b-4fc6-90cf-c043bc4277d9" providerId="ADAL" clId="{251424FD-7DCE-4DBC-8715-C4C34B3103FA}" dt="2021-06-17T08:52:37.174" v="3936" actId="207"/>
        <pc:sldMkLst>
          <pc:docMk/>
          <pc:sldMk cId="2727023725" sldId="395"/>
        </pc:sldMkLst>
        <pc:spChg chg="mod">
          <ac:chgData name="#JESSICA KEE SI JIA#" userId="2c6c4c4d-647b-4fc6-90cf-c043bc4277d9" providerId="ADAL" clId="{251424FD-7DCE-4DBC-8715-C4C34B3103FA}" dt="2021-06-17T08:52:37.174" v="3936" actId="207"/>
          <ac:spMkLst>
            <pc:docMk/>
            <pc:sldMk cId="2727023725" sldId="395"/>
            <ac:spMk id="10" creationId="{6C5B9228-8427-4421-8C0D-912F090C78C3}"/>
          </ac:spMkLst>
        </pc:spChg>
        <pc:spChg chg="mod">
          <ac:chgData name="#JESSICA KEE SI JIA#" userId="2c6c4c4d-647b-4fc6-90cf-c043bc4277d9" providerId="ADAL" clId="{251424FD-7DCE-4DBC-8715-C4C34B3103FA}" dt="2021-06-10T12:33:52.058" v="3012"/>
          <ac:spMkLst>
            <pc:docMk/>
            <pc:sldMk cId="2727023725" sldId="395"/>
            <ac:spMk id="17" creationId="{7473BB9B-225E-413E-A5C1-C03F08635702}"/>
          </ac:spMkLst>
        </pc:spChg>
        <pc:spChg chg="mod">
          <ac:chgData name="#JESSICA KEE SI JIA#" userId="2c6c4c4d-647b-4fc6-90cf-c043bc4277d9" providerId="ADAL" clId="{251424FD-7DCE-4DBC-8715-C4C34B3103FA}" dt="2021-06-10T12:35:21.562" v="3056" actId="20577"/>
          <ac:spMkLst>
            <pc:docMk/>
            <pc:sldMk cId="2727023725" sldId="395"/>
            <ac:spMk id="33" creationId="{29612BBA-0E4F-4321-B07D-3D7B73159099}"/>
          </ac:spMkLst>
        </pc:spChg>
        <pc:spChg chg="add mod ord">
          <ac:chgData name="#JESSICA KEE SI JIA#" userId="2c6c4c4d-647b-4fc6-90cf-c043bc4277d9" providerId="ADAL" clId="{251424FD-7DCE-4DBC-8715-C4C34B3103FA}" dt="2021-06-10T12:36:28.215" v="3102" actId="167"/>
          <ac:spMkLst>
            <pc:docMk/>
            <pc:sldMk cId="2727023725" sldId="395"/>
            <ac:spMk id="34" creationId="{EB9DF33D-19F7-40B6-B730-06ACCA7F4E38}"/>
          </ac:spMkLst>
        </pc:spChg>
        <pc:spChg chg="mod">
          <ac:chgData name="#JESSICA KEE SI JIA#" userId="2c6c4c4d-647b-4fc6-90cf-c043bc4277d9" providerId="ADAL" clId="{251424FD-7DCE-4DBC-8715-C4C34B3103FA}" dt="2021-06-10T12:35:57.208" v="3090" actId="20577"/>
          <ac:spMkLst>
            <pc:docMk/>
            <pc:sldMk cId="2727023725" sldId="395"/>
            <ac:spMk id="35" creationId="{E9223B38-6911-495E-82F5-33D9C6C370A8}"/>
          </ac:spMkLst>
        </pc:spChg>
      </pc:sldChg>
      <pc:sldChg chg="del">
        <pc:chgData name="#JESSICA KEE SI JIA#" userId="2c6c4c4d-647b-4fc6-90cf-c043bc4277d9" providerId="ADAL" clId="{251424FD-7DCE-4DBC-8715-C4C34B3103FA}" dt="2021-06-09T09:37:10.688" v="0" actId="47"/>
        <pc:sldMkLst>
          <pc:docMk/>
          <pc:sldMk cId="1567207277" sldId="396"/>
        </pc:sldMkLst>
      </pc:sldChg>
      <pc:sldChg chg="addSp delSp modSp new del mod modAnim">
        <pc:chgData name="#JESSICA KEE SI JIA#" userId="2c6c4c4d-647b-4fc6-90cf-c043bc4277d9" providerId="ADAL" clId="{251424FD-7DCE-4DBC-8715-C4C34B3103FA}" dt="2021-06-10T14:09:24.241" v="3675" actId="47"/>
        <pc:sldMkLst>
          <pc:docMk/>
          <pc:sldMk cId="3839818552" sldId="396"/>
        </pc:sldMkLst>
        <pc:spChg chg="del">
          <ac:chgData name="#JESSICA KEE SI JIA#" userId="2c6c4c4d-647b-4fc6-90cf-c043bc4277d9" providerId="ADAL" clId="{251424FD-7DCE-4DBC-8715-C4C34B3103FA}" dt="2021-06-10T13:41:01.605" v="3276" actId="478"/>
          <ac:spMkLst>
            <pc:docMk/>
            <pc:sldMk cId="3839818552" sldId="396"/>
            <ac:spMk id="2" creationId="{43847B0E-388E-4B0B-9726-C81926B78005}"/>
          </ac:spMkLst>
        </pc:spChg>
        <pc:spChg chg="del">
          <ac:chgData name="#JESSICA KEE SI JIA#" userId="2c6c4c4d-647b-4fc6-90cf-c043bc4277d9" providerId="ADAL" clId="{251424FD-7DCE-4DBC-8715-C4C34B3103FA}" dt="2021-06-10T12:36:59.012" v="3107" actId="478"/>
          <ac:spMkLst>
            <pc:docMk/>
            <pc:sldMk cId="3839818552" sldId="396"/>
            <ac:spMk id="3" creationId="{DB67BF4E-2102-410D-80D9-E5863E8D09DC}"/>
          </ac:spMkLst>
        </pc:spChg>
        <pc:spChg chg="add mod topLvl">
          <ac:chgData name="#JESSICA KEE SI JIA#" userId="2c6c4c4d-647b-4fc6-90cf-c043bc4277d9" providerId="ADAL" clId="{251424FD-7DCE-4DBC-8715-C4C34B3103FA}" dt="2021-06-10T14:06:20.792" v="3629" actId="20577"/>
          <ac:spMkLst>
            <pc:docMk/>
            <pc:sldMk cId="3839818552" sldId="396"/>
            <ac:spMk id="4" creationId="{69C2A1F0-C546-4DBA-8F30-61A866C529A0}"/>
          </ac:spMkLst>
        </pc:spChg>
        <pc:spChg chg="add del mod topLvl">
          <ac:chgData name="#JESSICA KEE SI JIA#" userId="2c6c4c4d-647b-4fc6-90cf-c043bc4277d9" providerId="ADAL" clId="{251424FD-7DCE-4DBC-8715-C4C34B3103FA}" dt="2021-06-10T14:06:24.655" v="3631" actId="20577"/>
          <ac:spMkLst>
            <pc:docMk/>
            <pc:sldMk cId="3839818552" sldId="396"/>
            <ac:spMk id="5" creationId="{DE5F9777-2041-432F-BE5E-93A3CE5FB69D}"/>
          </ac:spMkLst>
        </pc:spChg>
        <pc:spChg chg="add del mod ord topLvl">
          <ac:chgData name="#JESSICA KEE SI JIA#" userId="2c6c4c4d-647b-4fc6-90cf-c043bc4277d9" providerId="ADAL" clId="{251424FD-7DCE-4DBC-8715-C4C34B3103FA}" dt="2021-06-10T13:44:00.745" v="3360" actId="14100"/>
          <ac:spMkLst>
            <pc:docMk/>
            <pc:sldMk cId="3839818552" sldId="396"/>
            <ac:spMk id="7" creationId="{DE2968D0-5412-488D-849F-E1E7C78695C0}"/>
          </ac:spMkLst>
        </pc:spChg>
        <pc:spChg chg="add mod topLvl">
          <ac:chgData name="#JESSICA KEE SI JIA#" userId="2c6c4c4d-647b-4fc6-90cf-c043bc4277d9" providerId="ADAL" clId="{251424FD-7DCE-4DBC-8715-C4C34B3103FA}" dt="2021-06-10T13:42:51.272" v="3304" actId="164"/>
          <ac:spMkLst>
            <pc:docMk/>
            <pc:sldMk cId="3839818552" sldId="396"/>
            <ac:spMk id="9" creationId="{A24E5809-9A3B-41BC-8E2E-7263A93BC1CD}"/>
          </ac:spMkLst>
        </pc:spChg>
        <pc:spChg chg="add mod topLvl">
          <ac:chgData name="#JESSICA KEE SI JIA#" userId="2c6c4c4d-647b-4fc6-90cf-c043bc4277d9" providerId="ADAL" clId="{251424FD-7DCE-4DBC-8715-C4C34B3103FA}" dt="2021-06-10T13:44:47.147" v="3378" actId="1038"/>
          <ac:spMkLst>
            <pc:docMk/>
            <pc:sldMk cId="3839818552" sldId="396"/>
            <ac:spMk id="10" creationId="{64E6BD3E-2F92-4854-9098-881BCF7575D8}"/>
          </ac:spMkLst>
        </pc:spChg>
        <pc:spChg chg="add mod topLvl">
          <ac:chgData name="#JESSICA KEE SI JIA#" userId="2c6c4c4d-647b-4fc6-90cf-c043bc4277d9" providerId="ADAL" clId="{251424FD-7DCE-4DBC-8715-C4C34B3103FA}" dt="2021-06-10T13:44:43.126" v="3376" actId="1037"/>
          <ac:spMkLst>
            <pc:docMk/>
            <pc:sldMk cId="3839818552" sldId="396"/>
            <ac:spMk id="11" creationId="{6D0BF474-6993-4CE7-9AE8-6581A44080F9}"/>
          </ac:spMkLst>
        </pc:spChg>
        <pc:spChg chg="add mod topLvl">
          <ac:chgData name="#JESSICA KEE SI JIA#" userId="2c6c4c4d-647b-4fc6-90cf-c043bc4277d9" providerId="ADAL" clId="{251424FD-7DCE-4DBC-8715-C4C34B3103FA}" dt="2021-06-10T13:44:47.147" v="3378" actId="1038"/>
          <ac:spMkLst>
            <pc:docMk/>
            <pc:sldMk cId="3839818552" sldId="396"/>
            <ac:spMk id="12" creationId="{81246A93-16F2-4E4B-B495-07AE48EC37B7}"/>
          </ac:spMkLst>
        </pc:spChg>
        <pc:spChg chg="add mod topLvl">
          <ac:chgData name="#JESSICA KEE SI JIA#" userId="2c6c4c4d-647b-4fc6-90cf-c043bc4277d9" providerId="ADAL" clId="{251424FD-7DCE-4DBC-8715-C4C34B3103FA}" dt="2021-06-10T13:44:47.147" v="3378" actId="1038"/>
          <ac:spMkLst>
            <pc:docMk/>
            <pc:sldMk cId="3839818552" sldId="396"/>
            <ac:spMk id="13" creationId="{4956CD2F-CC75-4A00-B674-BC7E504EFC4F}"/>
          </ac:spMkLst>
        </pc:spChg>
        <pc:spChg chg="add mod">
          <ac:chgData name="#JESSICA KEE SI JIA#" userId="2c6c4c4d-647b-4fc6-90cf-c043bc4277d9" providerId="ADAL" clId="{251424FD-7DCE-4DBC-8715-C4C34B3103FA}" dt="2021-06-10T13:59:49.428" v="3404" actId="164"/>
          <ac:spMkLst>
            <pc:docMk/>
            <pc:sldMk cId="3839818552" sldId="396"/>
            <ac:spMk id="18" creationId="{8A9FE332-ED1F-4E37-8F66-E5D37BCDD908}"/>
          </ac:spMkLst>
        </pc:spChg>
        <pc:spChg chg="add mod">
          <ac:chgData name="#JESSICA KEE SI JIA#" userId="2c6c4c4d-647b-4fc6-90cf-c043bc4277d9" providerId="ADAL" clId="{251424FD-7DCE-4DBC-8715-C4C34B3103FA}" dt="2021-06-10T14:03:58.344" v="3541" actId="1037"/>
          <ac:spMkLst>
            <pc:docMk/>
            <pc:sldMk cId="3839818552" sldId="396"/>
            <ac:spMk id="19" creationId="{791BE802-4700-4922-A757-93E88B2F2FAE}"/>
          </ac:spMkLst>
        </pc:spChg>
        <pc:spChg chg="add mod">
          <ac:chgData name="#JESSICA KEE SI JIA#" userId="2c6c4c4d-647b-4fc6-90cf-c043bc4277d9" providerId="ADAL" clId="{251424FD-7DCE-4DBC-8715-C4C34B3103FA}" dt="2021-06-10T13:42:51.272" v="3304" actId="164"/>
          <ac:spMkLst>
            <pc:docMk/>
            <pc:sldMk cId="3839818552" sldId="396"/>
            <ac:spMk id="20" creationId="{B4E6D2AE-D685-4BA6-943A-19A95A3555B5}"/>
          </ac:spMkLst>
        </pc:spChg>
        <pc:spChg chg="add mod ord">
          <ac:chgData name="#JESSICA KEE SI JIA#" userId="2c6c4c4d-647b-4fc6-90cf-c043bc4277d9" providerId="ADAL" clId="{251424FD-7DCE-4DBC-8715-C4C34B3103FA}" dt="2021-06-10T14:04:15.341" v="3545" actId="1582"/>
          <ac:spMkLst>
            <pc:docMk/>
            <pc:sldMk cId="3839818552" sldId="396"/>
            <ac:spMk id="26" creationId="{BE8F4BE5-BE1A-40A0-98D8-60A4FCBB22D3}"/>
          </ac:spMkLst>
        </pc:spChg>
        <pc:grpChg chg="add del mod topLvl">
          <ac:chgData name="#JESSICA KEE SI JIA#" userId="2c6c4c4d-647b-4fc6-90cf-c043bc4277d9" providerId="ADAL" clId="{251424FD-7DCE-4DBC-8715-C4C34B3103FA}" dt="2021-06-10T13:41:41.679" v="3289" actId="165"/>
          <ac:grpSpMkLst>
            <pc:docMk/>
            <pc:sldMk cId="3839818552" sldId="396"/>
            <ac:grpSpMk id="6" creationId="{491EA4AB-9586-4CE9-831D-A9AEF5296920}"/>
          </ac:grpSpMkLst>
        </pc:grpChg>
        <pc:grpChg chg="add del mod">
          <ac:chgData name="#JESSICA KEE SI JIA#" userId="2c6c4c4d-647b-4fc6-90cf-c043bc4277d9" providerId="ADAL" clId="{251424FD-7DCE-4DBC-8715-C4C34B3103FA}" dt="2021-06-10T13:41:35.726" v="3288" actId="165"/>
          <ac:grpSpMkLst>
            <pc:docMk/>
            <pc:sldMk cId="3839818552" sldId="396"/>
            <ac:grpSpMk id="8" creationId="{264CD4DD-B2B9-4189-8443-7A759BD07A2A}"/>
          </ac:grpSpMkLst>
        </pc:grpChg>
        <pc:grpChg chg="add del mod">
          <ac:chgData name="#JESSICA KEE SI JIA#" userId="2c6c4c4d-647b-4fc6-90cf-c043bc4277d9" providerId="ADAL" clId="{251424FD-7DCE-4DBC-8715-C4C34B3103FA}" dt="2021-06-10T13:32:49.407" v="3176" actId="165"/>
          <ac:grpSpMkLst>
            <pc:docMk/>
            <pc:sldMk cId="3839818552" sldId="396"/>
            <ac:grpSpMk id="21" creationId="{4E2BC820-5CB8-4FC7-86E4-FE490D285293}"/>
          </ac:grpSpMkLst>
        </pc:grpChg>
        <pc:grpChg chg="add mod topLvl">
          <ac:chgData name="#JESSICA KEE SI JIA#" userId="2c6c4c4d-647b-4fc6-90cf-c043bc4277d9" providerId="ADAL" clId="{251424FD-7DCE-4DBC-8715-C4C34B3103FA}" dt="2021-06-10T14:03:04.664" v="3520" actId="14100"/>
          <ac:grpSpMkLst>
            <pc:docMk/>
            <pc:sldMk cId="3839818552" sldId="396"/>
            <ac:grpSpMk id="22" creationId="{724DD679-A6CE-4E6C-8C29-9970F764A7F7}"/>
          </ac:grpSpMkLst>
        </pc:grpChg>
        <pc:grpChg chg="add del mod">
          <ac:chgData name="#JESSICA KEE SI JIA#" userId="2c6c4c4d-647b-4fc6-90cf-c043bc4277d9" providerId="ADAL" clId="{251424FD-7DCE-4DBC-8715-C4C34B3103FA}" dt="2021-06-10T13:43:23.696" v="3350" actId="165"/>
          <ac:grpSpMkLst>
            <pc:docMk/>
            <pc:sldMk cId="3839818552" sldId="396"/>
            <ac:grpSpMk id="23" creationId="{9B166364-6E66-4DAF-B690-A92147788095}"/>
          </ac:grpSpMkLst>
        </pc:grpChg>
        <pc:grpChg chg="add mod">
          <ac:chgData name="#JESSICA KEE SI JIA#" userId="2c6c4c4d-647b-4fc6-90cf-c043bc4277d9" providerId="ADAL" clId="{251424FD-7DCE-4DBC-8715-C4C34B3103FA}" dt="2021-06-10T13:59:39.075" v="3403" actId="1038"/>
          <ac:grpSpMkLst>
            <pc:docMk/>
            <pc:sldMk cId="3839818552" sldId="396"/>
            <ac:grpSpMk id="24" creationId="{A8844D97-6C42-49D8-A465-D87EB751B5B6}"/>
          </ac:grpSpMkLst>
        </pc:grpChg>
        <pc:grpChg chg="add mod">
          <ac:chgData name="#JESSICA KEE SI JIA#" userId="2c6c4c4d-647b-4fc6-90cf-c043bc4277d9" providerId="ADAL" clId="{251424FD-7DCE-4DBC-8715-C4C34B3103FA}" dt="2021-06-10T14:00:21.609" v="3419" actId="164"/>
          <ac:grpSpMkLst>
            <pc:docMk/>
            <pc:sldMk cId="3839818552" sldId="396"/>
            <ac:grpSpMk id="25" creationId="{BE670F43-4C78-4199-9A55-C95A4AD2FD34}"/>
          </ac:grpSpMkLst>
        </pc:grpChg>
        <pc:grpChg chg="add mod">
          <ac:chgData name="#JESSICA KEE SI JIA#" userId="2c6c4c4d-647b-4fc6-90cf-c043bc4277d9" providerId="ADAL" clId="{251424FD-7DCE-4DBC-8715-C4C34B3103FA}" dt="2021-06-10T14:04:03.586" v="3543" actId="14100"/>
          <ac:grpSpMkLst>
            <pc:docMk/>
            <pc:sldMk cId="3839818552" sldId="396"/>
            <ac:grpSpMk id="27" creationId="{008F9096-88CC-4670-BB41-AB869F6942E7}"/>
          </ac:grpSpMkLst>
        </pc:grpChg>
        <pc:cxnChg chg="add mod topLvl">
          <ac:chgData name="#JESSICA KEE SI JIA#" userId="2c6c4c4d-647b-4fc6-90cf-c043bc4277d9" providerId="ADAL" clId="{251424FD-7DCE-4DBC-8715-C4C34B3103FA}" dt="2021-06-10T13:44:47.147" v="3378" actId="1038"/>
          <ac:cxnSpMkLst>
            <pc:docMk/>
            <pc:sldMk cId="3839818552" sldId="396"/>
            <ac:cxnSpMk id="14" creationId="{7314ED0F-8507-4FEF-8991-B7E453C11144}"/>
          </ac:cxnSpMkLst>
        </pc:cxnChg>
        <pc:cxnChg chg="add mod topLvl">
          <ac:chgData name="#JESSICA KEE SI JIA#" userId="2c6c4c4d-647b-4fc6-90cf-c043bc4277d9" providerId="ADAL" clId="{251424FD-7DCE-4DBC-8715-C4C34B3103FA}" dt="2021-06-10T13:44:43.126" v="3376" actId="1037"/>
          <ac:cxnSpMkLst>
            <pc:docMk/>
            <pc:sldMk cId="3839818552" sldId="396"/>
            <ac:cxnSpMk id="15" creationId="{F6D2282F-F8D0-4CEE-A9C4-5248788F1B64}"/>
          </ac:cxnSpMkLst>
        </pc:cxnChg>
        <pc:cxnChg chg="add mod topLvl">
          <ac:chgData name="#JESSICA KEE SI JIA#" userId="2c6c4c4d-647b-4fc6-90cf-c043bc4277d9" providerId="ADAL" clId="{251424FD-7DCE-4DBC-8715-C4C34B3103FA}" dt="2021-06-10T13:44:47.147" v="3378" actId="1038"/>
          <ac:cxnSpMkLst>
            <pc:docMk/>
            <pc:sldMk cId="3839818552" sldId="396"/>
            <ac:cxnSpMk id="16" creationId="{9AD1F4B3-B262-4A83-965B-4C7315C96E95}"/>
          </ac:cxnSpMkLst>
        </pc:cxnChg>
        <pc:cxnChg chg="add mod topLvl">
          <ac:chgData name="#JESSICA KEE SI JIA#" userId="2c6c4c4d-647b-4fc6-90cf-c043bc4277d9" providerId="ADAL" clId="{251424FD-7DCE-4DBC-8715-C4C34B3103FA}" dt="2021-06-10T13:44:47.147" v="3378" actId="1038"/>
          <ac:cxnSpMkLst>
            <pc:docMk/>
            <pc:sldMk cId="3839818552" sldId="396"/>
            <ac:cxnSpMk id="17" creationId="{B11DDA6D-47E6-4090-ABD2-A0DAEB929D62}"/>
          </ac:cxnSpMkLst>
        </pc:cxnChg>
      </pc:sldChg>
      <pc:sldChg chg="addSp delSp modSp add mod modTransition modAnim">
        <pc:chgData name="#JESSICA KEE SI JIA#" userId="2c6c4c4d-647b-4fc6-90cf-c043bc4277d9" providerId="ADAL" clId="{251424FD-7DCE-4DBC-8715-C4C34B3103FA}" dt="2021-06-17T08:53:13.340" v="3939" actId="207"/>
        <pc:sldMkLst>
          <pc:docMk/>
          <pc:sldMk cId="101862682" sldId="397"/>
        </pc:sldMkLst>
        <pc:spChg chg="mod">
          <ac:chgData name="#JESSICA KEE SI JIA#" userId="2c6c4c4d-647b-4fc6-90cf-c043bc4277d9" providerId="ADAL" clId="{251424FD-7DCE-4DBC-8715-C4C34B3103FA}" dt="2021-06-10T14:19:48.700" v="3775" actId="207"/>
          <ac:spMkLst>
            <pc:docMk/>
            <pc:sldMk cId="101862682" sldId="397"/>
            <ac:spMk id="4" creationId="{69C2A1F0-C546-4DBA-8F30-61A866C529A0}"/>
          </ac:spMkLst>
        </pc:spChg>
        <pc:spChg chg="mod">
          <ac:chgData name="#JESSICA KEE SI JIA#" userId="2c6c4c4d-647b-4fc6-90cf-c043bc4277d9" providerId="ADAL" clId="{251424FD-7DCE-4DBC-8715-C4C34B3103FA}" dt="2021-06-10T14:05:06.460" v="3552" actId="404"/>
          <ac:spMkLst>
            <pc:docMk/>
            <pc:sldMk cId="101862682" sldId="397"/>
            <ac:spMk id="5" creationId="{DE5F9777-2041-432F-BE5E-93A3CE5FB69D}"/>
          </ac:spMkLst>
        </pc:spChg>
        <pc:spChg chg="del">
          <ac:chgData name="#JESSICA KEE SI JIA#" userId="2c6c4c4d-647b-4fc6-90cf-c043bc4277d9" providerId="ADAL" clId="{251424FD-7DCE-4DBC-8715-C4C34B3103FA}" dt="2021-06-10T14:07:34.194" v="3649" actId="478"/>
          <ac:spMkLst>
            <pc:docMk/>
            <pc:sldMk cId="101862682" sldId="397"/>
            <ac:spMk id="7" creationId="{DE2968D0-5412-488D-849F-E1E7C78695C0}"/>
          </ac:spMkLst>
        </pc:spChg>
        <pc:spChg chg="mod topLvl">
          <ac:chgData name="#JESSICA KEE SI JIA#" userId="2c6c4c4d-647b-4fc6-90cf-c043bc4277d9" providerId="ADAL" clId="{251424FD-7DCE-4DBC-8715-C4C34B3103FA}" dt="2021-06-17T08:53:13.340" v="3939" actId="207"/>
          <ac:spMkLst>
            <pc:docMk/>
            <pc:sldMk cId="101862682" sldId="397"/>
            <ac:spMk id="9" creationId="{A24E5809-9A3B-41BC-8E2E-7263A93BC1CD}"/>
          </ac:spMkLst>
        </pc:spChg>
        <pc:spChg chg="mod topLvl">
          <ac:chgData name="#JESSICA KEE SI JIA#" userId="2c6c4c4d-647b-4fc6-90cf-c043bc4277d9" providerId="ADAL" clId="{251424FD-7DCE-4DBC-8715-C4C34B3103FA}" dt="2021-06-17T08:53:13.340" v="3939" actId="207"/>
          <ac:spMkLst>
            <pc:docMk/>
            <pc:sldMk cId="101862682" sldId="397"/>
            <ac:spMk id="10" creationId="{64E6BD3E-2F92-4854-9098-881BCF7575D8}"/>
          </ac:spMkLst>
        </pc:spChg>
        <pc:spChg chg="mod topLvl">
          <ac:chgData name="#JESSICA KEE SI JIA#" userId="2c6c4c4d-647b-4fc6-90cf-c043bc4277d9" providerId="ADAL" clId="{251424FD-7DCE-4DBC-8715-C4C34B3103FA}" dt="2021-06-17T08:53:13.340" v="3939" actId="207"/>
          <ac:spMkLst>
            <pc:docMk/>
            <pc:sldMk cId="101862682" sldId="397"/>
            <ac:spMk id="11" creationId="{6D0BF474-6993-4CE7-9AE8-6581A44080F9}"/>
          </ac:spMkLst>
        </pc:spChg>
        <pc:spChg chg="mod topLvl">
          <ac:chgData name="#JESSICA KEE SI JIA#" userId="2c6c4c4d-647b-4fc6-90cf-c043bc4277d9" providerId="ADAL" clId="{251424FD-7DCE-4DBC-8715-C4C34B3103FA}" dt="2021-06-17T08:53:13.340" v="3939" actId="207"/>
          <ac:spMkLst>
            <pc:docMk/>
            <pc:sldMk cId="101862682" sldId="397"/>
            <ac:spMk id="12" creationId="{81246A93-16F2-4E4B-B495-07AE48EC37B7}"/>
          </ac:spMkLst>
        </pc:spChg>
        <pc:spChg chg="mod topLvl">
          <ac:chgData name="#JESSICA KEE SI JIA#" userId="2c6c4c4d-647b-4fc6-90cf-c043bc4277d9" providerId="ADAL" clId="{251424FD-7DCE-4DBC-8715-C4C34B3103FA}" dt="2021-06-17T08:53:13.340" v="3939" actId="207"/>
          <ac:spMkLst>
            <pc:docMk/>
            <pc:sldMk cId="101862682" sldId="397"/>
            <ac:spMk id="13" creationId="{4956CD2F-CC75-4A00-B674-BC7E504EFC4F}"/>
          </ac:spMkLst>
        </pc:spChg>
        <pc:spChg chg="mod">
          <ac:chgData name="#JESSICA KEE SI JIA#" userId="2c6c4c4d-647b-4fc6-90cf-c043bc4277d9" providerId="ADAL" clId="{251424FD-7DCE-4DBC-8715-C4C34B3103FA}" dt="2021-06-10T14:09:31.750" v="3681" actId="2085"/>
          <ac:spMkLst>
            <pc:docMk/>
            <pc:sldMk cId="101862682" sldId="397"/>
            <ac:spMk id="18" creationId="{8A9FE332-ED1F-4E37-8F66-E5D37BCDD908}"/>
          </ac:spMkLst>
        </pc:spChg>
        <pc:spChg chg="mod">
          <ac:chgData name="#JESSICA KEE SI JIA#" userId="2c6c4c4d-647b-4fc6-90cf-c043bc4277d9" providerId="ADAL" clId="{251424FD-7DCE-4DBC-8715-C4C34B3103FA}" dt="2021-06-10T14:09:31.750" v="3681" actId="2085"/>
          <ac:spMkLst>
            <pc:docMk/>
            <pc:sldMk cId="101862682" sldId="397"/>
            <ac:spMk id="19" creationId="{791BE802-4700-4922-A757-93E88B2F2FAE}"/>
          </ac:spMkLst>
        </pc:spChg>
        <pc:spChg chg="mod topLvl">
          <ac:chgData name="#JESSICA KEE SI JIA#" userId="2c6c4c4d-647b-4fc6-90cf-c043bc4277d9" providerId="ADAL" clId="{251424FD-7DCE-4DBC-8715-C4C34B3103FA}" dt="2021-06-10T14:32:16.157" v="3921" actId="1036"/>
          <ac:spMkLst>
            <pc:docMk/>
            <pc:sldMk cId="101862682" sldId="397"/>
            <ac:spMk id="20" creationId="{B4E6D2AE-D685-4BA6-943A-19A95A3555B5}"/>
          </ac:spMkLst>
        </pc:spChg>
        <pc:spChg chg="add mod ord">
          <ac:chgData name="#JESSICA KEE SI JIA#" userId="2c6c4c4d-647b-4fc6-90cf-c043bc4277d9" providerId="ADAL" clId="{251424FD-7DCE-4DBC-8715-C4C34B3103FA}" dt="2021-06-10T14:14:43.273" v="3711" actId="208"/>
          <ac:spMkLst>
            <pc:docMk/>
            <pc:sldMk cId="101862682" sldId="397"/>
            <ac:spMk id="23" creationId="{90C07965-A327-4BB8-AB8A-CA5E16F746B5}"/>
          </ac:spMkLst>
        </pc:spChg>
        <pc:spChg chg="mod">
          <ac:chgData name="#JESSICA KEE SI JIA#" userId="2c6c4c4d-647b-4fc6-90cf-c043bc4277d9" providerId="ADAL" clId="{251424FD-7DCE-4DBC-8715-C4C34B3103FA}" dt="2021-06-10T14:09:31.750" v="3681" actId="2085"/>
          <ac:spMkLst>
            <pc:docMk/>
            <pc:sldMk cId="101862682" sldId="397"/>
            <ac:spMk id="26" creationId="{BE8F4BE5-BE1A-40A0-98D8-60A4FCBB22D3}"/>
          </ac:spMkLst>
        </pc:spChg>
        <pc:spChg chg="mod">
          <ac:chgData name="#JESSICA KEE SI JIA#" userId="2c6c4c4d-647b-4fc6-90cf-c043bc4277d9" providerId="ADAL" clId="{251424FD-7DCE-4DBC-8715-C4C34B3103FA}" dt="2021-06-10T14:13:59.959" v="3701"/>
          <ac:spMkLst>
            <pc:docMk/>
            <pc:sldMk cId="101862682" sldId="397"/>
            <ac:spMk id="29" creationId="{5F37D6F4-EA35-494E-8147-AB5712D1072B}"/>
          </ac:spMkLst>
        </pc:spChg>
        <pc:spChg chg="mod">
          <ac:chgData name="#JESSICA KEE SI JIA#" userId="2c6c4c4d-647b-4fc6-90cf-c043bc4277d9" providerId="ADAL" clId="{251424FD-7DCE-4DBC-8715-C4C34B3103FA}" dt="2021-06-10T14:13:59.959" v="3701"/>
          <ac:spMkLst>
            <pc:docMk/>
            <pc:sldMk cId="101862682" sldId="397"/>
            <ac:spMk id="30" creationId="{88E9143D-86A9-46D5-8AA4-A4F769DA4748}"/>
          </ac:spMkLst>
        </pc:spChg>
        <pc:spChg chg="mod">
          <ac:chgData name="#JESSICA KEE SI JIA#" userId="2c6c4c4d-647b-4fc6-90cf-c043bc4277d9" providerId="ADAL" clId="{251424FD-7DCE-4DBC-8715-C4C34B3103FA}" dt="2021-06-10T14:15:14.049" v="3713" actId="208"/>
          <ac:spMkLst>
            <pc:docMk/>
            <pc:sldMk cId="101862682" sldId="397"/>
            <ac:spMk id="32" creationId="{CE878383-8F93-4DC5-AD82-DF146F9BA6EB}"/>
          </ac:spMkLst>
        </pc:spChg>
        <pc:spChg chg="mod">
          <ac:chgData name="#JESSICA KEE SI JIA#" userId="2c6c4c4d-647b-4fc6-90cf-c043bc4277d9" providerId="ADAL" clId="{251424FD-7DCE-4DBC-8715-C4C34B3103FA}" dt="2021-06-10T14:21:02.571" v="3788"/>
          <ac:spMkLst>
            <pc:docMk/>
            <pc:sldMk cId="101862682" sldId="397"/>
            <ac:spMk id="34" creationId="{CAE3431D-5A5B-43DC-9BD5-754D1359E1FD}"/>
          </ac:spMkLst>
        </pc:spChg>
        <pc:spChg chg="mod">
          <ac:chgData name="#JESSICA KEE SI JIA#" userId="2c6c4c4d-647b-4fc6-90cf-c043bc4277d9" providerId="ADAL" clId="{251424FD-7DCE-4DBC-8715-C4C34B3103FA}" dt="2021-06-10T14:14:10.749" v="3704"/>
          <ac:spMkLst>
            <pc:docMk/>
            <pc:sldMk cId="101862682" sldId="397"/>
            <ac:spMk id="35" creationId="{8C334C37-D6E8-41A2-9197-A2B01A1990D8}"/>
          </ac:spMkLst>
        </pc:spChg>
        <pc:spChg chg="add mod ord">
          <ac:chgData name="#JESSICA KEE SI JIA#" userId="2c6c4c4d-647b-4fc6-90cf-c043bc4277d9" providerId="ADAL" clId="{251424FD-7DCE-4DBC-8715-C4C34B3103FA}" dt="2021-06-10T14:32:24.394" v="3923" actId="167"/>
          <ac:spMkLst>
            <pc:docMk/>
            <pc:sldMk cId="101862682" sldId="397"/>
            <ac:spMk id="43" creationId="{9488F012-0A29-4A93-8524-D60578B80F6E}"/>
          </ac:spMkLst>
        </pc:spChg>
        <pc:grpChg chg="add mod">
          <ac:chgData name="#JESSICA KEE SI JIA#" userId="2c6c4c4d-647b-4fc6-90cf-c043bc4277d9" providerId="ADAL" clId="{251424FD-7DCE-4DBC-8715-C4C34B3103FA}" dt="2021-06-10T14:32:16.157" v="3921" actId="1036"/>
          <ac:grpSpMkLst>
            <pc:docMk/>
            <pc:sldMk cId="101862682" sldId="397"/>
            <ac:grpSpMk id="21" creationId="{8447AE07-A0E5-4810-9E6A-EEEC68D238F9}"/>
          </ac:grpSpMkLst>
        </pc:grpChg>
        <pc:grpChg chg="mod">
          <ac:chgData name="#JESSICA KEE SI JIA#" userId="2c6c4c4d-647b-4fc6-90cf-c043bc4277d9" providerId="ADAL" clId="{251424FD-7DCE-4DBC-8715-C4C34B3103FA}" dt="2021-06-10T14:14:07.286" v="3703" actId="164"/>
          <ac:grpSpMkLst>
            <pc:docMk/>
            <pc:sldMk cId="101862682" sldId="397"/>
            <ac:grpSpMk id="22" creationId="{724DD679-A6CE-4E6C-8C29-9970F764A7F7}"/>
          </ac:grpSpMkLst>
        </pc:grpChg>
        <pc:grpChg chg="del mod">
          <ac:chgData name="#JESSICA KEE SI JIA#" userId="2c6c4c4d-647b-4fc6-90cf-c043bc4277d9" providerId="ADAL" clId="{251424FD-7DCE-4DBC-8715-C4C34B3103FA}" dt="2021-06-10T14:10:13.752" v="3696" actId="165"/>
          <ac:grpSpMkLst>
            <pc:docMk/>
            <pc:sldMk cId="101862682" sldId="397"/>
            <ac:grpSpMk id="24" creationId="{A8844D97-6C42-49D8-A465-D87EB751B5B6}"/>
          </ac:grpSpMkLst>
        </pc:grpChg>
        <pc:grpChg chg="mod">
          <ac:chgData name="#JESSICA KEE SI JIA#" userId="2c6c4c4d-647b-4fc6-90cf-c043bc4277d9" providerId="ADAL" clId="{251424FD-7DCE-4DBC-8715-C4C34B3103FA}" dt="2021-06-10T14:32:16.157" v="3921" actId="1036"/>
          <ac:grpSpMkLst>
            <pc:docMk/>
            <pc:sldMk cId="101862682" sldId="397"/>
            <ac:grpSpMk id="27" creationId="{008F9096-88CC-4670-BB41-AB869F6942E7}"/>
          </ac:grpSpMkLst>
        </pc:grpChg>
        <pc:grpChg chg="add del mod">
          <ac:chgData name="#JESSICA KEE SI JIA#" userId="2c6c4c4d-647b-4fc6-90cf-c043bc4277d9" providerId="ADAL" clId="{251424FD-7DCE-4DBC-8715-C4C34B3103FA}" dt="2021-06-10T14:14:00.889" v="3702"/>
          <ac:grpSpMkLst>
            <pc:docMk/>
            <pc:sldMk cId="101862682" sldId="397"/>
            <ac:grpSpMk id="28" creationId="{56CDE532-0A24-4BF3-A93A-9BFDB181B271}"/>
          </ac:grpSpMkLst>
        </pc:grpChg>
        <pc:grpChg chg="add mod">
          <ac:chgData name="#JESSICA KEE SI JIA#" userId="2c6c4c4d-647b-4fc6-90cf-c043bc4277d9" providerId="ADAL" clId="{251424FD-7DCE-4DBC-8715-C4C34B3103FA}" dt="2021-06-10T14:32:16.157" v="3921" actId="1036"/>
          <ac:grpSpMkLst>
            <pc:docMk/>
            <pc:sldMk cId="101862682" sldId="397"/>
            <ac:grpSpMk id="31" creationId="{EE0F01A5-272D-40A7-85C7-0BF159204EF0}"/>
          </ac:grpSpMkLst>
        </pc:grpChg>
        <pc:grpChg chg="mod">
          <ac:chgData name="#JESSICA KEE SI JIA#" userId="2c6c4c4d-647b-4fc6-90cf-c043bc4277d9" providerId="ADAL" clId="{251424FD-7DCE-4DBC-8715-C4C34B3103FA}" dt="2021-06-10T14:14:10.749" v="3704"/>
          <ac:grpSpMkLst>
            <pc:docMk/>
            <pc:sldMk cId="101862682" sldId="397"/>
            <ac:grpSpMk id="33" creationId="{05FC6632-4653-4057-B4DC-FCCD37F9EE58}"/>
          </ac:grpSpMkLst>
        </pc:grpChg>
        <pc:cxnChg chg="add mod">
          <ac:chgData name="#JESSICA KEE SI JIA#" userId="2c6c4c4d-647b-4fc6-90cf-c043bc4277d9" providerId="ADAL" clId="{251424FD-7DCE-4DBC-8715-C4C34B3103FA}" dt="2021-06-10T14:32:16.157" v="3921" actId="1036"/>
          <ac:cxnSpMkLst>
            <pc:docMk/>
            <pc:sldMk cId="101862682" sldId="397"/>
            <ac:cxnSpMk id="3" creationId="{713E72A2-3BAA-4574-A480-A4813B224EA5}"/>
          </ac:cxnSpMkLst>
        </pc:cxnChg>
        <pc:cxnChg chg="mod topLvl">
          <ac:chgData name="#JESSICA KEE SI JIA#" userId="2c6c4c4d-647b-4fc6-90cf-c043bc4277d9" providerId="ADAL" clId="{251424FD-7DCE-4DBC-8715-C4C34B3103FA}" dt="2021-06-10T14:32:16.157" v="3921" actId="1036"/>
          <ac:cxnSpMkLst>
            <pc:docMk/>
            <pc:sldMk cId="101862682" sldId="397"/>
            <ac:cxnSpMk id="14" creationId="{7314ED0F-8507-4FEF-8991-B7E453C11144}"/>
          </ac:cxnSpMkLst>
        </pc:cxnChg>
        <pc:cxnChg chg="mod topLvl">
          <ac:chgData name="#JESSICA KEE SI JIA#" userId="2c6c4c4d-647b-4fc6-90cf-c043bc4277d9" providerId="ADAL" clId="{251424FD-7DCE-4DBC-8715-C4C34B3103FA}" dt="2021-06-10T14:32:16.157" v="3921" actId="1036"/>
          <ac:cxnSpMkLst>
            <pc:docMk/>
            <pc:sldMk cId="101862682" sldId="397"/>
            <ac:cxnSpMk id="15" creationId="{F6D2282F-F8D0-4CEE-A9C4-5248788F1B64}"/>
          </ac:cxnSpMkLst>
        </pc:cxnChg>
        <pc:cxnChg chg="mod topLvl">
          <ac:chgData name="#JESSICA KEE SI JIA#" userId="2c6c4c4d-647b-4fc6-90cf-c043bc4277d9" providerId="ADAL" clId="{251424FD-7DCE-4DBC-8715-C4C34B3103FA}" dt="2021-06-10T14:32:16.157" v="3921" actId="1036"/>
          <ac:cxnSpMkLst>
            <pc:docMk/>
            <pc:sldMk cId="101862682" sldId="397"/>
            <ac:cxnSpMk id="16" creationId="{9AD1F4B3-B262-4A83-965B-4C7315C96E95}"/>
          </ac:cxnSpMkLst>
        </pc:cxnChg>
        <pc:cxnChg chg="mod topLvl">
          <ac:chgData name="#JESSICA KEE SI JIA#" userId="2c6c4c4d-647b-4fc6-90cf-c043bc4277d9" providerId="ADAL" clId="{251424FD-7DCE-4DBC-8715-C4C34B3103FA}" dt="2021-06-10T14:32:16.157" v="3921" actId="1036"/>
          <ac:cxnSpMkLst>
            <pc:docMk/>
            <pc:sldMk cId="101862682" sldId="397"/>
            <ac:cxnSpMk id="17" creationId="{B11DDA6D-47E6-4090-ABD2-A0DAEB929D62}"/>
          </ac:cxnSpMkLst>
        </pc:cxnChg>
        <pc:cxnChg chg="add del mod">
          <ac:chgData name="#JESSICA KEE SI JIA#" userId="2c6c4c4d-647b-4fc6-90cf-c043bc4277d9" providerId="ADAL" clId="{251424FD-7DCE-4DBC-8715-C4C34B3103FA}" dt="2021-06-10T14:17:48.256" v="3758" actId="478"/>
          <ac:cxnSpMkLst>
            <pc:docMk/>
            <pc:sldMk cId="101862682" sldId="397"/>
            <ac:cxnSpMk id="36" creationId="{E84E4406-44E8-46F2-AD67-9BA98CA650DF}"/>
          </ac:cxnSpMkLst>
        </pc:cxnChg>
        <pc:cxnChg chg="add mod">
          <ac:chgData name="#JESSICA KEE SI JIA#" userId="2c6c4c4d-647b-4fc6-90cf-c043bc4277d9" providerId="ADAL" clId="{251424FD-7DCE-4DBC-8715-C4C34B3103FA}" dt="2021-06-10T14:32:16.157" v="3921" actId="1036"/>
          <ac:cxnSpMkLst>
            <pc:docMk/>
            <pc:sldMk cId="101862682" sldId="397"/>
            <ac:cxnSpMk id="38" creationId="{128AA697-827E-4787-A33F-3FBF1229C546}"/>
          </ac:cxnSpMkLst>
        </pc:cxnChg>
      </pc:sldChg>
      <pc:sldChg chg="del">
        <pc:chgData name="#JESSICA KEE SI JIA#" userId="2c6c4c4d-647b-4fc6-90cf-c043bc4277d9" providerId="ADAL" clId="{251424FD-7DCE-4DBC-8715-C4C34B3103FA}" dt="2021-06-09T09:37:10.688" v="0" actId="47"/>
        <pc:sldMkLst>
          <pc:docMk/>
          <pc:sldMk cId="3676362305" sldId="397"/>
        </pc:sldMkLst>
      </pc:sldChg>
      <pc:sldChg chg="del">
        <pc:chgData name="#JESSICA KEE SI JIA#" userId="2c6c4c4d-647b-4fc6-90cf-c043bc4277d9" providerId="ADAL" clId="{251424FD-7DCE-4DBC-8715-C4C34B3103FA}" dt="2021-06-09T09:37:10.688" v="0" actId="47"/>
        <pc:sldMkLst>
          <pc:docMk/>
          <pc:sldMk cId="88843898" sldId="398"/>
        </pc:sldMkLst>
      </pc:sldChg>
      <pc:sldChg chg="addSp modSp add mod modTransition modAnim">
        <pc:chgData name="#JESSICA KEE SI JIA#" userId="2c6c4c4d-647b-4fc6-90cf-c043bc4277d9" providerId="ADAL" clId="{251424FD-7DCE-4DBC-8715-C4C34B3103FA}" dt="2021-06-10T14:32:28.306" v="3925" actId="167"/>
        <pc:sldMkLst>
          <pc:docMk/>
          <pc:sldMk cId="3749101081" sldId="398"/>
        </pc:sldMkLst>
        <pc:spChg chg="mod">
          <ac:chgData name="#JESSICA KEE SI JIA#" userId="2c6c4c4d-647b-4fc6-90cf-c043bc4277d9" providerId="ADAL" clId="{251424FD-7DCE-4DBC-8715-C4C34B3103FA}" dt="2021-06-10T14:32:05.218" v="3916" actId="1076"/>
          <ac:spMkLst>
            <pc:docMk/>
            <pc:sldMk cId="3749101081" sldId="398"/>
            <ac:spMk id="9" creationId="{A24E5809-9A3B-41BC-8E2E-7263A93BC1CD}"/>
          </ac:spMkLst>
        </pc:spChg>
        <pc:spChg chg="mod">
          <ac:chgData name="#JESSICA KEE SI JIA#" userId="2c6c4c4d-647b-4fc6-90cf-c043bc4277d9" providerId="ADAL" clId="{251424FD-7DCE-4DBC-8715-C4C34B3103FA}" dt="2021-06-10T14:32:05.218" v="3916" actId="1076"/>
          <ac:spMkLst>
            <pc:docMk/>
            <pc:sldMk cId="3749101081" sldId="398"/>
            <ac:spMk id="10" creationId="{64E6BD3E-2F92-4854-9098-881BCF7575D8}"/>
          </ac:spMkLst>
        </pc:spChg>
        <pc:spChg chg="mod">
          <ac:chgData name="#JESSICA KEE SI JIA#" userId="2c6c4c4d-647b-4fc6-90cf-c043bc4277d9" providerId="ADAL" clId="{251424FD-7DCE-4DBC-8715-C4C34B3103FA}" dt="2021-06-10T14:32:05.218" v="3916" actId="1076"/>
          <ac:spMkLst>
            <pc:docMk/>
            <pc:sldMk cId="3749101081" sldId="398"/>
            <ac:spMk id="11" creationId="{6D0BF474-6993-4CE7-9AE8-6581A44080F9}"/>
          </ac:spMkLst>
        </pc:spChg>
        <pc:spChg chg="mod">
          <ac:chgData name="#JESSICA KEE SI JIA#" userId="2c6c4c4d-647b-4fc6-90cf-c043bc4277d9" providerId="ADAL" clId="{251424FD-7DCE-4DBC-8715-C4C34B3103FA}" dt="2021-06-10T14:32:05.218" v="3916" actId="1076"/>
          <ac:spMkLst>
            <pc:docMk/>
            <pc:sldMk cId="3749101081" sldId="398"/>
            <ac:spMk id="12" creationId="{81246A93-16F2-4E4B-B495-07AE48EC37B7}"/>
          </ac:spMkLst>
        </pc:spChg>
        <pc:spChg chg="mod">
          <ac:chgData name="#JESSICA KEE SI JIA#" userId="2c6c4c4d-647b-4fc6-90cf-c043bc4277d9" providerId="ADAL" clId="{251424FD-7DCE-4DBC-8715-C4C34B3103FA}" dt="2021-06-10T14:32:05.218" v="3916" actId="1076"/>
          <ac:spMkLst>
            <pc:docMk/>
            <pc:sldMk cId="3749101081" sldId="398"/>
            <ac:spMk id="13" creationId="{4956CD2F-CC75-4A00-B674-BC7E504EFC4F}"/>
          </ac:spMkLst>
        </pc:spChg>
        <pc:spChg chg="mod">
          <ac:chgData name="#JESSICA KEE SI JIA#" userId="2c6c4c4d-647b-4fc6-90cf-c043bc4277d9" providerId="ADAL" clId="{251424FD-7DCE-4DBC-8715-C4C34B3103FA}" dt="2021-06-10T14:32:05.218" v="3916" actId="1076"/>
          <ac:spMkLst>
            <pc:docMk/>
            <pc:sldMk cId="3749101081" sldId="398"/>
            <ac:spMk id="20" creationId="{B4E6D2AE-D685-4BA6-943A-19A95A3555B5}"/>
          </ac:spMkLst>
        </pc:spChg>
        <pc:spChg chg="mod">
          <ac:chgData name="#JESSICA KEE SI JIA#" userId="2c6c4c4d-647b-4fc6-90cf-c043bc4277d9" providerId="ADAL" clId="{251424FD-7DCE-4DBC-8715-C4C34B3103FA}" dt="2021-06-10T14:20:36.011" v="3784" actId="207"/>
          <ac:spMkLst>
            <pc:docMk/>
            <pc:sldMk cId="3749101081" sldId="398"/>
            <ac:spMk id="34" creationId="{CAE3431D-5A5B-43DC-9BD5-754D1359E1FD}"/>
          </ac:spMkLst>
        </pc:spChg>
        <pc:spChg chg="mod">
          <ac:chgData name="#JESSICA KEE SI JIA#" userId="2c6c4c4d-647b-4fc6-90cf-c043bc4277d9" providerId="ADAL" clId="{251424FD-7DCE-4DBC-8715-C4C34B3103FA}" dt="2021-06-10T14:21:35.316" v="3800" actId="208"/>
          <ac:spMkLst>
            <pc:docMk/>
            <pc:sldMk cId="3749101081" sldId="398"/>
            <ac:spMk id="39" creationId="{8F4DCE38-869F-43DD-817F-08FB5740A97E}"/>
          </ac:spMkLst>
        </pc:spChg>
        <pc:spChg chg="mod">
          <ac:chgData name="#JESSICA KEE SI JIA#" userId="2c6c4c4d-647b-4fc6-90cf-c043bc4277d9" providerId="ADAL" clId="{251424FD-7DCE-4DBC-8715-C4C34B3103FA}" dt="2021-06-10T14:21:52.308" v="3801" actId="207"/>
          <ac:spMkLst>
            <pc:docMk/>
            <pc:sldMk cId="3749101081" sldId="398"/>
            <ac:spMk id="41" creationId="{E7D8F124-FA88-4F73-A28C-6CCE0C60404E}"/>
          </ac:spMkLst>
        </pc:spChg>
        <pc:spChg chg="mod">
          <ac:chgData name="#JESSICA KEE SI JIA#" userId="2c6c4c4d-647b-4fc6-90cf-c043bc4277d9" providerId="ADAL" clId="{251424FD-7DCE-4DBC-8715-C4C34B3103FA}" dt="2021-06-10T14:21:07.803" v="3789"/>
          <ac:spMkLst>
            <pc:docMk/>
            <pc:sldMk cId="3749101081" sldId="398"/>
            <ac:spMk id="42" creationId="{CC82F459-1D23-407B-A034-993C955E62B5}"/>
          </ac:spMkLst>
        </pc:spChg>
        <pc:spChg chg="add mod ord">
          <ac:chgData name="#JESSICA KEE SI JIA#" userId="2c6c4c4d-647b-4fc6-90cf-c043bc4277d9" providerId="ADAL" clId="{251424FD-7DCE-4DBC-8715-C4C34B3103FA}" dt="2021-06-10T14:32:28.306" v="3925" actId="167"/>
          <ac:spMkLst>
            <pc:docMk/>
            <pc:sldMk cId="3749101081" sldId="398"/>
            <ac:spMk id="44" creationId="{54FFD34B-3D98-4757-8814-72F5D84F6F0A}"/>
          </ac:spMkLst>
        </pc:spChg>
        <pc:grpChg chg="mod">
          <ac:chgData name="#JESSICA KEE SI JIA#" userId="2c6c4c4d-647b-4fc6-90cf-c043bc4277d9" providerId="ADAL" clId="{251424FD-7DCE-4DBC-8715-C4C34B3103FA}" dt="2021-06-10T14:32:05.218" v="3916" actId="1076"/>
          <ac:grpSpMkLst>
            <pc:docMk/>
            <pc:sldMk cId="3749101081" sldId="398"/>
            <ac:grpSpMk id="21" creationId="{8447AE07-A0E5-4810-9E6A-EEEC68D238F9}"/>
          </ac:grpSpMkLst>
        </pc:grpChg>
        <pc:grpChg chg="mod">
          <ac:chgData name="#JESSICA KEE SI JIA#" userId="2c6c4c4d-647b-4fc6-90cf-c043bc4277d9" providerId="ADAL" clId="{251424FD-7DCE-4DBC-8715-C4C34B3103FA}" dt="2021-06-10T14:32:05.218" v="3916" actId="1076"/>
          <ac:grpSpMkLst>
            <pc:docMk/>
            <pc:sldMk cId="3749101081" sldId="398"/>
            <ac:grpSpMk id="27" creationId="{008F9096-88CC-4670-BB41-AB869F6942E7}"/>
          </ac:grpSpMkLst>
        </pc:grpChg>
        <pc:grpChg chg="mod">
          <ac:chgData name="#JESSICA KEE SI JIA#" userId="2c6c4c4d-647b-4fc6-90cf-c043bc4277d9" providerId="ADAL" clId="{251424FD-7DCE-4DBC-8715-C4C34B3103FA}" dt="2021-06-10T14:32:05.218" v="3916" actId="1076"/>
          <ac:grpSpMkLst>
            <pc:docMk/>
            <pc:sldMk cId="3749101081" sldId="398"/>
            <ac:grpSpMk id="31" creationId="{EE0F01A5-272D-40A7-85C7-0BF159204EF0}"/>
          </ac:grpSpMkLst>
        </pc:grpChg>
        <pc:grpChg chg="add mod">
          <ac:chgData name="#JESSICA KEE SI JIA#" userId="2c6c4c4d-647b-4fc6-90cf-c043bc4277d9" providerId="ADAL" clId="{251424FD-7DCE-4DBC-8715-C4C34B3103FA}" dt="2021-06-10T14:32:05.218" v="3916" actId="1076"/>
          <ac:grpSpMkLst>
            <pc:docMk/>
            <pc:sldMk cId="3749101081" sldId="398"/>
            <ac:grpSpMk id="37" creationId="{01011604-A107-4909-9BB7-E5D42BCAE1DB}"/>
          </ac:grpSpMkLst>
        </pc:grpChg>
        <pc:grpChg chg="mod">
          <ac:chgData name="#JESSICA KEE SI JIA#" userId="2c6c4c4d-647b-4fc6-90cf-c043bc4277d9" providerId="ADAL" clId="{251424FD-7DCE-4DBC-8715-C4C34B3103FA}" dt="2021-06-10T14:21:07.803" v="3789"/>
          <ac:grpSpMkLst>
            <pc:docMk/>
            <pc:sldMk cId="3749101081" sldId="398"/>
            <ac:grpSpMk id="40" creationId="{F912ED82-A492-4069-81DA-C14BF2AA6C81}"/>
          </ac:grpSpMkLst>
        </pc:grpChg>
        <pc:cxnChg chg="mod">
          <ac:chgData name="#JESSICA KEE SI JIA#" userId="2c6c4c4d-647b-4fc6-90cf-c043bc4277d9" providerId="ADAL" clId="{251424FD-7DCE-4DBC-8715-C4C34B3103FA}" dt="2021-06-10T14:32:05.218" v="3916" actId="1076"/>
          <ac:cxnSpMkLst>
            <pc:docMk/>
            <pc:sldMk cId="3749101081" sldId="398"/>
            <ac:cxnSpMk id="3" creationId="{713E72A2-3BAA-4574-A480-A4813B224EA5}"/>
          </ac:cxnSpMkLst>
        </pc:cxnChg>
        <pc:cxnChg chg="mod">
          <ac:chgData name="#JESSICA KEE SI JIA#" userId="2c6c4c4d-647b-4fc6-90cf-c043bc4277d9" providerId="ADAL" clId="{251424FD-7DCE-4DBC-8715-C4C34B3103FA}" dt="2021-06-10T14:32:05.218" v="3916" actId="1076"/>
          <ac:cxnSpMkLst>
            <pc:docMk/>
            <pc:sldMk cId="3749101081" sldId="398"/>
            <ac:cxnSpMk id="14" creationId="{7314ED0F-8507-4FEF-8991-B7E453C11144}"/>
          </ac:cxnSpMkLst>
        </pc:cxnChg>
        <pc:cxnChg chg="mod">
          <ac:chgData name="#JESSICA KEE SI JIA#" userId="2c6c4c4d-647b-4fc6-90cf-c043bc4277d9" providerId="ADAL" clId="{251424FD-7DCE-4DBC-8715-C4C34B3103FA}" dt="2021-06-10T14:32:05.218" v="3916" actId="1076"/>
          <ac:cxnSpMkLst>
            <pc:docMk/>
            <pc:sldMk cId="3749101081" sldId="398"/>
            <ac:cxnSpMk id="15" creationId="{F6D2282F-F8D0-4CEE-A9C4-5248788F1B64}"/>
          </ac:cxnSpMkLst>
        </pc:cxnChg>
        <pc:cxnChg chg="mod">
          <ac:chgData name="#JESSICA KEE SI JIA#" userId="2c6c4c4d-647b-4fc6-90cf-c043bc4277d9" providerId="ADAL" clId="{251424FD-7DCE-4DBC-8715-C4C34B3103FA}" dt="2021-06-10T14:32:05.218" v="3916" actId="1076"/>
          <ac:cxnSpMkLst>
            <pc:docMk/>
            <pc:sldMk cId="3749101081" sldId="398"/>
            <ac:cxnSpMk id="16" creationId="{9AD1F4B3-B262-4A83-965B-4C7315C96E95}"/>
          </ac:cxnSpMkLst>
        </pc:cxnChg>
        <pc:cxnChg chg="mod">
          <ac:chgData name="#JESSICA KEE SI JIA#" userId="2c6c4c4d-647b-4fc6-90cf-c043bc4277d9" providerId="ADAL" clId="{251424FD-7DCE-4DBC-8715-C4C34B3103FA}" dt="2021-06-10T14:32:05.218" v="3916" actId="1076"/>
          <ac:cxnSpMkLst>
            <pc:docMk/>
            <pc:sldMk cId="3749101081" sldId="398"/>
            <ac:cxnSpMk id="17" creationId="{B11DDA6D-47E6-4090-ABD2-A0DAEB929D62}"/>
          </ac:cxnSpMkLst>
        </pc:cxnChg>
        <pc:cxnChg chg="mod">
          <ac:chgData name="#JESSICA KEE SI JIA#" userId="2c6c4c4d-647b-4fc6-90cf-c043bc4277d9" providerId="ADAL" clId="{251424FD-7DCE-4DBC-8715-C4C34B3103FA}" dt="2021-06-10T14:32:05.218" v="3916" actId="1076"/>
          <ac:cxnSpMkLst>
            <pc:docMk/>
            <pc:sldMk cId="3749101081" sldId="398"/>
            <ac:cxnSpMk id="36" creationId="{E84E4406-44E8-46F2-AD67-9BA98CA650DF}"/>
          </ac:cxnSpMkLst>
        </pc:cxnChg>
        <pc:cxnChg chg="mod">
          <ac:chgData name="#JESSICA KEE SI JIA#" userId="2c6c4c4d-647b-4fc6-90cf-c043bc4277d9" providerId="ADAL" clId="{251424FD-7DCE-4DBC-8715-C4C34B3103FA}" dt="2021-06-10T14:32:05.218" v="3916" actId="1076"/>
          <ac:cxnSpMkLst>
            <pc:docMk/>
            <pc:sldMk cId="3749101081" sldId="398"/>
            <ac:cxnSpMk id="38" creationId="{128AA697-827E-4787-A33F-3FBF1229C546}"/>
          </ac:cxnSpMkLst>
        </pc:cxnChg>
        <pc:cxnChg chg="add mod">
          <ac:chgData name="#JESSICA KEE SI JIA#" userId="2c6c4c4d-647b-4fc6-90cf-c043bc4277d9" providerId="ADAL" clId="{251424FD-7DCE-4DBC-8715-C4C34B3103FA}" dt="2021-06-10T14:32:05.218" v="3916" actId="1076"/>
          <ac:cxnSpMkLst>
            <pc:docMk/>
            <pc:sldMk cId="3749101081" sldId="398"/>
            <ac:cxnSpMk id="43" creationId="{FFE7BDC6-02EB-414C-87BD-C1E1223D7B0B}"/>
          </ac:cxnSpMkLst>
        </pc:cxnChg>
      </pc:sldChg>
      <pc:sldChg chg="addSp delSp modSp add mod delAnim modAnim">
        <pc:chgData name="#JESSICA KEE SI JIA#" userId="2c6c4c4d-647b-4fc6-90cf-c043bc4277d9" providerId="ADAL" clId="{251424FD-7DCE-4DBC-8715-C4C34B3103FA}" dt="2021-06-10T14:32:31.314" v="3927" actId="167"/>
        <pc:sldMkLst>
          <pc:docMk/>
          <pc:sldMk cId="1386773400" sldId="399"/>
        </pc:sldMkLst>
        <pc:spChg chg="mod">
          <ac:chgData name="#JESSICA KEE SI JIA#" userId="2c6c4c4d-647b-4fc6-90cf-c043bc4277d9" providerId="ADAL" clId="{251424FD-7DCE-4DBC-8715-C4C34B3103FA}" dt="2021-06-10T14:31:53.875" v="3915" actId="1076"/>
          <ac:spMkLst>
            <pc:docMk/>
            <pc:sldMk cId="1386773400" sldId="399"/>
            <ac:spMk id="9" creationId="{A24E5809-9A3B-41BC-8E2E-7263A93BC1CD}"/>
          </ac:spMkLst>
        </pc:spChg>
        <pc:spChg chg="mod">
          <ac:chgData name="#JESSICA KEE SI JIA#" userId="2c6c4c4d-647b-4fc6-90cf-c043bc4277d9" providerId="ADAL" clId="{251424FD-7DCE-4DBC-8715-C4C34B3103FA}" dt="2021-06-10T14:31:53.875" v="3915" actId="1076"/>
          <ac:spMkLst>
            <pc:docMk/>
            <pc:sldMk cId="1386773400" sldId="399"/>
            <ac:spMk id="10" creationId="{64E6BD3E-2F92-4854-9098-881BCF7575D8}"/>
          </ac:spMkLst>
        </pc:spChg>
        <pc:spChg chg="mod">
          <ac:chgData name="#JESSICA KEE SI JIA#" userId="2c6c4c4d-647b-4fc6-90cf-c043bc4277d9" providerId="ADAL" clId="{251424FD-7DCE-4DBC-8715-C4C34B3103FA}" dt="2021-06-10T14:31:53.875" v="3915" actId="1076"/>
          <ac:spMkLst>
            <pc:docMk/>
            <pc:sldMk cId="1386773400" sldId="399"/>
            <ac:spMk id="11" creationId="{6D0BF474-6993-4CE7-9AE8-6581A44080F9}"/>
          </ac:spMkLst>
        </pc:spChg>
        <pc:spChg chg="mod">
          <ac:chgData name="#JESSICA KEE SI JIA#" userId="2c6c4c4d-647b-4fc6-90cf-c043bc4277d9" providerId="ADAL" clId="{251424FD-7DCE-4DBC-8715-C4C34B3103FA}" dt="2021-06-10T14:31:53.875" v="3915" actId="1076"/>
          <ac:spMkLst>
            <pc:docMk/>
            <pc:sldMk cId="1386773400" sldId="399"/>
            <ac:spMk id="12" creationId="{81246A93-16F2-4E4B-B495-07AE48EC37B7}"/>
          </ac:spMkLst>
        </pc:spChg>
        <pc:spChg chg="mod">
          <ac:chgData name="#JESSICA KEE SI JIA#" userId="2c6c4c4d-647b-4fc6-90cf-c043bc4277d9" providerId="ADAL" clId="{251424FD-7DCE-4DBC-8715-C4C34B3103FA}" dt="2021-06-10T14:31:53.875" v="3915" actId="1076"/>
          <ac:spMkLst>
            <pc:docMk/>
            <pc:sldMk cId="1386773400" sldId="399"/>
            <ac:spMk id="13" creationId="{4956CD2F-CC75-4A00-B674-BC7E504EFC4F}"/>
          </ac:spMkLst>
        </pc:spChg>
        <pc:spChg chg="mod">
          <ac:chgData name="#JESSICA KEE SI JIA#" userId="2c6c4c4d-647b-4fc6-90cf-c043bc4277d9" providerId="ADAL" clId="{251424FD-7DCE-4DBC-8715-C4C34B3103FA}" dt="2021-06-10T14:31:53.875" v="3915" actId="1076"/>
          <ac:spMkLst>
            <pc:docMk/>
            <pc:sldMk cId="1386773400" sldId="399"/>
            <ac:spMk id="20" creationId="{B4E6D2AE-D685-4BA6-943A-19A95A3555B5}"/>
          </ac:spMkLst>
        </pc:spChg>
        <pc:spChg chg="add mod">
          <ac:chgData name="#JESSICA KEE SI JIA#" userId="2c6c4c4d-647b-4fc6-90cf-c043bc4277d9" providerId="ADAL" clId="{251424FD-7DCE-4DBC-8715-C4C34B3103FA}" dt="2021-06-10T14:31:53.875" v="3915" actId="1076"/>
          <ac:spMkLst>
            <pc:docMk/>
            <pc:sldMk cId="1386773400" sldId="399"/>
            <ac:spMk id="45" creationId="{1F658DEF-813C-4059-9029-AB78D32359BA}"/>
          </ac:spMkLst>
        </pc:spChg>
        <pc:spChg chg="add mod">
          <ac:chgData name="#JESSICA KEE SI JIA#" userId="2c6c4c4d-647b-4fc6-90cf-c043bc4277d9" providerId="ADAL" clId="{251424FD-7DCE-4DBC-8715-C4C34B3103FA}" dt="2021-06-10T14:31:53.875" v="3915" actId="1076"/>
          <ac:spMkLst>
            <pc:docMk/>
            <pc:sldMk cId="1386773400" sldId="399"/>
            <ac:spMk id="55" creationId="{BA128749-54CA-4581-9C79-45EF5A1A80DE}"/>
          </ac:spMkLst>
        </pc:spChg>
        <pc:spChg chg="add del mod">
          <ac:chgData name="#JESSICA KEE SI JIA#" userId="2c6c4c4d-647b-4fc6-90cf-c043bc4277d9" providerId="ADAL" clId="{251424FD-7DCE-4DBC-8715-C4C34B3103FA}" dt="2021-06-10T14:31:42.556" v="3914"/>
          <ac:spMkLst>
            <pc:docMk/>
            <pc:sldMk cId="1386773400" sldId="399"/>
            <ac:spMk id="60" creationId="{42907DB5-4644-43F5-A52F-46DFA736E0EF}"/>
          </ac:spMkLst>
        </pc:spChg>
        <pc:spChg chg="add mod ord">
          <ac:chgData name="#JESSICA KEE SI JIA#" userId="2c6c4c4d-647b-4fc6-90cf-c043bc4277d9" providerId="ADAL" clId="{251424FD-7DCE-4DBC-8715-C4C34B3103FA}" dt="2021-06-10T14:32:31.314" v="3927" actId="167"/>
          <ac:spMkLst>
            <pc:docMk/>
            <pc:sldMk cId="1386773400" sldId="399"/>
            <ac:spMk id="61" creationId="{A0D79BB7-F740-4D39-B56A-8557516E7477}"/>
          </ac:spMkLst>
        </pc:spChg>
        <pc:grpChg chg="del">
          <ac:chgData name="#JESSICA KEE SI JIA#" userId="2c6c4c4d-647b-4fc6-90cf-c043bc4277d9" providerId="ADAL" clId="{251424FD-7DCE-4DBC-8715-C4C34B3103FA}" dt="2021-06-10T14:22:35.821" v="3803" actId="478"/>
          <ac:grpSpMkLst>
            <pc:docMk/>
            <pc:sldMk cId="1386773400" sldId="399"/>
            <ac:grpSpMk id="21" creationId="{8447AE07-A0E5-4810-9E6A-EEEC68D238F9}"/>
          </ac:grpSpMkLst>
        </pc:grpChg>
        <pc:grpChg chg="mod">
          <ac:chgData name="#JESSICA KEE SI JIA#" userId="2c6c4c4d-647b-4fc6-90cf-c043bc4277d9" providerId="ADAL" clId="{251424FD-7DCE-4DBC-8715-C4C34B3103FA}" dt="2021-06-10T14:31:53.875" v="3915" actId="1076"/>
          <ac:grpSpMkLst>
            <pc:docMk/>
            <pc:sldMk cId="1386773400" sldId="399"/>
            <ac:grpSpMk id="27" creationId="{008F9096-88CC-4670-BB41-AB869F6942E7}"/>
          </ac:grpSpMkLst>
        </pc:grpChg>
        <pc:grpChg chg="mod">
          <ac:chgData name="#JESSICA KEE SI JIA#" userId="2c6c4c4d-647b-4fc6-90cf-c043bc4277d9" providerId="ADAL" clId="{251424FD-7DCE-4DBC-8715-C4C34B3103FA}" dt="2021-06-10T14:31:53.875" v="3915" actId="1076"/>
          <ac:grpSpMkLst>
            <pc:docMk/>
            <pc:sldMk cId="1386773400" sldId="399"/>
            <ac:grpSpMk id="31" creationId="{EE0F01A5-272D-40A7-85C7-0BF159204EF0}"/>
          </ac:grpSpMkLst>
        </pc:grpChg>
        <pc:grpChg chg="mod">
          <ac:chgData name="#JESSICA KEE SI JIA#" userId="2c6c4c4d-647b-4fc6-90cf-c043bc4277d9" providerId="ADAL" clId="{251424FD-7DCE-4DBC-8715-C4C34B3103FA}" dt="2021-06-10T14:31:53.875" v="3915" actId="1076"/>
          <ac:grpSpMkLst>
            <pc:docMk/>
            <pc:sldMk cId="1386773400" sldId="399"/>
            <ac:grpSpMk id="37" creationId="{01011604-A107-4909-9BB7-E5D42BCAE1DB}"/>
          </ac:grpSpMkLst>
        </pc:grpChg>
        <pc:cxnChg chg="del">
          <ac:chgData name="#JESSICA KEE SI JIA#" userId="2c6c4c4d-647b-4fc6-90cf-c043bc4277d9" providerId="ADAL" clId="{251424FD-7DCE-4DBC-8715-C4C34B3103FA}" dt="2021-06-10T14:22:35.821" v="3803" actId="478"/>
          <ac:cxnSpMkLst>
            <pc:docMk/>
            <pc:sldMk cId="1386773400" sldId="399"/>
            <ac:cxnSpMk id="3" creationId="{713E72A2-3BAA-4574-A480-A4813B224EA5}"/>
          </ac:cxnSpMkLst>
        </pc:cxnChg>
        <pc:cxnChg chg="mod">
          <ac:chgData name="#JESSICA KEE SI JIA#" userId="2c6c4c4d-647b-4fc6-90cf-c043bc4277d9" providerId="ADAL" clId="{251424FD-7DCE-4DBC-8715-C4C34B3103FA}" dt="2021-06-10T14:31:53.875" v="3915" actId="1076"/>
          <ac:cxnSpMkLst>
            <pc:docMk/>
            <pc:sldMk cId="1386773400" sldId="399"/>
            <ac:cxnSpMk id="14" creationId="{7314ED0F-8507-4FEF-8991-B7E453C11144}"/>
          </ac:cxnSpMkLst>
        </pc:cxnChg>
        <pc:cxnChg chg="mod">
          <ac:chgData name="#JESSICA KEE SI JIA#" userId="2c6c4c4d-647b-4fc6-90cf-c043bc4277d9" providerId="ADAL" clId="{251424FD-7DCE-4DBC-8715-C4C34B3103FA}" dt="2021-06-10T14:31:53.875" v="3915" actId="1076"/>
          <ac:cxnSpMkLst>
            <pc:docMk/>
            <pc:sldMk cId="1386773400" sldId="399"/>
            <ac:cxnSpMk id="15" creationId="{F6D2282F-F8D0-4CEE-A9C4-5248788F1B64}"/>
          </ac:cxnSpMkLst>
        </pc:cxnChg>
        <pc:cxnChg chg="mod">
          <ac:chgData name="#JESSICA KEE SI JIA#" userId="2c6c4c4d-647b-4fc6-90cf-c043bc4277d9" providerId="ADAL" clId="{251424FD-7DCE-4DBC-8715-C4C34B3103FA}" dt="2021-06-10T14:31:53.875" v="3915" actId="1076"/>
          <ac:cxnSpMkLst>
            <pc:docMk/>
            <pc:sldMk cId="1386773400" sldId="399"/>
            <ac:cxnSpMk id="16" creationId="{9AD1F4B3-B262-4A83-965B-4C7315C96E95}"/>
          </ac:cxnSpMkLst>
        </pc:cxnChg>
        <pc:cxnChg chg="mod">
          <ac:chgData name="#JESSICA KEE SI JIA#" userId="2c6c4c4d-647b-4fc6-90cf-c043bc4277d9" providerId="ADAL" clId="{251424FD-7DCE-4DBC-8715-C4C34B3103FA}" dt="2021-06-10T14:31:53.875" v="3915" actId="1076"/>
          <ac:cxnSpMkLst>
            <pc:docMk/>
            <pc:sldMk cId="1386773400" sldId="399"/>
            <ac:cxnSpMk id="17" creationId="{B11DDA6D-47E6-4090-ABD2-A0DAEB929D62}"/>
          </ac:cxnSpMkLst>
        </pc:cxnChg>
        <pc:cxnChg chg="del">
          <ac:chgData name="#JESSICA KEE SI JIA#" userId="2c6c4c4d-647b-4fc6-90cf-c043bc4277d9" providerId="ADAL" clId="{251424FD-7DCE-4DBC-8715-C4C34B3103FA}" dt="2021-06-10T14:22:35.821" v="3803" actId="478"/>
          <ac:cxnSpMkLst>
            <pc:docMk/>
            <pc:sldMk cId="1386773400" sldId="399"/>
            <ac:cxnSpMk id="36" creationId="{E84E4406-44E8-46F2-AD67-9BA98CA650DF}"/>
          </ac:cxnSpMkLst>
        </pc:cxnChg>
        <pc:cxnChg chg="del">
          <ac:chgData name="#JESSICA KEE SI JIA#" userId="2c6c4c4d-647b-4fc6-90cf-c043bc4277d9" providerId="ADAL" clId="{251424FD-7DCE-4DBC-8715-C4C34B3103FA}" dt="2021-06-10T14:22:35.821" v="3803" actId="478"/>
          <ac:cxnSpMkLst>
            <pc:docMk/>
            <pc:sldMk cId="1386773400" sldId="399"/>
            <ac:cxnSpMk id="38" creationId="{128AA697-827E-4787-A33F-3FBF1229C546}"/>
          </ac:cxnSpMkLst>
        </pc:cxnChg>
        <pc:cxnChg chg="mod">
          <ac:chgData name="#JESSICA KEE SI JIA#" userId="2c6c4c4d-647b-4fc6-90cf-c043bc4277d9" providerId="ADAL" clId="{251424FD-7DCE-4DBC-8715-C4C34B3103FA}" dt="2021-06-10T14:31:53.875" v="3915" actId="1076"/>
          <ac:cxnSpMkLst>
            <pc:docMk/>
            <pc:sldMk cId="1386773400" sldId="399"/>
            <ac:cxnSpMk id="43" creationId="{FFE7BDC6-02EB-414C-87BD-C1E1223D7B0B}"/>
          </ac:cxnSpMkLst>
        </pc:cxnChg>
        <pc:cxnChg chg="add mod">
          <ac:chgData name="#JESSICA KEE SI JIA#" userId="2c6c4c4d-647b-4fc6-90cf-c043bc4277d9" providerId="ADAL" clId="{251424FD-7DCE-4DBC-8715-C4C34B3103FA}" dt="2021-06-10T14:31:53.875" v="3915" actId="1076"/>
          <ac:cxnSpMkLst>
            <pc:docMk/>
            <pc:sldMk cId="1386773400" sldId="399"/>
            <ac:cxnSpMk id="44" creationId="{257DAB1B-E53B-452B-AE57-093568A62FE6}"/>
          </ac:cxnSpMkLst>
        </pc:cxnChg>
      </pc:sldChg>
      <pc:sldChg chg="del">
        <pc:chgData name="#JESSICA KEE SI JIA#" userId="2c6c4c4d-647b-4fc6-90cf-c043bc4277d9" providerId="ADAL" clId="{251424FD-7DCE-4DBC-8715-C4C34B3103FA}" dt="2021-06-09T09:37:10.688" v="0" actId="47"/>
        <pc:sldMkLst>
          <pc:docMk/>
          <pc:sldMk cId="3426246888" sldId="399"/>
        </pc:sldMkLst>
      </pc:sldChg>
      <pc:sldChg chg="del">
        <pc:chgData name="#JESSICA KEE SI JIA#" userId="2c6c4c4d-647b-4fc6-90cf-c043bc4277d9" providerId="ADAL" clId="{251424FD-7DCE-4DBC-8715-C4C34B3103FA}" dt="2021-06-09T09:37:10.688" v="0" actId="47"/>
        <pc:sldMkLst>
          <pc:docMk/>
          <pc:sldMk cId="3508827848" sldId="400"/>
        </pc:sldMkLst>
      </pc:sldChg>
      <pc:sldChg chg="addSp delSp modSp new del mod modTransition">
        <pc:chgData name="#JESSICA KEE SI JIA#" userId="2c6c4c4d-647b-4fc6-90cf-c043bc4277d9" providerId="ADAL" clId="{251424FD-7DCE-4DBC-8715-C4C34B3103FA}" dt="2021-06-21T06:31:48.141" v="4078" actId="47"/>
        <pc:sldMkLst>
          <pc:docMk/>
          <pc:sldMk cId="3720489031" sldId="400"/>
        </pc:sldMkLst>
        <pc:spChg chg="mod">
          <ac:chgData name="#JESSICA KEE SI JIA#" userId="2c6c4c4d-647b-4fc6-90cf-c043bc4277d9" providerId="ADAL" clId="{251424FD-7DCE-4DBC-8715-C4C34B3103FA}" dt="2021-06-21T06:28:34.339" v="3964" actId="20577"/>
          <ac:spMkLst>
            <pc:docMk/>
            <pc:sldMk cId="3720489031" sldId="400"/>
            <ac:spMk id="2" creationId="{EA604F81-8C17-4058-AD23-73010178E5FD}"/>
          </ac:spMkLst>
        </pc:spChg>
        <pc:spChg chg="del">
          <ac:chgData name="#JESSICA KEE SI JIA#" userId="2c6c4c4d-647b-4fc6-90cf-c043bc4277d9" providerId="ADAL" clId="{251424FD-7DCE-4DBC-8715-C4C34B3103FA}" dt="2021-06-21T06:28:36.608" v="3965" actId="478"/>
          <ac:spMkLst>
            <pc:docMk/>
            <pc:sldMk cId="3720489031" sldId="400"/>
            <ac:spMk id="3" creationId="{C7738DB4-8756-45C8-9FB4-8B70D876A4DD}"/>
          </ac:spMkLst>
        </pc:spChg>
        <pc:spChg chg="add mod">
          <ac:chgData name="#JESSICA KEE SI JIA#" userId="2c6c4c4d-647b-4fc6-90cf-c043bc4277d9" providerId="ADAL" clId="{251424FD-7DCE-4DBC-8715-C4C34B3103FA}" dt="2021-06-21T06:30:18.340" v="4056" actId="20577"/>
          <ac:spMkLst>
            <pc:docMk/>
            <pc:sldMk cId="3720489031" sldId="400"/>
            <ac:spMk id="4" creationId="{8E77D8C3-BCC5-4598-89F7-D1B5FA0163B5}"/>
          </ac:spMkLst>
        </pc:spChg>
        <pc:spChg chg="add mod">
          <ac:chgData name="#JESSICA KEE SI JIA#" userId="2c6c4c4d-647b-4fc6-90cf-c043bc4277d9" providerId="ADAL" clId="{251424FD-7DCE-4DBC-8715-C4C34B3103FA}" dt="2021-06-21T06:31:02.282" v="4064" actId="20577"/>
          <ac:spMkLst>
            <pc:docMk/>
            <pc:sldMk cId="3720489031" sldId="400"/>
            <ac:spMk id="5" creationId="{4C8A6BEB-45BB-48D4-B3AB-9F29606246B4}"/>
          </ac:spMkLst>
        </pc:spChg>
        <pc:spChg chg="add del">
          <ac:chgData name="#JESSICA KEE SI JIA#" userId="2c6c4c4d-647b-4fc6-90cf-c043bc4277d9" providerId="ADAL" clId="{251424FD-7DCE-4DBC-8715-C4C34B3103FA}" dt="2021-06-21T06:29:06.039" v="3971"/>
          <ac:spMkLst>
            <pc:docMk/>
            <pc:sldMk cId="3720489031" sldId="400"/>
            <ac:spMk id="6" creationId="{FFD51A03-C5A7-42F7-ADCB-DBB9DADDB0C2}"/>
          </ac:spMkLst>
        </pc:spChg>
        <pc:spChg chg="add mod ord">
          <ac:chgData name="#JESSICA KEE SI JIA#" userId="2c6c4c4d-647b-4fc6-90cf-c043bc4277d9" providerId="ADAL" clId="{251424FD-7DCE-4DBC-8715-C4C34B3103FA}" dt="2021-06-21T06:31:21.286" v="4067" actId="14100"/>
          <ac:spMkLst>
            <pc:docMk/>
            <pc:sldMk cId="3720489031" sldId="400"/>
            <ac:spMk id="7" creationId="{D8DDAC14-AE35-4430-94E4-CB9A658D1DD1}"/>
          </ac:spMkLst>
        </pc:spChg>
        <pc:spChg chg="add mod">
          <ac:chgData name="#JESSICA KEE SI JIA#" userId="2c6c4c4d-647b-4fc6-90cf-c043bc4277d9" providerId="ADAL" clId="{251424FD-7DCE-4DBC-8715-C4C34B3103FA}" dt="2021-06-21T06:31:28.894" v="4070" actId="1076"/>
          <ac:spMkLst>
            <pc:docMk/>
            <pc:sldMk cId="3720489031" sldId="400"/>
            <ac:spMk id="8" creationId="{A8A79940-E349-44B3-B544-5C0A175D8938}"/>
          </ac:spMkLst>
        </pc:spChg>
      </pc:sldChg>
      <pc:sldChg chg="del">
        <pc:chgData name="#JESSICA KEE SI JIA#" userId="2c6c4c4d-647b-4fc6-90cf-c043bc4277d9" providerId="ADAL" clId="{251424FD-7DCE-4DBC-8715-C4C34B3103FA}" dt="2021-06-09T09:37:10.688" v="0" actId="47"/>
        <pc:sldMkLst>
          <pc:docMk/>
          <pc:sldMk cId="3893868496" sldId="401"/>
        </pc:sldMkLst>
      </pc:sldChg>
      <pc:sldChg chg="modSp add mod modTransition">
        <pc:chgData name="#JESSICA KEE SI JIA#" userId="2c6c4c4d-647b-4fc6-90cf-c043bc4277d9" providerId="ADAL" clId="{251424FD-7DCE-4DBC-8715-C4C34B3103FA}" dt="2021-06-21T06:32:07.022" v="4172" actId="1036"/>
        <pc:sldMkLst>
          <pc:docMk/>
          <pc:sldMk cId="4258006220" sldId="401"/>
        </pc:sldMkLst>
        <pc:spChg chg="mod">
          <ac:chgData name="#JESSICA KEE SI JIA#" userId="2c6c4c4d-647b-4fc6-90cf-c043bc4277d9" providerId="ADAL" clId="{251424FD-7DCE-4DBC-8715-C4C34B3103FA}" dt="2021-06-21T06:32:07.022" v="4172" actId="1036"/>
          <ac:spMkLst>
            <pc:docMk/>
            <pc:sldMk cId="4258006220" sldId="401"/>
            <ac:spMk id="4" creationId="{8E77D8C3-BCC5-4598-89F7-D1B5FA0163B5}"/>
          </ac:spMkLst>
        </pc:spChg>
        <pc:spChg chg="mod">
          <ac:chgData name="#JESSICA KEE SI JIA#" userId="2c6c4c4d-647b-4fc6-90cf-c043bc4277d9" providerId="ADAL" clId="{251424FD-7DCE-4DBC-8715-C4C34B3103FA}" dt="2021-06-21T06:32:07.022" v="4172" actId="1036"/>
          <ac:spMkLst>
            <pc:docMk/>
            <pc:sldMk cId="4258006220" sldId="401"/>
            <ac:spMk id="5" creationId="{4C8A6BEB-45BB-48D4-B3AB-9F29606246B4}"/>
          </ac:spMkLst>
        </pc:spChg>
      </pc:sldChg>
      <pc:sldChg chg="add ord">
        <pc:chgData name="#JESSICA KEE SI JIA#" userId="2c6c4c4d-647b-4fc6-90cf-c043bc4277d9" providerId="ADAL" clId="{251424FD-7DCE-4DBC-8715-C4C34B3103FA}" dt="2021-06-21T06:32:14.032" v="4174"/>
        <pc:sldMkLst>
          <pc:docMk/>
          <pc:sldMk cId="742072013" sldId="402"/>
        </pc:sldMkLst>
      </pc:sldChg>
      <pc:sldChg chg="del">
        <pc:chgData name="#JESSICA KEE SI JIA#" userId="2c6c4c4d-647b-4fc6-90cf-c043bc4277d9" providerId="ADAL" clId="{251424FD-7DCE-4DBC-8715-C4C34B3103FA}" dt="2021-06-09T09:37:10.688" v="0" actId="47"/>
        <pc:sldMkLst>
          <pc:docMk/>
          <pc:sldMk cId="3082185711" sldId="402"/>
        </pc:sldMkLst>
      </pc:sldChg>
      <pc:sldChg chg="modSp add mod">
        <pc:chgData name="#JESSICA KEE SI JIA#" userId="2c6c4c4d-647b-4fc6-90cf-c043bc4277d9" providerId="ADAL" clId="{251424FD-7DCE-4DBC-8715-C4C34B3103FA}" dt="2021-06-21T06:33:30.225" v="4188" actId="113"/>
        <pc:sldMkLst>
          <pc:docMk/>
          <pc:sldMk cId="14898557" sldId="403"/>
        </pc:sldMkLst>
        <pc:spChg chg="mod">
          <ac:chgData name="#JESSICA KEE SI JIA#" userId="2c6c4c4d-647b-4fc6-90cf-c043bc4277d9" providerId="ADAL" clId="{251424FD-7DCE-4DBC-8715-C4C34B3103FA}" dt="2021-06-21T06:33:30.225" v="4188" actId="113"/>
          <ac:spMkLst>
            <pc:docMk/>
            <pc:sldMk cId="14898557" sldId="403"/>
            <ac:spMk id="4" creationId="{8E77D8C3-BCC5-4598-89F7-D1B5FA0163B5}"/>
          </ac:spMkLst>
        </pc:spChg>
      </pc:sldChg>
      <pc:sldChg chg="del">
        <pc:chgData name="#JESSICA KEE SI JIA#" userId="2c6c4c4d-647b-4fc6-90cf-c043bc4277d9" providerId="ADAL" clId="{251424FD-7DCE-4DBC-8715-C4C34B3103FA}" dt="2021-06-09T09:37:10.688" v="0" actId="47"/>
        <pc:sldMkLst>
          <pc:docMk/>
          <pc:sldMk cId="3018485056" sldId="403"/>
        </pc:sldMkLst>
      </pc:sldChg>
      <pc:sldChg chg="modSp add mod">
        <pc:chgData name="#JESSICA KEE SI JIA#" userId="2c6c4c4d-647b-4fc6-90cf-c043bc4277d9" providerId="ADAL" clId="{251424FD-7DCE-4DBC-8715-C4C34B3103FA}" dt="2021-06-21T06:33:20.437" v="4187" actId="113"/>
        <pc:sldMkLst>
          <pc:docMk/>
          <pc:sldMk cId="2913276966" sldId="404"/>
        </pc:sldMkLst>
        <pc:spChg chg="mod">
          <ac:chgData name="#JESSICA KEE SI JIA#" userId="2c6c4c4d-647b-4fc6-90cf-c043bc4277d9" providerId="ADAL" clId="{251424FD-7DCE-4DBC-8715-C4C34B3103FA}" dt="2021-06-21T06:33:20.437" v="4187" actId="113"/>
          <ac:spMkLst>
            <pc:docMk/>
            <pc:sldMk cId="2913276966" sldId="404"/>
            <ac:spMk id="4" creationId="{8E77D8C3-BCC5-4598-89F7-D1B5FA0163B5}"/>
          </ac:spMkLst>
        </pc:spChg>
      </pc:sldChg>
      <pc:sldChg chg="del">
        <pc:chgData name="#JESSICA KEE SI JIA#" userId="2c6c4c4d-647b-4fc6-90cf-c043bc4277d9" providerId="ADAL" clId="{251424FD-7DCE-4DBC-8715-C4C34B3103FA}" dt="2021-06-09T09:37:10.688" v="0" actId="47"/>
        <pc:sldMkLst>
          <pc:docMk/>
          <pc:sldMk cId="3539592414" sldId="404"/>
        </pc:sldMkLst>
      </pc:sldChg>
      <pc:sldChg chg="modSp add mod">
        <pc:chgData name="#JESSICA KEE SI JIA#" userId="2c6c4c4d-647b-4fc6-90cf-c043bc4277d9" providerId="ADAL" clId="{251424FD-7DCE-4DBC-8715-C4C34B3103FA}" dt="2021-06-21T06:34:01.919" v="4195" actId="207"/>
        <pc:sldMkLst>
          <pc:docMk/>
          <pc:sldMk cId="2924663801" sldId="405"/>
        </pc:sldMkLst>
        <pc:spChg chg="mod">
          <ac:chgData name="#JESSICA KEE SI JIA#" userId="2c6c4c4d-647b-4fc6-90cf-c043bc4277d9" providerId="ADAL" clId="{251424FD-7DCE-4DBC-8715-C4C34B3103FA}" dt="2021-06-21T06:34:01.919" v="4195" actId="207"/>
          <ac:spMkLst>
            <pc:docMk/>
            <pc:sldMk cId="2924663801" sldId="405"/>
            <ac:spMk id="4" creationId="{8E77D8C3-BCC5-4598-89F7-D1B5FA0163B5}"/>
          </ac:spMkLst>
        </pc:spChg>
      </pc:sldChg>
      <pc:sldChg chg="del">
        <pc:chgData name="#JESSICA KEE SI JIA#" userId="2c6c4c4d-647b-4fc6-90cf-c043bc4277d9" providerId="ADAL" clId="{251424FD-7DCE-4DBC-8715-C4C34B3103FA}" dt="2021-06-09T09:37:10.688" v="0" actId="47"/>
        <pc:sldMkLst>
          <pc:docMk/>
          <pc:sldMk cId="4273167857" sldId="405"/>
        </pc:sldMkLst>
      </pc:sldChg>
      <pc:sldChg chg="modSp add mod">
        <pc:chgData name="#JESSICA KEE SI JIA#" userId="2c6c4c4d-647b-4fc6-90cf-c043bc4277d9" providerId="ADAL" clId="{251424FD-7DCE-4DBC-8715-C4C34B3103FA}" dt="2021-06-21T06:34:57.506" v="4204" actId="207"/>
        <pc:sldMkLst>
          <pc:docMk/>
          <pc:sldMk cId="1252616799" sldId="406"/>
        </pc:sldMkLst>
        <pc:spChg chg="mod">
          <ac:chgData name="#JESSICA KEE SI JIA#" userId="2c6c4c4d-647b-4fc6-90cf-c043bc4277d9" providerId="ADAL" clId="{251424FD-7DCE-4DBC-8715-C4C34B3103FA}" dt="2021-06-21T06:34:57.506" v="4204" actId="207"/>
          <ac:spMkLst>
            <pc:docMk/>
            <pc:sldMk cId="1252616799" sldId="406"/>
            <ac:spMk id="4" creationId="{8E77D8C3-BCC5-4598-89F7-D1B5FA0163B5}"/>
          </ac:spMkLst>
        </pc:spChg>
      </pc:sldChg>
      <pc:sldChg chg="add del">
        <pc:chgData name="#JESSICA KEE SI JIA#" userId="2c6c4c4d-647b-4fc6-90cf-c043bc4277d9" providerId="ADAL" clId="{251424FD-7DCE-4DBC-8715-C4C34B3103FA}" dt="2021-06-21T06:33:52.283" v="4193"/>
        <pc:sldMkLst>
          <pc:docMk/>
          <pc:sldMk cId="1784742839" sldId="406"/>
        </pc:sldMkLst>
      </pc:sldChg>
      <pc:sldChg chg="del">
        <pc:chgData name="#JESSICA KEE SI JIA#" userId="2c6c4c4d-647b-4fc6-90cf-c043bc4277d9" providerId="ADAL" clId="{251424FD-7DCE-4DBC-8715-C4C34B3103FA}" dt="2021-06-09T09:37:10.688" v="0" actId="47"/>
        <pc:sldMkLst>
          <pc:docMk/>
          <pc:sldMk cId="1919566000" sldId="406"/>
        </pc:sldMkLst>
      </pc:sldChg>
      <pc:sldChg chg="del">
        <pc:chgData name="#JESSICA KEE SI JIA#" userId="2c6c4c4d-647b-4fc6-90cf-c043bc4277d9" providerId="ADAL" clId="{251424FD-7DCE-4DBC-8715-C4C34B3103FA}" dt="2021-06-09T09:37:10.688" v="0" actId="47"/>
        <pc:sldMkLst>
          <pc:docMk/>
          <pc:sldMk cId="23428898" sldId="407"/>
        </pc:sldMkLst>
      </pc:sldChg>
      <pc:sldChg chg="add del">
        <pc:chgData name="#JESSICA KEE SI JIA#" userId="2c6c4c4d-647b-4fc6-90cf-c043bc4277d9" providerId="ADAL" clId="{251424FD-7DCE-4DBC-8715-C4C34B3103FA}" dt="2021-06-21T06:34:44.353" v="4202"/>
        <pc:sldMkLst>
          <pc:docMk/>
          <pc:sldMk cId="1851701696" sldId="407"/>
        </pc:sldMkLst>
      </pc:sldChg>
      <pc:sldChg chg="del">
        <pc:chgData name="#JESSICA KEE SI JIA#" userId="2c6c4c4d-647b-4fc6-90cf-c043bc4277d9" providerId="ADAL" clId="{251424FD-7DCE-4DBC-8715-C4C34B3103FA}" dt="2021-06-09T09:37:10.688" v="0" actId="47"/>
        <pc:sldMkLst>
          <pc:docMk/>
          <pc:sldMk cId="158674188" sldId="408"/>
        </pc:sldMkLst>
      </pc:sldChg>
      <pc:sldChg chg="del">
        <pc:chgData name="#JESSICA KEE SI JIA#" userId="2c6c4c4d-647b-4fc6-90cf-c043bc4277d9" providerId="ADAL" clId="{251424FD-7DCE-4DBC-8715-C4C34B3103FA}" dt="2021-06-09T09:37:10.688" v="0" actId="47"/>
        <pc:sldMkLst>
          <pc:docMk/>
          <pc:sldMk cId="67154173" sldId="409"/>
        </pc:sldMkLst>
      </pc:sldChg>
      <pc:sldChg chg="del">
        <pc:chgData name="#JESSICA KEE SI JIA#" userId="2c6c4c4d-647b-4fc6-90cf-c043bc4277d9" providerId="ADAL" clId="{251424FD-7DCE-4DBC-8715-C4C34B3103FA}" dt="2021-06-09T09:37:10.688" v="0" actId="47"/>
        <pc:sldMkLst>
          <pc:docMk/>
          <pc:sldMk cId="1206917220" sldId="410"/>
        </pc:sldMkLst>
      </pc:sldChg>
      <pc:sldChg chg="del">
        <pc:chgData name="#JESSICA KEE SI JIA#" userId="2c6c4c4d-647b-4fc6-90cf-c043bc4277d9" providerId="ADAL" clId="{251424FD-7DCE-4DBC-8715-C4C34B3103FA}" dt="2021-06-09T09:37:10.688" v="0" actId="47"/>
        <pc:sldMkLst>
          <pc:docMk/>
          <pc:sldMk cId="2736616778" sldId="411"/>
        </pc:sldMkLst>
      </pc:sldChg>
      <pc:sldChg chg="del">
        <pc:chgData name="#JESSICA KEE SI JIA#" userId="2c6c4c4d-647b-4fc6-90cf-c043bc4277d9" providerId="ADAL" clId="{251424FD-7DCE-4DBC-8715-C4C34B3103FA}" dt="2021-06-09T09:37:10.688" v="0" actId="47"/>
        <pc:sldMkLst>
          <pc:docMk/>
          <pc:sldMk cId="2904606016" sldId="412"/>
        </pc:sldMkLst>
      </pc:sldChg>
      <pc:sldChg chg="del">
        <pc:chgData name="#JESSICA KEE SI JIA#" userId="2c6c4c4d-647b-4fc6-90cf-c043bc4277d9" providerId="ADAL" clId="{251424FD-7DCE-4DBC-8715-C4C34B3103FA}" dt="2021-06-09T09:37:10.688" v="0" actId="47"/>
        <pc:sldMkLst>
          <pc:docMk/>
          <pc:sldMk cId="631066986" sldId="413"/>
        </pc:sldMkLst>
      </pc:sldChg>
      <pc:sldChg chg="del">
        <pc:chgData name="#JESSICA KEE SI JIA#" userId="2c6c4c4d-647b-4fc6-90cf-c043bc4277d9" providerId="ADAL" clId="{251424FD-7DCE-4DBC-8715-C4C34B3103FA}" dt="2021-06-09T09:37:10.688" v="0" actId="47"/>
        <pc:sldMkLst>
          <pc:docMk/>
          <pc:sldMk cId="4139861357" sldId="414"/>
        </pc:sldMkLst>
      </pc:sldChg>
      <pc:sldChg chg="del">
        <pc:chgData name="#JESSICA KEE SI JIA#" userId="2c6c4c4d-647b-4fc6-90cf-c043bc4277d9" providerId="ADAL" clId="{251424FD-7DCE-4DBC-8715-C4C34B3103FA}" dt="2021-06-09T09:37:10.688" v="0" actId="47"/>
        <pc:sldMkLst>
          <pc:docMk/>
          <pc:sldMk cId="1742097409" sldId="415"/>
        </pc:sldMkLst>
      </pc:sldChg>
      <pc:sldChg chg="del">
        <pc:chgData name="#JESSICA KEE SI JIA#" userId="2c6c4c4d-647b-4fc6-90cf-c043bc4277d9" providerId="ADAL" clId="{251424FD-7DCE-4DBC-8715-C4C34B3103FA}" dt="2021-06-09T09:37:10.688" v="0" actId="47"/>
        <pc:sldMkLst>
          <pc:docMk/>
          <pc:sldMk cId="2086999553" sldId="416"/>
        </pc:sldMkLst>
      </pc:sldChg>
      <pc:sldChg chg="del">
        <pc:chgData name="#JESSICA KEE SI JIA#" userId="2c6c4c4d-647b-4fc6-90cf-c043bc4277d9" providerId="ADAL" clId="{251424FD-7DCE-4DBC-8715-C4C34B3103FA}" dt="2021-06-09T09:37:10.688" v="0" actId="47"/>
        <pc:sldMkLst>
          <pc:docMk/>
          <pc:sldMk cId="4119562751" sldId="417"/>
        </pc:sldMkLst>
      </pc:sldChg>
      <pc:sldChg chg="del">
        <pc:chgData name="#JESSICA KEE SI JIA#" userId="2c6c4c4d-647b-4fc6-90cf-c043bc4277d9" providerId="ADAL" clId="{251424FD-7DCE-4DBC-8715-C4C34B3103FA}" dt="2021-06-09T09:37:10.688" v="0" actId="47"/>
        <pc:sldMkLst>
          <pc:docMk/>
          <pc:sldMk cId="3003242058" sldId="418"/>
        </pc:sldMkLst>
      </pc:sldChg>
      <pc:sldMasterChg chg="delSldLayout">
        <pc:chgData name="#JESSICA KEE SI JIA#" userId="2c6c4c4d-647b-4fc6-90cf-c043bc4277d9" providerId="ADAL" clId="{251424FD-7DCE-4DBC-8715-C4C34B3103FA}" dt="2021-06-09T09:37:10.688" v="0" actId="47"/>
        <pc:sldMasterMkLst>
          <pc:docMk/>
          <pc:sldMasterMk cId="0" sldId="2147483674"/>
        </pc:sldMasterMkLst>
        <pc:sldLayoutChg chg="del">
          <pc:chgData name="#JESSICA KEE SI JIA#" userId="2c6c4c4d-647b-4fc6-90cf-c043bc4277d9" providerId="ADAL" clId="{251424FD-7DCE-4DBC-8715-C4C34B3103FA}" dt="2021-06-09T09:37:10.688" v="0" actId="47"/>
          <pc:sldLayoutMkLst>
            <pc:docMk/>
            <pc:sldMasterMk cId="0" sldId="2147483674"/>
            <pc:sldLayoutMk cId="2968205215" sldId="2147484341"/>
          </pc:sldLayoutMkLst>
        </pc:sldLayoutChg>
        <pc:sldLayoutChg chg="del">
          <pc:chgData name="#JESSICA KEE SI JIA#" userId="2c6c4c4d-647b-4fc6-90cf-c043bc4277d9" providerId="ADAL" clId="{251424FD-7DCE-4DBC-8715-C4C34B3103FA}" dt="2021-06-09T09:37:10.688" v="0" actId="47"/>
          <pc:sldLayoutMkLst>
            <pc:docMk/>
            <pc:sldMasterMk cId="0" sldId="2147483674"/>
            <pc:sldLayoutMk cId="3973133016" sldId="2147484342"/>
          </pc:sldLayoutMkLst>
        </pc:sldLayoutChg>
        <pc:sldLayoutChg chg="del">
          <pc:chgData name="#JESSICA KEE SI JIA#" userId="2c6c4c4d-647b-4fc6-90cf-c043bc4277d9" providerId="ADAL" clId="{251424FD-7DCE-4DBC-8715-C4C34B3103FA}" dt="2021-06-09T09:37:10.688" v="0" actId="47"/>
          <pc:sldLayoutMkLst>
            <pc:docMk/>
            <pc:sldMasterMk cId="0" sldId="2147483674"/>
            <pc:sldLayoutMk cId="578053986" sldId="2147484343"/>
          </pc:sldLayoutMkLst>
        </pc:sldLayoutChg>
        <pc:sldLayoutChg chg="del">
          <pc:chgData name="#JESSICA KEE SI JIA#" userId="2c6c4c4d-647b-4fc6-90cf-c043bc4277d9" providerId="ADAL" clId="{251424FD-7DCE-4DBC-8715-C4C34B3103FA}" dt="2021-06-09T09:37:10.688" v="0" actId="47"/>
          <pc:sldLayoutMkLst>
            <pc:docMk/>
            <pc:sldMasterMk cId="0" sldId="2147483674"/>
            <pc:sldLayoutMk cId="19310752" sldId="214748434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91D7A13-1A45-41A3-8305-974490192D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AC6E0-0F06-45EF-BFE7-B0219E837CD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A11E176-A415-4917-BD74-6FFC3C4B42EA}" type="datetimeFigureOut">
              <a:rPr lang="en-US"/>
              <a:pPr>
                <a:defRPr/>
              </a:pPr>
              <a:t>1/30/2023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1E81972-B6E5-47ED-B167-C966AB6C95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E112300-42CE-4AF6-A890-8179D35C93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2022F-F879-4D9D-B9AB-782ED9AB8D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04578-9914-47DA-BD13-C2A55063C6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09017EA-ADF1-48E8-AD36-CF868183E81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6627C5AA-E390-4C99-A1F2-4DAB467CED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68350" indent="-295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84275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573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3201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716F65D-AD40-412C-8E61-D41E8FC62537}" type="slidenum">
              <a:rPr lang="en-US" altLang="en-US" sz="130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sz="13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73DCE6B6-02CA-4C24-9B6E-8E315E3B41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C304A129-BC1F-4ED4-9EAC-AAF0AD8EA7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46150" y="4859338"/>
            <a:ext cx="5207000" cy="4606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2488" tIns="51244" rIns="102488" bIns="51244" numCol="1" anchor="t" anchorCtr="0" compatLnSpc="1">
            <a:prstTxWarp prst="textNoShape">
              <a:avLst/>
            </a:prstTxWarp>
          </a:bodyPr>
          <a:lstStyle/>
          <a:p>
            <a:r>
              <a:rPr lang="en-SG" altLang="en-US"/>
              <a:t>When the malloc() function is called with the required size, </a:t>
            </a:r>
            <a:r>
              <a:rPr lang="en-US" altLang="en-US"/>
              <a:t>it returns a pointer to a newly allocated block </a:t>
            </a:r>
            <a:r>
              <a:rPr lang="en-US" altLang="en-US" i="1"/>
              <a:t>size</a:t>
            </a:r>
            <a:r>
              <a:rPr lang="en-US" altLang="en-US"/>
              <a:t> bytes long.</a:t>
            </a:r>
          </a:p>
          <a:p>
            <a:endParaRPr lang="en-SG" altLang="en-US"/>
          </a:p>
          <a:p>
            <a:r>
              <a:rPr lang="en-SG" altLang="en-US"/>
              <a:t>If the requested size of the memory is not available on the heap, the function returns a </a:t>
            </a:r>
            <a:r>
              <a:rPr lang="en-US" altLang="en-US"/>
              <a:t>null pointer</a:t>
            </a:r>
            <a:r>
              <a:rPr lang="en-SG" altLang="en-US"/>
              <a:t>.</a:t>
            </a:r>
            <a:endParaRPr lang="en-GB" altLang="en-US"/>
          </a:p>
          <a:p>
            <a:r>
              <a:rPr lang="en-SG" altLang="en-US"/>
              <a:t> </a:t>
            </a:r>
            <a:endParaRPr lang="en-GB" altLang="en-US"/>
          </a:p>
          <a:p>
            <a:r>
              <a:rPr lang="en-SG" altLang="en-US"/>
              <a:t>As you can see, the return type for malloc() is void*.   </a:t>
            </a:r>
          </a:p>
          <a:p>
            <a:endParaRPr lang="en-SG" altLang="en-US"/>
          </a:p>
          <a:p>
            <a:r>
              <a:rPr lang="en-US" altLang="en-US"/>
              <a:t>A void pointer is a pointer that has no associated data type with it. A void pointer can hold address of any type and can be typcasted to any type.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/>
              <a:t>For instance, malloc() returns void* which can be typecasted to any type like int*, char*, etc.</a:t>
            </a:r>
          </a:p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6085" name="Footer Placeholder 1">
            <a:extLst>
              <a:ext uri="{FF2B5EF4-FFF2-40B4-BE49-F238E27FC236}">
                <a16:creationId xmlns:a16="http://schemas.microsoft.com/office/drawing/2014/main" id="{090E879A-1AB5-48E7-8B29-529E90E08F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8350" indent="-295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fr-FR" altLang="en-US" sz="1300">
                <a:solidFill>
                  <a:prstClr val="black"/>
                </a:solidFill>
              </a:rPr>
              <a:t>Dr Hui Siu Cheung, SCE, NTU</a:t>
            </a:r>
            <a:endParaRPr lang="en-US" altLang="en-US" sz="1300">
              <a:solidFill>
                <a:prstClr val="black"/>
              </a:solidFill>
            </a:endParaRPr>
          </a:p>
        </p:txBody>
      </p:sp>
      <p:sp>
        <p:nvSpPr>
          <p:cNvPr id="46086" name="Date Placeholder 1">
            <a:extLst>
              <a:ext uri="{FF2B5EF4-FFF2-40B4-BE49-F238E27FC236}">
                <a16:creationId xmlns:a16="http://schemas.microsoft.com/office/drawing/2014/main" id="{C2B4879F-F46D-432F-B68C-FD29C26EA0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8350" indent="-295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4275" indent="-2365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365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2013" indent="-2365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A25EB726-0CCA-4DD0-B5AC-A1EE75C4FA07}" type="datetime3">
              <a:rPr lang="en-US" altLang="en-US" sz="1300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defRPr/>
              </a:pPr>
              <a:t>30 January 2023</a:t>
            </a:fld>
            <a:endParaRPr lang="en-US" altLang="en-US" sz="13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>
            <a:extLst>
              <a:ext uri="{FF2B5EF4-FFF2-40B4-BE49-F238E27FC236}">
                <a16:creationId xmlns:a16="http://schemas.microsoft.com/office/drawing/2014/main" id="{13895A23-CC2B-4658-B028-2E784EF20E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9151938" cy="6858000"/>
          </a:xfrm>
          <a:prstGeom prst="rect">
            <a:avLst/>
          </a:prstGeom>
          <a:solidFill>
            <a:schemeClr val="tx1">
              <a:alpha val="3803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2600A5-D176-49C6-89FB-595F942E4A0C}"/>
              </a:ext>
            </a:extLst>
          </p:cNvPr>
          <p:cNvSpPr/>
          <p:nvPr userDrawn="1"/>
        </p:nvSpPr>
        <p:spPr>
          <a:xfrm>
            <a:off x="0" y="2052638"/>
            <a:ext cx="9144000" cy="27432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AA1B6172-4FE6-4D68-898B-425FBBDF393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55600" y="5973763"/>
            <a:ext cx="79311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 b="1">
                <a:solidFill>
                  <a:srgbClr val="FFFFFF"/>
                </a:solidFill>
                <a:latin typeface="Verdana" panose="020B0604030504040204" pitchFamily="34" charset="0"/>
              </a:rPr>
              <a:t>College of Engineering</a:t>
            </a:r>
          </a:p>
          <a:p>
            <a:pPr eaLnBrk="1" hangingPunct="1">
              <a:defRPr/>
            </a:pPr>
            <a:r>
              <a:rPr lang="en-US" altLang="en-US" sz="1400">
                <a:solidFill>
                  <a:srgbClr val="FFFFFF"/>
                </a:solidFill>
                <a:latin typeface="Verdana" panose="020B0604030504040204" pitchFamily="34" charset="0"/>
              </a:rPr>
              <a:t>School of Computer Science and Engineering</a:t>
            </a:r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081EDE85-8EA0-40AE-843D-4A75B76D84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441325"/>
            <a:ext cx="2714625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6081"/>
            <a:ext cx="7772400" cy="1503881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04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0AD8815-A991-42DA-A47E-AB81EE8A4E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21D353E4-DFE4-4D5E-9A5C-596835736E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509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920554"/>
            <a:ext cx="7886700" cy="495773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7B28F7D-22E2-499F-89FB-027D31A3F3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2397F18A-C30D-4F98-A138-369505F1F9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7409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E17B432-B2F5-4133-A54C-28E6DAD5EA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B15E569D-CA04-4856-BAF2-6E56A24BF4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6790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>
            <a:extLst>
              <a:ext uri="{FF2B5EF4-FFF2-40B4-BE49-F238E27FC236}">
                <a16:creationId xmlns:a16="http://schemas.microsoft.com/office/drawing/2014/main" id="{92349930-34E0-4EA0-95CA-6A8326DD51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9151938" cy="6858000"/>
          </a:xfrm>
          <a:prstGeom prst="rect">
            <a:avLst/>
          </a:prstGeom>
          <a:solidFill>
            <a:schemeClr val="tx1">
              <a:alpha val="3803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3AEDFF6-3D98-4678-A0C1-69A25D2A0DD1}"/>
              </a:ext>
            </a:extLst>
          </p:cNvPr>
          <p:cNvSpPr/>
          <p:nvPr userDrawn="1"/>
        </p:nvSpPr>
        <p:spPr>
          <a:xfrm>
            <a:off x="-58738" y="2432050"/>
            <a:ext cx="9245601" cy="1993900"/>
          </a:xfrm>
          <a:prstGeom prst="rect">
            <a:avLst/>
          </a:prstGeom>
          <a:solidFill>
            <a:schemeClr val="tx1">
              <a:alpha val="20000"/>
            </a:schemeClr>
          </a:solidFill>
          <a:ln w="317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1350">
              <a:solidFill>
                <a:prstClr val="white"/>
              </a:solidFill>
              <a:latin typeface="Verdana" pitchFamily="34" charset="0"/>
            </a:endParaRPr>
          </a:p>
        </p:txBody>
      </p:sp>
      <p:pic>
        <p:nvPicPr>
          <p:cNvPr id="4" name="Picture 2" descr="https://lh3.googleusercontent.com/-SopXTghmfjQ/VrwtwwavOXI/AAAAAAAABYw/eA1lMnzRaiU/s512/2016-02-10.png">
            <a:extLst>
              <a:ext uri="{FF2B5EF4-FFF2-40B4-BE49-F238E27FC236}">
                <a16:creationId xmlns:a16="http://schemas.microsoft.com/office/drawing/2014/main" id="{2318AD54-7F50-48AC-9CF0-3DB820F242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013" y="239713"/>
            <a:ext cx="3094037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6">
            <a:extLst>
              <a:ext uri="{FF2B5EF4-FFF2-40B4-BE49-F238E27FC236}">
                <a16:creationId xmlns:a16="http://schemas.microsoft.com/office/drawing/2014/main" id="{0247A4B5-D533-40D3-BC79-2E749A688E7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6425" y="5973763"/>
            <a:ext cx="79311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400" b="1">
                <a:solidFill>
                  <a:srgbClr val="FFFFFF"/>
                </a:solidFill>
                <a:latin typeface="Verdana" panose="020B0604030504040204" pitchFamily="34" charset="0"/>
              </a:rPr>
              <a:t>College of Engineering</a:t>
            </a:r>
          </a:p>
          <a:p>
            <a:pPr algn="ctr" eaLnBrk="1" hangingPunct="1">
              <a:defRPr/>
            </a:pPr>
            <a:r>
              <a:rPr lang="en-US" altLang="en-US" sz="1400">
                <a:solidFill>
                  <a:srgbClr val="FFFFFF"/>
                </a:solidFill>
                <a:latin typeface="Verdana" panose="020B0604030504040204" pitchFamily="34" charset="0"/>
              </a:rPr>
              <a:t>School of 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2936650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>
            <a:extLst>
              <a:ext uri="{FF2B5EF4-FFF2-40B4-BE49-F238E27FC236}">
                <a16:creationId xmlns:a16="http://schemas.microsoft.com/office/drawing/2014/main" id="{00A2E548-21E8-4239-89A5-0099457368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9151938" cy="6858000"/>
          </a:xfrm>
          <a:prstGeom prst="rect">
            <a:avLst/>
          </a:prstGeom>
          <a:solidFill>
            <a:schemeClr val="tx1">
              <a:alpha val="3803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1A37A76-6C84-483E-9F55-A38F1BCC5577}"/>
              </a:ext>
            </a:extLst>
          </p:cNvPr>
          <p:cNvSpPr/>
          <p:nvPr userDrawn="1"/>
        </p:nvSpPr>
        <p:spPr>
          <a:xfrm>
            <a:off x="0" y="2052638"/>
            <a:ext cx="9144000" cy="27432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C91458B5-979A-4AE3-A09F-20D777BC384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55600" y="5973763"/>
            <a:ext cx="79311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 b="1">
                <a:solidFill>
                  <a:srgbClr val="FFFFFF"/>
                </a:solidFill>
                <a:latin typeface="Verdana" panose="020B0604030504040204" pitchFamily="34" charset="0"/>
              </a:rPr>
              <a:t>College of Engineering</a:t>
            </a:r>
          </a:p>
          <a:p>
            <a:pPr eaLnBrk="1" hangingPunct="1">
              <a:defRPr/>
            </a:pPr>
            <a:r>
              <a:rPr lang="en-US" altLang="en-US" sz="1400">
                <a:solidFill>
                  <a:srgbClr val="FFFFFF"/>
                </a:solidFill>
                <a:latin typeface="Verdana" panose="020B0604030504040204" pitchFamily="34" charset="0"/>
              </a:rPr>
              <a:t>School of Computer Science and Engineering</a:t>
            </a:r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C12C0ACA-BF3C-4B7B-A5BC-6AF84CC867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441325"/>
            <a:ext cx="2714625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6081"/>
            <a:ext cx="7772400" cy="1503881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238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1">
            <a:extLst>
              <a:ext uri="{FF2B5EF4-FFF2-40B4-BE49-F238E27FC236}">
                <a16:creationId xmlns:a16="http://schemas.microsoft.com/office/drawing/2014/main" id="{E06B8E89-6600-44B5-8686-AFF473368E3B}"/>
              </a:ext>
            </a:extLst>
          </p:cNvPr>
          <p:cNvSpPr/>
          <p:nvPr userDrawn="1"/>
        </p:nvSpPr>
        <p:spPr>
          <a:xfrm>
            <a:off x="912813" y="1241425"/>
            <a:ext cx="7356475" cy="4872038"/>
          </a:xfrm>
          <a:prstGeom prst="roundRect">
            <a:avLst>
              <a:gd name="adj" fmla="val 648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-17417" y="0"/>
            <a:ext cx="9161417" cy="5691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128409" y="1439694"/>
            <a:ext cx="6926094" cy="443859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F3AAD-F18D-4553-89D9-AF892D2516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E26B11B1-2698-4D0D-8CD1-ECAE64F01D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6449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1">
            <a:extLst>
              <a:ext uri="{FF2B5EF4-FFF2-40B4-BE49-F238E27FC236}">
                <a16:creationId xmlns:a16="http://schemas.microsoft.com/office/drawing/2014/main" id="{990A23DF-439E-4CA5-AC7B-DA5AC9F012D1}"/>
              </a:ext>
            </a:extLst>
          </p:cNvPr>
          <p:cNvSpPr/>
          <p:nvPr userDrawn="1"/>
        </p:nvSpPr>
        <p:spPr>
          <a:xfrm>
            <a:off x="893763" y="1241425"/>
            <a:ext cx="7356475" cy="4872038"/>
          </a:xfrm>
          <a:prstGeom prst="roundRect">
            <a:avLst>
              <a:gd name="adj" fmla="val 648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-17417" y="0"/>
            <a:ext cx="9161417" cy="5691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128409" y="1439694"/>
            <a:ext cx="6926094" cy="443859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EFA26-5A5D-4DFB-907A-5AEAC4D4B6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4D59AEED-9549-4287-BEBF-9F0F18FBB0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042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6479E3E-53C2-458B-8E3A-C3E11E88B7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D3F2939B-AC72-4428-8956-9E0BC7026C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86892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FC6E7526-D244-4D37-8DAC-EB4A2CC112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11313" y="1457325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8408" y="1439691"/>
            <a:ext cx="3391200" cy="44385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4990" y="1439693"/>
            <a:ext cx="3389512" cy="4438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66EEB-6921-479A-9C4F-AB5B95BC9E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68514416-32A0-45A5-80A2-12C0BA9163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36084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EA0EE25-08F2-4EB3-9D95-14283CDBE0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DBA71098-D367-4DE4-883D-4AEDA51AF5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0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1">
            <a:extLst>
              <a:ext uri="{FF2B5EF4-FFF2-40B4-BE49-F238E27FC236}">
                <a16:creationId xmlns:a16="http://schemas.microsoft.com/office/drawing/2014/main" id="{2E6901F0-40E6-4BF1-B379-464F68C9DF8F}"/>
              </a:ext>
            </a:extLst>
          </p:cNvPr>
          <p:cNvSpPr/>
          <p:nvPr userDrawn="1"/>
        </p:nvSpPr>
        <p:spPr>
          <a:xfrm>
            <a:off x="912813" y="1241425"/>
            <a:ext cx="7356475" cy="4872038"/>
          </a:xfrm>
          <a:prstGeom prst="roundRect">
            <a:avLst>
              <a:gd name="adj" fmla="val 648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-17417" y="0"/>
            <a:ext cx="9161417" cy="5691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128409" y="1439694"/>
            <a:ext cx="6926094" cy="443859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73EF1-54A4-4FB8-8637-69B6B7A571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C4D206A0-E8B1-4900-B913-7B01AD4109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44766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A6CAEC7F-5EE7-436E-AA24-A338BFD113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9626011E-778A-4343-822B-611B0555F6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03870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365B392-54C0-4A58-A88C-A1CB07C054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FB4ACE6A-0282-45D3-B070-C6C0C12ADD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47176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5010796-12F3-496D-B74A-B2143584B0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2101BD03-79B0-4464-87D5-E4522E4687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48970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24B6E53-EEF9-400A-96C0-80B4FC56C8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51C026B8-705E-4375-B7F1-2135979DD7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08989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920554"/>
            <a:ext cx="7886700" cy="495773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FB01949-BAAF-4BA8-8921-5ED8B0B8FF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5DD8ACCB-6C95-4064-9629-0409E06807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64541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44F252-CE38-4F8B-AEA6-FA1E37D564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B9C080FB-D537-4560-BF14-636CBDD542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10299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>
            <a:extLst>
              <a:ext uri="{FF2B5EF4-FFF2-40B4-BE49-F238E27FC236}">
                <a16:creationId xmlns:a16="http://schemas.microsoft.com/office/drawing/2014/main" id="{747DAC68-3468-4C7D-8810-4C97735E1B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9151938" cy="6858000"/>
          </a:xfrm>
          <a:prstGeom prst="rect">
            <a:avLst/>
          </a:prstGeom>
          <a:solidFill>
            <a:schemeClr val="tx1">
              <a:alpha val="3803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8CB2F5C-5656-4A99-87B5-3BD436EDC5D6}"/>
              </a:ext>
            </a:extLst>
          </p:cNvPr>
          <p:cNvSpPr/>
          <p:nvPr userDrawn="1"/>
        </p:nvSpPr>
        <p:spPr>
          <a:xfrm>
            <a:off x="-58738" y="2432050"/>
            <a:ext cx="9245601" cy="1993900"/>
          </a:xfrm>
          <a:prstGeom prst="rect">
            <a:avLst/>
          </a:prstGeom>
          <a:solidFill>
            <a:schemeClr val="tx1">
              <a:alpha val="20000"/>
            </a:schemeClr>
          </a:solidFill>
          <a:ln w="317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1350">
              <a:solidFill>
                <a:prstClr val="white"/>
              </a:solidFill>
              <a:latin typeface="Verdana" pitchFamily="34" charset="0"/>
            </a:endParaRPr>
          </a:p>
        </p:txBody>
      </p:sp>
      <p:pic>
        <p:nvPicPr>
          <p:cNvPr id="4" name="Picture 2" descr="https://lh3.googleusercontent.com/-SopXTghmfjQ/VrwtwwavOXI/AAAAAAAABYw/eA1lMnzRaiU/s512/2016-02-10.png">
            <a:extLst>
              <a:ext uri="{FF2B5EF4-FFF2-40B4-BE49-F238E27FC236}">
                <a16:creationId xmlns:a16="http://schemas.microsoft.com/office/drawing/2014/main" id="{91B40466-0B42-4BD1-92FB-563171E3C1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013" y="239713"/>
            <a:ext cx="3094037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6">
            <a:extLst>
              <a:ext uri="{FF2B5EF4-FFF2-40B4-BE49-F238E27FC236}">
                <a16:creationId xmlns:a16="http://schemas.microsoft.com/office/drawing/2014/main" id="{136A46BB-37FD-4883-AD84-A95B2B02C3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6425" y="5973763"/>
            <a:ext cx="79311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400" b="1">
                <a:solidFill>
                  <a:srgbClr val="FFFFFF"/>
                </a:solidFill>
                <a:latin typeface="Verdana" panose="020B0604030504040204" pitchFamily="34" charset="0"/>
              </a:rPr>
              <a:t>College of Engineering</a:t>
            </a:r>
          </a:p>
          <a:p>
            <a:pPr algn="ctr" eaLnBrk="1" hangingPunct="1">
              <a:defRPr/>
            </a:pPr>
            <a:r>
              <a:rPr lang="en-US" altLang="en-US" sz="1400">
                <a:solidFill>
                  <a:srgbClr val="FFFFFF"/>
                </a:solidFill>
                <a:latin typeface="Verdana" panose="020B0604030504040204" pitchFamily="34" charset="0"/>
              </a:rPr>
              <a:t>School of 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317770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1">
            <a:extLst>
              <a:ext uri="{FF2B5EF4-FFF2-40B4-BE49-F238E27FC236}">
                <a16:creationId xmlns:a16="http://schemas.microsoft.com/office/drawing/2014/main" id="{4DD9568F-B4CE-4712-80F6-0ED4B8F0C1E9}"/>
              </a:ext>
            </a:extLst>
          </p:cNvPr>
          <p:cNvSpPr/>
          <p:nvPr userDrawn="1"/>
        </p:nvSpPr>
        <p:spPr>
          <a:xfrm>
            <a:off x="893763" y="1241425"/>
            <a:ext cx="7356475" cy="4872038"/>
          </a:xfrm>
          <a:prstGeom prst="roundRect">
            <a:avLst>
              <a:gd name="adj" fmla="val 648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-17417" y="0"/>
            <a:ext cx="9161417" cy="5691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128409" y="1439694"/>
            <a:ext cx="6926094" cy="443859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1176C-9EC9-445B-AE06-353831D2AC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D0F2E801-7E95-4737-8D57-30BA79E30D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039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71B6DF5-57A4-4B77-8FD4-083277014D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8190E0F2-0498-4090-AD59-B75FEB27FC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91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E30C2752-4649-4BE1-945A-D62F08BC1A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11313" y="1457325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8408" y="1439691"/>
            <a:ext cx="3391200" cy="44385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4990" y="1439693"/>
            <a:ext cx="3389512" cy="4438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8A0E9-D0CB-4D1E-B410-25AE60B35B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0D5EC431-5B2C-4DB3-8A02-D1E5BB0F08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469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B564DFA-E5ED-46C1-97BA-14C42B8FCD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F7C8FEAD-F37E-4F66-99E7-773561CBB9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786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680F06C-2332-4517-9013-BD154BB8B9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C53DE252-AD1A-4604-B195-6D3036D63E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2977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40FB443-3AA8-4EDA-9B6C-B9330F4668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FC411F10-F2FA-42BE-B94F-127CFAFE42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320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705186A-566B-44C1-9CD8-5A0A6A2845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42A4200B-0F37-40E5-8D1B-F785B11E75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92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>
            <a:extLst>
              <a:ext uri="{FF2B5EF4-FFF2-40B4-BE49-F238E27FC236}">
                <a16:creationId xmlns:a16="http://schemas.microsoft.com/office/drawing/2014/main" id="{789A79F3-0205-4905-B317-F028690CB1E0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/>
          <a:stretch>
            <a:fillRect/>
          </a:stretch>
        </p:blipFill>
        <p:spPr bwMode="auto">
          <a:xfrm>
            <a:off x="-17463" y="0"/>
            <a:ext cx="91598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3FB77E-DF90-4E51-BCB0-CFA1B763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463" y="0"/>
            <a:ext cx="9161463" cy="569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1C2D5B-D561-43B1-851B-879F2ADACD2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63825" y="6629400"/>
            <a:ext cx="38481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900" dirty="0">
                <a:solidFill>
                  <a:srgbClr val="47474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 Copyright Nanyang Technological University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E44DA204-3C5F-42C4-915D-26CFBEBFA50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7269163" y="6611938"/>
            <a:ext cx="1752600" cy="2635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41435B3D-0F3C-46A3-BE2E-B338F059D372}" type="slidenum">
              <a:rPr lang="en-US" altLang="en-US" sz="900">
                <a:solidFill>
                  <a:srgbClr val="898989"/>
                </a:solidFill>
                <a:latin typeface="Verdana" panose="020B0604030504040204" pitchFamily="34" charset="0"/>
              </a:rPr>
              <a:pPr algn="r" eaLnBrk="1" hangingPunct="1"/>
              <a:t>‹#›</a:t>
            </a:fld>
            <a:endParaRPr lang="en-US" altLang="en-US" sz="900">
              <a:solidFill>
                <a:srgbClr val="898989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99088493-EA0D-4AC5-863A-826645CF89D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610350"/>
            <a:ext cx="9144000" cy="190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1800">
              <a:solidFill>
                <a:prstClr val="black"/>
              </a:solidFill>
            </a:endParaRPr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B8962987-D33D-480D-B884-49115724B7F5}"/>
              </a:ext>
            </a:extLst>
          </p:cNvPr>
          <p:cNvSpPr/>
          <p:nvPr userDrawn="1"/>
        </p:nvSpPr>
        <p:spPr>
          <a:xfrm>
            <a:off x="893763" y="1241425"/>
            <a:ext cx="7356475" cy="4872038"/>
          </a:xfrm>
          <a:prstGeom prst="roundRect">
            <a:avLst>
              <a:gd name="adj" fmla="val 648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32" name="Text Placeholder 2">
            <a:extLst>
              <a:ext uri="{FF2B5EF4-FFF2-40B4-BE49-F238E27FC236}">
                <a16:creationId xmlns:a16="http://schemas.microsoft.com/office/drawing/2014/main" id="{780FBB8A-7607-47B8-A015-39171E0923A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128713" y="1439863"/>
            <a:ext cx="6926262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5" r:id="rId1"/>
    <p:sldLayoutId id="2147484316" r:id="rId2"/>
    <p:sldLayoutId id="2147484317" r:id="rId3"/>
    <p:sldLayoutId id="2147484318" r:id="rId4"/>
    <p:sldLayoutId id="2147484319" r:id="rId5"/>
    <p:sldLayoutId id="2147484320" r:id="rId6"/>
    <p:sldLayoutId id="2147484321" r:id="rId7"/>
    <p:sldLayoutId id="2147484322" r:id="rId8"/>
    <p:sldLayoutId id="2147484323" r:id="rId9"/>
    <p:sldLayoutId id="2147484324" r:id="rId10"/>
    <p:sldLayoutId id="2147484325" r:id="rId11"/>
    <p:sldLayoutId id="2147484326" r:id="rId12"/>
    <p:sldLayoutId id="2147484327" r:id="rId13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 cap="all">
          <a:solidFill>
            <a:schemeClr val="bg1"/>
          </a:solidFill>
          <a:latin typeface="+mj-lt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>
            <a:extLst>
              <a:ext uri="{FF2B5EF4-FFF2-40B4-BE49-F238E27FC236}">
                <a16:creationId xmlns:a16="http://schemas.microsoft.com/office/drawing/2014/main" id="{ACECE59C-DA05-4818-9E6E-79F6E0D024F1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/>
          <a:stretch>
            <a:fillRect/>
          </a:stretch>
        </p:blipFill>
        <p:spPr bwMode="auto">
          <a:xfrm>
            <a:off x="-17463" y="0"/>
            <a:ext cx="91598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1F0ECA-29F4-41E4-A265-2C2278FB1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463" y="0"/>
            <a:ext cx="9161463" cy="569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20CD5E-A001-4BEE-807B-817D7C008F9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63825" y="6629400"/>
            <a:ext cx="38481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900" dirty="0">
                <a:solidFill>
                  <a:srgbClr val="47474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 Copyright Nanyang Technological University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9B9535CF-ED9B-4F3C-8B78-881ED74C27C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7269163" y="6611938"/>
            <a:ext cx="1752600" cy="2635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A57A5D9A-1D8B-4FC4-99D8-D4CE12981894}" type="slidenum">
              <a:rPr lang="en-US" altLang="en-US" sz="900">
                <a:solidFill>
                  <a:srgbClr val="898989"/>
                </a:solidFill>
                <a:latin typeface="Verdana" panose="020B0604030504040204" pitchFamily="34" charset="0"/>
              </a:rPr>
              <a:pPr algn="r" eaLnBrk="1" hangingPunct="1"/>
              <a:t>‹#›</a:t>
            </a:fld>
            <a:endParaRPr lang="en-US" altLang="en-US" sz="900">
              <a:solidFill>
                <a:srgbClr val="898989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B2E7A765-1F1C-40DC-A952-D81B032B741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610350"/>
            <a:ext cx="9144000" cy="190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1800">
              <a:solidFill>
                <a:prstClr val="black"/>
              </a:solidFill>
            </a:endParaRPr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1B08F288-82A0-4048-B881-C95E09A615DD}"/>
              </a:ext>
            </a:extLst>
          </p:cNvPr>
          <p:cNvSpPr/>
          <p:nvPr userDrawn="1"/>
        </p:nvSpPr>
        <p:spPr>
          <a:xfrm>
            <a:off x="893763" y="1241425"/>
            <a:ext cx="7356475" cy="4872038"/>
          </a:xfrm>
          <a:prstGeom prst="roundRect">
            <a:avLst>
              <a:gd name="adj" fmla="val 648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56" name="Text Placeholder 2">
            <a:extLst>
              <a:ext uri="{FF2B5EF4-FFF2-40B4-BE49-F238E27FC236}">
                <a16:creationId xmlns:a16="http://schemas.microsoft.com/office/drawing/2014/main" id="{86F27531-C854-46D7-997C-EBEF604166B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128713" y="1439863"/>
            <a:ext cx="6926262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8" r:id="rId1"/>
    <p:sldLayoutId id="2147484329" r:id="rId2"/>
    <p:sldLayoutId id="2147484330" r:id="rId3"/>
    <p:sldLayoutId id="2147484331" r:id="rId4"/>
    <p:sldLayoutId id="2147484332" r:id="rId5"/>
    <p:sldLayoutId id="2147484333" r:id="rId6"/>
    <p:sldLayoutId id="2147484334" r:id="rId7"/>
    <p:sldLayoutId id="2147484335" r:id="rId8"/>
    <p:sldLayoutId id="2147484336" r:id="rId9"/>
    <p:sldLayoutId id="2147484337" r:id="rId10"/>
    <p:sldLayoutId id="2147484338" r:id="rId11"/>
    <p:sldLayoutId id="2147484339" r:id="rId12"/>
    <p:sldLayoutId id="2147484340" r:id="rId13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 cap="all">
          <a:solidFill>
            <a:schemeClr val="bg1"/>
          </a:solidFill>
          <a:latin typeface="+mj-lt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B8D422DF-E05F-48F8-AD12-D215BF98B7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5400"/>
            <a:ext cx="9144000" cy="5651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CX1007: lab Tutorial (Week 7)</a:t>
            </a:r>
            <a:endParaRPr lang="en-US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C48D-FDE4-4B1D-8040-95465FF4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7238C-A325-4D45-AE47-BDDE72D83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Write a function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printBSTInOrder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that prints a sorted list of items stored in Binary Search Tree using an in-order traversal pattern. </a:t>
            </a:r>
          </a:p>
          <a:p>
            <a:pPr marL="0" indent="0" algn="just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printBSTInOrder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*node)</a:t>
            </a:r>
            <a:endParaRPr lang="en-SG" sz="3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765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DDAC14-AE35-4430-94E4-CB9A658D1DD1}"/>
              </a:ext>
            </a:extLst>
          </p:cNvPr>
          <p:cNvSpPr/>
          <p:nvPr/>
        </p:nvSpPr>
        <p:spPr>
          <a:xfrm>
            <a:off x="0" y="569167"/>
            <a:ext cx="9144000" cy="60174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04F81-8C17-4058-AD23-73010178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Template.c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77D8C3-BCC5-4598-89F7-D1B5FA0163B5}"/>
              </a:ext>
            </a:extLst>
          </p:cNvPr>
          <p:cNvSpPr txBox="1"/>
          <p:nvPr/>
        </p:nvSpPr>
        <p:spPr>
          <a:xfrm>
            <a:off x="457200" y="-3857089"/>
            <a:ext cx="8229600" cy="10987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CE1007/CZ1007 Data Structures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Week 13 Lab and Tutorial - Binary Search Tree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///////////////////////////////////////////////////////////////////////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_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item;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struct _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*left;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struct _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*right;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///////////////////////////////////////////////////////////////////////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**node, int value);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printBSTInOrder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isBST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min, int max);</a:t>
            </a:r>
          </a:p>
          <a:p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value);</a:t>
            </a:r>
          </a:p>
          <a:p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findMin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*p);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///////////////////////////////////////////////////////////////////////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*root=NULL;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do{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("input a value you want to insert(-1 to quit):");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if 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!=-1)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root,i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}while(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!=-1);</a:t>
            </a:r>
          </a:p>
          <a:p>
            <a:endParaRPr lang="en-SG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2</a:t>
            </a: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printBSTInOrder</a:t>
            </a:r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if (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isBST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(root,-1000000, 1000000)==1)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("It is a BST!\n");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("It is not a BST!\n");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do{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ninput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 value you want to remove(-1 to quit):");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if 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!=-1){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root=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root,i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printBSTInOrder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}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}while(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!=-1);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A6BEB-45BB-48D4-B3AB-9F29606246B4}"/>
              </a:ext>
            </a:extLst>
          </p:cNvPr>
          <p:cNvSpPr txBox="1"/>
          <p:nvPr/>
        </p:nvSpPr>
        <p:spPr>
          <a:xfrm>
            <a:off x="76200" y="-3857089"/>
            <a:ext cx="457200" cy="11172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A79940-E349-44B3-B544-5C0A175D8938}"/>
              </a:ext>
            </a:extLst>
          </p:cNvPr>
          <p:cNvSpPr txBox="1">
            <a:spLocks/>
          </p:cNvSpPr>
          <p:nvPr/>
        </p:nvSpPr>
        <p:spPr>
          <a:xfrm>
            <a:off x="-17418" y="-13233"/>
            <a:ext cx="9161417" cy="569167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 kern="1200" cap="all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r>
              <a:rPr lang="en-SG"/>
              <a:t>Template.c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13276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5444C-08FB-4856-B2E0-1473D475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2 solution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E7DB0FB-E662-45D1-87B7-8DA07ACB0863}"/>
              </a:ext>
            </a:extLst>
          </p:cNvPr>
          <p:cNvGrpSpPr/>
          <p:nvPr/>
        </p:nvGrpSpPr>
        <p:grpSpPr>
          <a:xfrm>
            <a:off x="1066800" y="1419285"/>
            <a:ext cx="6934200" cy="2554545"/>
            <a:chOff x="1066800" y="1419285"/>
            <a:chExt cx="6934200" cy="255454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BB4BC45-EF1D-4359-A6C4-F5A84EA3DE32}"/>
                </a:ext>
              </a:extLst>
            </p:cNvPr>
            <p:cNvSpPr txBox="1"/>
            <p:nvPr/>
          </p:nvSpPr>
          <p:spPr>
            <a:xfrm>
              <a:off x="1447800" y="1419285"/>
              <a:ext cx="6553200" cy="25545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printBSTInOrder</a:t>
              </a:r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BSTNode</a:t>
              </a:r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*node){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if (node==NULL)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return;</a:t>
              </a:r>
            </a:p>
            <a:p>
              <a:endParaRPr lang="en-SG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SG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printBSTInOrder</a:t>
              </a:r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(node-&gt;left );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SG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("%d, ", node-&gt;item);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SG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printBSTInOrder</a:t>
              </a:r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(node-&gt;right);</a:t>
              </a:r>
            </a:p>
            <a:p>
              <a:endParaRPr lang="en-SG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return;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8FB066-0262-477E-8036-B020C5797101}"/>
                </a:ext>
              </a:extLst>
            </p:cNvPr>
            <p:cNvSpPr txBox="1"/>
            <p:nvPr/>
          </p:nvSpPr>
          <p:spPr>
            <a:xfrm>
              <a:off x="1066800" y="1419285"/>
              <a:ext cx="457200" cy="25545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  <a:p>
              <a:r>
                <a:rPr lang="en-SG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2940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75E0CFD3-E593-45C8-B665-77CCE1B7D18D}"/>
              </a:ext>
            </a:extLst>
          </p:cNvPr>
          <p:cNvSpPr/>
          <p:nvPr/>
        </p:nvSpPr>
        <p:spPr>
          <a:xfrm>
            <a:off x="0" y="685799"/>
            <a:ext cx="9144000" cy="5900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D96B9DD-FE4C-4B6E-95B5-44D7F78C0463}"/>
              </a:ext>
            </a:extLst>
          </p:cNvPr>
          <p:cNvCxnSpPr>
            <a:cxnSpLocks/>
          </p:cNvCxnSpPr>
          <p:nvPr/>
        </p:nvCxnSpPr>
        <p:spPr>
          <a:xfrm flipH="1" flipV="1">
            <a:off x="5105400" y="3883795"/>
            <a:ext cx="508000" cy="1374005"/>
          </a:xfrm>
          <a:prstGeom prst="bentConnector3">
            <a:avLst>
              <a:gd name="adj1" fmla="val -45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95DABF9D-4F3E-4600-8A2F-A41C915FE7B9}"/>
              </a:ext>
            </a:extLst>
          </p:cNvPr>
          <p:cNvSpPr/>
          <p:nvPr/>
        </p:nvSpPr>
        <p:spPr>
          <a:xfrm>
            <a:off x="7305040" y="753208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6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B96324-72DE-4639-89C6-2109B8F277B1}"/>
              </a:ext>
            </a:extLst>
          </p:cNvPr>
          <p:cNvSpPr/>
          <p:nvPr/>
        </p:nvSpPr>
        <p:spPr>
          <a:xfrm>
            <a:off x="6553200" y="1439008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D09ECC1-6FB6-4F11-9CBB-625E64BFB660}"/>
              </a:ext>
            </a:extLst>
          </p:cNvPr>
          <p:cNvSpPr/>
          <p:nvPr/>
        </p:nvSpPr>
        <p:spPr>
          <a:xfrm>
            <a:off x="8077200" y="1439008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8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F97CB2-25AA-446F-BCEF-2124688D24EE}"/>
              </a:ext>
            </a:extLst>
          </p:cNvPr>
          <p:cNvSpPr/>
          <p:nvPr/>
        </p:nvSpPr>
        <p:spPr>
          <a:xfrm>
            <a:off x="6096000" y="2277208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732FB1-B5E2-49E6-8E0A-57DB40E31F46}"/>
              </a:ext>
            </a:extLst>
          </p:cNvPr>
          <p:cNvSpPr/>
          <p:nvPr/>
        </p:nvSpPr>
        <p:spPr>
          <a:xfrm>
            <a:off x="7010400" y="2277208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621712-10A7-4FF0-BDE2-98ADC3F530E2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6943445" y="1143453"/>
            <a:ext cx="428550" cy="362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36C032-AE78-40E2-B4D2-495024687A51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7695285" y="1143453"/>
            <a:ext cx="448870" cy="362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EB2670-0521-40F9-BA3B-1201025D0AD8}"/>
              </a:ext>
            </a:extLst>
          </p:cNvPr>
          <p:cNvCxnSpPr>
            <a:stCxn id="5" idx="3"/>
            <a:endCxn id="7" idx="0"/>
          </p:cNvCxnSpPr>
          <p:nvPr/>
        </p:nvCxnSpPr>
        <p:spPr>
          <a:xfrm flipH="1">
            <a:off x="6324600" y="1829253"/>
            <a:ext cx="295555" cy="447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FDF344-993D-4C68-93F2-BC276387DBB3}"/>
              </a:ext>
            </a:extLst>
          </p:cNvPr>
          <p:cNvCxnSpPr>
            <a:stCxn id="5" idx="5"/>
            <a:endCxn id="8" idx="0"/>
          </p:cNvCxnSpPr>
          <p:nvPr/>
        </p:nvCxnSpPr>
        <p:spPr>
          <a:xfrm>
            <a:off x="6943445" y="1829253"/>
            <a:ext cx="295555" cy="447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BF3216-6D66-4AAF-A98B-CE6D4A064635}"/>
              </a:ext>
            </a:extLst>
          </p:cNvPr>
          <p:cNvGrpSpPr/>
          <p:nvPr/>
        </p:nvGrpSpPr>
        <p:grpSpPr>
          <a:xfrm>
            <a:off x="146538" y="723900"/>
            <a:ext cx="4425462" cy="1714500"/>
            <a:chOff x="914400" y="1295400"/>
            <a:chExt cx="4425462" cy="17145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452B392-ED23-4149-BD94-1B87C92DAF54}"/>
                </a:ext>
              </a:extLst>
            </p:cNvPr>
            <p:cNvSpPr/>
            <p:nvPr/>
          </p:nvSpPr>
          <p:spPr>
            <a:xfrm>
              <a:off x="914400" y="1295400"/>
              <a:ext cx="4425462" cy="17145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13B9D17-366A-4CFE-A524-54D3D6E10D4F}"/>
                </a:ext>
              </a:extLst>
            </p:cNvPr>
            <p:cNvGrpSpPr/>
            <p:nvPr/>
          </p:nvGrpSpPr>
          <p:grpSpPr>
            <a:xfrm>
              <a:off x="990600" y="1371600"/>
              <a:ext cx="4038600" cy="1569660"/>
              <a:chOff x="1066800" y="1419285"/>
              <a:chExt cx="4038600" cy="1569660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DD240E-69CC-4F8A-B4DF-2F5C2AC3C8BC}"/>
                  </a:ext>
                </a:extLst>
              </p:cNvPr>
              <p:cNvSpPr txBox="1"/>
              <p:nvPr/>
            </p:nvSpPr>
            <p:spPr>
              <a:xfrm>
                <a:off x="1371600" y="1419285"/>
                <a:ext cx="37338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</a:t>
                </a:r>
              </a:p>
              <a:p>
                <a:r>
                  <a:rPr lang="en-SG" sz="1200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 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("%d, ", node-&gt;item);</a:t>
                </a:r>
              </a:p>
              <a:p>
                <a:r>
                  <a:rPr lang="en-SG" sz="1200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  <a:endParaRPr lang="en-SG" sz="1200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28837D-C2F2-4486-9545-5D13DFF044AC}"/>
                  </a:ext>
                </a:extLst>
              </p:cNvPr>
              <p:cNvSpPr txBox="1"/>
              <p:nvPr/>
            </p:nvSpPr>
            <p:spPr>
              <a:xfrm>
                <a:off x="1066800" y="1419285"/>
                <a:ext cx="4572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</p:txBody>
          </p:sp>
        </p:grp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22CBB1-0A13-4C40-A81F-FBC128943E43}"/>
              </a:ext>
            </a:extLst>
          </p:cNvPr>
          <p:cNvCxnSpPr/>
          <p:nvPr/>
        </p:nvCxnSpPr>
        <p:spPr>
          <a:xfrm flipH="1">
            <a:off x="4038600" y="914400"/>
            <a:ext cx="62975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56B42DB-004D-4656-97F4-E5CEC6CF88C2}"/>
              </a:ext>
            </a:extLst>
          </p:cNvPr>
          <p:cNvGrpSpPr/>
          <p:nvPr/>
        </p:nvGrpSpPr>
        <p:grpSpPr>
          <a:xfrm>
            <a:off x="679938" y="2552700"/>
            <a:ext cx="4425462" cy="1714500"/>
            <a:chOff x="914400" y="1295400"/>
            <a:chExt cx="4425462" cy="17145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67F7D22-37FF-4501-9A08-7B39EB047DE1}"/>
                </a:ext>
              </a:extLst>
            </p:cNvPr>
            <p:cNvSpPr/>
            <p:nvPr/>
          </p:nvSpPr>
          <p:spPr>
            <a:xfrm>
              <a:off x="914400" y="1295400"/>
              <a:ext cx="4425462" cy="17145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D8D92EF-FAE0-4317-BA40-8A1768DFFD66}"/>
                </a:ext>
              </a:extLst>
            </p:cNvPr>
            <p:cNvGrpSpPr/>
            <p:nvPr/>
          </p:nvGrpSpPr>
          <p:grpSpPr>
            <a:xfrm>
              <a:off x="990600" y="1371600"/>
              <a:ext cx="4038600" cy="1569660"/>
              <a:chOff x="1066800" y="1419285"/>
              <a:chExt cx="4038600" cy="1569660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82248F7-5B4F-46D7-B28A-6F5286E5B60A}"/>
                  </a:ext>
                </a:extLst>
              </p:cNvPr>
              <p:cNvSpPr txBox="1"/>
              <p:nvPr/>
            </p:nvSpPr>
            <p:spPr>
              <a:xfrm>
                <a:off x="1371600" y="1419285"/>
                <a:ext cx="37338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</a:t>
                </a:r>
              </a:p>
              <a:p>
                <a:r>
                  <a:rPr lang="en-SG" sz="1200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 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("%d, ", node-&gt;item);</a:t>
                </a:r>
              </a:p>
              <a:p>
                <a:r>
                  <a:rPr lang="en-SG" sz="1200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  <a:endParaRPr lang="en-SG" sz="1200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CAB0682-6DC1-4B58-B159-12167BFB119F}"/>
                  </a:ext>
                </a:extLst>
              </p:cNvPr>
              <p:cNvSpPr txBox="1"/>
              <p:nvPr/>
            </p:nvSpPr>
            <p:spPr>
              <a:xfrm>
                <a:off x="1066800" y="1419285"/>
                <a:ext cx="4572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</p:txBody>
          </p:sp>
        </p:grp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3AB0F0-F400-4069-870D-FBCF4EFDD5F0}"/>
              </a:ext>
            </a:extLst>
          </p:cNvPr>
          <p:cNvCxnSpPr/>
          <p:nvPr/>
        </p:nvCxnSpPr>
        <p:spPr>
          <a:xfrm>
            <a:off x="1905000" y="1600200"/>
            <a:ext cx="0" cy="11450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2B52CF4-BFFB-46DD-9F2E-7CCC7759FC88}"/>
              </a:ext>
            </a:extLst>
          </p:cNvPr>
          <p:cNvCxnSpPr/>
          <p:nvPr/>
        </p:nvCxnSpPr>
        <p:spPr>
          <a:xfrm flipH="1">
            <a:off x="4572000" y="2750285"/>
            <a:ext cx="62975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1970C6A-5E3A-41EB-A1D2-ED5E70FED451}"/>
              </a:ext>
            </a:extLst>
          </p:cNvPr>
          <p:cNvGrpSpPr/>
          <p:nvPr/>
        </p:nvGrpSpPr>
        <p:grpSpPr>
          <a:xfrm>
            <a:off x="1187938" y="4381500"/>
            <a:ext cx="4425462" cy="1714500"/>
            <a:chOff x="914400" y="1295400"/>
            <a:chExt cx="4425462" cy="17145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3A5CA53-3E1C-46E2-AFA9-BBC2B2B48719}"/>
                </a:ext>
              </a:extLst>
            </p:cNvPr>
            <p:cNvSpPr/>
            <p:nvPr/>
          </p:nvSpPr>
          <p:spPr>
            <a:xfrm>
              <a:off x="914400" y="1295400"/>
              <a:ext cx="4425462" cy="17145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0070C0"/>
                </a:solidFill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128EC0B-64C3-4D51-AE49-7DE3498FA8D3}"/>
                </a:ext>
              </a:extLst>
            </p:cNvPr>
            <p:cNvGrpSpPr/>
            <p:nvPr/>
          </p:nvGrpSpPr>
          <p:grpSpPr>
            <a:xfrm>
              <a:off x="990600" y="1371600"/>
              <a:ext cx="4038600" cy="1569660"/>
              <a:chOff x="1066800" y="1419285"/>
              <a:chExt cx="4038600" cy="1569660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F05C7A3-3169-4351-A31B-E2B908BAF552}"/>
                  </a:ext>
                </a:extLst>
              </p:cNvPr>
              <p:cNvSpPr txBox="1"/>
              <p:nvPr/>
            </p:nvSpPr>
            <p:spPr>
              <a:xfrm>
                <a:off x="1371600" y="1419285"/>
                <a:ext cx="37338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 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("%d, ", node-&gt;item);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FD20270-5179-48BE-A63E-6FCB4778CCA2}"/>
                  </a:ext>
                </a:extLst>
              </p:cNvPr>
              <p:cNvSpPr txBox="1"/>
              <p:nvPr/>
            </p:nvSpPr>
            <p:spPr>
              <a:xfrm>
                <a:off x="1066800" y="1419285"/>
                <a:ext cx="4572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</p:txBody>
          </p:sp>
        </p:grp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74B2D29-82B0-477C-B44F-CA346A8E2240}"/>
              </a:ext>
            </a:extLst>
          </p:cNvPr>
          <p:cNvCxnSpPr/>
          <p:nvPr/>
        </p:nvCxnSpPr>
        <p:spPr>
          <a:xfrm>
            <a:off x="2413000" y="3429000"/>
            <a:ext cx="0" cy="11450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14319AE-84C2-4DA7-BD4C-19C14E3B057C}"/>
              </a:ext>
            </a:extLst>
          </p:cNvPr>
          <p:cNvCxnSpPr/>
          <p:nvPr/>
        </p:nvCxnSpPr>
        <p:spPr>
          <a:xfrm flipH="1">
            <a:off x="5080000" y="4579085"/>
            <a:ext cx="629752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ED99E67-743E-4E29-9401-1F262E6A7CC2}"/>
              </a:ext>
            </a:extLst>
          </p:cNvPr>
          <p:cNvSpPr txBox="1"/>
          <p:nvPr/>
        </p:nvSpPr>
        <p:spPr>
          <a:xfrm>
            <a:off x="5709752" y="4872335"/>
            <a:ext cx="123328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</a:rPr>
              <a:t>node-&gt;left is null</a:t>
            </a:r>
          </a:p>
          <a:p>
            <a:r>
              <a:rPr lang="en-SG" sz="1200" b="1" dirty="0">
                <a:solidFill>
                  <a:srgbClr val="FF0000"/>
                </a:solidFill>
              </a:rPr>
              <a:t>return;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0D7A296-08D1-4A61-9A0C-194BE5103562}"/>
              </a:ext>
            </a:extLst>
          </p:cNvPr>
          <p:cNvSpPr txBox="1"/>
          <p:nvPr/>
        </p:nvSpPr>
        <p:spPr>
          <a:xfrm>
            <a:off x="6839178" y="3021122"/>
            <a:ext cx="1388923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Print: 	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AD10DB7-3125-4AD1-AC42-589877469E96}"/>
              </a:ext>
            </a:extLst>
          </p:cNvPr>
          <p:cNvSpPr txBox="1"/>
          <p:nvPr/>
        </p:nvSpPr>
        <p:spPr>
          <a:xfrm>
            <a:off x="5709752" y="5329535"/>
            <a:ext cx="131497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</a:rPr>
              <a:t>node-&gt;right is null</a:t>
            </a:r>
          </a:p>
          <a:p>
            <a:r>
              <a:rPr lang="en-SG" sz="1200" b="1" dirty="0">
                <a:solidFill>
                  <a:srgbClr val="FF0000"/>
                </a:solidFill>
              </a:rPr>
              <a:t>return;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77E0B902-1A1A-46B1-BAF5-33D776DA1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417" y="0"/>
            <a:ext cx="9161417" cy="569167"/>
          </a:xfrm>
        </p:spPr>
        <p:txBody>
          <a:bodyPr/>
          <a:lstStyle/>
          <a:p>
            <a:r>
              <a:rPr lang="en-SG" dirty="0"/>
              <a:t>Question 2</a:t>
            </a:r>
          </a:p>
        </p:txBody>
      </p:sp>
    </p:spTree>
    <p:extLst>
      <p:ext uri="{BB962C8B-B14F-4D97-AF65-F5344CB8AC3E}">
        <p14:creationId xmlns:p14="http://schemas.microsoft.com/office/powerpoint/2010/main" val="298175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-0.00104 0.08635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07407E-6 L -0.00105 0.08634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59259E-6 L -0.00104 0.08635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8635 L 0.00052 0.11366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136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1366 L 0.00174 0.13241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13241 L -0.23993 0.16574 " pathEditMode="relative" rAng="0" ptsTypes="AA">
                                      <p:cBhvr>
                                        <p:cTn id="8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83" y="1667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3" grpId="0" animBg="1"/>
      <p:bldP spid="64" grpId="0" animBg="1"/>
      <p:bldP spid="6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A769EE1A-6C67-4223-8150-147C4695EC01}"/>
              </a:ext>
            </a:extLst>
          </p:cNvPr>
          <p:cNvSpPr/>
          <p:nvPr/>
        </p:nvSpPr>
        <p:spPr>
          <a:xfrm>
            <a:off x="0" y="685799"/>
            <a:ext cx="9144000" cy="5900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D96B9DD-FE4C-4B6E-95B5-44D7F78C0463}"/>
              </a:ext>
            </a:extLst>
          </p:cNvPr>
          <p:cNvCxnSpPr>
            <a:cxnSpLocks/>
          </p:cNvCxnSpPr>
          <p:nvPr/>
        </p:nvCxnSpPr>
        <p:spPr>
          <a:xfrm flipH="1" flipV="1">
            <a:off x="5105400" y="3883795"/>
            <a:ext cx="508000" cy="1374005"/>
          </a:xfrm>
          <a:prstGeom prst="bentConnector3">
            <a:avLst>
              <a:gd name="adj1" fmla="val -45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95DABF9D-4F3E-4600-8A2F-A41C915FE7B9}"/>
              </a:ext>
            </a:extLst>
          </p:cNvPr>
          <p:cNvSpPr/>
          <p:nvPr/>
        </p:nvSpPr>
        <p:spPr>
          <a:xfrm>
            <a:off x="7305040" y="753208"/>
            <a:ext cx="457200" cy="457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6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B96324-72DE-4639-89C6-2109B8F277B1}"/>
              </a:ext>
            </a:extLst>
          </p:cNvPr>
          <p:cNvSpPr/>
          <p:nvPr/>
        </p:nvSpPr>
        <p:spPr>
          <a:xfrm>
            <a:off x="6553200" y="1439008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D09ECC1-6FB6-4F11-9CBB-625E64BFB660}"/>
              </a:ext>
            </a:extLst>
          </p:cNvPr>
          <p:cNvSpPr/>
          <p:nvPr/>
        </p:nvSpPr>
        <p:spPr>
          <a:xfrm>
            <a:off x="8077200" y="1439008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8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F97CB2-25AA-446F-BCEF-2124688D24EE}"/>
              </a:ext>
            </a:extLst>
          </p:cNvPr>
          <p:cNvSpPr/>
          <p:nvPr/>
        </p:nvSpPr>
        <p:spPr>
          <a:xfrm>
            <a:off x="6096000" y="2277208"/>
            <a:ext cx="457200" cy="4572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732FB1-B5E2-49E6-8E0A-57DB40E31F46}"/>
              </a:ext>
            </a:extLst>
          </p:cNvPr>
          <p:cNvSpPr/>
          <p:nvPr/>
        </p:nvSpPr>
        <p:spPr>
          <a:xfrm>
            <a:off x="7010400" y="2277208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621712-10A7-4FF0-BDE2-98ADC3F530E2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6943445" y="1143453"/>
            <a:ext cx="428550" cy="362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36C032-AE78-40E2-B4D2-495024687A51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7695285" y="1143453"/>
            <a:ext cx="448870" cy="362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EB2670-0521-40F9-BA3B-1201025D0AD8}"/>
              </a:ext>
            </a:extLst>
          </p:cNvPr>
          <p:cNvCxnSpPr>
            <a:stCxn id="5" idx="3"/>
            <a:endCxn id="7" idx="0"/>
          </p:cNvCxnSpPr>
          <p:nvPr/>
        </p:nvCxnSpPr>
        <p:spPr>
          <a:xfrm flipH="1">
            <a:off x="6324600" y="1829253"/>
            <a:ext cx="295555" cy="447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FDF344-993D-4C68-93F2-BC276387DBB3}"/>
              </a:ext>
            </a:extLst>
          </p:cNvPr>
          <p:cNvCxnSpPr>
            <a:stCxn id="5" idx="5"/>
            <a:endCxn id="8" idx="0"/>
          </p:cNvCxnSpPr>
          <p:nvPr/>
        </p:nvCxnSpPr>
        <p:spPr>
          <a:xfrm>
            <a:off x="6943445" y="1829253"/>
            <a:ext cx="295555" cy="447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BF3216-6D66-4AAF-A98B-CE6D4A064635}"/>
              </a:ext>
            </a:extLst>
          </p:cNvPr>
          <p:cNvGrpSpPr/>
          <p:nvPr/>
        </p:nvGrpSpPr>
        <p:grpSpPr>
          <a:xfrm>
            <a:off x="146538" y="723900"/>
            <a:ext cx="4425462" cy="1714500"/>
            <a:chOff x="914400" y="1295400"/>
            <a:chExt cx="4425462" cy="17145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452B392-ED23-4149-BD94-1B87C92DAF54}"/>
                </a:ext>
              </a:extLst>
            </p:cNvPr>
            <p:cNvSpPr/>
            <p:nvPr/>
          </p:nvSpPr>
          <p:spPr>
            <a:xfrm>
              <a:off x="914400" y="1295400"/>
              <a:ext cx="4425462" cy="17145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13B9D17-366A-4CFE-A524-54D3D6E10D4F}"/>
                </a:ext>
              </a:extLst>
            </p:cNvPr>
            <p:cNvGrpSpPr/>
            <p:nvPr/>
          </p:nvGrpSpPr>
          <p:grpSpPr>
            <a:xfrm>
              <a:off x="990600" y="1371600"/>
              <a:ext cx="4038600" cy="1569660"/>
              <a:chOff x="1066800" y="1419285"/>
              <a:chExt cx="4038600" cy="1569660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DD240E-69CC-4F8A-B4DF-2F5C2AC3C8BC}"/>
                  </a:ext>
                </a:extLst>
              </p:cNvPr>
              <p:cNvSpPr txBox="1"/>
              <p:nvPr/>
            </p:nvSpPr>
            <p:spPr>
              <a:xfrm>
                <a:off x="1371600" y="1419285"/>
                <a:ext cx="37338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</a:t>
                </a:r>
              </a:p>
              <a:p>
                <a:r>
                  <a:rPr lang="en-SG" sz="1200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 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("%d, ", node-&gt;item);</a:t>
                </a:r>
              </a:p>
              <a:p>
                <a:r>
                  <a:rPr lang="en-SG" sz="1200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  <a:endParaRPr lang="en-SG" sz="1200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28837D-C2F2-4486-9545-5D13DFF044AC}"/>
                  </a:ext>
                </a:extLst>
              </p:cNvPr>
              <p:cNvSpPr txBox="1"/>
              <p:nvPr/>
            </p:nvSpPr>
            <p:spPr>
              <a:xfrm>
                <a:off x="1066800" y="1419285"/>
                <a:ext cx="4572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</p:txBody>
          </p:sp>
        </p:grp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22CBB1-0A13-4C40-A81F-FBC128943E43}"/>
              </a:ext>
            </a:extLst>
          </p:cNvPr>
          <p:cNvCxnSpPr/>
          <p:nvPr/>
        </p:nvCxnSpPr>
        <p:spPr>
          <a:xfrm flipH="1">
            <a:off x="4038600" y="1486672"/>
            <a:ext cx="62975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56B42DB-004D-4656-97F4-E5CEC6CF88C2}"/>
              </a:ext>
            </a:extLst>
          </p:cNvPr>
          <p:cNvGrpSpPr/>
          <p:nvPr/>
        </p:nvGrpSpPr>
        <p:grpSpPr>
          <a:xfrm>
            <a:off x="679938" y="2552700"/>
            <a:ext cx="4425462" cy="1714500"/>
            <a:chOff x="914400" y="1295400"/>
            <a:chExt cx="4425462" cy="17145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67F7D22-37FF-4501-9A08-7B39EB047DE1}"/>
                </a:ext>
              </a:extLst>
            </p:cNvPr>
            <p:cNvSpPr/>
            <p:nvPr/>
          </p:nvSpPr>
          <p:spPr>
            <a:xfrm>
              <a:off x="914400" y="1295400"/>
              <a:ext cx="4425462" cy="17145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D8D92EF-FAE0-4317-BA40-8A1768DFFD66}"/>
                </a:ext>
              </a:extLst>
            </p:cNvPr>
            <p:cNvGrpSpPr/>
            <p:nvPr/>
          </p:nvGrpSpPr>
          <p:grpSpPr>
            <a:xfrm>
              <a:off x="990600" y="1371600"/>
              <a:ext cx="4038600" cy="1569660"/>
              <a:chOff x="1066800" y="1419285"/>
              <a:chExt cx="4038600" cy="1569660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82248F7-5B4F-46D7-B28A-6F5286E5B60A}"/>
                  </a:ext>
                </a:extLst>
              </p:cNvPr>
              <p:cNvSpPr txBox="1"/>
              <p:nvPr/>
            </p:nvSpPr>
            <p:spPr>
              <a:xfrm>
                <a:off x="1371600" y="1419285"/>
                <a:ext cx="37338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</a:t>
                </a:r>
              </a:p>
              <a:p>
                <a:r>
                  <a:rPr lang="en-SG" sz="1200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 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("%d, ", node-&gt;item);</a:t>
                </a:r>
              </a:p>
              <a:p>
                <a:r>
                  <a:rPr lang="en-SG" sz="1200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  <a:endParaRPr lang="en-SG" sz="1200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CAB0682-6DC1-4B58-B159-12167BFB119F}"/>
                  </a:ext>
                </a:extLst>
              </p:cNvPr>
              <p:cNvSpPr txBox="1"/>
              <p:nvPr/>
            </p:nvSpPr>
            <p:spPr>
              <a:xfrm>
                <a:off x="1066800" y="1419285"/>
                <a:ext cx="4572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</p:txBody>
          </p:sp>
        </p:grp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3AB0F0-F400-4069-870D-FBCF4EFDD5F0}"/>
              </a:ext>
            </a:extLst>
          </p:cNvPr>
          <p:cNvCxnSpPr/>
          <p:nvPr/>
        </p:nvCxnSpPr>
        <p:spPr>
          <a:xfrm>
            <a:off x="1905000" y="1600200"/>
            <a:ext cx="0" cy="11450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2B52CF4-BFFB-46DD-9F2E-7CCC7759FC88}"/>
              </a:ext>
            </a:extLst>
          </p:cNvPr>
          <p:cNvCxnSpPr/>
          <p:nvPr/>
        </p:nvCxnSpPr>
        <p:spPr>
          <a:xfrm flipH="1">
            <a:off x="4572000" y="3352800"/>
            <a:ext cx="62975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1970C6A-5E3A-41EB-A1D2-ED5E70FED451}"/>
              </a:ext>
            </a:extLst>
          </p:cNvPr>
          <p:cNvGrpSpPr/>
          <p:nvPr/>
        </p:nvGrpSpPr>
        <p:grpSpPr>
          <a:xfrm>
            <a:off x="1187938" y="4381500"/>
            <a:ext cx="4425462" cy="1714500"/>
            <a:chOff x="914400" y="1295400"/>
            <a:chExt cx="4425462" cy="17145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3A5CA53-3E1C-46E2-AFA9-BBC2B2B48719}"/>
                </a:ext>
              </a:extLst>
            </p:cNvPr>
            <p:cNvSpPr/>
            <p:nvPr/>
          </p:nvSpPr>
          <p:spPr>
            <a:xfrm>
              <a:off x="914400" y="1295400"/>
              <a:ext cx="4425462" cy="17145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0070C0"/>
                </a:solidFill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128EC0B-64C3-4D51-AE49-7DE3498FA8D3}"/>
                </a:ext>
              </a:extLst>
            </p:cNvPr>
            <p:cNvGrpSpPr/>
            <p:nvPr/>
          </p:nvGrpSpPr>
          <p:grpSpPr>
            <a:xfrm>
              <a:off x="990600" y="1371600"/>
              <a:ext cx="4038600" cy="1569660"/>
              <a:chOff x="1066800" y="1419285"/>
              <a:chExt cx="4038600" cy="1569660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F05C7A3-3169-4351-A31B-E2B908BAF552}"/>
                  </a:ext>
                </a:extLst>
              </p:cNvPr>
              <p:cNvSpPr txBox="1"/>
              <p:nvPr/>
            </p:nvSpPr>
            <p:spPr>
              <a:xfrm>
                <a:off x="1371600" y="1419285"/>
                <a:ext cx="37338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 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("%d, ", node-&gt;item);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FD20270-5179-48BE-A63E-6FCB4778CCA2}"/>
                  </a:ext>
                </a:extLst>
              </p:cNvPr>
              <p:cNvSpPr txBox="1"/>
              <p:nvPr/>
            </p:nvSpPr>
            <p:spPr>
              <a:xfrm>
                <a:off x="1066800" y="1419285"/>
                <a:ext cx="4572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</p:txBody>
          </p:sp>
        </p:grp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74B2D29-82B0-477C-B44F-CA346A8E2240}"/>
              </a:ext>
            </a:extLst>
          </p:cNvPr>
          <p:cNvCxnSpPr/>
          <p:nvPr/>
        </p:nvCxnSpPr>
        <p:spPr>
          <a:xfrm>
            <a:off x="2413000" y="3733800"/>
            <a:ext cx="0" cy="7820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14319AE-84C2-4DA7-BD4C-19C14E3B057C}"/>
              </a:ext>
            </a:extLst>
          </p:cNvPr>
          <p:cNvCxnSpPr/>
          <p:nvPr/>
        </p:nvCxnSpPr>
        <p:spPr>
          <a:xfrm flipH="1">
            <a:off x="5080000" y="4579085"/>
            <a:ext cx="629752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ED99E67-743E-4E29-9401-1F262E6A7CC2}"/>
              </a:ext>
            </a:extLst>
          </p:cNvPr>
          <p:cNvSpPr txBox="1"/>
          <p:nvPr/>
        </p:nvSpPr>
        <p:spPr>
          <a:xfrm>
            <a:off x="5709752" y="4872335"/>
            <a:ext cx="123328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</a:rPr>
              <a:t>node-&gt;left is null</a:t>
            </a:r>
          </a:p>
          <a:p>
            <a:r>
              <a:rPr lang="en-SG" sz="1200" b="1" dirty="0">
                <a:solidFill>
                  <a:srgbClr val="FF0000"/>
                </a:solidFill>
              </a:rPr>
              <a:t>return;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0D7A296-08D1-4A61-9A0C-194BE5103562}"/>
              </a:ext>
            </a:extLst>
          </p:cNvPr>
          <p:cNvSpPr txBox="1"/>
          <p:nvPr/>
        </p:nvSpPr>
        <p:spPr>
          <a:xfrm>
            <a:off x="6839178" y="3021122"/>
            <a:ext cx="1388923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Print: 	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AD10DB7-3125-4AD1-AC42-589877469E96}"/>
              </a:ext>
            </a:extLst>
          </p:cNvPr>
          <p:cNvSpPr txBox="1"/>
          <p:nvPr/>
        </p:nvSpPr>
        <p:spPr>
          <a:xfrm>
            <a:off x="5709752" y="5329535"/>
            <a:ext cx="131497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</a:rPr>
              <a:t>node-&gt;right is null</a:t>
            </a:r>
          </a:p>
          <a:p>
            <a:r>
              <a:rPr lang="en-SG" sz="1200" b="1" dirty="0">
                <a:solidFill>
                  <a:srgbClr val="FF0000"/>
                </a:solidFill>
              </a:rPr>
              <a:t>return;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61E72A-485C-4ECD-BB4E-9AD2C13A27B0}"/>
              </a:ext>
            </a:extLst>
          </p:cNvPr>
          <p:cNvSpPr txBox="1"/>
          <p:nvPr/>
        </p:nvSpPr>
        <p:spPr>
          <a:xfrm>
            <a:off x="6839177" y="3029347"/>
            <a:ext cx="1388923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Print: 	1</a:t>
            </a:r>
          </a:p>
          <a:p>
            <a:r>
              <a:rPr lang="en-SG" sz="2000" b="1" dirty="0">
                <a:solidFill>
                  <a:srgbClr val="FF0000"/>
                </a:solidFill>
              </a:rPr>
              <a:t>	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F9F1D99-6CA1-48E1-84D1-FC0A61AAE4E7}"/>
              </a:ext>
            </a:extLst>
          </p:cNvPr>
          <p:cNvSpPr txBox="1"/>
          <p:nvPr/>
        </p:nvSpPr>
        <p:spPr>
          <a:xfrm>
            <a:off x="6839177" y="3027657"/>
            <a:ext cx="1388923" cy="101566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Print: 	1</a:t>
            </a:r>
          </a:p>
          <a:p>
            <a:r>
              <a:rPr lang="en-SG" sz="2000" b="1" dirty="0">
                <a:solidFill>
                  <a:srgbClr val="FF0000"/>
                </a:solidFill>
              </a:rPr>
              <a:t>	3</a:t>
            </a:r>
          </a:p>
          <a:p>
            <a:r>
              <a:rPr lang="en-SG" sz="2000" b="1" dirty="0">
                <a:solidFill>
                  <a:srgbClr val="FF0000"/>
                </a:solidFill>
              </a:rPr>
              <a:t>	5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2EAC0333-E7F6-474F-94A2-9F984F0B481A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2057400"/>
            <a:ext cx="533400" cy="1374005"/>
          </a:xfrm>
          <a:prstGeom prst="bentConnector3">
            <a:avLst>
              <a:gd name="adj1" fmla="val -4285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7486328-2A61-4B0C-98F7-6AA7F2237618}"/>
              </a:ext>
            </a:extLst>
          </p:cNvPr>
          <p:cNvSpPr txBox="1"/>
          <p:nvPr/>
        </p:nvSpPr>
        <p:spPr>
          <a:xfrm>
            <a:off x="6838462" y="3021122"/>
            <a:ext cx="1388923" cy="132343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Print: 	1</a:t>
            </a:r>
          </a:p>
          <a:p>
            <a:r>
              <a:rPr lang="en-SG" sz="2000" b="1" dirty="0">
                <a:solidFill>
                  <a:srgbClr val="FF0000"/>
                </a:solidFill>
              </a:rPr>
              <a:t>	3</a:t>
            </a:r>
          </a:p>
          <a:p>
            <a:r>
              <a:rPr lang="en-SG" sz="2000" b="1" dirty="0">
                <a:solidFill>
                  <a:srgbClr val="FF0000"/>
                </a:solidFill>
              </a:rPr>
              <a:t>	5</a:t>
            </a:r>
          </a:p>
          <a:p>
            <a:r>
              <a:rPr lang="en-SG" sz="2000" b="1" dirty="0">
                <a:solidFill>
                  <a:srgbClr val="FF0000"/>
                </a:solidFill>
              </a:rPr>
              <a:t>	6</a:t>
            </a:r>
          </a:p>
        </p:txBody>
      </p:sp>
      <p:sp>
        <p:nvSpPr>
          <p:cNvPr id="83" name="Title 1">
            <a:extLst>
              <a:ext uri="{FF2B5EF4-FFF2-40B4-BE49-F238E27FC236}">
                <a16:creationId xmlns:a16="http://schemas.microsoft.com/office/drawing/2014/main" id="{1187A20B-2399-4B26-935C-2E1992F1A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417" y="0"/>
            <a:ext cx="9161417" cy="569167"/>
          </a:xfrm>
        </p:spPr>
        <p:txBody>
          <a:bodyPr/>
          <a:lstStyle/>
          <a:p>
            <a:r>
              <a:rPr lang="en-SG" dirty="0"/>
              <a:t>Question 2</a:t>
            </a:r>
          </a:p>
        </p:txBody>
      </p:sp>
    </p:spTree>
    <p:extLst>
      <p:ext uri="{BB962C8B-B14F-4D97-AF65-F5344CB8AC3E}">
        <p14:creationId xmlns:p14="http://schemas.microsoft.com/office/powerpoint/2010/main" val="165122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L -0.00105 0.0222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02222 L -0.00105 0.04444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59259E-6 L -0.00104 0.08635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8635 L 0.00052 0.11366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136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1366 L 0.00174 0.13241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13241 L -0.23993 0.16574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83" y="1667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04444 L -0.24271 0.07731 " pathEditMode="relative" rAng="0" ptsTypes="AA">
                                      <p:cBhvr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83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-0.00104 0.02777 " pathEditMode="relative" rAng="0" ptsTypes="AA">
                                      <p:cBhvr>
                                        <p:cTn id="1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2777 L -0.00104 0.05 " pathEditMode="relative" rAng="0" ptsTypes="AA">
                                      <p:cBhvr>
                                        <p:cTn id="1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64" grpId="0" animBg="1"/>
      <p:bldP spid="64" grpId="1" animBg="1"/>
      <p:bldP spid="47" grpId="0"/>
      <p:bldP spid="56" grpId="0"/>
      <p:bldP spid="8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E301B12A-3DE2-4A86-BD3A-62468AB02CC1}"/>
              </a:ext>
            </a:extLst>
          </p:cNvPr>
          <p:cNvSpPr/>
          <p:nvPr/>
        </p:nvSpPr>
        <p:spPr>
          <a:xfrm>
            <a:off x="0" y="685799"/>
            <a:ext cx="9144000" cy="5900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5DABF9D-4F3E-4600-8A2F-A41C915FE7B9}"/>
              </a:ext>
            </a:extLst>
          </p:cNvPr>
          <p:cNvSpPr/>
          <p:nvPr/>
        </p:nvSpPr>
        <p:spPr>
          <a:xfrm>
            <a:off x="7305040" y="732620"/>
            <a:ext cx="457200" cy="457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6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B96324-72DE-4639-89C6-2109B8F277B1}"/>
              </a:ext>
            </a:extLst>
          </p:cNvPr>
          <p:cNvSpPr/>
          <p:nvPr/>
        </p:nvSpPr>
        <p:spPr>
          <a:xfrm>
            <a:off x="6553200" y="1418420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D09ECC1-6FB6-4F11-9CBB-625E64BFB660}"/>
              </a:ext>
            </a:extLst>
          </p:cNvPr>
          <p:cNvSpPr/>
          <p:nvPr/>
        </p:nvSpPr>
        <p:spPr>
          <a:xfrm>
            <a:off x="8077200" y="1418420"/>
            <a:ext cx="457200" cy="4572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8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F97CB2-25AA-446F-BCEF-2124688D24EE}"/>
              </a:ext>
            </a:extLst>
          </p:cNvPr>
          <p:cNvSpPr/>
          <p:nvPr/>
        </p:nvSpPr>
        <p:spPr>
          <a:xfrm>
            <a:off x="6096000" y="2256620"/>
            <a:ext cx="457200" cy="4572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732FB1-B5E2-49E6-8E0A-57DB40E31F46}"/>
              </a:ext>
            </a:extLst>
          </p:cNvPr>
          <p:cNvSpPr/>
          <p:nvPr/>
        </p:nvSpPr>
        <p:spPr>
          <a:xfrm>
            <a:off x="7010400" y="2256620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621712-10A7-4FF0-BDE2-98ADC3F530E2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6943445" y="1122865"/>
            <a:ext cx="428550" cy="362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36C032-AE78-40E2-B4D2-495024687A51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7695285" y="1122865"/>
            <a:ext cx="448870" cy="362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EB2670-0521-40F9-BA3B-1201025D0AD8}"/>
              </a:ext>
            </a:extLst>
          </p:cNvPr>
          <p:cNvCxnSpPr>
            <a:stCxn id="5" idx="3"/>
            <a:endCxn id="7" idx="0"/>
          </p:cNvCxnSpPr>
          <p:nvPr/>
        </p:nvCxnSpPr>
        <p:spPr>
          <a:xfrm flipH="1">
            <a:off x="6324600" y="1808665"/>
            <a:ext cx="295555" cy="447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FDF344-993D-4C68-93F2-BC276387DBB3}"/>
              </a:ext>
            </a:extLst>
          </p:cNvPr>
          <p:cNvCxnSpPr>
            <a:stCxn id="5" idx="5"/>
            <a:endCxn id="8" idx="0"/>
          </p:cNvCxnSpPr>
          <p:nvPr/>
        </p:nvCxnSpPr>
        <p:spPr>
          <a:xfrm>
            <a:off x="6943445" y="1808665"/>
            <a:ext cx="295555" cy="447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BF3216-6D66-4AAF-A98B-CE6D4A064635}"/>
              </a:ext>
            </a:extLst>
          </p:cNvPr>
          <p:cNvGrpSpPr/>
          <p:nvPr/>
        </p:nvGrpSpPr>
        <p:grpSpPr>
          <a:xfrm>
            <a:off x="146538" y="703312"/>
            <a:ext cx="4425462" cy="1714500"/>
            <a:chOff x="914400" y="1295400"/>
            <a:chExt cx="4425462" cy="17145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452B392-ED23-4149-BD94-1B87C92DAF54}"/>
                </a:ext>
              </a:extLst>
            </p:cNvPr>
            <p:cNvSpPr/>
            <p:nvPr/>
          </p:nvSpPr>
          <p:spPr>
            <a:xfrm>
              <a:off x="914400" y="1295400"/>
              <a:ext cx="4425462" cy="17145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13B9D17-366A-4CFE-A524-54D3D6E10D4F}"/>
                </a:ext>
              </a:extLst>
            </p:cNvPr>
            <p:cNvGrpSpPr/>
            <p:nvPr/>
          </p:nvGrpSpPr>
          <p:grpSpPr>
            <a:xfrm>
              <a:off x="990600" y="1371600"/>
              <a:ext cx="4038600" cy="1569660"/>
              <a:chOff x="1066800" y="1419285"/>
              <a:chExt cx="4038600" cy="1569660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DD240E-69CC-4F8A-B4DF-2F5C2AC3C8BC}"/>
                  </a:ext>
                </a:extLst>
              </p:cNvPr>
              <p:cNvSpPr txBox="1"/>
              <p:nvPr/>
            </p:nvSpPr>
            <p:spPr>
              <a:xfrm>
                <a:off x="1371600" y="1419285"/>
                <a:ext cx="37338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</a:t>
                </a:r>
              </a:p>
              <a:p>
                <a:r>
                  <a:rPr lang="en-SG" sz="1200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 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("%d, ", node-&gt;item);</a:t>
                </a:r>
              </a:p>
              <a:p>
                <a:r>
                  <a:rPr lang="en-SG" sz="1200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  <a:endParaRPr lang="en-SG" sz="1200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28837D-C2F2-4486-9545-5D13DFF044AC}"/>
                  </a:ext>
                </a:extLst>
              </p:cNvPr>
              <p:cNvSpPr txBox="1"/>
              <p:nvPr/>
            </p:nvSpPr>
            <p:spPr>
              <a:xfrm>
                <a:off x="1066800" y="1419285"/>
                <a:ext cx="4572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</p:txBody>
          </p:sp>
        </p:grp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22CBB1-0A13-4C40-A81F-FBC128943E43}"/>
              </a:ext>
            </a:extLst>
          </p:cNvPr>
          <p:cNvCxnSpPr/>
          <p:nvPr/>
        </p:nvCxnSpPr>
        <p:spPr>
          <a:xfrm flipH="1">
            <a:off x="4038600" y="1808212"/>
            <a:ext cx="62975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56B42DB-004D-4656-97F4-E5CEC6CF88C2}"/>
              </a:ext>
            </a:extLst>
          </p:cNvPr>
          <p:cNvGrpSpPr/>
          <p:nvPr/>
        </p:nvGrpSpPr>
        <p:grpSpPr>
          <a:xfrm>
            <a:off x="679938" y="2532112"/>
            <a:ext cx="4425462" cy="1714500"/>
            <a:chOff x="914400" y="1295400"/>
            <a:chExt cx="4425462" cy="17145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67F7D22-37FF-4501-9A08-7B39EB047DE1}"/>
                </a:ext>
              </a:extLst>
            </p:cNvPr>
            <p:cNvSpPr/>
            <p:nvPr/>
          </p:nvSpPr>
          <p:spPr>
            <a:xfrm>
              <a:off x="914400" y="1295400"/>
              <a:ext cx="4425462" cy="17145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D8D92EF-FAE0-4317-BA40-8A1768DFFD66}"/>
                </a:ext>
              </a:extLst>
            </p:cNvPr>
            <p:cNvGrpSpPr/>
            <p:nvPr/>
          </p:nvGrpSpPr>
          <p:grpSpPr>
            <a:xfrm>
              <a:off x="990600" y="1371600"/>
              <a:ext cx="4038600" cy="1569660"/>
              <a:chOff x="1066800" y="1419285"/>
              <a:chExt cx="4038600" cy="1569660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82248F7-5B4F-46D7-B28A-6F5286E5B60A}"/>
                  </a:ext>
                </a:extLst>
              </p:cNvPr>
              <p:cNvSpPr txBox="1"/>
              <p:nvPr/>
            </p:nvSpPr>
            <p:spPr>
              <a:xfrm>
                <a:off x="1371600" y="1419285"/>
                <a:ext cx="37338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*node){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 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("%d, ", node-&gt;item);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printBSTInOrder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  <a:endParaRPr lang="en-SG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CAB0682-6DC1-4B58-B159-12167BFB119F}"/>
                  </a:ext>
                </a:extLst>
              </p:cNvPr>
              <p:cNvSpPr txBox="1"/>
              <p:nvPr/>
            </p:nvSpPr>
            <p:spPr>
              <a:xfrm>
                <a:off x="1066800" y="1419285"/>
                <a:ext cx="4572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</p:txBody>
          </p:sp>
        </p:grp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3AB0F0-F400-4069-870D-FBCF4EFDD5F0}"/>
              </a:ext>
            </a:extLst>
          </p:cNvPr>
          <p:cNvCxnSpPr/>
          <p:nvPr/>
        </p:nvCxnSpPr>
        <p:spPr>
          <a:xfrm>
            <a:off x="1905000" y="1935454"/>
            <a:ext cx="0" cy="7109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2B52CF4-BFFB-46DD-9F2E-7CCC7759FC88}"/>
              </a:ext>
            </a:extLst>
          </p:cNvPr>
          <p:cNvCxnSpPr/>
          <p:nvPr/>
        </p:nvCxnSpPr>
        <p:spPr>
          <a:xfrm flipH="1">
            <a:off x="4572000" y="2731182"/>
            <a:ext cx="62975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ED99E67-743E-4E29-9401-1F262E6A7CC2}"/>
              </a:ext>
            </a:extLst>
          </p:cNvPr>
          <p:cNvSpPr txBox="1"/>
          <p:nvPr/>
        </p:nvSpPr>
        <p:spPr>
          <a:xfrm>
            <a:off x="5129380" y="3028612"/>
            <a:ext cx="123328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</a:rPr>
              <a:t>node-&gt;left is null</a:t>
            </a:r>
          </a:p>
          <a:p>
            <a:r>
              <a:rPr lang="en-SG" sz="1200" b="1" dirty="0">
                <a:solidFill>
                  <a:srgbClr val="FF0000"/>
                </a:solidFill>
              </a:rPr>
              <a:t>return;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AD10DB7-3125-4AD1-AC42-589877469E96}"/>
              </a:ext>
            </a:extLst>
          </p:cNvPr>
          <p:cNvSpPr txBox="1"/>
          <p:nvPr/>
        </p:nvSpPr>
        <p:spPr>
          <a:xfrm>
            <a:off x="5129380" y="3485812"/>
            <a:ext cx="131497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</a:rPr>
              <a:t>node-&gt;right is null</a:t>
            </a:r>
          </a:p>
          <a:p>
            <a:r>
              <a:rPr lang="en-SG" sz="1200" b="1" dirty="0">
                <a:solidFill>
                  <a:srgbClr val="FF0000"/>
                </a:solidFill>
              </a:rPr>
              <a:t>return;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2EAC0333-E7F6-474F-94A2-9F984F0B481A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2036812"/>
            <a:ext cx="533400" cy="1374005"/>
          </a:xfrm>
          <a:prstGeom prst="bentConnector3">
            <a:avLst>
              <a:gd name="adj1" fmla="val -4285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36300BA-F1AF-4CA6-904F-5D9FC9AD01A0}"/>
              </a:ext>
            </a:extLst>
          </p:cNvPr>
          <p:cNvSpPr txBox="1"/>
          <p:nvPr/>
        </p:nvSpPr>
        <p:spPr>
          <a:xfrm>
            <a:off x="6848453" y="3016984"/>
            <a:ext cx="1388923" cy="132343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Print: 	1</a:t>
            </a:r>
          </a:p>
          <a:p>
            <a:r>
              <a:rPr lang="en-SG" sz="2000" b="1" dirty="0">
                <a:solidFill>
                  <a:srgbClr val="FF0000"/>
                </a:solidFill>
              </a:rPr>
              <a:t>	3</a:t>
            </a:r>
          </a:p>
          <a:p>
            <a:r>
              <a:rPr lang="en-SG" sz="2000" b="1" dirty="0">
                <a:solidFill>
                  <a:srgbClr val="FF0000"/>
                </a:solidFill>
              </a:rPr>
              <a:t>	5</a:t>
            </a:r>
          </a:p>
          <a:p>
            <a:r>
              <a:rPr lang="en-SG" sz="2000" b="1" dirty="0">
                <a:solidFill>
                  <a:srgbClr val="FF0000"/>
                </a:solidFill>
              </a:rPr>
              <a:t>	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7F2352-DD1F-4703-A2D0-1A3540B31A37}"/>
              </a:ext>
            </a:extLst>
          </p:cNvPr>
          <p:cNvSpPr txBox="1"/>
          <p:nvPr/>
        </p:nvSpPr>
        <p:spPr>
          <a:xfrm>
            <a:off x="6848453" y="3016984"/>
            <a:ext cx="1388923" cy="163121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Print: 	1</a:t>
            </a:r>
          </a:p>
          <a:p>
            <a:r>
              <a:rPr lang="en-SG" sz="2000" b="1" dirty="0">
                <a:solidFill>
                  <a:srgbClr val="FF0000"/>
                </a:solidFill>
              </a:rPr>
              <a:t>	3</a:t>
            </a:r>
          </a:p>
          <a:p>
            <a:r>
              <a:rPr lang="en-SG" sz="2000" b="1" dirty="0">
                <a:solidFill>
                  <a:srgbClr val="FF0000"/>
                </a:solidFill>
              </a:rPr>
              <a:t>	5</a:t>
            </a:r>
          </a:p>
          <a:p>
            <a:r>
              <a:rPr lang="en-SG" sz="2000" b="1" dirty="0">
                <a:solidFill>
                  <a:srgbClr val="FF0000"/>
                </a:solidFill>
              </a:rPr>
              <a:t>	6</a:t>
            </a:r>
          </a:p>
          <a:p>
            <a:r>
              <a:rPr lang="en-SG" sz="2000" b="1" dirty="0">
                <a:solidFill>
                  <a:srgbClr val="FF0000"/>
                </a:solidFill>
              </a:rPr>
              <a:t>	8</a:t>
            </a:r>
          </a:p>
        </p:txBody>
      </p:sp>
      <p:sp>
        <p:nvSpPr>
          <p:cNvPr id="68" name="Title 1">
            <a:extLst>
              <a:ext uri="{FF2B5EF4-FFF2-40B4-BE49-F238E27FC236}">
                <a16:creationId xmlns:a16="http://schemas.microsoft.com/office/drawing/2014/main" id="{3BF5335B-311F-440C-83C5-1ABBACF15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417" y="0"/>
            <a:ext cx="9161417" cy="569167"/>
          </a:xfrm>
        </p:spPr>
        <p:txBody>
          <a:bodyPr/>
          <a:lstStyle/>
          <a:p>
            <a:r>
              <a:rPr lang="en-SG" dirty="0"/>
              <a:t>Question 2</a:t>
            </a:r>
          </a:p>
        </p:txBody>
      </p:sp>
    </p:spTree>
    <p:extLst>
      <p:ext uri="{BB962C8B-B14F-4D97-AF65-F5344CB8AC3E}">
        <p14:creationId xmlns:p14="http://schemas.microsoft.com/office/powerpoint/2010/main" val="218876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85185E-6 L -0.00105 0.07662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07662 L -0.00105 0.11018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11018 L -0.00105 0.13217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13217 L -0.23438 0.16551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67" y="1667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L -0.24271 0.03333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35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64" grpId="0" animBg="1"/>
      <p:bldP spid="64" grpId="1" animBg="1"/>
      <p:bldP spid="6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C48D-FDE4-4B1D-8040-95465FF4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7238C-A325-4D45-AE47-BDDE72D83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Write a function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isBST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that determines whether a given Binary Tree is also a Binary Search Tree.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function should return 1 if the BT is a BST, and 0 otherwise. </a:t>
            </a:r>
            <a:endParaRPr lang="en-SG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330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DDAC14-AE35-4430-94E4-CB9A658D1DD1}"/>
              </a:ext>
            </a:extLst>
          </p:cNvPr>
          <p:cNvSpPr/>
          <p:nvPr/>
        </p:nvSpPr>
        <p:spPr>
          <a:xfrm>
            <a:off x="0" y="569167"/>
            <a:ext cx="9144000" cy="60174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04F81-8C17-4058-AD23-73010178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Template.c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77D8C3-BCC5-4598-89F7-D1B5FA0163B5}"/>
              </a:ext>
            </a:extLst>
          </p:cNvPr>
          <p:cNvSpPr txBox="1"/>
          <p:nvPr/>
        </p:nvSpPr>
        <p:spPr>
          <a:xfrm>
            <a:off x="457200" y="-3857089"/>
            <a:ext cx="8229600" cy="10987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CE1007/CZ1007 Data Structures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Week 13 Lab and Tutorial - Binary Search Tree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///////////////////////////////////////////////////////////////////////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_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item;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struct _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*left;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struct _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*right;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///////////////////////////////////////////////////////////////////////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**node, int value);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printBSTInOrder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isBST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min, int max);</a:t>
            </a:r>
          </a:p>
          <a:p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value);</a:t>
            </a:r>
          </a:p>
          <a:p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findMin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*p);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///////////////////////////////////////////////////////////////////////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*root=NULL;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do{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("input a value you want to insert(-1 to quit):");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if 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!=-1)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root,i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}while(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!=-1);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printBSTInOrder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3</a:t>
            </a: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( </a:t>
            </a:r>
            <a:r>
              <a:rPr lang="en-SG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isBST</a:t>
            </a:r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(root,-1000000, 1000000)==1</a:t>
            </a:r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("It is a BST!\n");</a:t>
            </a: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("It is not a BST!\n");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do{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ninput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 value you want to remove(-1 to quit):");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if 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!=-1){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root=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root,i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printBSTInOrder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}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}while(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!=-1);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A6BEB-45BB-48D4-B3AB-9F29606246B4}"/>
              </a:ext>
            </a:extLst>
          </p:cNvPr>
          <p:cNvSpPr txBox="1"/>
          <p:nvPr/>
        </p:nvSpPr>
        <p:spPr>
          <a:xfrm>
            <a:off x="76200" y="-3857089"/>
            <a:ext cx="457200" cy="11172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A79940-E349-44B3-B544-5C0A175D8938}"/>
              </a:ext>
            </a:extLst>
          </p:cNvPr>
          <p:cNvSpPr txBox="1">
            <a:spLocks/>
          </p:cNvSpPr>
          <p:nvPr/>
        </p:nvSpPr>
        <p:spPr>
          <a:xfrm>
            <a:off x="-17418" y="-13233"/>
            <a:ext cx="9161417" cy="569167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 kern="1200" cap="all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r>
              <a:rPr lang="en-SG"/>
              <a:t>Template.c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24663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55480A-CF1D-4D0F-860A-1895145E92DB}"/>
              </a:ext>
            </a:extLst>
          </p:cNvPr>
          <p:cNvSpPr/>
          <p:nvPr/>
        </p:nvSpPr>
        <p:spPr>
          <a:xfrm>
            <a:off x="152400" y="653534"/>
            <a:ext cx="5638800" cy="254686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45444C-08FB-4856-B2E0-1473D475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3 solution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F909C8-855B-44B0-9B11-E8A57103ADBE}"/>
              </a:ext>
            </a:extLst>
          </p:cNvPr>
          <p:cNvGrpSpPr/>
          <p:nvPr/>
        </p:nvGrpSpPr>
        <p:grpSpPr>
          <a:xfrm>
            <a:off x="2362200" y="3352800"/>
            <a:ext cx="6553200" cy="3048000"/>
            <a:chOff x="2209800" y="3352800"/>
            <a:chExt cx="6553200" cy="304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1D416F2-61C0-4FD6-B87D-4CDB0BA76B0E}"/>
                </a:ext>
              </a:extLst>
            </p:cNvPr>
            <p:cNvSpPr/>
            <p:nvPr/>
          </p:nvSpPr>
          <p:spPr>
            <a:xfrm>
              <a:off x="2209800" y="3352800"/>
              <a:ext cx="6324600" cy="3048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AE64A0D-5C7A-4B63-A7A4-742141464474}"/>
                </a:ext>
              </a:extLst>
            </p:cNvPr>
            <p:cNvGrpSpPr/>
            <p:nvPr/>
          </p:nvGrpSpPr>
          <p:grpSpPr>
            <a:xfrm>
              <a:off x="2286000" y="3429000"/>
              <a:ext cx="6477000" cy="2893100"/>
              <a:chOff x="1066800" y="1419285"/>
              <a:chExt cx="6934200" cy="289310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B4BC45-EF1D-4359-A6C4-F5A84EA3DE32}"/>
                  </a:ext>
                </a:extLst>
              </p:cNvPr>
              <p:cNvSpPr txBox="1"/>
              <p:nvPr/>
            </p:nvSpPr>
            <p:spPr>
              <a:xfrm>
                <a:off x="1447800" y="1419285"/>
                <a:ext cx="6553200" cy="2893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</a:t>
                </a:r>
                <a:r>
                  <a:rPr lang="en-SG" sz="14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int </a:t>
                </a:r>
                <a:r>
                  <a:rPr lang="en-SG" sz="14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{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1;</a:t>
                </a:r>
              </a:p>
              <a:p>
                <a:endParaRPr lang="en-SG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//the node's value should belong to (min, max)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&gt;= max || node-&gt;item &lt;= min)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0;</a:t>
                </a:r>
              </a:p>
              <a:p>
                <a:endParaRPr lang="en-SG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left node should be smaller than node-&gt;item</a:t>
                </a:r>
              </a:p>
              <a:p>
                <a:r>
                  <a:rPr lang="en-SG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// right node should be larger than node-&gt;item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</a:t>
                </a:r>
                <a:r>
                  <a:rPr lang="en-SG" sz="1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SG" sz="1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left,min</a:t>
                </a:r>
                <a:r>
                  <a:rPr lang="en-SG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node-&gt;item)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&amp;&amp; </a:t>
                </a:r>
                <a:r>
                  <a:rPr lang="en-SG" sz="1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SG" sz="1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right,node</a:t>
                </a:r>
                <a:r>
                  <a:rPr lang="en-SG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-&gt;item, max)</a:t>
                </a:r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8FB066-0262-477E-8036-B020C5797101}"/>
                  </a:ext>
                </a:extLst>
              </p:cNvPr>
              <p:cNvSpPr txBox="1"/>
              <p:nvPr/>
            </p:nvSpPr>
            <p:spPr>
              <a:xfrm>
                <a:off x="1066800" y="1419285"/>
                <a:ext cx="457200" cy="2893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F557A43-8EAF-4E60-8D97-ADB20C0BE289}"/>
              </a:ext>
            </a:extLst>
          </p:cNvPr>
          <p:cNvGrpSpPr/>
          <p:nvPr/>
        </p:nvGrpSpPr>
        <p:grpSpPr>
          <a:xfrm>
            <a:off x="228600" y="609600"/>
            <a:ext cx="5410200" cy="2475369"/>
            <a:chOff x="1143000" y="1371600"/>
            <a:chExt cx="5410200" cy="247536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476087-0D6A-4AAE-8C6E-BF77EFA909A2}"/>
                </a:ext>
              </a:extLst>
            </p:cNvPr>
            <p:cNvSpPr txBox="1"/>
            <p:nvPr/>
          </p:nvSpPr>
          <p:spPr>
            <a:xfrm>
              <a:off x="1524000" y="1600200"/>
              <a:ext cx="5029200" cy="2246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en-SG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(){</a:t>
              </a:r>
            </a:p>
            <a:p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...</a:t>
              </a:r>
            </a:p>
            <a:p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//question 3</a:t>
              </a:r>
            </a:p>
            <a:p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if ( </a:t>
              </a:r>
              <a:r>
                <a:rPr lang="en-SG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isBST</a:t>
              </a:r>
              <a:r>
                <a:rPr lang="en-SG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(root, -1000000, 1000000)</a:t>
              </a:r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==1)</a:t>
              </a:r>
            </a:p>
            <a:p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  <a:r>
                <a:rPr lang="en-SG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("It is a BST!\n");</a:t>
              </a:r>
            </a:p>
            <a:p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else</a:t>
              </a:r>
            </a:p>
            <a:p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  <a:r>
                <a:rPr lang="en-SG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("It is not a BST!\n");</a:t>
              </a:r>
            </a:p>
            <a:p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...</a:t>
              </a:r>
            </a:p>
            <a:p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return 0;</a:t>
              </a:r>
            </a:p>
            <a:p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5DD4B03-48A4-41BA-9494-1A8620BBD1C0}"/>
                </a:ext>
              </a:extLst>
            </p:cNvPr>
            <p:cNvSpPr txBox="1"/>
            <p:nvPr/>
          </p:nvSpPr>
          <p:spPr>
            <a:xfrm>
              <a:off x="1143000" y="1600200"/>
              <a:ext cx="579474" cy="2246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  <a:p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  <a:p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  <a:p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  <a:p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  <a:p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  <a:p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  <a:p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  <a:p>
              <a:r>
                <a:rPr lang="en-SG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C065948-E41F-4413-9D65-35C1A14CAB53}"/>
                </a:ext>
              </a:extLst>
            </p:cNvPr>
            <p:cNvGrpSpPr/>
            <p:nvPr/>
          </p:nvGrpSpPr>
          <p:grpSpPr>
            <a:xfrm>
              <a:off x="4114800" y="1371600"/>
              <a:ext cx="551754" cy="914400"/>
              <a:chOff x="4800600" y="1371600"/>
              <a:chExt cx="551754" cy="91440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F3F32D-1CDB-4A92-B454-6E2ACA475871}"/>
                  </a:ext>
                </a:extLst>
              </p:cNvPr>
              <p:cNvSpPr txBox="1"/>
              <p:nvPr/>
            </p:nvSpPr>
            <p:spPr>
              <a:xfrm>
                <a:off x="4800600" y="1371600"/>
                <a:ext cx="551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b="1" dirty="0">
                    <a:solidFill>
                      <a:srgbClr val="FF0000"/>
                    </a:solidFill>
                  </a:rPr>
                  <a:t>min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0151BE11-A7AC-4B78-834F-7CED9D03F84F}"/>
                  </a:ext>
                </a:extLst>
              </p:cNvPr>
              <p:cNvCxnSpPr>
                <a:stCxn id="16" idx="2"/>
              </p:cNvCxnSpPr>
              <p:nvPr/>
            </p:nvCxnSpPr>
            <p:spPr>
              <a:xfrm flipH="1">
                <a:off x="4953000" y="1740932"/>
                <a:ext cx="123477" cy="54506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1E8A68D-1466-48D4-86F8-117D160B58F2}"/>
                </a:ext>
              </a:extLst>
            </p:cNvPr>
            <p:cNvGrpSpPr/>
            <p:nvPr/>
          </p:nvGrpSpPr>
          <p:grpSpPr>
            <a:xfrm>
              <a:off x="5105400" y="1415534"/>
              <a:ext cx="589713" cy="870466"/>
              <a:chOff x="5867400" y="1415534"/>
              <a:chExt cx="589713" cy="870466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B1CE09-86BA-4D5B-BF64-24A28FF5D860}"/>
                  </a:ext>
                </a:extLst>
              </p:cNvPr>
              <p:cNvSpPr txBox="1"/>
              <p:nvPr/>
            </p:nvSpPr>
            <p:spPr>
              <a:xfrm>
                <a:off x="5867400" y="1415534"/>
                <a:ext cx="589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b="1" dirty="0">
                    <a:solidFill>
                      <a:srgbClr val="FF0000"/>
                    </a:solidFill>
                  </a:rPr>
                  <a:t>max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2F51C13B-BB03-42D8-91A1-3059A5F63716}"/>
                  </a:ext>
                </a:extLst>
              </p:cNvPr>
              <p:cNvCxnSpPr>
                <a:cxnSpLocks/>
                <a:stCxn id="14" idx="2"/>
              </p:cNvCxnSpPr>
              <p:nvPr/>
            </p:nvCxnSpPr>
            <p:spPr>
              <a:xfrm flipH="1">
                <a:off x="6096000" y="1784866"/>
                <a:ext cx="66257" cy="50113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51716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740FD497-FFEC-4654-BA1B-46953919AB36}"/>
              </a:ext>
            </a:extLst>
          </p:cNvPr>
          <p:cNvSpPr/>
          <p:nvPr/>
        </p:nvSpPr>
        <p:spPr>
          <a:xfrm>
            <a:off x="0" y="685799"/>
            <a:ext cx="9144000" cy="5900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A32C92-F807-43B8-84B2-ED2EB2E600D5}"/>
              </a:ext>
            </a:extLst>
          </p:cNvPr>
          <p:cNvSpPr/>
          <p:nvPr/>
        </p:nvSpPr>
        <p:spPr>
          <a:xfrm>
            <a:off x="7873297" y="801045"/>
            <a:ext cx="377851" cy="3778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F4C2F7-AE54-48F6-BCCD-CFA0F530D0C3}"/>
              </a:ext>
            </a:extLst>
          </p:cNvPr>
          <p:cNvSpPr/>
          <p:nvPr/>
        </p:nvSpPr>
        <p:spPr>
          <a:xfrm>
            <a:off x="7251942" y="1367822"/>
            <a:ext cx="377851" cy="3778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5B9228-8427-4421-8C0D-912F090C78C3}"/>
              </a:ext>
            </a:extLst>
          </p:cNvPr>
          <p:cNvSpPr/>
          <p:nvPr/>
        </p:nvSpPr>
        <p:spPr>
          <a:xfrm>
            <a:off x="8511446" y="1367822"/>
            <a:ext cx="377851" cy="3778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8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E9C1FD-886E-4AB4-A2AD-AADCA8D7AA3B}"/>
              </a:ext>
            </a:extLst>
          </p:cNvPr>
          <p:cNvSpPr/>
          <p:nvPr/>
        </p:nvSpPr>
        <p:spPr>
          <a:xfrm>
            <a:off x="6874091" y="2060549"/>
            <a:ext cx="377851" cy="3778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059058-CAE1-4AAF-B77C-A2A456FBD4EF}"/>
              </a:ext>
            </a:extLst>
          </p:cNvPr>
          <p:cNvSpPr/>
          <p:nvPr/>
        </p:nvSpPr>
        <p:spPr>
          <a:xfrm>
            <a:off x="7629793" y="2060549"/>
            <a:ext cx="377851" cy="3778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347725-721A-46B6-AE02-93A9942CF176}"/>
              </a:ext>
            </a:extLst>
          </p:cNvPr>
          <p:cNvCxnSpPr>
            <a:stCxn id="8" idx="3"/>
            <a:endCxn id="9" idx="7"/>
          </p:cNvCxnSpPr>
          <p:nvPr/>
        </p:nvCxnSpPr>
        <p:spPr>
          <a:xfrm flipH="1">
            <a:off x="7574459" y="1123561"/>
            <a:ext cx="354173" cy="299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311E76-E299-43B9-ACD4-C822813B5246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8195814" y="1123561"/>
            <a:ext cx="370967" cy="299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80F5F6-D00B-4479-BD7A-7E3087735D3A}"/>
              </a:ext>
            </a:extLst>
          </p:cNvPr>
          <p:cNvCxnSpPr>
            <a:stCxn id="9" idx="3"/>
            <a:endCxn id="11" idx="0"/>
          </p:cNvCxnSpPr>
          <p:nvPr/>
        </p:nvCxnSpPr>
        <p:spPr>
          <a:xfrm flipH="1">
            <a:off x="7063017" y="1690338"/>
            <a:ext cx="244260" cy="3702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4EBF39-DD9E-48FB-BF77-127084D5ABB2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7574459" y="1690338"/>
            <a:ext cx="244260" cy="3702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7473BB9B-225E-413E-A5C1-C03F0863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417" y="0"/>
            <a:ext cx="9161417" cy="569167"/>
          </a:xfrm>
        </p:spPr>
        <p:txBody>
          <a:bodyPr/>
          <a:lstStyle/>
          <a:p>
            <a:r>
              <a:rPr lang="en-SG" dirty="0"/>
              <a:t>Question 3 – example 1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97254B1-C216-4B94-A5E8-18D29353C853}"/>
              </a:ext>
            </a:extLst>
          </p:cNvPr>
          <p:cNvGrpSpPr/>
          <p:nvPr/>
        </p:nvGrpSpPr>
        <p:grpSpPr>
          <a:xfrm>
            <a:off x="177477" y="715738"/>
            <a:ext cx="6369943" cy="1802011"/>
            <a:chOff x="152400" y="685800"/>
            <a:chExt cx="6369943" cy="180201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2539690-90AE-49F6-87F3-A0AE91936070}"/>
                </a:ext>
              </a:extLst>
            </p:cNvPr>
            <p:cNvSpPr/>
            <p:nvPr/>
          </p:nvSpPr>
          <p:spPr>
            <a:xfrm>
              <a:off x="152400" y="685800"/>
              <a:ext cx="6369943" cy="18020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950C6BB-12EB-491E-8043-B0717316F009}"/>
                </a:ext>
              </a:extLst>
            </p:cNvPr>
            <p:cNvGrpSpPr/>
            <p:nvPr/>
          </p:nvGrpSpPr>
          <p:grpSpPr>
            <a:xfrm>
              <a:off x="228600" y="733485"/>
              <a:ext cx="5334914" cy="1754326"/>
              <a:chOff x="1066800" y="1419285"/>
              <a:chExt cx="5334914" cy="1754326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DE60B6-C51E-4D3C-9CE3-4ED9B4A7D4D6}"/>
                  </a:ext>
                </a:extLst>
              </p:cNvPr>
              <p:cNvSpPr txBox="1"/>
              <p:nvPr/>
            </p:nvSpPr>
            <p:spPr>
              <a:xfrm>
                <a:off x="1295399" y="1419285"/>
                <a:ext cx="5106315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min, int max) {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&gt;= max || node-&gt;item &lt;= min)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0;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min, node-&gt;item)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&amp;&amp;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node-&gt;item, max);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ED4BF3-AE7D-4ABC-854C-DF30EAA1881E}"/>
                  </a:ext>
                </a:extLst>
              </p:cNvPr>
              <p:cNvSpPr txBox="1"/>
              <p:nvPr/>
            </p:nvSpPr>
            <p:spPr>
              <a:xfrm>
                <a:off x="1066800" y="1419285"/>
                <a:ext cx="457200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844D5D-7945-4B16-87A0-3D13518B5A2E}"/>
                </a:ext>
              </a:extLst>
            </p:cNvPr>
            <p:cNvSpPr txBox="1"/>
            <p:nvPr/>
          </p:nvSpPr>
          <p:spPr>
            <a:xfrm>
              <a:off x="5200187" y="1113062"/>
              <a:ext cx="1175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>
                  <a:solidFill>
                    <a:srgbClr val="C00000"/>
                  </a:solidFill>
                </a:rPr>
                <a:t>node-&gt;item = 6</a:t>
              </a:r>
            </a:p>
            <a:p>
              <a:r>
                <a:rPr lang="en-SG" sz="1200" b="1" dirty="0">
                  <a:solidFill>
                    <a:srgbClr val="C00000"/>
                  </a:solidFill>
                </a:rPr>
                <a:t>min = -1000000</a:t>
              </a:r>
            </a:p>
            <a:p>
              <a:r>
                <a:rPr lang="en-SG" sz="1200" b="1" dirty="0">
                  <a:solidFill>
                    <a:srgbClr val="C00000"/>
                  </a:solidFill>
                </a:rPr>
                <a:t>max = 1000000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3A0760-E8C4-40CC-9737-B907D36018A0}"/>
              </a:ext>
            </a:extLst>
          </p:cNvPr>
          <p:cNvCxnSpPr/>
          <p:nvPr/>
        </p:nvCxnSpPr>
        <p:spPr>
          <a:xfrm flipH="1">
            <a:off x="4802425" y="868138"/>
            <a:ext cx="62975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E428C3-09EE-457C-9CA8-3D7C0591F14C}"/>
              </a:ext>
            </a:extLst>
          </p:cNvPr>
          <p:cNvGrpSpPr/>
          <p:nvPr/>
        </p:nvGrpSpPr>
        <p:grpSpPr>
          <a:xfrm>
            <a:off x="640457" y="2737872"/>
            <a:ext cx="6369943" cy="1802011"/>
            <a:chOff x="530997" y="2693366"/>
            <a:chExt cx="6369943" cy="180201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31A3283-CF63-4D75-8B86-5761549BCD20}"/>
                </a:ext>
              </a:extLst>
            </p:cNvPr>
            <p:cNvSpPr/>
            <p:nvPr/>
          </p:nvSpPr>
          <p:spPr>
            <a:xfrm>
              <a:off x="530997" y="2693366"/>
              <a:ext cx="6369943" cy="18020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67D8383-DB1B-4A81-B090-0C636DAE1902}"/>
                </a:ext>
              </a:extLst>
            </p:cNvPr>
            <p:cNvGrpSpPr/>
            <p:nvPr/>
          </p:nvGrpSpPr>
          <p:grpSpPr>
            <a:xfrm>
              <a:off x="607197" y="2741051"/>
              <a:ext cx="5334914" cy="1754326"/>
              <a:chOff x="1066800" y="1419285"/>
              <a:chExt cx="5334914" cy="1754326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BF8333-C32D-4A64-8AE3-2C59F1DB1E8F}"/>
                  </a:ext>
                </a:extLst>
              </p:cNvPr>
              <p:cNvSpPr txBox="1"/>
              <p:nvPr/>
            </p:nvSpPr>
            <p:spPr>
              <a:xfrm>
                <a:off x="1295399" y="1419285"/>
                <a:ext cx="5106315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min, int max) {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&gt;= max || node-&gt;item &lt;= min)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0;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min, node-&gt;item)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&amp;&amp;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node-&gt;item, max);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E449F3-797F-4B39-868A-AAA877197B6A}"/>
                  </a:ext>
                </a:extLst>
              </p:cNvPr>
              <p:cNvSpPr txBox="1"/>
              <p:nvPr/>
            </p:nvSpPr>
            <p:spPr>
              <a:xfrm>
                <a:off x="1066800" y="1419285"/>
                <a:ext cx="457200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1A05FA3-5A0E-4674-8C65-9F13A3851F90}"/>
                </a:ext>
              </a:extLst>
            </p:cNvPr>
            <p:cNvSpPr txBox="1"/>
            <p:nvPr/>
          </p:nvSpPr>
          <p:spPr>
            <a:xfrm>
              <a:off x="5578784" y="3079694"/>
              <a:ext cx="1175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>
                  <a:solidFill>
                    <a:srgbClr val="00B050"/>
                  </a:solidFill>
                </a:rPr>
                <a:t>node-&gt;item = 3</a:t>
              </a:r>
            </a:p>
            <a:p>
              <a:r>
                <a:rPr lang="en-SG" sz="1200" b="1" dirty="0">
                  <a:solidFill>
                    <a:srgbClr val="00B050"/>
                  </a:solidFill>
                </a:rPr>
                <a:t>min = -1000000</a:t>
              </a:r>
            </a:p>
            <a:p>
              <a:r>
                <a:rPr lang="en-SG" sz="1200" b="1" dirty="0">
                  <a:solidFill>
                    <a:srgbClr val="00B050"/>
                  </a:solidFill>
                </a:rPr>
                <a:t>max = 6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3D534EE-EB15-478B-9524-16063891872D}"/>
              </a:ext>
            </a:extLst>
          </p:cNvPr>
          <p:cNvGrpSpPr/>
          <p:nvPr/>
        </p:nvGrpSpPr>
        <p:grpSpPr>
          <a:xfrm>
            <a:off x="1143000" y="4700139"/>
            <a:ext cx="6369943" cy="1802011"/>
            <a:chOff x="1049929" y="4704417"/>
            <a:chExt cx="6369943" cy="180201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6D4E33E-69E1-4C87-AEF8-6B2DC8269D9E}"/>
                </a:ext>
              </a:extLst>
            </p:cNvPr>
            <p:cNvGrpSpPr/>
            <p:nvPr/>
          </p:nvGrpSpPr>
          <p:grpSpPr>
            <a:xfrm>
              <a:off x="1049929" y="4704417"/>
              <a:ext cx="6369943" cy="1802011"/>
              <a:chOff x="1049929" y="4704417"/>
              <a:chExt cx="6369943" cy="1802011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3A104EE-F8DF-445A-8991-D18F33D6F892}"/>
                  </a:ext>
                </a:extLst>
              </p:cNvPr>
              <p:cNvSpPr/>
              <p:nvPr/>
            </p:nvSpPr>
            <p:spPr>
              <a:xfrm>
                <a:off x="1049929" y="4704417"/>
                <a:ext cx="6369943" cy="180201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CF27684-51CC-4EA2-84EB-65D421782D9D}"/>
                  </a:ext>
                </a:extLst>
              </p:cNvPr>
              <p:cNvGrpSpPr/>
              <p:nvPr/>
            </p:nvGrpSpPr>
            <p:grpSpPr>
              <a:xfrm>
                <a:off x="1126129" y="4752102"/>
                <a:ext cx="5334914" cy="1754326"/>
                <a:chOff x="1066800" y="1419285"/>
                <a:chExt cx="5334914" cy="1754326"/>
              </a:xfrm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2987609-E314-4ECD-B80E-D116B7CB6774}"/>
                    </a:ext>
                  </a:extLst>
                </p:cNvPr>
                <p:cNvSpPr txBox="1"/>
                <p:nvPr/>
              </p:nvSpPr>
              <p:spPr>
                <a:xfrm>
                  <a:off x="1295399" y="1419285"/>
                  <a:ext cx="5106315" cy="17543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int </a:t>
                  </a:r>
                  <a:r>
                    <a:rPr lang="en-SG" sz="1200" b="1" dirty="0" err="1">
                      <a:solidFill>
                        <a:srgbClr val="0070C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isBST</a:t>
                  </a:r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</a:t>
                  </a:r>
                  <a:r>
                    <a:rPr lang="en-SG" sz="1200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BSTNode</a:t>
                  </a:r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*node, int min, int max) {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if (node==NULL)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     return 1;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if (node-&gt;item &gt;= max || node-&gt;item &lt;= min)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     return 0;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return </a:t>
                  </a:r>
                  <a:r>
                    <a:rPr lang="en-SG" sz="1200" b="1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isBST</a:t>
                  </a:r>
                  <a:r>
                    <a:rPr lang="en-SG" sz="12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(node-&gt;left, min, node-&gt;item)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        &amp;&amp; </a:t>
                  </a:r>
                  <a:r>
                    <a:rPr lang="en-SG" sz="1200" b="1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isBST</a:t>
                  </a:r>
                  <a:r>
                    <a:rPr lang="en-SG" sz="12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(node-&gt;right, node-&gt;item, max);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}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857B05B-731E-42AA-95DE-D42E12B9AAE8}"/>
                    </a:ext>
                  </a:extLst>
                </p:cNvPr>
                <p:cNvSpPr txBox="1"/>
                <p:nvPr/>
              </p:nvSpPr>
              <p:spPr>
                <a:xfrm>
                  <a:off x="1066800" y="1419285"/>
                  <a:ext cx="457200" cy="17543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1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2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3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4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5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6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7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8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</a:t>
                  </a:r>
                </a:p>
              </p:txBody>
            </p:sp>
          </p:grp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8698754-B7EC-4668-B30E-3BE1D5F515CE}"/>
                </a:ext>
              </a:extLst>
            </p:cNvPr>
            <p:cNvSpPr txBox="1"/>
            <p:nvPr/>
          </p:nvSpPr>
          <p:spPr>
            <a:xfrm>
              <a:off x="6097716" y="5229286"/>
              <a:ext cx="1175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>
                  <a:solidFill>
                    <a:srgbClr val="0070C0"/>
                  </a:solidFill>
                </a:rPr>
                <a:t>node-&gt;item = 1</a:t>
              </a:r>
            </a:p>
            <a:p>
              <a:r>
                <a:rPr lang="en-SG" sz="1200" b="1" dirty="0">
                  <a:solidFill>
                    <a:srgbClr val="0070C0"/>
                  </a:solidFill>
                </a:rPr>
                <a:t>min = -1000000</a:t>
              </a:r>
            </a:p>
            <a:p>
              <a:r>
                <a:rPr lang="en-SG" sz="1200" b="1" dirty="0">
                  <a:solidFill>
                    <a:srgbClr val="0070C0"/>
                  </a:solidFill>
                </a:rPr>
                <a:t>max = 3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734552E-070D-488B-92F2-FD90F292D1D5}"/>
              </a:ext>
            </a:extLst>
          </p:cNvPr>
          <p:cNvCxnSpPr/>
          <p:nvPr/>
        </p:nvCxnSpPr>
        <p:spPr>
          <a:xfrm>
            <a:off x="1752600" y="2116916"/>
            <a:ext cx="0" cy="7024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5BE1957-4D4F-404D-8FB7-DA316A1A2111}"/>
              </a:ext>
            </a:extLst>
          </p:cNvPr>
          <p:cNvCxnSpPr/>
          <p:nvPr/>
        </p:nvCxnSpPr>
        <p:spPr>
          <a:xfrm>
            <a:off x="2286000" y="4114800"/>
            <a:ext cx="0" cy="7024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CC9E2F-7219-4229-BA1E-C187061AA88E}"/>
              </a:ext>
            </a:extLst>
          </p:cNvPr>
          <p:cNvCxnSpPr/>
          <p:nvPr/>
        </p:nvCxnSpPr>
        <p:spPr>
          <a:xfrm flipH="1">
            <a:off x="5373368" y="2895600"/>
            <a:ext cx="62975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9163789-A664-4F22-AA98-F67E23F6CA40}"/>
              </a:ext>
            </a:extLst>
          </p:cNvPr>
          <p:cNvCxnSpPr/>
          <p:nvPr/>
        </p:nvCxnSpPr>
        <p:spPr>
          <a:xfrm flipH="1">
            <a:off x="5875911" y="4876800"/>
            <a:ext cx="629752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DBD2E122-CC17-4BA4-8997-FAE6206DDCF5}"/>
              </a:ext>
            </a:extLst>
          </p:cNvPr>
          <p:cNvCxnSpPr>
            <a:cxnSpLocks/>
          </p:cNvCxnSpPr>
          <p:nvPr/>
        </p:nvCxnSpPr>
        <p:spPr>
          <a:xfrm flipH="1" flipV="1">
            <a:off x="7010400" y="4191000"/>
            <a:ext cx="502543" cy="1474280"/>
          </a:xfrm>
          <a:prstGeom prst="bentConnector3">
            <a:avLst>
              <a:gd name="adj1" fmla="val -7082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C7F2F08-74FA-404D-9E45-E693EDF170FF}"/>
              </a:ext>
            </a:extLst>
          </p:cNvPr>
          <p:cNvSpPr txBox="1"/>
          <p:nvPr/>
        </p:nvSpPr>
        <p:spPr>
          <a:xfrm>
            <a:off x="6310422" y="6271317"/>
            <a:ext cx="24050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</a:rPr>
              <a:t>node-&gt;left and node-&gt;right are null</a:t>
            </a:r>
          </a:p>
          <a:p>
            <a:r>
              <a:rPr lang="en-SG" sz="1200" b="1" dirty="0">
                <a:solidFill>
                  <a:srgbClr val="FF0000"/>
                </a:solidFill>
              </a:rPr>
              <a:t>return 1 &amp;&amp; 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CF284E-E1CD-4CC4-AF3E-3CF87BE85C48}"/>
              </a:ext>
            </a:extLst>
          </p:cNvPr>
          <p:cNvSpPr txBox="1"/>
          <p:nvPr/>
        </p:nvSpPr>
        <p:spPr>
          <a:xfrm>
            <a:off x="6463297" y="5990040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1 &amp;&amp;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7C84EF-4C73-43D7-A319-3F7A34DC3FED}"/>
              </a:ext>
            </a:extLst>
          </p:cNvPr>
          <p:cNvSpPr txBox="1"/>
          <p:nvPr/>
        </p:nvSpPr>
        <p:spPr>
          <a:xfrm>
            <a:off x="7890186" y="487331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8E443C2-BE55-4BED-B484-AC0B76570009}"/>
              </a:ext>
            </a:extLst>
          </p:cNvPr>
          <p:cNvSpPr txBox="1"/>
          <p:nvPr/>
        </p:nvSpPr>
        <p:spPr>
          <a:xfrm>
            <a:off x="6068005" y="4053902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1 &amp;&amp; </a:t>
            </a:r>
          </a:p>
        </p:txBody>
      </p:sp>
    </p:spTree>
    <p:extLst>
      <p:ext uri="{BB962C8B-B14F-4D97-AF65-F5344CB8AC3E}">
        <p14:creationId xmlns:p14="http://schemas.microsoft.com/office/powerpoint/2010/main" val="230879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7 L -0.00052 0.16551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22222E-6 L 1.38889E-6 0.16667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11111E-6 L -0.01024 0.16227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9" grpId="0"/>
      <p:bldP spid="49" grpId="1"/>
      <p:bldP spid="50" grpId="0"/>
      <p:bldP spid="50" grpId="1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17B3-A0CD-4140-BBD4-023454AD1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Basic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18CE6-4E6C-48EC-BC6E-8A4E89DB6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BST?</a:t>
            </a:r>
          </a:p>
          <a:p>
            <a:pPr lvl="1"/>
            <a:r>
              <a:rPr lang="en-US" dirty="0"/>
              <a:t>A BT where the </a:t>
            </a:r>
            <a:r>
              <a:rPr lang="en-US" b="1" dirty="0"/>
              <a:t>L &lt; C &lt; R </a:t>
            </a:r>
            <a:r>
              <a:rPr lang="en-US" dirty="0"/>
              <a:t>rule is enforced</a:t>
            </a:r>
          </a:p>
          <a:p>
            <a:pPr lvl="1"/>
            <a:r>
              <a:rPr lang="en-US" dirty="0"/>
              <a:t>Recursively,</a:t>
            </a:r>
          </a:p>
          <a:p>
            <a:pPr lvl="2"/>
            <a:r>
              <a:rPr lang="en-US" b="1" dirty="0"/>
              <a:t>C</a:t>
            </a:r>
            <a:r>
              <a:rPr lang="en-US" dirty="0"/>
              <a:t> is the data in the current node</a:t>
            </a:r>
          </a:p>
          <a:p>
            <a:pPr lvl="2"/>
            <a:r>
              <a:rPr lang="en-US" b="1" dirty="0"/>
              <a:t>L</a:t>
            </a:r>
            <a:r>
              <a:rPr lang="en-US" dirty="0"/>
              <a:t> represents the data in any/all nodes from C’s left subtree</a:t>
            </a:r>
          </a:p>
          <a:p>
            <a:pPr lvl="2"/>
            <a:r>
              <a:rPr lang="en-US" b="1" dirty="0"/>
              <a:t>R</a:t>
            </a:r>
            <a:r>
              <a:rPr lang="en-US" dirty="0"/>
              <a:t> represents the data in any/all nodes from C’s right subtree</a:t>
            </a:r>
          </a:p>
          <a:p>
            <a:pPr lvl="2"/>
            <a:endParaRPr lang="en-US" dirty="0"/>
          </a:p>
          <a:p>
            <a:r>
              <a:rPr lang="en-US" dirty="0"/>
              <a:t>Key point:</a:t>
            </a:r>
          </a:p>
          <a:p>
            <a:pPr lvl="1"/>
            <a:r>
              <a:rPr lang="en-US" dirty="0"/>
              <a:t>Given an existing BST and a new value to store, there is always a </a:t>
            </a:r>
            <a:r>
              <a:rPr lang="en-US" b="1" dirty="0"/>
              <a:t>unique position </a:t>
            </a:r>
            <a:r>
              <a:rPr lang="en-US" dirty="0"/>
              <a:t>for the new value</a:t>
            </a:r>
          </a:p>
        </p:txBody>
      </p:sp>
    </p:spTree>
    <p:extLst>
      <p:ext uri="{BB962C8B-B14F-4D97-AF65-F5344CB8AC3E}">
        <p14:creationId xmlns:p14="http://schemas.microsoft.com/office/powerpoint/2010/main" val="3782021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D38956C-0AD9-4F75-B64E-05DB60D0D9B3}"/>
              </a:ext>
            </a:extLst>
          </p:cNvPr>
          <p:cNvSpPr/>
          <p:nvPr/>
        </p:nvSpPr>
        <p:spPr>
          <a:xfrm>
            <a:off x="0" y="685799"/>
            <a:ext cx="9144000" cy="5900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81032AB4-613D-4808-92D0-39A83AF72073}"/>
              </a:ext>
            </a:extLst>
          </p:cNvPr>
          <p:cNvCxnSpPr>
            <a:cxnSpLocks/>
          </p:cNvCxnSpPr>
          <p:nvPr/>
        </p:nvCxnSpPr>
        <p:spPr>
          <a:xfrm flipH="1" flipV="1">
            <a:off x="6547420" y="2138341"/>
            <a:ext cx="462980" cy="1519259"/>
          </a:xfrm>
          <a:prstGeom prst="bentConnector3">
            <a:avLst>
              <a:gd name="adj1" fmla="val -4937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3A32C92-F807-43B8-84B2-ED2EB2E600D5}"/>
              </a:ext>
            </a:extLst>
          </p:cNvPr>
          <p:cNvSpPr/>
          <p:nvPr/>
        </p:nvSpPr>
        <p:spPr>
          <a:xfrm>
            <a:off x="7873297" y="801045"/>
            <a:ext cx="377851" cy="3778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F4C2F7-AE54-48F6-BCCD-CFA0F530D0C3}"/>
              </a:ext>
            </a:extLst>
          </p:cNvPr>
          <p:cNvSpPr/>
          <p:nvPr/>
        </p:nvSpPr>
        <p:spPr>
          <a:xfrm>
            <a:off x="7251942" y="1367822"/>
            <a:ext cx="377851" cy="37785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5B9228-8427-4421-8C0D-912F090C78C3}"/>
              </a:ext>
            </a:extLst>
          </p:cNvPr>
          <p:cNvSpPr/>
          <p:nvPr/>
        </p:nvSpPr>
        <p:spPr>
          <a:xfrm>
            <a:off x="8511446" y="1367822"/>
            <a:ext cx="377851" cy="3778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8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E9C1FD-886E-4AB4-A2AD-AADCA8D7AA3B}"/>
              </a:ext>
            </a:extLst>
          </p:cNvPr>
          <p:cNvSpPr/>
          <p:nvPr/>
        </p:nvSpPr>
        <p:spPr>
          <a:xfrm>
            <a:off x="6874091" y="2060549"/>
            <a:ext cx="377851" cy="37785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059058-CAE1-4AAF-B77C-A2A456FBD4EF}"/>
              </a:ext>
            </a:extLst>
          </p:cNvPr>
          <p:cNvSpPr/>
          <p:nvPr/>
        </p:nvSpPr>
        <p:spPr>
          <a:xfrm>
            <a:off x="7629793" y="2060549"/>
            <a:ext cx="377851" cy="3778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347725-721A-46B6-AE02-93A9942CF176}"/>
              </a:ext>
            </a:extLst>
          </p:cNvPr>
          <p:cNvCxnSpPr>
            <a:stCxn id="8" idx="3"/>
            <a:endCxn id="9" idx="7"/>
          </p:cNvCxnSpPr>
          <p:nvPr/>
        </p:nvCxnSpPr>
        <p:spPr>
          <a:xfrm flipH="1">
            <a:off x="7574459" y="1123561"/>
            <a:ext cx="354173" cy="299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311E76-E299-43B9-ACD4-C822813B5246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8195814" y="1123561"/>
            <a:ext cx="370967" cy="299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80F5F6-D00B-4479-BD7A-7E3087735D3A}"/>
              </a:ext>
            </a:extLst>
          </p:cNvPr>
          <p:cNvCxnSpPr>
            <a:stCxn id="9" idx="3"/>
            <a:endCxn id="11" idx="0"/>
          </p:cNvCxnSpPr>
          <p:nvPr/>
        </p:nvCxnSpPr>
        <p:spPr>
          <a:xfrm flipH="1">
            <a:off x="7063017" y="1690338"/>
            <a:ext cx="244260" cy="3702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4EBF39-DD9E-48FB-BF77-127084D5ABB2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7574459" y="1690338"/>
            <a:ext cx="244260" cy="3702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7473BB9B-225E-413E-A5C1-C03F0863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417" y="0"/>
            <a:ext cx="9161417" cy="569167"/>
          </a:xfrm>
        </p:spPr>
        <p:txBody>
          <a:bodyPr/>
          <a:lstStyle/>
          <a:p>
            <a:r>
              <a:rPr lang="en-SG" dirty="0"/>
              <a:t>Question 3 – example 1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97254B1-C216-4B94-A5E8-18D29353C853}"/>
              </a:ext>
            </a:extLst>
          </p:cNvPr>
          <p:cNvGrpSpPr/>
          <p:nvPr/>
        </p:nvGrpSpPr>
        <p:grpSpPr>
          <a:xfrm>
            <a:off x="177477" y="715738"/>
            <a:ext cx="6369943" cy="1802011"/>
            <a:chOff x="152400" y="685800"/>
            <a:chExt cx="6369943" cy="180201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2539690-90AE-49F6-87F3-A0AE91936070}"/>
                </a:ext>
              </a:extLst>
            </p:cNvPr>
            <p:cNvSpPr/>
            <p:nvPr/>
          </p:nvSpPr>
          <p:spPr>
            <a:xfrm>
              <a:off x="152400" y="685800"/>
              <a:ext cx="6369943" cy="18020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950C6BB-12EB-491E-8043-B0717316F009}"/>
                </a:ext>
              </a:extLst>
            </p:cNvPr>
            <p:cNvGrpSpPr/>
            <p:nvPr/>
          </p:nvGrpSpPr>
          <p:grpSpPr>
            <a:xfrm>
              <a:off x="228600" y="733485"/>
              <a:ext cx="5334914" cy="1754326"/>
              <a:chOff x="1066800" y="1419285"/>
              <a:chExt cx="5334914" cy="1754326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DE60B6-C51E-4D3C-9CE3-4ED9B4A7D4D6}"/>
                  </a:ext>
                </a:extLst>
              </p:cNvPr>
              <p:cNvSpPr txBox="1"/>
              <p:nvPr/>
            </p:nvSpPr>
            <p:spPr>
              <a:xfrm>
                <a:off x="1295399" y="1419285"/>
                <a:ext cx="5106315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min, int max) {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&gt;= max || node-&gt;item &lt;= min)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0;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min, node-&gt;item)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&amp;&amp;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node-&gt;item, max);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ED4BF3-AE7D-4ABC-854C-DF30EAA1881E}"/>
                  </a:ext>
                </a:extLst>
              </p:cNvPr>
              <p:cNvSpPr txBox="1"/>
              <p:nvPr/>
            </p:nvSpPr>
            <p:spPr>
              <a:xfrm>
                <a:off x="1066800" y="1419285"/>
                <a:ext cx="457200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844D5D-7945-4B16-87A0-3D13518B5A2E}"/>
                </a:ext>
              </a:extLst>
            </p:cNvPr>
            <p:cNvSpPr txBox="1"/>
            <p:nvPr/>
          </p:nvSpPr>
          <p:spPr>
            <a:xfrm>
              <a:off x="5200187" y="1113062"/>
              <a:ext cx="1175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>
                  <a:solidFill>
                    <a:srgbClr val="C00000"/>
                  </a:solidFill>
                </a:rPr>
                <a:t>node-&gt;item = 6</a:t>
              </a:r>
            </a:p>
            <a:p>
              <a:r>
                <a:rPr lang="en-SG" sz="1200" b="1" dirty="0">
                  <a:solidFill>
                    <a:srgbClr val="C00000"/>
                  </a:solidFill>
                </a:rPr>
                <a:t>min = -1000000</a:t>
              </a:r>
            </a:p>
            <a:p>
              <a:r>
                <a:rPr lang="en-SG" sz="1200" b="1" dirty="0">
                  <a:solidFill>
                    <a:srgbClr val="C00000"/>
                  </a:solidFill>
                </a:rPr>
                <a:t>max = 1000000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3A0760-E8C4-40CC-9737-B907D36018A0}"/>
              </a:ext>
            </a:extLst>
          </p:cNvPr>
          <p:cNvCxnSpPr/>
          <p:nvPr/>
        </p:nvCxnSpPr>
        <p:spPr>
          <a:xfrm flipH="1">
            <a:off x="4800600" y="2003763"/>
            <a:ext cx="62975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E428C3-09EE-457C-9CA8-3D7C0591F14C}"/>
              </a:ext>
            </a:extLst>
          </p:cNvPr>
          <p:cNvGrpSpPr/>
          <p:nvPr/>
        </p:nvGrpSpPr>
        <p:grpSpPr>
          <a:xfrm>
            <a:off x="640457" y="2737872"/>
            <a:ext cx="6369943" cy="1802011"/>
            <a:chOff x="530997" y="2693366"/>
            <a:chExt cx="6369943" cy="180201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31A3283-CF63-4D75-8B86-5761549BCD20}"/>
                </a:ext>
              </a:extLst>
            </p:cNvPr>
            <p:cNvSpPr/>
            <p:nvPr/>
          </p:nvSpPr>
          <p:spPr>
            <a:xfrm>
              <a:off x="530997" y="2693366"/>
              <a:ext cx="6369943" cy="18020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67D8383-DB1B-4A81-B090-0C636DAE1902}"/>
                </a:ext>
              </a:extLst>
            </p:cNvPr>
            <p:cNvGrpSpPr/>
            <p:nvPr/>
          </p:nvGrpSpPr>
          <p:grpSpPr>
            <a:xfrm>
              <a:off x="607197" y="2741051"/>
              <a:ext cx="5334914" cy="1754326"/>
              <a:chOff x="1066800" y="1419285"/>
              <a:chExt cx="5334914" cy="1754326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BF8333-C32D-4A64-8AE3-2C59F1DB1E8F}"/>
                  </a:ext>
                </a:extLst>
              </p:cNvPr>
              <p:cNvSpPr txBox="1"/>
              <p:nvPr/>
            </p:nvSpPr>
            <p:spPr>
              <a:xfrm>
                <a:off x="1295399" y="1419285"/>
                <a:ext cx="5106315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min, int max) {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&gt;= max || node-&gt;item &lt;= min)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0;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min, node-&gt;item)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&amp;&amp;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node-&gt;item, max);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E449F3-797F-4B39-868A-AAA877197B6A}"/>
                  </a:ext>
                </a:extLst>
              </p:cNvPr>
              <p:cNvSpPr txBox="1"/>
              <p:nvPr/>
            </p:nvSpPr>
            <p:spPr>
              <a:xfrm>
                <a:off x="1066800" y="1419285"/>
                <a:ext cx="457200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1A05FA3-5A0E-4674-8C65-9F13A3851F90}"/>
                </a:ext>
              </a:extLst>
            </p:cNvPr>
            <p:cNvSpPr txBox="1"/>
            <p:nvPr/>
          </p:nvSpPr>
          <p:spPr>
            <a:xfrm>
              <a:off x="5578784" y="3079694"/>
              <a:ext cx="1175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>
                  <a:solidFill>
                    <a:srgbClr val="00B050"/>
                  </a:solidFill>
                </a:rPr>
                <a:t>node-&gt;item = 3</a:t>
              </a:r>
            </a:p>
            <a:p>
              <a:r>
                <a:rPr lang="en-SG" sz="1200" b="1" dirty="0">
                  <a:solidFill>
                    <a:srgbClr val="00B050"/>
                  </a:solidFill>
                </a:rPr>
                <a:t>min = -1000000</a:t>
              </a:r>
            </a:p>
            <a:p>
              <a:r>
                <a:rPr lang="en-SG" sz="1200" b="1" dirty="0">
                  <a:solidFill>
                    <a:srgbClr val="00B050"/>
                  </a:solidFill>
                </a:rPr>
                <a:t>max = 6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3D534EE-EB15-478B-9524-16063891872D}"/>
              </a:ext>
            </a:extLst>
          </p:cNvPr>
          <p:cNvGrpSpPr/>
          <p:nvPr/>
        </p:nvGrpSpPr>
        <p:grpSpPr>
          <a:xfrm>
            <a:off x="1143000" y="4700139"/>
            <a:ext cx="6369943" cy="1802011"/>
            <a:chOff x="1049929" y="4704417"/>
            <a:chExt cx="6369943" cy="180201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6D4E33E-69E1-4C87-AEF8-6B2DC8269D9E}"/>
                </a:ext>
              </a:extLst>
            </p:cNvPr>
            <p:cNvGrpSpPr/>
            <p:nvPr/>
          </p:nvGrpSpPr>
          <p:grpSpPr>
            <a:xfrm>
              <a:off x="1049929" y="4704417"/>
              <a:ext cx="6369943" cy="1802011"/>
              <a:chOff x="1049929" y="4704417"/>
              <a:chExt cx="6369943" cy="1802011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3A104EE-F8DF-445A-8991-D18F33D6F892}"/>
                  </a:ext>
                </a:extLst>
              </p:cNvPr>
              <p:cNvSpPr/>
              <p:nvPr/>
            </p:nvSpPr>
            <p:spPr>
              <a:xfrm>
                <a:off x="1049929" y="4704417"/>
                <a:ext cx="6369943" cy="180201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CF27684-51CC-4EA2-84EB-65D421782D9D}"/>
                  </a:ext>
                </a:extLst>
              </p:cNvPr>
              <p:cNvGrpSpPr/>
              <p:nvPr/>
            </p:nvGrpSpPr>
            <p:grpSpPr>
              <a:xfrm>
                <a:off x="1126129" y="4752102"/>
                <a:ext cx="5334914" cy="1754326"/>
                <a:chOff x="1066800" y="1419285"/>
                <a:chExt cx="5334914" cy="1754326"/>
              </a:xfrm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2987609-E314-4ECD-B80E-D116B7CB6774}"/>
                    </a:ext>
                  </a:extLst>
                </p:cNvPr>
                <p:cNvSpPr txBox="1"/>
                <p:nvPr/>
              </p:nvSpPr>
              <p:spPr>
                <a:xfrm>
                  <a:off x="1295399" y="1419285"/>
                  <a:ext cx="5106315" cy="17543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int </a:t>
                  </a:r>
                  <a:r>
                    <a:rPr lang="en-SG" sz="1200" b="1" dirty="0" err="1">
                      <a:solidFill>
                        <a:srgbClr val="7030A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isBST</a:t>
                  </a:r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</a:t>
                  </a:r>
                  <a:r>
                    <a:rPr lang="en-SG" sz="1200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BSTNode</a:t>
                  </a:r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*node, int min, int max) {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if (node==NULL)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     return 1;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if (node-&gt;item &gt;= max || node-&gt;item &lt;= min)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     return 0;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return </a:t>
                  </a:r>
                  <a:r>
                    <a:rPr lang="en-SG" sz="1200" b="1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isBST</a:t>
                  </a:r>
                  <a:r>
                    <a:rPr lang="en-SG" sz="12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(node-&gt;left, min, node-&gt;item)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        &amp;&amp; </a:t>
                  </a:r>
                  <a:r>
                    <a:rPr lang="en-SG" sz="1200" b="1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isBST</a:t>
                  </a:r>
                  <a:r>
                    <a:rPr lang="en-SG" sz="12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(node-&gt;right, node-&gt;item, max);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}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857B05B-731E-42AA-95DE-D42E12B9AAE8}"/>
                    </a:ext>
                  </a:extLst>
                </p:cNvPr>
                <p:cNvSpPr txBox="1"/>
                <p:nvPr/>
              </p:nvSpPr>
              <p:spPr>
                <a:xfrm>
                  <a:off x="1066800" y="1419285"/>
                  <a:ext cx="457200" cy="17543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1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2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3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4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5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6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7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8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</a:t>
                  </a:r>
                </a:p>
              </p:txBody>
            </p:sp>
          </p:grp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8698754-B7EC-4668-B30E-3BE1D5F515CE}"/>
                </a:ext>
              </a:extLst>
            </p:cNvPr>
            <p:cNvSpPr txBox="1"/>
            <p:nvPr/>
          </p:nvSpPr>
          <p:spPr>
            <a:xfrm>
              <a:off x="6097716" y="5229286"/>
              <a:ext cx="1175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>
                  <a:solidFill>
                    <a:srgbClr val="7030A0"/>
                  </a:solidFill>
                </a:rPr>
                <a:t>node-&gt;item = 5</a:t>
              </a:r>
            </a:p>
            <a:p>
              <a:r>
                <a:rPr lang="en-SG" sz="1200" b="1" dirty="0">
                  <a:solidFill>
                    <a:srgbClr val="7030A0"/>
                  </a:solidFill>
                </a:rPr>
                <a:t>min = 3</a:t>
              </a:r>
            </a:p>
            <a:p>
              <a:r>
                <a:rPr lang="en-SG" sz="1200" b="1" dirty="0">
                  <a:solidFill>
                    <a:srgbClr val="7030A0"/>
                  </a:solidFill>
                </a:rPr>
                <a:t>max = 6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734552E-070D-488B-92F2-FD90F292D1D5}"/>
              </a:ext>
            </a:extLst>
          </p:cNvPr>
          <p:cNvCxnSpPr/>
          <p:nvPr/>
        </p:nvCxnSpPr>
        <p:spPr>
          <a:xfrm>
            <a:off x="1752600" y="2116916"/>
            <a:ext cx="0" cy="7024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5BE1957-4D4F-404D-8FB7-DA316A1A2111}"/>
              </a:ext>
            </a:extLst>
          </p:cNvPr>
          <p:cNvCxnSpPr/>
          <p:nvPr/>
        </p:nvCxnSpPr>
        <p:spPr>
          <a:xfrm>
            <a:off x="2590800" y="4267200"/>
            <a:ext cx="0" cy="527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CC9E2F-7219-4229-BA1E-C187061AA88E}"/>
              </a:ext>
            </a:extLst>
          </p:cNvPr>
          <p:cNvCxnSpPr/>
          <p:nvPr/>
        </p:nvCxnSpPr>
        <p:spPr>
          <a:xfrm flipH="1">
            <a:off x="5334000" y="4038600"/>
            <a:ext cx="62975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9163789-A664-4F22-AA98-F67E23F6CA40}"/>
              </a:ext>
            </a:extLst>
          </p:cNvPr>
          <p:cNvCxnSpPr/>
          <p:nvPr/>
        </p:nvCxnSpPr>
        <p:spPr>
          <a:xfrm flipH="1">
            <a:off x="5875911" y="4876800"/>
            <a:ext cx="629752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DBD2E122-CC17-4BA4-8997-FAE6206DDCF5}"/>
              </a:ext>
            </a:extLst>
          </p:cNvPr>
          <p:cNvCxnSpPr>
            <a:cxnSpLocks/>
          </p:cNvCxnSpPr>
          <p:nvPr/>
        </p:nvCxnSpPr>
        <p:spPr>
          <a:xfrm flipH="1" flipV="1">
            <a:off x="7010400" y="4191000"/>
            <a:ext cx="502543" cy="1474280"/>
          </a:xfrm>
          <a:prstGeom prst="bentConnector3">
            <a:avLst>
              <a:gd name="adj1" fmla="val -7082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47C84EF-4C73-43D7-A319-3F7A34DC3FED}"/>
              </a:ext>
            </a:extLst>
          </p:cNvPr>
          <p:cNvSpPr txBox="1"/>
          <p:nvPr/>
        </p:nvSpPr>
        <p:spPr>
          <a:xfrm>
            <a:off x="7890186" y="487331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D47D93-6B5D-478F-B4D6-9E73C8A40013}"/>
              </a:ext>
            </a:extLst>
          </p:cNvPr>
          <p:cNvSpPr txBox="1"/>
          <p:nvPr/>
        </p:nvSpPr>
        <p:spPr>
          <a:xfrm>
            <a:off x="6068005" y="4053902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1 &amp;&amp;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00355E-592B-4961-8DF4-DAA368AF302D}"/>
              </a:ext>
            </a:extLst>
          </p:cNvPr>
          <p:cNvSpPr txBox="1"/>
          <p:nvPr/>
        </p:nvSpPr>
        <p:spPr>
          <a:xfrm>
            <a:off x="6068005" y="4048760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1 &amp;&amp; 1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4E70CF-B386-4DAE-B2BF-471295FB2110}"/>
              </a:ext>
            </a:extLst>
          </p:cNvPr>
          <p:cNvSpPr txBox="1"/>
          <p:nvPr/>
        </p:nvSpPr>
        <p:spPr>
          <a:xfrm>
            <a:off x="7280586" y="27432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67FCDF-92A1-4893-9A4E-7C3CC72B6332}"/>
              </a:ext>
            </a:extLst>
          </p:cNvPr>
          <p:cNvSpPr txBox="1"/>
          <p:nvPr/>
        </p:nvSpPr>
        <p:spPr>
          <a:xfrm>
            <a:off x="5579512" y="1989474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1 &amp;&amp;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4269A8-CEEE-4919-8291-A2D50EECCB7C}"/>
              </a:ext>
            </a:extLst>
          </p:cNvPr>
          <p:cNvSpPr txBox="1"/>
          <p:nvPr/>
        </p:nvSpPr>
        <p:spPr>
          <a:xfrm>
            <a:off x="6310422" y="6271317"/>
            <a:ext cx="24050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</a:rPr>
              <a:t>node-&gt;left and node-&gt;right are null</a:t>
            </a:r>
          </a:p>
          <a:p>
            <a:r>
              <a:rPr lang="en-SG" sz="1200" b="1" dirty="0">
                <a:solidFill>
                  <a:srgbClr val="FF0000"/>
                </a:solidFill>
              </a:rPr>
              <a:t>return 1 &amp;&amp; 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8A568C-C4A1-472E-BDE0-A11A156EBC04}"/>
              </a:ext>
            </a:extLst>
          </p:cNvPr>
          <p:cNvSpPr txBox="1"/>
          <p:nvPr/>
        </p:nvSpPr>
        <p:spPr>
          <a:xfrm>
            <a:off x="6463297" y="5990040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1 &amp;&amp; 1</a:t>
            </a:r>
          </a:p>
        </p:txBody>
      </p:sp>
    </p:spTree>
    <p:extLst>
      <p:ext uri="{BB962C8B-B14F-4D97-AF65-F5344CB8AC3E}">
        <p14:creationId xmlns:p14="http://schemas.microsoft.com/office/powerpoint/2010/main" val="339259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11111E-6 L -0.01024 0.16227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  <p:bldP spid="45" grpId="0"/>
      <p:bldP spid="47" grpId="0"/>
      <p:bldP spid="47" grpId="1"/>
      <p:bldP spid="53" grpId="0"/>
      <p:bldP spid="53" grpId="1"/>
      <p:bldP spid="54" grpId="0"/>
      <p:bldP spid="48" grpId="0" animBg="1"/>
      <p:bldP spid="48" grpId="1" animBg="1"/>
      <p:bldP spid="49" grpId="0"/>
      <p:bldP spid="49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1E86FA5-85BD-4533-A34B-DD8D12AD5E51}"/>
              </a:ext>
            </a:extLst>
          </p:cNvPr>
          <p:cNvSpPr/>
          <p:nvPr/>
        </p:nvSpPr>
        <p:spPr>
          <a:xfrm>
            <a:off x="0" y="685799"/>
            <a:ext cx="9144000" cy="5900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81032AB4-613D-4808-92D0-39A83AF72073}"/>
              </a:ext>
            </a:extLst>
          </p:cNvPr>
          <p:cNvCxnSpPr>
            <a:cxnSpLocks/>
          </p:cNvCxnSpPr>
          <p:nvPr/>
        </p:nvCxnSpPr>
        <p:spPr>
          <a:xfrm flipH="1" flipV="1">
            <a:off x="6547420" y="2138341"/>
            <a:ext cx="462980" cy="1519259"/>
          </a:xfrm>
          <a:prstGeom prst="bentConnector3">
            <a:avLst>
              <a:gd name="adj1" fmla="val -4937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3A32C92-F807-43B8-84B2-ED2EB2E600D5}"/>
              </a:ext>
            </a:extLst>
          </p:cNvPr>
          <p:cNvSpPr/>
          <p:nvPr/>
        </p:nvSpPr>
        <p:spPr>
          <a:xfrm>
            <a:off x="7873297" y="801045"/>
            <a:ext cx="377851" cy="3778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F4C2F7-AE54-48F6-BCCD-CFA0F530D0C3}"/>
              </a:ext>
            </a:extLst>
          </p:cNvPr>
          <p:cNvSpPr/>
          <p:nvPr/>
        </p:nvSpPr>
        <p:spPr>
          <a:xfrm>
            <a:off x="7251942" y="1367822"/>
            <a:ext cx="377851" cy="37785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5B9228-8427-4421-8C0D-912F090C78C3}"/>
              </a:ext>
            </a:extLst>
          </p:cNvPr>
          <p:cNvSpPr/>
          <p:nvPr/>
        </p:nvSpPr>
        <p:spPr>
          <a:xfrm>
            <a:off x="8511446" y="1367822"/>
            <a:ext cx="377851" cy="3778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8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E9C1FD-886E-4AB4-A2AD-AADCA8D7AA3B}"/>
              </a:ext>
            </a:extLst>
          </p:cNvPr>
          <p:cNvSpPr/>
          <p:nvPr/>
        </p:nvSpPr>
        <p:spPr>
          <a:xfrm>
            <a:off x="6874091" y="2060549"/>
            <a:ext cx="377851" cy="37785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059058-CAE1-4AAF-B77C-A2A456FBD4EF}"/>
              </a:ext>
            </a:extLst>
          </p:cNvPr>
          <p:cNvSpPr/>
          <p:nvPr/>
        </p:nvSpPr>
        <p:spPr>
          <a:xfrm>
            <a:off x="7629793" y="2060549"/>
            <a:ext cx="377851" cy="37785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347725-721A-46B6-AE02-93A9942CF176}"/>
              </a:ext>
            </a:extLst>
          </p:cNvPr>
          <p:cNvCxnSpPr>
            <a:stCxn id="8" idx="3"/>
            <a:endCxn id="9" idx="7"/>
          </p:cNvCxnSpPr>
          <p:nvPr/>
        </p:nvCxnSpPr>
        <p:spPr>
          <a:xfrm flipH="1">
            <a:off x="7574459" y="1123561"/>
            <a:ext cx="354173" cy="299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311E76-E299-43B9-ACD4-C822813B5246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8195814" y="1123561"/>
            <a:ext cx="370967" cy="299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80F5F6-D00B-4479-BD7A-7E3087735D3A}"/>
              </a:ext>
            </a:extLst>
          </p:cNvPr>
          <p:cNvCxnSpPr>
            <a:stCxn id="9" idx="3"/>
            <a:endCxn id="11" idx="0"/>
          </p:cNvCxnSpPr>
          <p:nvPr/>
        </p:nvCxnSpPr>
        <p:spPr>
          <a:xfrm flipH="1">
            <a:off x="7063017" y="1690338"/>
            <a:ext cx="244260" cy="3702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4EBF39-DD9E-48FB-BF77-127084D5ABB2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7574459" y="1690338"/>
            <a:ext cx="244260" cy="3702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7473BB9B-225E-413E-A5C1-C03F0863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417" y="0"/>
            <a:ext cx="9161417" cy="569167"/>
          </a:xfrm>
        </p:spPr>
        <p:txBody>
          <a:bodyPr/>
          <a:lstStyle/>
          <a:p>
            <a:r>
              <a:rPr lang="en-SG" dirty="0"/>
              <a:t>Question 3 – example 1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97254B1-C216-4B94-A5E8-18D29353C853}"/>
              </a:ext>
            </a:extLst>
          </p:cNvPr>
          <p:cNvGrpSpPr/>
          <p:nvPr/>
        </p:nvGrpSpPr>
        <p:grpSpPr>
          <a:xfrm>
            <a:off x="177477" y="715738"/>
            <a:ext cx="6369943" cy="1802011"/>
            <a:chOff x="152400" y="685800"/>
            <a:chExt cx="6369943" cy="180201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2539690-90AE-49F6-87F3-A0AE91936070}"/>
                </a:ext>
              </a:extLst>
            </p:cNvPr>
            <p:cNvSpPr/>
            <p:nvPr/>
          </p:nvSpPr>
          <p:spPr>
            <a:xfrm>
              <a:off x="152400" y="685800"/>
              <a:ext cx="6369943" cy="18020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950C6BB-12EB-491E-8043-B0717316F009}"/>
                </a:ext>
              </a:extLst>
            </p:cNvPr>
            <p:cNvGrpSpPr/>
            <p:nvPr/>
          </p:nvGrpSpPr>
          <p:grpSpPr>
            <a:xfrm>
              <a:off x="228600" y="733485"/>
              <a:ext cx="5334914" cy="1754326"/>
              <a:chOff x="1066800" y="1419285"/>
              <a:chExt cx="5334914" cy="1754326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DE60B6-C51E-4D3C-9CE3-4ED9B4A7D4D6}"/>
                  </a:ext>
                </a:extLst>
              </p:cNvPr>
              <p:cNvSpPr txBox="1"/>
              <p:nvPr/>
            </p:nvSpPr>
            <p:spPr>
              <a:xfrm>
                <a:off x="1295399" y="1419285"/>
                <a:ext cx="5106315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min, int max) {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&gt;= max || node-&gt;item &lt;= min)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0;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min, node-&gt;item)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&amp;&amp;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node-&gt;item, max);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ED4BF3-AE7D-4ABC-854C-DF30EAA1881E}"/>
                  </a:ext>
                </a:extLst>
              </p:cNvPr>
              <p:cNvSpPr txBox="1"/>
              <p:nvPr/>
            </p:nvSpPr>
            <p:spPr>
              <a:xfrm>
                <a:off x="1066800" y="1419285"/>
                <a:ext cx="457200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844D5D-7945-4B16-87A0-3D13518B5A2E}"/>
                </a:ext>
              </a:extLst>
            </p:cNvPr>
            <p:cNvSpPr txBox="1"/>
            <p:nvPr/>
          </p:nvSpPr>
          <p:spPr>
            <a:xfrm>
              <a:off x="5200187" y="1113062"/>
              <a:ext cx="1175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>
                  <a:solidFill>
                    <a:srgbClr val="C00000"/>
                  </a:solidFill>
                </a:rPr>
                <a:t>node-&gt;item = 6</a:t>
              </a:r>
            </a:p>
            <a:p>
              <a:r>
                <a:rPr lang="en-SG" sz="1200" b="1" dirty="0">
                  <a:solidFill>
                    <a:srgbClr val="C00000"/>
                  </a:solidFill>
                </a:rPr>
                <a:t>min = -1000000</a:t>
              </a:r>
            </a:p>
            <a:p>
              <a:r>
                <a:rPr lang="en-SG" sz="1200" b="1" dirty="0">
                  <a:solidFill>
                    <a:srgbClr val="C00000"/>
                  </a:solidFill>
                </a:rPr>
                <a:t>max = 1000000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3A0760-E8C4-40CC-9737-B907D36018A0}"/>
              </a:ext>
            </a:extLst>
          </p:cNvPr>
          <p:cNvCxnSpPr/>
          <p:nvPr/>
        </p:nvCxnSpPr>
        <p:spPr>
          <a:xfrm flipH="1">
            <a:off x="4800600" y="2003763"/>
            <a:ext cx="62975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E428C3-09EE-457C-9CA8-3D7C0591F14C}"/>
              </a:ext>
            </a:extLst>
          </p:cNvPr>
          <p:cNvGrpSpPr/>
          <p:nvPr/>
        </p:nvGrpSpPr>
        <p:grpSpPr>
          <a:xfrm>
            <a:off x="640457" y="2737872"/>
            <a:ext cx="6369943" cy="1802011"/>
            <a:chOff x="530997" y="2693366"/>
            <a:chExt cx="6369943" cy="180201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31A3283-CF63-4D75-8B86-5761549BCD20}"/>
                </a:ext>
              </a:extLst>
            </p:cNvPr>
            <p:cNvSpPr/>
            <p:nvPr/>
          </p:nvSpPr>
          <p:spPr>
            <a:xfrm>
              <a:off x="530997" y="2693366"/>
              <a:ext cx="6369943" cy="18020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67D8383-DB1B-4A81-B090-0C636DAE1902}"/>
                </a:ext>
              </a:extLst>
            </p:cNvPr>
            <p:cNvGrpSpPr/>
            <p:nvPr/>
          </p:nvGrpSpPr>
          <p:grpSpPr>
            <a:xfrm>
              <a:off x="607197" y="2741051"/>
              <a:ext cx="5334914" cy="1754326"/>
              <a:chOff x="1066800" y="1419285"/>
              <a:chExt cx="5334914" cy="1754326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BF8333-C32D-4A64-8AE3-2C59F1DB1E8F}"/>
                  </a:ext>
                </a:extLst>
              </p:cNvPr>
              <p:cNvSpPr txBox="1"/>
              <p:nvPr/>
            </p:nvSpPr>
            <p:spPr>
              <a:xfrm>
                <a:off x="1295399" y="1419285"/>
                <a:ext cx="5106315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min, int max) {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&gt;= max || node-&gt;item &lt;= min)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0;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min, node-&gt;item)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&amp;&amp;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node-&gt;item, max);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E449F3-797F-4B39-868A-AAA877197B6A}"/>
                  </a:ext>
                </a:extLst>
              </p:cNvPr>
              <p:cNvSpPr txBox="1"/>
              <p:nvPr/>
            </p:nvSpPr>
            <p:spPr>
              <a:xfrm>
                <a:off x="1066800" y="1419285"/>
                <a:ext cx="457200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1A05FA3-5A0E-4674-8C65-9F13A3851F90}"/>
                </a:ext>
              </a:extLst>
            </p:cNvPr>
            <p:cNvSpPr txBox="1"/>
            <p:nvPr/>
          </p:nvSpPr>
          <p:spPr>
            <a:xfrm>
              <a:off x="5578784" y="3079694"/>
              <a:ext cx="1175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>
                  <a:solidFill>
                    <a:schemeClr val="accent2"/>
                  </a:solidFill>
                </a:rPr>
                <a:t>node-&gt;item = 8</a:t>
              </a:r>
            </a:p>
            <a:p>
              <a:r>
                <a:rPr lang="en-SG" sz="1200" b="1" dirty="0">
                  <a:solidFill>
                    <a:schemeClr val="accent2"/>
                  </a:solidFill>
                </a:rPr>
                <a:t>min = 6</a:t>
              </a:r>
            </a:p>
            <a:p>
              <a:r>
                <a:rPr lang="en-SG" sz="1200" b="1" dirty="0">
                  <a:solidFill>
                    <a:schemeClr val="accent2"/>
                  </a:solidFill>
                </a:rPr>
                <a:t>max = 1000000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734552E-070D-488B-92F2-FD90F292D1D5}"/>
              </a:ext>
            </a:extLst>
          </p:cNvPr>
          <p:cNvCxnSpPr/>
          <p:nvPr/>
        </p:nvCxnSpPr>
        <p:spPr>
          <a:xfrm>
            <a:off x="2133600" y="2286000"/>
            <a:ext cx="0" cy="4798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CC9E2F-7219-4229-BA1E-C187061AA88E}"/>
              </a:ext>
            </a:extLst>
          </p:cNvPr>
          <p:cNvCxnSpPr/>
          <p:nvPr/>
        </p:nvCxnSpPr>
        <p:spPr>
          <a:xfrm flipH="1">
            <a:off x="5208004" y="2897970"/>
            <a:ext cx="62975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F00355E-592B-4961-8DF4-DAA368AF302D}"/>
              </a:ext>
            </a:extLst>
          </p:cNvPr>
          <p:cNvSpPr txBox="1"/>
          <p:nvPr/>
        </p:nvSpPr>
        <p:spPr>
          <a:xfrm>
            <a:off x="6049421" y="4037524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1 &amp;&amp; 1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4E70CF-B386-4DAE-B2BF-471295FB2110}"/>
              </a:ext>
            </a:extLst>
          </p:cNvPr>
          <p:cNvSpPr txBox="1"/>
          <p:nvPr/>
        </p:nvSpPr>
        <p:spPr>
          <a:xfrm>
            <a:off x="7280586" y="27432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67FCDF-92A1-4893-9A4E-7C3CC72B6332}"/>
              </a:ext>
            </a:extLst>
          </p:cNvPr>
          <p:cNvSpPr txBox="1"/>
          <p:nvPr/>
        </p:nvSpPr>
        <p:spPr>
          <a:xfrm>
            <a:off x="5579512" y="1989474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1 &amp;&amp;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B74D90-D345-4655-AA3D-7DD18A3E91F7}"/>
              </a:ext>
            </a:extLst>
          </p:cNvPr>
          <p:cNvSpPr txBox="1"/>
          <p:nvPr/>
        </p:nvSpPr>
        <p:spPr>
          <a:xfrm>
            <a:off x="6049421" y="4325759"/>
            <a:ext cx="24050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</a:rPr>
              <a:t>node-&gt;left and node-&gt;right are null</a:t>
            </a:r>
          </a:p>
          <a:p>
            <a:r>
              <a:rPr lang="en-SG" sz="1200" b="1" dirty="0">
                <a:solidFill>
                  <a:srgbClr val="FF0000"/>
                </a:solidFill>
              </a:rPr>
              <a:t>return 1 &amp;&amp;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612BBA-0E4F-4321-B07D-3D7B73159099}"/>
              </a:ext>
            </a:extLst>
          </p:cNvPr>
          <p:cNvSpPr txBox="1"/>
          <p:nvPr/>
        </p:nvSpPr>
        <p:spPr>
          <a:xfrm>
            <a:off x="5579512" y="1989473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1 &amp;&amp;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223B38-6911-495E-82F5-33D9C6C370A8}"/>
              </a:ext>
            </a:extLst>
          </p:cNvPr>
          <p:cNvSpPr txBox="1"/>
          <p:nvPr/>
        </p:nvSpPr>
        <p:spPr>
          <a:xfrm>
            <a:off x="3810000" y="5080135"/>
            <a:ext cx="1459546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SG" sz="1800" b="1" dirty="0">
                <a:solidFill>
                  <a:srgbClr val="FF0000"/>
                </a:solidFill>
              </a:rPr>
              <a:t>It is a BST!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3305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7037E-6 L 0.01268 0.16644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" y="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  <p:bldP spid="53" grpId="0"/>
      <p:bldP spid="53" grpId="1"/>
      <p:bldP spid="48" grpId="0" animBg="1"/>
      <p:bldP spid="48" grpId="1" animBg="1"/>
      <p:bldP spid="33" grpId="0"/>
      <p:bldP spid="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61FF004A-BFEA-4EA5-BF60-0BDDC5C26C6E}"/>
              </a:ext>
            </a:extLst>
          </p:cNvPr>
          <p:cNvSpPr/>
          <p:nvPr/>
        </p:nvSpPr>
        <p:spPr>
          <a:xfrm>
            <a:off x="0" y="685799"/>
            <a:ext cx="9144000" cy="5900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A32C92-F807-43B8-84B2-ED2EB2E600D5}"/>
              </a:ext>
            </a:extLst>
          </p:cNvPr>
          <p:cNvSpPr/>
          <p:nvPr/>
        </p:nvSpPr>
        <p:spPr>
          <a:xfrm>
            <a:off x="7873297" y="801045"/>
            <a:ext cx="377851" cy="3778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F4C2F7-AE54-48F6-BCCD-CFA0F530D0C3}"/>
              </a:ext>
            </a:extLst>
          </p:cNvPr>
          <p:cNvSpPr/>
          <p:nvPr/>
        </p:nvSpPr>
        <p:spPr>
          <a:xfrm>
            <a:off x="7251942" y="1367822"/>
            <a:ext cx="377851" cy="3778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5B9228-8427-4421-8C0D-912F090C78C3}"/>
              </a:ext>
            </a:extLst>
          </p:cNvPr>
          <p:cNvSpPr/>
          <p:nvPr/>
        </p:nvSpPr>
        <p:spPr>
          <a:xfrm>
            <a:off x="8511446" y="1367822"/>
            <a:ext cx="377851" cy="3778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8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E9C1FD-886E-4AB4-A2AD-AADCA8D7AA3B}"/>
              </a:ext>
            </a:extLst>
          </p:cNvPr>
          <p:cNvSpPr/>
          <p:nvPr/>
        </p:nvSpPr>
        <p:spPr>
          <a:xfrm>
            <a:off x="6874091" y="2060549"/>
            <a:ext cx="377851" cy="3778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059058-CAE1-4AAF-B77C-A2A456FBD4EF}"/>
              </a:ext>
            </a:extLst>
          </p:cNvPr>
          <p:cNvSpPr/>
          <p:nvPr/>
        </p:nvSpPr>
        <p:spPr>
          <a:xfrm>
            <a:off x="7629793" y="2060549"/>
            <a:ext cx="377851" cy="3778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347725-721A-46B6-AE02-93A9942CF176}"/>
              </a:ext>
            </a:extLst>
          </p:cNvPr>
          <p:cNvCxnSpPr>
            <a:stCxn id="8" idx="3"/>
            <a:endCxn id="9" idx="7"/>
          </p:cNvCxnSpPr>
          <p:nvPr/>
        </p:nvCxnSpPr>
        <p:spPr>
          <a:xfrm flipH="1">
            <a:off x="7574459" y="1123561"/>
            <a:ext cx="354173" cy="299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311E76-E299-43B9-ACD4-C822813B5246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8195814" y="1123561"/>
            <a:ext cx="370967" cy="299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80F5F6-D00B-4479-BD7A-7E3087735D3A}"/>
              </a:ext>
            </a:extLst>
          </p:cNvPr>
          <p:cNvCxnSpPr>
            <a:stCxn id="9" idx="3"/>
            <a:endCxn id="11" idx="0"/>
          </p:cNvCxnSpPr>
          <p:nvPr/>
        </p:nvCxnSpPr>
        <p:spPr>
          <a:xfrm flipH="1">
            <a:off x="7063017" y="1690338"/>
            <a:ext cx="244260" cy="3702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4EBF39-DD9E-48FB-BF77-127084D5ABB2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7574459" y="1690338"/>
            <a:ext cx="244260" cy="3702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7473BB9B-225E-413E-A5C1-C03F0863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417" y="0"/>
            <a:ext cx="9161417" cy="569167"/>
          </a:xfrm>
        </p:spPr>
        <p:txBody>
          <a:bodyPr/>
          <a:lstStyle/>
          <a:p>
            <a:r>
              <a:rPr lang="en-SG" dirty="0"/>
              <a:t>Question 3 – example 2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97254B1-C216-4B94-A5E8-18D29353C853}"/>
              </a:ext>
            </a:extLst>
          </p:cNvPr>
          <p:cNvGrpSpPr/>
          <p:nvPr/>
        </p:nvGrpSpPr>
        <p:grpSpPr>
          <a:xfrm>
            <a:off x="177477" y="715738"/>
            <a:ext cx="6369943" cy="1802011"/>
            <a:chOff x="152400" y="685800"/>
            <a:chExt cx="6369943" cy="180201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2539690-90AE-49F6-87F3-A0AE91936070}"/>
                </a:ext>
              </a:extLst>
            </p:cNvPr>
            <p:cNvSpPr/>
            <p:nvPr/>
          </p:nvSpPr>
          <p:spPr>
            <a:xfrm>
              <a:off x="152400" y="685800"/>
              <a:ext cx="6369943" cy="18020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950C6BB-12EB-491E-8043-B0717316F009}"/>
                </a:ext>
              </a:extLst>
            </p:cNvPr>
            <p:cNvGrpSpPr/>
            <p:nvPr/>
          </p:nvGrpSpPr>
          <p:grpSpPr>
            <a:xfrm>
              <a:off x="228600" y="733485"/>
              <a:ext cx="5334914" cy="1754326"/>
              <a:chOff x="1066800" y="1419285"/>
              <a:chExt cx="5334914" cy="1754326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DE60B6-C51E-4D3C-9CE3-4ED9B4A7D4D6}"/>
                  </a:ext>
                </a:extLst>
              </p:cNvPr>
              <p:cNvSpPr txBox="1"/>
              <p:nvPr/>
            </p:nvSpPr>
            <p:spPr>
              <a:xfrm>
                <a:off x="1295399" y="1419285"/>
                <a:ext cx="5106315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min, int max) {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&gt;= max || node-&gt;item &lt;= min)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0;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min, node-&gt;item)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&amp;&amp;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node-&gt;item, max);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ED4BF3-AE7D-4ABC-854C-DF30EAA1881E}"/>
                  </a:ext>
                </a:extLst>
              </p:cNvPr>
              <p:cNvSpPr txBox="1"/>
              <p:nvPr/>
            </p:nvSpPr>
            <p:spPr>
              <a:xfrm>
                <a:off x="1066800" y="1419285"/>
                <a:ext cx="457200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844D5D-7945-4B16-87A0-3D13518B5A2E}"/>
                </a:ext>
              </a:extLst>
            </p:cNvPr>
            <p:cNvSpPr txBox="1"/>
            <p:nvPr/>
          </p:nvSpPr>
          <p:spPr>
            <a:xfrm>
              <a:off x="5200187" y="1113062"/>
              <a:ext cx="1175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>
                  <a:solidFill>
                    <a:srgbClr val="C00000"/>
                  </a:solidFill>
                </a:rPr>
                <a:t>node-&gt;item = 6</a:t>
              </a:r>
            </a:p>
            <a:p>
              <a:r>
                <a:rPr lang="en-SG" sz="1200" b="1" dirty="0">
                  <a:solidFill>
                    <a:srgbClr val="C00000"/>
                  </a:solidFill>
                </a:rPr>
                <a:t>min = -1000000</a:t>
              </a:r>
            </a:p>
            <a:p>
              <a:r>
                <a:rPr lang="en-SG" sz="1200" b="1" dirty="0">
                  <a:solidFill>
                    <a:srgbClr val="C00000"/>
                  </a:solidFill>
                </a:rPr>
                <a:t>max = 1000000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3A0760-E8C4-40CC-9737-B907D36018A0}"/>
              </a:ext>
            </a:extLst>
          </p:cNvPr>
          <p:cNvCxnSpPr/>
          <p:nvPr/>
        </p:nvCxnSpPr>
        <p:spPr>
          <a:xfrm flipH="1">
            <a:off x="4802425" y="868138"/>
            <a:ext cx="62975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E428C3-09EE-457C-9CA8-3D7C0591F14C}"/>
              </a:ext>
            </a:extLst>
          </p:cNvPr>
          <p:cNvGrpSpPr/>
          <p:nvPr/>
        </p:nvGrpSpPr>
        <p:grpSpPr>
          <a:xfrm>
            <a:off x="640457" y="2737872"/>
            <a:ext cx="6369943" cy="1802011"/>
            <a:chOff x="530997" y="2693366"/>
            <a:chExt cx="6369943" cy="180201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31A3283-CF63-4D75-8B86-5761549BCD20}"/>
                </a:ext>
              </a:extLst>
            </p:cNvPr>
            <p:cNvSpPr/>
            <p:nvPr/>
          </p:nvSpPr>
          <p:spPr>
            <a:xfrm>
              <a:off x="530997" y="2693366"/>
              <a:ext cx="6369943" cy="18020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67D8383-DB1B-4A81-B090-0C636DAE1902}"/>
                </a:ext>
              </a:extLst>
            </p:cNvPr>
            <p:cNvGrpSpPr/>
            <p:nvPr/>
          </p:nvGrpSpPr>
          <p:grpSpPr>
            <a:xfrm>
              <a:off x="607197" y="2741051"/>
              <a:ext cx="5334914" cy="1754326"/>
              <a:chOff x="1066800" y="1419285"/>
              <a:chExt cx="5334914" cy="1754326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BF8333-C32D-4A64-8AE3-2C59F1DB1E8F}"/>
                  </a:ext>
                </a:extLst>
              </p:cNvPr>
              <p:cNvSpPr txBox="1"/>
              <p:nvPr/>
            </p:nvSpPr>
            <p:spPr>
              <a:xfrm>
                <a:off x="1295399" y="1419285"/>
                <a:ext cx="5106315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min, int max) {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&gt;= max || node-&gt;item &lt;= min)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0;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min, node-&gt;item)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&amp;&amp;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node-&gt;item, max);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E449F3-797F-4B39-868A-AAA877197B6A}"/>
                  </a:ext>
                </a:extLst>
              </p:cNvPr>
              <p:cNvSpPr txBox="1"/>
              <p:nvPr/>
            </p:nvSpPr>
            <p:spPr>
              <a:xfrm>
                <a:off x="1066800" y="1419285"/>
                <a:ext cx="457200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1A05FA3-5A0E-4674-8C65-9F13A3851F90}"/>
                </a:ext>
              </a:extLst>
            </p:cNvPr>
            <p:cNvSpPr txBox="1"/>
            <p:nvPr/>
          </p:nvSpPr>
          <p:spPr>
            <a:xfrm>
              <a:off x="5578784" y="3079694"/>
              <a:ext cx="1175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>
                  <a:solidFill>
                    <a:srgbClr val="00B050"/>
                  </a:solidFill>
                </a:rPr>
                <a:t>node-&gt;item = 5</a:t>
              </a:r>
            </a:p>
            <a:p>
              <a:r>
                <a:rPr lang="en-SG" sz="1200" b="1" dirty="0">
                  <a:solidFill>
                    <a:srgbClr val="00B050"/>
                  </a:solidFill>
                </a:rPr>
                <a:t>min = -1000000</a:t>
              </a:r>
            </a:p>
            <a:p>
              <a:r>
                <a:rPr lang="en-SG" sz="1200" b="1" dirty="0">
                  <a:solidFill>
                    <a:srgbClr val="00B050"/>
                  </a:solidFill>
                </a:rPr>
                <a:t>max = 6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3D534EE-EB15-478B-9524-16063891872D}"/>
              </a:ext>
            </a:extLst>
          </p:cNvPr>
          <p:cNvGrpSpPr/>
          <p:nvPr/>
        </p:nvGrpSpPr>
        <p:grpSpPr>
          <a:xfrm>
            <a:off x="1143000" y="4700139"/>
            <a:ext cx="6369943" cy="1802011"/>
            <a:chOff x="1049929" y="4704417"/>
            <a:chExt cx="6369943" cy="180201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6D4E33E-69E1-4C87-AEF8-6B2DC8269D9E}"/>
                </a:ext>
              </a:extLst>
            </p:cNvPr>
            <p:cNvGrpSpPr/>
            <p:nvPr/>
          </p:nvGrpSpPr>
          <p:grpSpPr>
            <a:xfrm>
              <a:off x="1049929" y="4704417"/>
              <a:ext cx="6369943" cy="1802011"/>
              <a:chOff x="1049929" y="4704417"/>
              <a:chExt cx="6369943" cy="1802011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3A104EE-F8DF-445A-8991-D18F33D6F892}"/>
                  </a:ext>
                </a:extLst>
              </p:cNvPr>
              <p:cNvSpPr/>
              <p:nvPr/>
            </p:nvSpPr>
            <p:spPr>
              <a:xfrm>
                <a:off x="1049929" y="4704417"/>
                <a:ext cx="6369943" cy="180201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CF27684-51CC-4EA2-84EB-65D421782D9D}"/>
                  </a:ext>
                </a:extLst>
              </p:cNvPr>
              <p:cNvGrpSpPr/>
              <p:nvPr/>
            </p:nvGrpSpPr>
            <p:grpSpPr>
              <a:xfrm>
                <a:off x="1126129" y="4752102"/>
                <a:ext cx="5334914" cy="1754326"/>
                <a:chOff x="1066800" y="1419285"/>
                <a:chExt cx="5334914" cy="1754326"/>
              </a:xfrm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2987609-E314-4ECD-B80E-D116B7CB6774}"/>
                    </a:ext>
                  </a:extLst>
                </p:cNvPr>
                <p:cNvSpPr txBox="1"/>
                <p:nvPr/>
              </p:nvSpPr>
              <p:spPr>
                <a:xfrm>
                  <a:off x="1295399" y="1419285"/>
                  <a:ext cx="5106315" cy="17543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int </a:t>
                  </a:r>
                  <a:r>
                    <a:rPr lang="en-SG" sz="1200" b="1" dirty="0" err="1">
                      <a:solidFill>
                        <a:srgbClr val="0070C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isBST</a:t>
                  </a:r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</a:t>
                  </a:r>
                  <a:r>
                    <a:rPr lang="en-SG" sz="1200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BSTNode</a:t>
                  </a:r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*node, int min, int max) {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if (node==NULL)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     return 1;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if (node-&gt;item &gt;= max || node-&gt;item &lt;= min)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     return 0;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return </a:t>
                  </a:r>
                  <a:r>
                    <a:rPr lang="en-SG" sz="1200" b="1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isBST</a:t>
                  </a:r>
                  <a:r>
                    <a:rPr lang="en-SG" sz="12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(node-&gt;left, min, node-&gt;item)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        &amp;&amp; </a:t>
                  </a:r>
                  <a:r>
                    <a:rPr lang="en-SG" sz="1200" b="1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isBST</a:t>
                  </a:r>
                  <a:r>
                    <a:rPr lang="en-SG" sz="12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(node-&gt;right, node-&gt;item, max);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}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857B05B-731E-42AA-95DE-D42E12B9AAE8}"/>
                    </a:ext>
                  </a:extLst>
                </p:cNvPr>
                <p:cNvSpPr txBox="1"/>
                <p:nvPr/>
              </p:nvSpPr>
              <p:spPr>
                <a:xfrm>
                  <a:off x="1066800" y="1419285"/>
                  <a:ext cx="457200" cy="17543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1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2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3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4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5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6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7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8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</a:t>
                  </a:r>
                </a:p>
              </p:txBody>
            </p:sp>
          </p:grp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8698754-B7EC-4668-B30E-3BE1D5F515CE}"/>
                </a:ext>
              </a:extLst>
            </p:cNvPr>
            <p:cNvSpPr txBox="1"/>
            <p:nvPr/>
          </p:nvSpPr>
          <p:spPr>
            <a:xfrm>
              <a:off x="6097716" y="5229286"/>
              <a:ext cx="1175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>
                  <a:solidFill>
                    <a:srgbClr val="0070C0"/>
                  </a:solidFill>
                </a:rPr>
                <a:t>node-&gt;item = 1</a:t>
              </a:r>
            </a:p>
            <a:p>
              <a:r>
                <a:rPr lang="en-SG" sz="1200" b="1" dirty="0">
                  <a:solidFill>
                    <a:srgbClr val="0070C0"/>
                  </a:solidFill>
                </a:rPr>
                <a:t>min = -1000000</a:t>
              </a:r>
            </a:p>
            <a:p>
              <a:r>
                <a:rPr lang="en-SG" sz="1200" b="1" dirty="0">
                  <a:solidFill>
                    <a:srgbClr val="0070C0"/>
                  </a:solidFill>
                </a:rPr>
                <a:t>max = 5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734552E-070D-488B-92F2-FD90F292D1D5}"/>
              </a:ext>
            </a:extLst>
          </p:cNvPr>
          <p:cNvCxnSpPr/>
          <p:nvPr/>
        </p:nvCxnSpPr>
        <p:spPr>
          <a:xfrm>
            <a:off x="1752600" y="2116916"/>
            <a:ext cx="0" cy="7024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5BE1957-4D4F-404D-8FB7-DA316A1A2111}"/>
              </a:ext>
            </a:extLst>
          </p:cNvPr>
          <p:cNvCxnSpPr/>
          <p:nvPr/>
        </p:nvCxnSpPr>
        <p:spPr>
          <a:xfrm>
            <a:off x="2286000" y="4114800"/>
            <a:ext cx="0" cy="7024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CC9E2F-7219-4229-BA1E-C187061AA88E}"/>
              </a:ext>
            </a:extLst>
          </p:cNvPr>
          <p:cNvCxnSpPr/>
          <p:nvPr/>
        </p:nvCxnSpPr>
        <p:spPr>
          <a:xfrm flipH="1">
            <a:off x="5373368" y="2895600"/>
            <a:ext cx="62975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9163789-A664-4F22-AA98-F67E23F6CA40}"/>
              </a:ext>
            </a:extLst>
          </p:cNvPr>
          <p:cNvCxnSpPr/>
          <p:nvPr/>
        </p:nvCxnSpPr>
        <p:spPr>
          <a:xfrm flipH="1">
            <a:off x="5875911" y="4876800"/>
            <a:ext cx="629752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DBD2E122-CC17-4BA4-8997-FAE6206DDCF5}"/>
              </a:ext>
            </a:extLst>
          </p:cNvPr>
          <p:cNvCxnSpPr>
            <a:cxnSpLocks/>
          </p:cNvCxnSpPr>
          <p:nvPr/>
        </p:nvCxnSpPr>
        <p:spPr>
          <a:xfrm flipH="1" flipV="1">
            <a:off x="7010400" y="4191000"/>
            <a:ext cx="502543" cy="1474280"/>
          </a:xfrm>
          <a:prstGeom prst="bentConnector3">
            <a:avLst>
              <a:gd name="adj1" fmla="val -7082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C7F2F08-74FA-404D-9E45-E693EDF170FF}"/>
              </a:ext>
            </a:extLst>
          </p:cNvPr>
          <p:cNvSpPr txBox="1"/>
          <p:nvPr/>
        </p:nvSpPr>
        <p:spPr>
          <a:xfrm>
            <a:off x="6310422" y="6271317"/>
            <a:ext cx="24050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</a:rPr>
              <a:t>node-&gt;left and node-&gt;right are null</a:t>
            </a:r>
          </a:p>
          <a:p>
            <a:r>
              <a:rPr lang="en-SG" sz="1200" b="1" dirty="0">
                <a:solidFill>
                  <a:srgbClr val="FF0000"/>
                </a:solidFill>
              </a:rPr>
              <a:t>return 1 &amp;&amp; 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CF284E-E1CD-4CC4-AF3E-3CF87BE85C48}"/>
              </a:ext>
            </a:extLst>
          </p:cNvPr>
          <p:cNvSpPr txBox="1"/>
          <p:nvPr/>
        </p:nvSpPr>
        <p:spPr>
          <a:xfrm>
            <a:off x="6463297" y="5990040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1 &amp;&amp;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7C84EF-4C73-43D7-A319-3F7A34DC3FED}"/>
              </a:ext>
            </a:extLst>
          </p:cNvPr>
          <p:cNvSpPr txBox="1"/>
          <p:nvPr/>
        </p:nvSpPr>
        <p:spPr>
          <a:xfrm>
            <a:off x="7890186" y="487331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8E443C2-BE55-4BED-B484-AC0B76570009}"/>
              </a:ext>
            </a:extLst>
          </p:cNvPr>
          <p:cNvSpPr txBox="1"/>
          <p:nvPr/>
        </p:nvSpPr>
        <p:spPr>
          <a:xfrm>
            <a:off x="6068005" y="4053902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1 &amp;&amp; </a:t>
            </a:r>
          </a:p>
        </p:txBody>
      </p:sp>
    </p:spTree>
    <p:extLst>
      <p:ext uri="{BB962C8B-B14F-4D97-AF65-F5344CB8AC3E}">
        <p14:creationId xmlns:p14="http://schemas.microsoft.com/office/powerpoint/2010/main" val="5477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7 L -0.00052 0.16551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22222E-6 L 1.38889E-6 0.16667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11111E-6 L -0.01024 0.16227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9" grpId="0"/>
      <p:bldP spid="49" grpId="1"/>
      <p:bldP spid="50" grpId="0"/>
      <p:bldP spid="50" grpId="1"/>
      <p:bldP spid="5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CA4FAB14-9B11-4AE8-85A3-83521DE197AF}"/>
              </a:ext>
            </a:extLst>
          </p:cNvPr>
          <p:cNvSpPr/>
          <p:nvPr/>
        </p:nvSpPr>
        <p:spPr>
          <a:xfrm>
            <a:off x="0" y="685799"/>
            <a:ext cx="9144000" cy="5900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81032AB4-613D-4808-92D0-39A83AF72073}"/>
              </a:ext>
            </a:extLst>
          </p:cNvPr>
          <p:cNvCxnSpPr>
            <a:cxnSpLocks/>
          </p:cNvCxnSpPr>
          <p:nvPr/>
        </p:nvCxnSpPr>
        <p:spPr>
          <a:xfrm flipH="1" flipV="1">
            <a:off x="6547420" y="2138341"/>
            <a:ext cx="462980" cy="1519259"/>
          </a:xfrm>
          <a:prstGeom prst="bentConnector3">
            <a:avLst>
              <a:gd name="adj1" fmla="val -4937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3A32C92-F807-43B8-84B2-ED2EB2E600D5}"/>
              </a:ext>
            </a:extLst>
          </p:cNvPr>
          <p:cNvSpPr/>
          <p:nvPr/>
        </p:nvSpPr>
        <p:spPr>
          <a:xfrm>
            <a:off x="7873297" y="801045"/>
            <a:ext cx="377851" cy="3778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F4C2F7-AE54-48F6-BCCD-CFA0F530D0C3}"/>
              </a:ext>
            </a:extLst>
          </p:cNvPr>
          <p:cNvSpPr/>
          <p:nvPr/>
        </p:nvSpPr>
        <p:spPr>
          <a:xfrm>
            <a:off x="7251942" y="1367822"/>
            <a:ext cx="377851" cy="37785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5B9228-8427-4421-8C0D-912F090C78C3}"/>
              </a:ext>
            </a:extLst>
          </p:cNvPr>
          <p:cNvSpPr/>
          <p:nvPr/>
        </p:nvSpPr>
        <p:spPr>
          <a:xfrm>
            <a:off x="8511446" y="1367822"/>
            <a:ext cx="377851" cy="3778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8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E9C1FD-886E-4AB4-A2AD-AADCA8D7AA3B}"/>
              </a:ext>
            </a:extLst>
          </p:cNvPr>
          <p:cNvSpPr/>
          <p:nvPr/>
        </p:nvSpPr>
        <p:spPr>
          <a:xfrm>
            <a:off x="6874091" y="2060549"/>
            <a:ext cx="377851" cy="37785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059058-CAE1-4AAF-B77C-A2A456FBD4EF}"/>
              </a:ext>
            </a:extLst>
          </p:cNvPr>
          <p:cNvSpPr/>
          <p:nvPr/>
        </p:nvSpPr>
        <p:spPr>
          <a:xfrm>
            <a:off x="7629793" y="2060549"/>
            <a:ext cx="377851" cy="3778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347725-721A-46B6-AE02-93A9942CF176}"/>
              </a:ext>
            </a:extLst>
          </p:cNvPr>
          <p:cNvCxnSpPr>
            <a:stCxn id="8" idx="3"/>
            <a:endCxn id="9" idx="7"/>
          </p:cNvCxnSpPr>
          <p:nvPr/>
        </p:nvCxnSpPr>
        <p:spPr>
          <a:xfrm flipH="1">
            <a:off x="7574459" y="1123561"/>
            <a:ext cx="354173" cy="299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311E76-E299-43B9-ACD4-C822813B5246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8195814" y="1123561"/>
            <a:ext cx="370967" cy="299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80F5F6-D00B-4479-BD7A-7E3087735D3A}"/>
              </a:ext>
            </a:extLst>
          </p:cNvPr>
          <p:cNvCxnSpPr>
            <a:stCxn id="9" idx="3"/>
            <a:endCxn id="11" idx="0"/>
          </p:cNvCxnSpPr>
          <p:nvPr/>
        </p:nvCxnSpPr>
        <p:spPr>
          <a:xfrm flipH="1">
            <a:off x="7063017" y="1690338"/>
            <a:ext cx="244260" cy="3702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4EBF39-DD9E-48FB-BF77-127084D5ABB2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7574459" y="1690338"/>
            <a:ext cx="244260" cy="3702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7473BB9B-225E-413E-A5C1-C03F0863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417" y="0"/>
            <a:ext cx="9161417" cy="569167"/>
          </a:xfrm>
        </p:spPr>
        <p:txBody>
          <a:bodyPr/>
          <a:lstStyle/>
          <a:p>
            <a:r>
              <a:rPr lang="en-SG" dirty="0"/>
              <a:t>Question 3 – example 2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97254B1-C216-4B94-A5E8-18D29353C853}"/>
              </a:ext>
            </a:extLst>
          </p:cNvPr>
          <p:cNvGrpSpPr/>
          <p:nvPr/>
        </p:nvGrpSpPr>
        <p:grpSpPr>
          <a:xfrm>
            <a:off x="177477" y="715738"/>
            <a:ext cx="6369943" cy="1802011"/>
            <a:chOff x="152400" y="685800"/>
            <a:chExt cx="6369943" cy="180201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2539690-90AE-49F6-87F3-A0AE91936070}"/>
                </a:ext>
              </a:extLst>
            </p:cNvPr>
            <p:cNvSpPr/>
            <p:nvPr/>
          </p:nvSpPr>
          <p:spPr>
            <a:xfrm>
              <a:off x="152400" y="685800"/>
              <a:ext cx="6369943" cy="18020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950C6BB-12EB-491E-8043-B0717316F009}"/>
                </a:ext>
              </a:extLst>
            </p:cNvPr>
            <p:cNvGrpSpPr/>
            <p:nvPr/>
          </p:nvGrpSpPr>
          <p:grpSpPr>
            <a:xfrm>
              <a:off x="228600" y="733485"/>
              <a:ext cx="5334914" cy="1754326"/>
              <a:chOff x="1066800" y="1419285"/>
              <a:chExt cx="5334914" cy="1754326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DE60B6-C51E-4D3C-9CE3-4ED9B4A7D4D6}"/>
                  </a:ext>
                </a:extLst>
              </p:cNvPr>
              <p:cNvSpPr txBox="1"/>
              <p:nvPr/>
            </p:nvSpPr>
            <p:spPr>
              <a:xfrm>
                <a:off x="1295399" y="1419285"/>
                <a:ext cx="5106315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min, int max) {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&gt;= max || node-&gt;item &lt;= min)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0;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min, node-&gt;item)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&amp;&amp;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node-&gt;item, max);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ED4BF3-AE7D-4ABC-854C-DF30EAA1881E}"/>
                  </a:ext>
                </a:extLst>
              </p:cNvPr>
              <p:cNvSpPr txBox="1"/>
              <p:nvPr/>
            </p:nvSpPr>
            <p:spPr>
              <a:xfrm>
                <a:off x="1066800" y="1419285"/>
                <a:ext cx="457200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844D5D-7945-4B16-87A0-3D13518B5A2E}"/>
                </a:ext>
              </a:extLst>
            </p:cNvPr>
            <p:cNvSpPr txBox="1"/>
            <p:nvPr/>
          </p:nvSpPr>
          <p:spPr>
            <a:xfrm>
              <a:off x="5200187" y="1113062"/>
              <a:ext cx="1175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>
                  <a:solidFill>
                    <a:srgbClr val="C00000"/>
                  </a:solidFill>
                </a:rPr>
                <a:t>node-&gt;item = 6</a:t>
              </a:r>
            </a:p>
            <a:p>
              <a:r>
                <a:rPr lang="en-SG" sz="1200" b="1" dirty="0">
                  <a:solidFill>
                    <a:srgbClr val="C00000"/>
                  </a:solidFill>
                </a:rPr>
                <a:t>min = -1000000</a:t>
              </a:r>
            </a:p>
            <a:p>
              <a:r>
                <a:rPr lang="en-SG" sz="1200" b="1" dirty="0">
                  <a:solidFill>
                    <a:srgbClr val="C00000"/>
                  </a:solidFill>
                </a:rPr>
                <a:t>max = 1000000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3A0760-E8C4-40CC-9737-B907D36018A0}"/>
              </a:ext>
            </a:extLst>
          </p:cNvPr>
          <p:cNvCxnSpPr/>
          <p:nvPr/>
        </p:nvCxnSpPr>
        <p:spPr>
          <a:xfrm flipH="1">
            <a:off x="4800600" y="2003763"/>
            <a:ext cx="62975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E428C3-09EE-457C-9CA8-3D7C0591F14C}"/>
              </a:ext>
            </a:extLst>
          </p:cNvPr>
          <p:cNvGrpSpPr/>
          <p:nvPr/>
        </p:nvGrpSpPr>
        <p:grpSpPr>
          <a:xfrm>
            <a:off x="640457" y="2737872"/>
            <a:ext cx="6369943" cy="1802011"/>
            <a:chOff x="530997" y="2693366"/>
            <a:chExt cx="6369943" cy="180201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31A3283-CF63-4D75-8B86-5761549BCD20}"/>
                </a:ext>
              </a:extLst>
            </p:cNvPr>
            <p:cNvSpPr/>
            <p:nvPr/>
          </p:nvSpPr>
          <p:spPr>
            <a:xfrm>
              <a:off x="530997" y="2693366"/>
              <a:ext cx="6369943" cy="18020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67D8383-DB1B-4A81-B090-0C636DAE1902}"/>
                </a:ext>
              </a:extLst>
            </p:cNvPr>
            <p:cNvGrpSpPr/>
            <p:nvPr/>
          </p:nvGrpSpPr>
          <p:grpSpPr>
            <a:xfrm>
              <a:off x="607197" y="2741051"/>
              <a:ext cx="5334914" cy="1754326"/>
              <a:chOff x="1066800" y="1419285"/>
              <a:chExt cx="5334914" cy="1754326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BF8333-C32D-4A64-8AE3-2C59F1DB1E8F}"/>
                  </a:ext>
                </a:extLst>
              </p:cNvPr>
              <p:cNvSpPr txBox="1"/>
              <p:nvPr/>
            </p:nvSpPr>
            <p:spPr>
              <a:xfrm>
                <a:off x="1295399" y="1419285"/>
                <a:ext cx="5106315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min, int max) {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&gt;= max || node-&gt;item &lt;= min)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0;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</a:t>
                </a:r>
                <a:r>
                  <a:rPr lang="en-SG" sz="1200" b="1" dirty="0" err="1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min, node-&gt;item)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&amp;&amp; </a:t>
                </a:r>
                <a:r>
                  <a:rPr lang="en-SG" sz="12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node-&gt;item, max);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E449F3-797F-4B39-868A-AAA877197B6A}"/>
                  </a:ext>
                </a:extLst>
              </p:cNvPr>
              <p:cNvSpPr txBox="1"/>
              <p:nvPr/>
            </p:nvSpPr>
            <p:spPr>
              <a:xfrm>
                <a:off x="1066800" y="1419285"/>
                <a:ext cx="457200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1A05FA3-5A0E-4674-8C65-9F13A3851F90}"/>
                </a:ext>
              </a:extLst>
            </p:cNvPr>
            <p:cNvSpPr txBox="1"/>
            <p:nvPr/>
          </p:nvSpPr>
          <p:spPr>
            <a:xfrm>
              <a:off x="5578784" y="3079694"/>
              <a:ext cx="1175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>
                  <a:solidFill>
                    <a:srgbClr val="00B050"/>
                  </a:solidFill>
                </a:rPr>
                <a:t>node-&gt;item = 5</a:t>
              </a:r>
            </a:p>
            <a:p>
              <a:r>
                <a:rPr lang="en-SG" sz="1200" b="1" dirty="0">
                  <a:solidFill>
                    <a:srgbClr val="00B050"/>
                  </a:solidFill>
                </a:rPr>
                <a:t>min = -1000000</a:t>
              </a:r>
            </a:p>
            <a:p>
              <a:r>
                <a:rPr lang="en-SG" sz="1200" b="1" dirty="0">
                  <a:solidFill>
                    <a:srgbClr val="00B050"/>
                  </a:solidFill>
                </a:rPr>
                <a:t>max = 6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3D534EE-EB15-478B-9524-16063891872D}"/>
              </a:ext>
            </a:extLst>
          </p:cNvPr>
          <p:cNvGrpSpPr/>
          <p:nvPr/>
        </p:nvGrpSpPr>
        <p:grpSpPr>
          <a:xfrm>
            <a:off x="1143000" y="4700139"/>
            <a:ext cx="6369943" cy="1802011"/>
            <a:chOff x="1049929" y="4704417"/>
            <a:chExt cx="6369943" cy="180201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6D4E33E-69E1-4C87-AEF8-6B2DC8269D9E}"/>
                </a:ext>
              </a:extLst>
            </p:cNvPr>
            <p:cNvGrpSpPr/>
            <p:nvPr/>
          </p:nvGrpSpPr>
          <p:grpSpPr>
            <a:xfrm>
              <a:off x="1049929" y="4704417"/>
              <a:ext cx="6369943" cy="1802011"/>
              <a:chOff x="1049929" y="4704417"/>
              <a:chExt cx="6369943" cy="1802011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3A104EE-F8DF-445A-8991-D18F33D6F892}"/>
                  </a:ext>
                </a:extLst>
              </p:cNvPr>
              <p:cNvSpPr/>
              <p:nvPr/>
            </p:nvSpPr>
            <p:spPr>
              <a:xfrm>
                <a:off x="1049929" y="4704417"/>
                <a:ext cx="6369943" cy="180201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CF27684-51CC-4EA2-84EB-65D421782D9D}"/>
                  </a:ext>
                </a:extLst>
              </p:cNvPr>
              <p:cNvGrpSpPr/>
              <p:nvPr/>
            </p:nvGrpSpPr>
            <p:grpSpPr>
              <a:xfrm>
                <a:off x="1126129" y="4752102"/>
                <a:ext cx="5334914" cy="1754326"/>
                <a:chOff x="1066800" y="1419285"/>
                <a:chExt cx="5334914" cy="1754326"/>
              </a:xfrm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2987609-E314-4ECD-B80E-D116B7CB6774}"/>
                    </a:ext>
                  </a:extLst>
                </p:cNvPr>
                <p:cNvSpPr txBox="1"/>
                <p:nvPr/>
              </p:nvSpPr>
              <p:spPr>
                <a:xfrm>
                  <a:off x="1295399" y="1419285"/>
                  <a:ext cx="5106315" cy="17543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int </a:t>
                  </a:r>
                  <a:r>
                    <a:rPr lang="en-SG" sz="1200" b="1" dirty="0" err="1">
                      <a:solidFill>
                        <a:srgbClr val="7030A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isBST</a:t>
                  </a:r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</a:t>
                  </a:r>
                  <a:r>
                    <a:rPr lang="en-SG" sz="1200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BSTNode</a:t>
                  </a:r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*node, int min, int max) {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if (node==NULL)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     return 1;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if (node-&gt;item &gt;= max || node-&gt;item &lt;= min)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     return 0;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return </a:t>
                  </a:r>
                  <a:r>
                    <a:rPr lang="en-SG" sz="1200" b="1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isBST</a:t>
                  </a:r>
                  <a:r>
                    <a:rPr lang="en-SG" sz="12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(node-&gt;left, min, node-&gt;item)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         &amp;&amp; </a:t>
                  </a:r>
                  <a:r>
                    <a:rPr lang="en-SG" sz="1200" b="1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isBST</a:t>
                  </a:r>
                  <a:r>
                    <a:rPr lang="en-SG" sz="12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(node-&gt;right, node-&gt;item, max);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}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857B05B-731E-42AA-95DE-D42E12B9AAE8}"/>
                    </a:ext>
                  </a:extLst>
                </p:cNvPr>
                <p:cNvSpPr txBox="1"/>
                <p:nvPr/>
              </p:nvSpPr>
              <p:spPr>
                <a:xfrm>
                  <a:off x="1066800" y="1419285"/>
                  <a:ext cx="457200" cy="17543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1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2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3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4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5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6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7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8</a:t>
                  </a:r>
                </a:p>
                <a:p>
                  <a:r>
                    <a:rPr lang="en-SG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</a:t>
                  </a:r>
                </a:p>
              </p:txBody>
            </p:sp>
          </p:grp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8698754-B7EC-4668-B30E-3BE1D5F515CE}"/>
                </a:ext>
              </a:extLst>
            </p:cNvPr>
            <p:cNvSpPr txBox="1"/>
            <p:nvPr/>
          </p:nvSpPr>
          <p:spPr>
            <a:xfrm>
              <a:off x="6097716" y="5229286"/>
              <a:ext cx="1175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>
                  <a:solidFill>
                    <a:srgbClr val="7030A0"/>
                  </a:solidFill>
                </a:rPr>
                <a:t>node-&gt;item = 5</a:t>
              </a:r>
            </a:p>
            <a:p>
              <a:r>
                <a:rPr lang="en-SG" sz="1200" b="1" dirty="0">
                  <a:solidFill>
                    <a:srgbClr val="7030A0"/>
                  </a:solidFill>
                </a:rPr>
                <a:t>min = 5</a:t>
              </a:r>
            </a:p>
            <a:p>
              <a:r>
                <a:rPr lang="en-SG" sz="1200" b="1" dirty="0">
                  <a:solidFill>
                    <a:srgbClr val="7030A0"/>
                  </a:solidFill>
                </a:rPr>
                <a:t>max = 6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734552E-070D-488B-92F2-FD90F292D1D5}"/>
              </a:ext>
            </a:extLst>
          </p:cNvPr>
          <p:cNvCxnSpPr/>
          <p:nvPr/>
        </p:nvCxnSpPr>
        <p:spPr>
          <a:xfrm>
            <a:off x="1752600" y="2116916"/>
            <a:ext cx="0" cy="7024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5BE1957-4D4F-404D-8FB7-DA316A1A2111}"/>
              </a:ext>
            </a:extLst>
          </p:cNvPr>
          <p:cNvCxnSpPr/>
          <p:nvPr/>
        </p:nvCxnSpPr>
        <p:spPr>
          <a:xfrm>
            <a:off x="2590800" y="4267200"/>
            <a:ext cx="0" cy="527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CC9E2F-7219-4229-BA1E-C187061AA88E}"/>
              </a:ext>
            </a:extLst>
          </p:cNvPr>
          <p:cNvCxnSpPr/>
          <p:nvPr/>
        </p:nvCxnSpPr>
        <p:spPr>
          <a:xfrm flipH="1">
            <a:off x="5334000" y="4038600"/>
            <a:ext cx="62975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9163789-A664-4F22-AA98-F67E23F6CA40}"/>
              </a:ext>
            </a:extLst>
          </p:cNvPr>
          <p:cNvCxnSpPr/>
          <p:nvPr/>
        </p:nvCxnSpPr>
        <p:spPr>
          <a:xfrm flipH="1">
            <a:off x="5875911" y="4876800"/>
            <a:ext cx="629752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DBD2E122-CC17-4BA4-8997-FAE6206DDCF5}"/>
              </a:ext>
            </a:extLst>
          </p:cNvPr>
          <p:cNvCxnSpPr>
            <a:cxnSpLocks/>
          </p:cNvCxnSpPr>
          <p:nvPr/>
        </p:nvCxnSpPr>
        <p:spPr>
          <a:xfrm flipH="1" flipV="1">
            <a:off x="7010400" y="4191000"/>
            <a:ext cx="502543" cy="1474280"/>
          </a:xfrm>
          <a:prstGeom prst="bentConnector3">
            <a:avLst>
              <a:gd name="adj1" fmla="val -7082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47C84EF-4C73-43D7-A319-3F7A34DC3FED}"/>
              </a:ext>
            </a:extLst>
          </p:cNvPr>
          <p:cNvSpPr txBox="1"/>
          <p:nvPr/>
        </p:nvSpPr>
        <p:spPr>
          <a:xfrm>
            <a:off x="7890186" y="487331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D47D93-6B5D-478F-B4D6-9E73C8A40013}"/>
              </a:ext>
            </a:extLst>
          </p:cNvPr>
          <p:cNvSpPr txBox="1"/>
          <p:nvPr/>
        </p:nvSpPr>
        <p:spPr>
          <a:xfrm>
            <a:off x="6068005" y="4053902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1 &amp;&amp;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00355E-592B-4961-8DF4-DAA368AF302D}"/>
              </a:ext>
            </a:extLst>
          </p:cNvPr>
          <p:cNvSpPr txBox="1"/>
          <p:nvPr/>
        </p:nvSpPr>
        <p:spPr>
          <a:xfrm>
            <a:off x="6068005" y="4048760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1 &amp;&amp; 0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4E70CF-B386-4DAE-B2BF-471295FB2110}"/>
              </a:ext>
            </a:extLst>
          </p:cNvPr>
          <p:cNvSpPr txBox="1"/>
          <p:nvPr/>
        </p:nvSpPr>
        <p:spPr>
          <a:xfrm>
            <a:off x="7280586" y="27432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67FCDF-92A1-4893-9A4E-7C3CC72B6332}"/>
              </a:ext>
            </a:extLst>
          </p:cNvPr>
          <p:cNvSpPr txBox="1"/>
          <p:nvPr/>
        </p:nvSpPr>
        <p:spPr>
          <a:xfrm>
            <a:off x="5579512" y="1989474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0 &amp;&amp;</a:t>
            </a:r>
          </a:p>
        </p:txBody>
      </p:sp>
    </p:spTree>
    <p:extLst>
      <p:ext uri="{BB962C8B-B14F-4D97-AF65-F5344CB8AC3E}">
        <p14:creationId xmlns:p14="http://schemas.microsoft.com/office/powerpoint/2010/main" val="385426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11111E-6 L -0.26858 0.11111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38" y="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  <p:bldP spid="45" grpId="0"/>
      <p:bldP spid="47" grpId="0"/>
      <p:bldP spid="47" grpId="1"/>
      <p:bldP spid="53" grpId="0"/>
      <p:bldP spid="53" grpId="1"/>
      <p:bldP spid="5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EB9DF33D-19F7-40B6-B730-06ACCA7F4E38}"/>
              </a:ext>
            </a:extLst>
          </p:cNvPr>
          <p:cNvSpPr/>
          <p:nvPr/>
        </p:nvSpPr>
        <p:spPr>
          <a:xfrm>
            <a:off x="0" y="685799"/>
            <a:ext cx="9144000" cy="5900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81032AB4-613D-4808-92D0-39A83AF72073}"/>
              </a:ext>
            </a:extLst>
          </p:cNvPr>
          <p:cNvCxnSpPr>
            <a:cxnSpLocks/>
          </p:cNvCxnSpPr>
          <p:nvPr/>
        </p:nvCxnSpPr>
        <p:spPr>
          <a:xfrm flipH="1" flipV="1">
            <a:off x="6547420" y="2138341"/>
            <a:ext cx="462980" cy="1519259"/>
          </a:xfrm>
          <a:prstGeom prst="bentConnector3">
            <a:avLst>
              <a:gd name="adj1" fmla="val -4937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3A32C92-F807-43B8-84B2-ED2EB2E600D5}"/>
              </a:ext>
            </a:extLst>
          </p:cNvPr>
          <p:cNvSpPr/>
          <p:nvPr/>
        </p:nvSpPr>
        <p:spPr>
          <a:xfrm>
            <a:off x="7873297" y="801045"/>
            <a:ext cx="377851" cy="3778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F4C2F7-AE54-48F6-BCCD-CFA0F530D0C3}"/>
              </a:ext>
            </a:extLst>
          </p:cNvPr>
          <p:cNvSpPr/>
          <p:nvPr/>
        </p:nvSpPr>
        <p:spPr>
          <a:xfrm>
            <a:off x="7251942" y="1367822"/>
            <a:ext cx="377851" cy="37785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5B9228-8427-4421-8C0D-912F090C78C3}"/>
              </a:ext>
            </a:extLst>
          </p:cNvPr>
          <p:cNvSpPr/>
          <p:nvPr/>
        </p:nvSpPr>
        <p:spPr>
          <a:xfrm>
            <a:off x="8511446" y="1367822"/>
            <a:ext cx="377851" cy="3778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8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E9C1FD-886E-4AB4-A2AD-AADCA8D7AA3B}"/>
              </a:ext>
            </a:extLst>
          </p:cNvPr>
          <p:cNvSpPr/>
          <p:nvPr/>
        </p:nvSpPr>
        <p:spPr>
          <a:xfrm>
            <a:off x="6874091" y="2060549"/>
            <a:ext cx="377851" cy="37785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059058-CAE1-4AAF-B77C-A2A456FBD4EF}"/>
              </a:ext>
            </a:extLst>
          </p:cNvPr>
          <p:cNvSpPr/>
          <p:nvPr/>
        </p:nvSpPr>
        <p:spPr>
          <a:xfrm>
            <a:off x="7629793" y="2060549"/>
            <a:ext cx="377851" cy="37785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347725-721A-46B6-AE02-93A9942CF176}"/>
              </a:ext>
            </a:extLst>
          </p:cNvPr>
          <p:cNvCxnSpPr>
            <a:stCxn id="8" idx="3"/>
            <a:endCxn id="9" idx="7"/>
          </p:cNvCxnSpPr>
          <p:nvPr/>
        </p:nvCxnSpPr>
        <p:spPr>
          <a:xfrm flipH="1">
            <a:off x="7574459" y="1123561"/>
            <a:ext cx="354173" cy="299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311E76-E299-43B9-ACD4-C822813B5246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8195814" y="1123561"/>
            <a:ext cx="370967" cy="299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80F5F6-D00B-4479-BD7A-7E3087735D3A}"/>
              </a:ext>
            </a:extLst>
          </p:cNvPr>
          <p:cNvCxnSpPr>
            <a:stCxn id="9" idx="3"/>
            <a:endCxn id="11" idx="0"/>
          </p:cNvCxnSpPr>
          <p:nvPr/>
        </p:nvCxnSpPr>
        <p:spPr>
          <a:xfrm flipH="1">
            <a:off x="7063017" y="1690338"/>
            <a:ext cx="244260" cy="3702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4EBF39-DD9E-48FB-BF77-127084D5ABB2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7574459" y="1690338"/>
            <a:ext cx="244260" cy="3702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7473BB9B-225E-413E-A5C1-C03F0863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417" y="0"/>
            <a:ext cx="9161417" cy="569167"/>
          </a:xfrm>
        </p:spPr>
        <p:txBody>
          <a:bodyPr/>
          <a:lstStyle/>
          <a:p>
            <a:r>
              <a:rPr lang="en-SG" dirty="0"/>
              <a:t>Question 3 – example 2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97254B1-C216-4B94-A5E8-18D29353C853}"/>
              </a:ext>
            </a:extLst>
          </p:cNvPr>
          <p:cNvGrpSpPr/>
          <p:nvPr/>
        </p:nvGrpSpPr>
        <p:grpSpPr>
          <a:xfrm>
            <a:off x="177477" y="715738"/>
            <a:ext cx="6369943" cy="1802011"/>
            <a:chOff x="152400" y="685800"/>
            <a:chExt cx="6369943" cy="180201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2539690-90AE-49F6-87F3-A0AE91936070}"/>
                </a:ext>
              </a:extLst>
            </p:cNvPr>
            <p:cNvSpPr/>
            <p:nvPr/>
          </p:nvSpPr>
          <p:spPr>
            <a:xfrm>
              <a:off x="152400" y="685800"/>
              <a:ext cx="6369943" cy="18020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950C6BB-12EB-491E-8043-B0717316F009}"/>
                </a:ext>
              </a:extLst>
            </p:cNvPr>
            <p:cNvGrpSpPr/>
            <p:nvPr/>
          </p:nvGrpSpPr>
          <p:grpSpPr>
            <a:xfrm>
              <a:off x="228600" y="733485"/>
              <a:ext cx="5334914" cy="1754326"/>
              <a:chOff x="1066800" y="1419285"/>
              <a:chExt cx="5334914" cy="1754326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DE60B6-C51E-4D3C-9CE3-4ED9B4A7D4D6}"/>
                  </a:ext>
                </a:extLst>
              </p:cNvPr>
              <p:cNvSpPr txBox="1"/>
              <p:nvPr/>
            </p:nvSpPr>
            <p:spPr>
              <a:xfrm>
                <a:off x="1295399" y="1419285"/>
                <a:ext cx="5106315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min, int max) {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&gt;= max || node-&gt;item &lt;= min)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0;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</a:t>
                </a:r>
                <a:r>
                  <a:rPr lang="en-SG" sz="120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min, node-&gt;item)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&amp;&amp;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node-&gt;item, max);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ED4BF3-AE7D-4ABC-854C-DF30EAA1881E}"/>
                  </a:ext>
                </a:extLst>
              </p:cNvPr>
              <p:cNvSpPr txBox="1"/>
              <p:nvPr/>
            </p:nvSpPr>
            <p:spPr>
              <a:xfrm>
                <a:off x="1066800" y="1419285"/>
                <a:ext cx="457200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844D5D-7945-4B16-87A0-3D13518B5A2E}"/>
                </a:ext>
              </a:extLst>
            </p:cNvPr>
            <p:cNvSpPr txBox="1"/>
            <p:nvPr/>
          </p:nvSpPr>
          <p:spPr>
            <a:xfrm>
              <a:off x="5200187" y="1113062"/>
              <a:ext cx="1175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>
                  <a:solidFill>
                    <a:srgbClr val="C00000"/>
                  </a:solidFill>
                </a:rPr>
                <a:t>node-&gt;item = 6</a:t>
              </a:r>
            </a:p>
            <a:p>
              <a:r>
                <a:rPr lang="en-SG" sz="1200" b="1" dirty="0">
                  <a:solidFill>
                    <a:srgbClr val="C00000"/>
                  </a:solidFill>
                </a:rPr>
                <a:t>min = -1000000</a:t>
              </a:r>
            </a:p>
            <a:p>
              <a:r>
                <a:rPr lang="en-SG" sz="1200" b="1" dirty="0">
                  <a:solidFill>
                    <a:srgbClr val="C00000"/>
                  </a:solidFill>
                </a:rPr>
                <a:t>max = 1000000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3A0760-E8C4-40CC-9737-B907D36018A0}"/>
              </a:ext>
            </a:extLst>
          </p:cNvPr>
          <p:cNvCxnSpPr/>
          <p:nvPr/>
        </p:nvCxnSpPr>
        <p:spPr>
          <a:xfrm flipH="1">
            <a:off x="4800600" y="2003763"/>
            <a:ext cx="62975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E428C3-09EE-457C-9CA8-3D7C0591F14C}"/>
              </a:ext>
            </a:extLst>
          </p:cNvPr>
          <p:cNvGrpSpPr/>
          <p:nvPr/>
        </p:nvGrpSpPr>
        <p:grpSpPr>
          <a:xfrm>
            <a:off x="640457" y="2737872"/>
            <a:ext cx="6369943" cy="1802011"/>
            <a:chOff x="530997" y="2693366"/>
            <a:chExt cx="6369943" cy="180201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31A3283-CF63-4D75-8B86-5761549BCD20}"/>
                </a:ext>
              </a:extLst>
            </p:cNvPr>
            <p:cNvSpPr/>
            <p:nvPr/>
          </p:nvSpPr>
          <p:spPr>
            <a:xfrm>
              <a:off x="530997" y="2693366"/>
              <a:ext cx="6369943" cy="180201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67D8383-DB1B-4A81-B090-0C636DAE1902}"/>
                </a:ext>
              </a:extLst>
            </p:cNvPr>
            <p:cNvGrpSpPr/>
            <p:nvPr/>
          </p:nvGrpSpPr>
          <p:grpSpPr>
            <a:xfrm>
              <a:off x="607197" y="2741051"/>
              <a:ext cx="5334914" cy="1754326"/>
              <a:chOff x="1066800" y="1419285"/>
              <a:chExt cx="5334914" cy="1754326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BF8333-C32D-4A64-8AE3-2C59F1DB1E8F}"/>
                  </a:ext>
                </a:extLst>
              </p:cNvPr>
              <p:cNvSpPr txBox="1"/>
              <p:nvPr/>
            </p:nvSpPr>
            <p:spPr>
              <a:xfrm>
                <a:off x="1295399" y="1419285"/>
                <a:ext cx="5106315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SG" sz="12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min, int max) {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1;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&gt;= max || node-&gt;item &lt;= min)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0;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min, node-&gt;item)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&amp;&amp; </a:t>
                </a:r>
                <a:r>
                  <a:rPr lang="en-SG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isBST</a:t>
                </a:r>
                <a:r>
                  <a:rPr lang="en-SG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node-&gt;item, max);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E449F3-797F-4B39-868A-AAA877197B6A}"/>
                  </a:ext>
                </a:extLst>
              </p:cNvPr>
              <p:cNvSpPr txBox="1"/>
              <p:nvPr/>
            </p:nvSpPr>
            <p:spPr>
              <a:xfrm>
                <a:off x="1066800" y="1419285"/>
                <a:ext cx="457200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1A05FA3-5A0E-4674-8C65-9F13A3851F90}"/>
                </a:ext>
              </a:extLst>
            </p:cNvPr>
            <p:cNvSpPr txBox="1"/>
            <p:nvPr/>
          </p:nvSpPr>
          <p:spPr>
            <a:xfrm>
              <a:off x="5578784" y="3079694"/>
              <a:ext cx="1175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b="1" dirty="0">
                  <a:solidFill>
                    <a:schemeClr val="accent2"/>
                  </a:solidFill>
                </a:rPr>
                <a:t>node-&gt;item = 8</a:t>
              </a:r>
            </a:p>
            <a:p>
              <a:r>
                <a:rPr lang="en-SG" sz="1200" b="1" dirty="0">
                  <a:solidFill>
                    <a:schemeClr val="accent2"/>
                  </a:solidFill>
                </a:rPr>
                <a:t>min = 6</a:t>
              </a:r>
            </a:p>
            <a:p>
              <a:r>
                <a:rPr lang="en-SG" sz="1200" b="1" dirty="0">
                  <a:solidFill>
                    <a:schemeClr val="accent2"/>
                  </a:solidFill>
                </a:rPr>
                <a:t>max = 1000000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734552E-070D-488B-92F2-FD90F292D1D5}"/>
              </a:ext>
            </a:extLst>
          </p:cNvPr>
          <p:cNvCxnSpPr/>
          <p:nvPr/>
        </p:nvCxnSpPr>
        <p:spPr>
          <a:xfrm>
            <a:off x="2133600" y="2286000"/>
            <a:ext cx="0" cy="4798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CC9E2F-7219-4229-BA1E-C187061AA88E}"/>
              </a:ext>
            </a:extLst>
          </p:cNvPr>
          <p:cNvCxnSpPr/>
          <p:nvPr/>
        </p:nvCxnSpPr>
        <p:spPr>
          <a:xfrm flipH="1">
            <a:off x="5208004" y="2897970"/>
            <a:ext cx="62975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F00355E-592B-4961-8DF4-DAA368AF302D}"/>
              </a:ext>
            </a:extLst>
          </p:cNvPr>
          <p:cNvSpPr txBox="1"/>
          <p:nvPr/>
        </p:nvSpPr>
        <p:spPr>
          <a:xfrm>
            <a:off x="6049421" y="4037524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1 &amp;&amp; 1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4E70CF-B386-4DAE-B2BF-471295FB2110}"/>
              </a:ext>
            </a:extLst>
          </p:cNvPr>
          <p:cNvSpPr txBox="1"/>
          <p:nvPr/>
        </p:nvSpPr>
        <p:spPr>
          <a:xfrm>
            <a:off x="7280586" y="27432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67FCDF-92A1-4893-9A4E-7C3CC72B6332}"/>
              </a:ext>
            </a:extLst>
          </p:cNvPr>
          <p:cNvSpPr txBox="1"/>
          <p:nvPr/>
        </p:nvSpPr>
        <p:spPr>
          <a:xfrm>
            <a:off x="5579512" y="1989474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1 &amp;&amp;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B74D90-D345-4655-AA3D-7DD18A3E91F7}"/>
              </a:ext>
            </a:extLst>
          </p:cNvPr>
          <p:cNvSpPr txBox="1"/>
          <p:nvPr/>
        </p:nvSpPr>
        <p:spPr>
          <a:xfrm>
            <a:off x="6049421" y="4325759"/>
            <a:ext cx="24050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</a:rPr>
              <a:t>node-&gt;left and node-&gt;right are null</a:t>
            </a:r>
          </a:p>
          <a:p>
            <a:r>
              <a:rPr lang="en-SG" sz="1200" b="1" dirty="0">
                <a:solidFill>
                  <a:srgbClr val="FF0000"/>
                </a:solidFill>
              </a:rPr>
              <a:t>return 1 &amp;&amp;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612BBA-0E4F-4321-B07D-3D7B73159099}"/>
              </a:ext>
            </a:extLst>
          </p:cNvPr>
          <p:cNvSpPr txBox="1"/>
          <p:nvPr/>
        </p:nvSpPr>
        <p:spPr>
          <a:xfrm>
            <a:off x="5579512" y="1989473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0 &amp;&amp;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223B38-6911-495E-82F5-33D9C6C370A8}"/>
              </a:ext>
            </a:extLst>
          </p:cNvPr>
          <p:cNvSpPr txBox="1"/>
          <p:nvPr/>
        </p:nvSpPr>
        <p:spPr>
          <a:xfrm>
            <a:off x="3568445" y="5080135"/>
            <a:ext cx="1942656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SG" sz="1800" b="1" dirty="0">
                <a:solidFill>
                  <a:srgbClr val="FF0000"/>
                </a:solidFill>
              </a:rPr>
              <a:t>It is not a BST!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2702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7037E-6 L 0.01268 0.16644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" y="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  <p:bldP spid="53" grpId="0"/>
      <p:bldP spid="53" grpId="1"/>
      <p:bldP spid="48" grpId="0" animBg="1"/>
      <p:bldP spid="48" grpId="1" animBg="1"/>
      <p:bldP spid="33" grpId="0"/>
      <p:bldP spid="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C48D-FDE4-4B1D-8040-95465FF4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7238C-A325-4D45-AE47-BDDE72D83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Write a function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removeBSTNode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that removes a given item from a Binary Search Tree. The function should return 0 if the item was found and successfully removed and 1 otherwise. </a:t>
            </a:r>
            <a:endParaRPr lang="en-SG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739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DDAC14-AE35-4430-94E4-CB9A658D1DD1}"/>
              </a:ext>
            </a:extLst>
          </p:cNvPr>
          <p:cNvSpPr/>
          <p:nvPr/>
        </p:nvSpPr>
        <p:spPr>
          <a:xfrm>
            <a:off x="0" y="569167"/>
            <a:ext cx="9144000" cy="60174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04F81-8C17-4058-AD23-73010178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Template.c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77D8C3-BCC5-4598-89F7-D1B5FA0163B5}"/>
              </a:ext>
            </a:extLst>
          </p:cNvPr>
          <p:cNvSpPr txBox="1"/>
          <p:nvPr/>
        </p:nvSpPr>
        <p:spPr>
          <a:xfrm>
            <a:off x="457200" y="-3857089"/>
            <a:ext cx="8229600" cy="10987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CE1007/CZ1007 Data Structures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Week 13 Lab and Tutorial - Binary Search Tree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///////////////////////////////////////////////////////////////////////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_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item;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struct _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*left;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struct _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*right;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///////////////////////////////////////////////////////////////////////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**node, int value);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printBSTInOrder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isBST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min, int max);</a:t>
            </a:r>
          </a:p>
          <a:p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value);</a:t>
            </a:r>
          </a:p>
          <a:p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findMin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*p);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///////////////////////////////////////////////////////////////////////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*root=NULL;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do{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("input a value you want to insert(-1 to quit):");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if 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!=-1)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root,i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}while(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!=-1);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printBSTInOrder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if (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isBST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(root,-1000000, 1000000)==1)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("It is a BST!\n");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("It is not a BST!\n");</a:t>
            </a:r>
          </a:p>
          <a:p>
            <a:endParaRPr lang="en-SG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4</a:t>
            </a: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do{</a:t>
            </a: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SG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ninput</a:t>
            </a:r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value you want to remove(-1 to quit):");</a:t>
            </a: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SG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if (</a:t>
            </a:r>
            <a:r>
              <a:rPr lang="en-SG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!=-1){</a:t>
            </a: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  root=</a:t>
            </a:r>
            <a:r>
              <a:rPr lang="en-SG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removeBSTNode</a:t>
            </a:r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root,i</a:t>
            </a:r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SG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printBSTInOrder</a:t>
            </a:r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}</a:t>
            </a: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}while(</a:t>
            </a:r>
            <a:r>
              <a:rPr lang="en-SG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!=-1);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A6BEB-45BB-48D4-B3AB-9F29606246B4}"/>
              </a:ext>
            </a:extLst>
          </p:cNvPr>
          <p:cNvSpPr txBox="1"/>
          <p:nvPr/>
        </p:nvSpPr>
        <p:spPr>
          <a:xfrm>
            <a:off x="76200" y="-3857089"/>
            <a:ext cx="457200" cy="11172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A79940-E349-44B3-B544-5C0A175D8938}"/>
              </a:ext>
            </a:extLst>
          </p:cNvPr>
          <p:cNvSpPr txBox="1">
            <a:spLocks/>
          </p:cNvSpPr>
          <p:nvPr/>
        </p:nvSpPr>
        <p:spPr>
          <a:xfrm>
            <a:off x="-17418" y="-13233"/>
            <a:ext cx="9161417" cy="569167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 kern="1200" cap="all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r>
              <a:rPr lang="en-SG"/>
              <a:t>Template.c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52616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D44349-5155-48A9-AF3A-FB44032CA64D}"/>
              </a:ext>
            </a:extLst>
          </p:cNvPr>
          <p:cNvSpPr/>
          <p:nvPr/>
        </p:nvSpPr>
        <p:spPr>
          <a:xfrm>
            <a:off x="0" y="569167"/>
            <a:ext cx="9144000" cy="62888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45444C-08FB-4856-B2E0-1473D475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4 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4BC45-EF1D-4359-A6C4-F5A84EA3DE32}"/>
              </a:ext>
            </a:extLst>
          </p:cNvPr>
          <p:cNvSpPr txBox="1"/>
          <p:nvPr/>
        </p:nvSpPr>
        <p:spPr>
          <a:xfrm>
            <a:off x="609600" y="609600"/>
            <a:ext cx="80772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removeBSTNode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value){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*p;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if (node==NULL){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("can't find the value!\n");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return NULL;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if (node-&gt;item &gt; value) //go left tree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node-&gt;left = 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removeBSTNode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(node-&gt;left, value);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else if (node-&gt;item &lt; value) //go right tree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node-&gt;right = 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removeBSTNode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(node-&gt;right, value);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else{ //*node has two children</a:t>
            </a:r>
          </a:p>
          <a:p>
            <a:pPr indent="1076325"/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(node-&gt;left!=NULL &amp;&amp; node-&gt;right !=NULL ){</a:t>
            </a:r>
          </a:p>
          <a:p>
            <a:pPr indent="1076325"/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p=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findMin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indent="1076325"/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node-&gt;item =p-&gt;item;</a:t>
            </a:r>
          </a:p>
          <a:p>
            <a:pPr indent="1076325"/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node-&gt;right = 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removeBSTNode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(node-&gt;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right,p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-&gt;item );</a:t>
            </a:r>
          </a:p>
          <a:p>
            <a:pPr indent="1076325"/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indent="1076325"/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else{ //x has no children or one child</a:t>
            </a:r>
          </a:p>
          <a:p>
            <a:pPr indent="1076325"/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p=node;</a:t>
            </a:r>
          </a:p>
          <a:p>
            <a:pPr indent="1076325"/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if (node-&gt;left !=NULL)</a:t>
            </a:r>
          </a:p>
          <a:p>
            <a:pPr indent="1076325"/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node=node-&gt;left;</a:t>
            </a:r>
          </a:p>
          <a:p>
            <a:pPr indent="1076325"/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else</a:t>
            </a:r>
          </a:p>
          <a:p>
            <a:pPr indent="1076325"/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node=node-&gt;right;</a:t>
            </a:r>
          </a:p>
          <a:p>
            <a:pPr indent="1076325"/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free(p);</a:t>
            </a:r>
          </a:p>
          <a:p>
            <a:pPr indent="1076325"/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return node;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8FB066-0262-477E-8036-B020C5797101}"/>
              </a:ext>
            </a:extLst>
          </p:cNvPr>
          <p:cNvSpPr txBox="1"/>
          <p:nvPr/>
        </p:nvSpPr>
        <p:spPr>
          <a:xfrm>
            <a:off x="228600" y="609600"/>
            <a:ext cx="4572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9245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488F012-0A29-4A93-8524-D60578B80F6E}"/>
              </a:ext>
            </a:extLst>
          </p:cNvPr>
          <p:cNvSpPr/>
          <p:nvPr/>
        </p:nvSpPr>
        <p:spPr>
          <a:xfrm>
            <a:off x="0" y="685799"/>
            <a:ext cx="9144000" cy="5900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447AE07-A0E5-4810-9E6A-EEEC68D238F9}"/>
              </a:ext>
            </a:extLst>
          </p:cNvPr>
          <p:cNvGrpSpPr/>
          <p:nvPr/>
        </p:nvGrpSpPr>
        <p:grpSpPr>
          <a:xfrm>
            <a:off x="111390" y="646060"/>
            <a:ext cx="6172200" cy="4677251"/>
            <a:chOff x="69494" y="56330"/>
            <a:chExt cx="6172200" cy="467725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0C07965-A327-4BB8-AB8A-CA5E16F746B5}"/>
                </a:ext>
              </a:extLst>
            </p:cNvPr>
            <p:cNvSpPr/>
            <p:nvPr/>
          </p:nvSpPr>
          <p:spPr>
            <a:xfrm>
              <a:off x="69494" y="56330"/>
              <a:ext cx="6172200" cy="45156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24DD679-A6CE-4E6C-8C29-9970F764A7F7}"/>
                </a:ext>
              </a:extLst>
            </p:cNvPr>
            <p:cNvGrpSpPr/>
            <p:nvPr/>
          </p:nvGrpSpPr>
          <p:grpSpPr>
            <a:xfrm>
              <a:off x="161074" y="116933"/>
              <a:ext cx="6020244" cy="4616648"/>
              <a:chOff x="233415" y="672734"/>
              <a:chExt cx="6020244" cy="474490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9C2A1F0-C546-4DBA-8F30-61A866C529A0}"/>
                  </a:ext>
                </a:extLst>
              </p:cNvPr>
              <p:cNvSpPr txBox="1"/>
              <p:nvPr/>
            </p:nvSpPr>
            <p:spPr>
              <a:xfrm>
                <a:off x="578391" y="672734"/>
                <a:ext cx="5675268" cy="4744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</a:t>
                </a:r>
                <a:r>
                  <a:rPr lang="en-SG" sz="105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value){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*p;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(node==NULL){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("can't find the value!\n");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NULL;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}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</a:t>
                </a:r>
                <a:r>
                  <a:rPr lang="en-SG" sz="105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value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node-&gt;left = </a:t>
                </a:r>
                <a:r>
                  <a:rPr lang="en-SG" sz="105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value);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(node-&gt;item </a:t>
                </a:r>
                <a:r>
                  <a:rPr lang="en-SG" sz="105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 value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node-&gt;right = 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value);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else{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if (node-&gt;left!=NULL &amp;&amp; node-&gt;right !=NULL ){</a:t>
                </a:r>
              </a:p>
              <a:p>
                <a:pPr indent="10763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p=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findMin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 indent="10763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node-&gt;item =p-&gt;item;</a:t>
                </a:r>
              </a:p>
              <a:p>
                <a:pPr indent="10763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node-&gt;right = 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right,p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-&gt;item );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else{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p=node;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(node-&gt;left !=NULL)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node=node-&gt;left;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node=node-&gt;right;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free(p);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}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node;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5F9777-2041-432F-BE5E-93A3CE5FB69D}"/>
                  </a:ext>
                </a:extLst>
              </p:cNvPr>
              <p:cNvSpPr txBox="1"/>
              <p:nvPr/>
            </p:nvSpPr>
            <p:spPr>
              <a:xfrm>
                <a:off x="233415" y="672734"/>
                <a:ext cx="553213" cy="4578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14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15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16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17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18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19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20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21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22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23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24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25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26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27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08F9096-88CC-4670-BB41-AB869F6942E7}"/>
              </a:ext>
            </a:extLst>
          </p:cNvPr>
          <p:cNvGrpSpPr/>
          <p:nvPr/>
        </p:nvGrpSpPr>
        <p:grpSpPr>
          <a:xfrm>
            <a:off x="7204696" y="665930"/>
            <a:ext cx="1524000" cy="588928"/>
            <a:chOff x="7182385" y="582797"/>
            <a:chExt cx="1676400" cy="71260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E8F4BE5-BE1A-40A0-98D8-60A4FCBB22D3}"/>
                </a:ext>
              </a:extLst>
            </p:cNvPr>
            <p:cNvSpPr/>
            <p:nvPr/>
          </p:nvSpPr>
          <p:spPr>
            <a:xfrm>
              <a:off x="7192825" y="582797"/>
              <a:ext cx="1665960" cy="71260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E670F43-4C78-4199-9A55-C95A4AD2FD34}"/>
                </a:ext>
              </a:extLst>
            </p:cNvPr>
            <p:cNvGrpSpPr/>
            <p:nvPr/>
          </p:nvGrpSpPr>
          <p:grpSpPr>
            <a:xfrm>
              <a:off x="7182385" y="685800"/>
              <a:ext cx="1558500" cy="553212"/>
              <a:chOff x="7182385" y="685800"/>
              <a:chExt cx="1558500" cy="55321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A9FE332-ED1F-4E37-8F66-E5D37BCDD908}"/>
                  </a:ext>
                </a:extLst>
              </p:cNvPr>
              <p:cNvSpPr/>
              <p:nvPr/>
            </p:nvSpPr>
            <p:spPr>
              <a:xfrm>
                <a:off x="8187673" y="685800"/>
                <a:ext cx="553212" cy="55321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b="1" dirty="0"/>
                  <a:t>5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1BE802-4700-4922-A757-93E88B2F2FAE}"/>
                  </a:ext>
                </a:extLst>
              </p:cNvPr>
              <p:cNvSpPr txBox="1"/>
              <p:nvPr/>
            </p:nvSpPr>
            <p:spPr>
              <a:xfrm>
                <a:off x="7182385" y="755554"/>
                <a:ext cx="91185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b="1" dirty="0"/>
                  <a:t>remove</a:t>
                </a:r>
              </a:p>
            </p:txBody>
          </p:sp>
        </p:grp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A24E5809-9A3B-41BC-8E2E-7263A93BC1CD}"/>
              </a:ext>
            </a:extLst>
          </p:cNvPr>
          <p:cNvSpPr/>
          <p:nvPr/>
        </p:nvSpPr>
        <p:spPr>
          <a:xfrm>
            <a:off x="7749296" y="1595051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E6BD3E-2F92-4854-9098-881BCF7575D8}"/>
              </a:ext>
            </a:extLst>
          </p:cNvPr>
          <p:cNvSpPr/>
          <p:nvPr/>
        </p:nvSpPr>
        <p:spPr>
          <a:xfrm>
            <a:off x="7070659" y="2280851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0BF474-6993-4CE7-9AE8-6581A44080F9}"/>
              </a:ext>
            </a:extLst>
          </p:cNvPr>
          <p:cNvSpPr/>
          <p:nvPr/>
        </p:nvSpPr>
        <p:spPr>
          <a:xfrm>
            <a:off x="8458200" y="2280851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246A93-16F2-4E4B-B495-07AE48EC37B7}"/>
              </a:ext>
            </a:extLst>
          </p:cNvPr>
          <p:cNvSpPr/>
          <p:nvPr/>
        </p:nvSpPr>
        <p:spPr>
          <a:xfrm>
            <a:off x="6613459" y="3024423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956CD2F-CC75-4A00-B674-BC7E504EFC4F}"/>
              </a:ext>
            </a:extLst>
          </p:cNvPr>
          <p:cNvSpPr/>
          <p:nvPr/>
        </p:nvSpPr>
        <p:spPr>
          <a:xfrm>
            <a:off x="7527860" y="3024423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14ED0F-8507-4FEF-8991-B7E453C11144}"/>
              </a:ext>
            </a:extLst>
          </p:cNvPr>
          <p:cNvCxnSpPr>
            <a:stCxn id="9" idx="3"/>
            <a:endCxn id="10" idx="7"/>
          </p:cNvCxnSpPr>
          <p:nvPr/>
        </p:nvCxnSpPr>
        <p:spPr>
          <a:xfrm flipH="1">
            <a:off x="7460904" y="1985296"/>
            <a:ext cx="355347" cy="362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D2282F-F8D0-4CEE-A9C4-5248788F1B64}"/>
              </a:ext>
            </a:extLst>
          </p:cNvPr>
          <p:cNvCxnSpPr>
            <a:stCxn id="9" idx="5"/>
            <a:endCxn id="11" idx="1"/>
          </p:cNvCxnSpPr>
          <p:nvPr/>
        </p:nvCxnSpPr>
        <p:spPr>
          <a:xfrm>
            <a:off x="8139541" y="1985296"/>
            <a:ext cx="385615" cy="362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D1F4B3-B262-4A83-965B-4C7315C96E95}"/>
              </a:ext>
            </a:extLst>
          </p:cNvPr>
          <p:cNvCxnSpPr>
            <a:stCxn id="10" idx="3"/>
            <a:endCxn id="12" idx="0"/>
          </p:cNvCxnSpPr>
          <p:nvPr/>
        </p:nvCxnSpPr>
        <p:spPr>
          <a:xfrm flipH="1">
            <a:off x="6842059" y="2671096"/>
            <a:ext cx="295555" cy="3533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1DDA6D-47E6-4090-ABD2-A0DAEB929D62}"/>
              </a:ext>
            </a:extLst>
          </p:cNvPr>
          <p:cNvCxnSpPr>
            <a:stCxn id="10" idx="5"/>
            <a:endCxn id="13" idx="0"/>
          </p:cNvCxnSpPr>
          <p:nvPr/>
        </p:nvCxnSpPr>
        <p:spPr>
          <a:xfrm>
            <a:off x="7460904" y="2671096"/>
            <a:ext cx="295556" cy="3533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4E6D2AE-D685-4BA6-943A-19A95A3555B5}"/>
              </a:ext>
            </a:extLst>
          </p:cNvPr>
          <p:cNvSpPr/>
          <p:nvPr/>
        </p:nvSpPr>
        <p:spPr>
          <a:xfrm>
            <a:off x="7644764" y="1504130"/>
            <a:ext cx="666266" cy="6402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13E72A2-3BAA-4574-A480-A4813B224EA5}"/>
              </a:ext>
            </a:extLst>
          </p:cNvPr>
          <p:cNvCxnSpPr/>
          <p:nvPr/>
        </p:nvCxnSpPr>
        <p:spPr>
          <a:xfrm flipH="1">
            <a:off x="4690096" y="808704"/>
            <a:ext cx="520456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E0F01A5-272D-40A7-85C7-0BF159204EF0}"/>
              </a:ext>
            </a:extLst>
          </p:cNvPr>
          <p:cNvGrpSpPr/>
          <p:nvPr/>
        </p:nvGrpSpPr>
        <p:grpSpPr>
          <a:xfrm>
            <a:off x="651496" y="5314130"/>
            <a:ext cx="6255106" cy="4515670"/>
            <a:chOff x="69494" y="56330"/>
            <a:chExt cx="6255106" cy="451567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E878383-8F93-4DC5-AD82-DF146F9BA6EB}"/>
                </a:ext>
              </a:extLst>
            </p:cNvPr>
            <p:cNvSpPr/>
            <p:nvPr/>
          </p:nvSpPr>
          <p:spPr>
            <a:xfrm>
              <a:off x="69494" y="56330"/>
              <a:ext cx="6172200" cy="45156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FC6632-4653-4057-B4DC-FCCD37F9EE58}"/>
                </a:ext>
              </a:extLst>
            </p:cNvPr>
            <p:cNvGrpSpPr/>
            <p:nvPr/>
          </p:nvGrpSpPr>
          <p:grpSpPr>
            <a:xfrm>
              <a:off x="161074" y="116933"/>
              <a:ext cx="6163526" cy="4455067"/>
              <a:chOff x="233415" y="672734"/>
              <a:chExt cx="6163526" cy="457883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AE3431D-5A5B-43DC-9BD5-754D1359E1FD}"/>
                  </a:ext>
                </a:extLst>
              </p:cNvPr>
              <p:cNvSpPr txBox="1"/>
              <p:nvPr/>
            </p:nvSpPr>
            <p:spPr>
              <a:xfrm>
                <a:off x="578391" y="672734"/>
                <a:ext cx="5818550" cy="45788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</a:t>
                </a:r>
                <a:r>
                  <a:rPr lang="en-SG" sz="105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value){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*p;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(node==NULL){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("can't find the value!\n");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NULL;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}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</a:t>
                </a:r>
                <a:r>
                  <a:rPr lang="en-SG" sz="105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value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node-&gt;left = 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value);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(node-&gt;item </a:t>
                </a:r>
                <a:r>
                  <a:rPr lang="en-SG" sz="105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 value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node-&gt;right = </a:t>
                </a:r>
                <a:r>
                  <a:rPr lang="en-SG" sz="105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value);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else{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if (node-&gt;left!=NULL &amp;&amp; node-&gt;right !=NULL ){</a:t>
                </a:r>
              </a:p>
              <a:p>
                <a:pPr indent="10763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p=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findMin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 indent="10763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node-&gt;item =p-&gt;item;</a:t>
                </a:r>
              </a:p>
              <a:p>
                <a:pPr indent="10763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node-&gt;right = 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right,p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-&gt;item );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else{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p=node;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(node-&gt;left !=NULL)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node=node-&gt;left;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node=node-&gt;right;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free(p);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}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node;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C334C37-D6E8-41A2-9197-A2B01A1990D8}"/>
                  </a:ext>
                </a:extLst>
              </p:cNvPr>
              <p:cNvSpPr txBox="1"/>
              <p:nvPr/>
            </p:nvSpPr>
            <p:spPr>
              <a:xfrm>
                <a:off x="233415" y="672734"/>
                <a:ext cx="553213" cy="4578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14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15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16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17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18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19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20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21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22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23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24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25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26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27</a:t>
                </a:r>
              </a:p>
            </p:txBody>
          </p:sp>
        </p:grp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28AA697-827E-4787-A33F-3FBF1229C546}"/>
              </a:ext>
            </a:extLst>
          </p:cNvPr>
          <p:cNvCxnSpPr/>
          <p:nvPr/>
        </p:nvCxnSpPr>
        <p:spPr>
          <a:xfrm>
            <a:off x="2708896" y="2047300"/>
            <a:ext cx="0" cy="32668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62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07407E-6 L 0.06615 0.1680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9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54FFD34B-3D98-4757-8814-72F5D84F6F0A}"/>
              </a:ext>
            </a:extLst>
          </p:cNvPr>
          <p:cNvSpPr/>
          <p:nvPr/>
        </p:nvSpPr>
        <p:spPr>
          <a:xfrm>
            <a:off x="0" y="685799"/>
            <a:ext cx="9144000" cy="5900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447AE07-A0E5-4810-9E6A-EEEC68D238F9}"/>
              </a:ext>
            </a:extLst>
          </p:cNvPr>
          <p:cNvGrpSpPr/>
          <p:nvPr/>
        </p:nvGrpSpPr>
        <p:grpSpPr>
          <a:xfrm>
            <a:off x="-457200" y="-4038600"/>
            <a:ext cx="6172200" cy="4677251"/>
            <a:chOff x="69494" y="56330"/>
            <a:chExt cx="6172200" cy="467725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0C07965-A327-4BB8-AB8A-CA5E16F746B5}"/>
                </a:ext>
              </a:extLst>
            </p:cNvPr>
            <p:cNvSpPr/>
            <p:nvPr/>
          </p:nvSpPr>
          <p:spPr>
            <a:xfrm>
              <a:off x="69494" y="56330"/>
              <a:ext cx="6172200" cy="45156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24DD679-A6CE-4E6C-8C29-9970F764A7F7}"/>
                </a:ext>
              </a:extLst>
            </p:cNvPr>
            <p:cNvGrpSpPr/>
            <p:nvPr/>
          </p:nvGrpSpPr>
          <p:grpSpPr>
            <a:xfrm>
              <a:off x="161074" y="116933"/>
              <a:ext cx="6020244" cy="4616648"/>
              <a:chOff x="233415" y="672734"/>
              <a:chExt cx="6020244" cy="474490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9C2A1F0-C546-4DBA-8F30-61A866C529A0}"/>
                  </a:ext>
                </a:extLst>
              </p:cNvPr>
              <p:cNvSpPr txBox="1"/>
              <p:nvPr/>
            </p:nvSpPr>
            <p:spPr>
              <a:xfrm>
                <a:off x="578391" y="672734"/>
                <a:ext cx="5675268" cy="4744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</a:t>
                </a:r>
                <a:r>
                  <a:rPr lang="en-SG" sz="105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value){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*p;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(node==NULL){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("can't find the value!\n");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NULL;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}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</a:t>
                </a:r>
                <a:r>
                  <a:rPr lang="en-SG" sz="105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value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node-&gt;left = 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value);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(node-&gt;item </a:t>
                </a:r>
                <a:r>
                  <a:rPr lang="en-SG" sz="105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 value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node-&gt;right = </a:t>
                </a:r>
                <a:r>
                  <a:rPr lang="en-SG" sz="105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value);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else{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if (node-&gt;left!=NULL &amp;&amp; node-&gt;right !=NULL ){</a:t>
                </a:r>
              </a:p>
              <a:p>
                <a:pPr indent="10763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p=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findMin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 indent="10763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node-&gt;item =p-&gt;item;</a:t>
                </a:r>
              </a:p>
              <a:p>
                <a:pPr indent="10763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node-&gt;right = 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right,p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-&gt;item );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else{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p=node;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(node-&gt;left !=NULL)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node=node-&gt;left;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node=node-&gt;right;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free(p);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}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node;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5F9777-2041-432F-BE5E-93A3CE5FB69D}"/>
                  </a:ext>
                </a:extLst>
              </p:cNvPr>
              <p:cNvSpPr txBox="1"/>
              <p:nvPr/>
            </p:nvSpPr>
            <p:spPr>
              <a:xfrm>
                <a:off x="233415" y="672734"/>
                <a:ext cx="553213" cy="4578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14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15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16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17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18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19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20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21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22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23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24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25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26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27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08F9096-88CC-4670-BB41-AB869F6942E7}"/>
              </a:ext>
            </a:extLst>
          </p:cNvPr>
          <p:cNvGrpSpPr/>
          <p:nvPr/>
        </p:nvGrpSpPr>
        <p:grpSpPr>
          <a:xfrm>
            <a:off x="7144462" y="638651"/>
            <a:ext cx="1524000" cy="588928"/>
            <a:chOff x="7182385" y="582797"/>
            <a:chExt cx="1676400" cy="71260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E8F4BE5-BE1A-40A0-98D8-60A4FCBB22D3}"/>
                </a:ext>
              </a:extLst>
            </p:cNvPr>
            <p:cNvSpPr/>
            <p:nvPr/>
          </p:nvSpPr>
          <p:spPr>
            <a:xfrm>
              <a:off x="7192825" y="582797"/>
              <a:ext cx="1665960" cy="71260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E670F43-4C78-4199-9A55-C95A4AD2FD34}"/>
                </a:ext>
              </a:extLst>
            </p:cNvPr>
            <p:cNvGrpSpPr/>
            <p:nvPr/>
          </p:nvGrpSpPr>
          <p:grpSpPr>
            <a:xfrm>
              <a:off x="7182385" y="685800"/>
              <a:ext cx="1558500" cy="553212"/>
              <a:chOff x="7182385" y="685800"/>
              <a:chExt cx="1558500" cy="55321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A9FE332-ED1F-4E37-8F66-E5D37BCDD908}"/>
                  </a:ext>
                </a:extLst>
              </p:cNvPr>
              <p:cNvSpPr/>
              <p:nvPr/>
            </p:nvSpPr>
            <p:spPr>
              <a:xfrm>
                <a:off x="8187673" y="685800"/>
                <a:ext cx="553212" cy="55321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b="1" dirty="0"/>
                  <a:t>5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1BE802-4700-4922-A757-93E88B2F2FAE}"/>
                  </a:ext>
                </a:extLst>
              </p:cNvPr>
              <p:cNvSpPr txBox="1"/>
              <p:nvPr/>
            </p:nvSpPr>
            <p:spPr>
              <a:xfrm>
                <a:off x="7182385" y="755554"/>
                <a:ext cx="91185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b="1" dirty="0"/>
                  <a:t>remove</a:t>
                </a:r>
              </a:p>
            </p:txBody>
          </p:sp>
        </p:grp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A24E5809-9A3B-41BC-8E2E-7263A93BC1CD}"/>
              </a:ext>
            </a:extLst>
          </p:cNvPr>
          <p:cNvSpPr/>
          <p:nvPr/>
        </p:nvSpPr>
        <p:spPr>
          <a:xfrm>
            <a:off x="7689062" y="1567772"/>
            <a:ext cx="457200" cy="457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E6BD3E-2F92-4854-9098-881BCF7575D8}"/>
              </a:ext>
            </a:extLst>
          </p:cNvPr>
          <p:cNvSpPr/>
          <p:nvPr/>
        </p:nvSpPr>
        <p:spPr>
          <a:xfrm>
            <a:off x="7010425" y="2253572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0BF474-6993-4CE7-9AE8-6581A44080F9}"/>
              </a:ext>
            </a:extLst>
          </p:cNvPr>
          <p:cNvSpPr/>
          <p:nvPr/>
        </p:nvSpPr>
        <p:spPr>
          <a:xfrm>
            <a:off x="8397966" y="2253572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246A93-16F2-4E4B-B495-07AE48EC37B7}"/>
              </a:ext>
            </a:extLst>
          </p:cNvPr>
          <p:cNvSpPr/>
          <p:nvPr/>
        </p:nvSpPr>
        <p:spPr>
          <a:xfrm>
            <a:off x="6553225" y="2997144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956CD2F-CC75-4A00-B674-BC7E504EFC4F}"/>
              </a:ext>
            </a:extLst>
          </p:cNvPr>
          <p:cNvSpPr/>
          <p:nvPr/>
        </p:nvSpPr>
        <p:spPr>
          <a:xfrm>
            <a:off x="7467626" y="2997144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14ED0F-8507-4FEF-8991-B7E453C11144}"/>
              </a:ext>
            </a:extLst>
          </p:cNvPr>
          <p:cNvCxnSpPr>
            <a:stCxn id="9" idx="3"/>
            <a:endCxn id="10" idx="7"/>
          </p:cNvCxnSpPr>
          <p:nvPr/>
        </p:nvCxnSpPr>
        <p:spPr>
          <a:xfrm flipH="1">
            <a:off x="7400670" y="1958017"/>
            <a:ext cx="355347" cy="362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D2282F-F8D0-4CEE-A9C4-5248788F1B64}"/>
              </a:ext>
            </a:extLst>
          </p:cNvPr>
          <p:cNvCxnSpPr>
            <a:stCxn id="9" idx="5"/>
            <a:endCxn id="11" idx="1"/>
          </p:cNvCxnSpPr>
          <p:nvPr/>
        </p:nvCxnSpPr>
        <p:spPr>
          <a:xfrm>
            <a:off x="8079307" y="1958017"/>
            <a:ext cx="385615" cy="362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D1F4B3-B262-4A83-965B-4C7315C96E95}"/>
              </a:ext>
            </a:extLst>
          </p:cNvPr>
          <p:cNvCxnSpPr>
            <a:stCxn id="10" idx="3"/>
            <a:endCxn id="12" idx="0"/>
          </p:cNvCxnSpPr>
          <p:nvPr/>
        </p:nvCxnSpPr>
        <p:spPr>
          <a:xfrm flipH="1">
            <a:off x="6781825" y="2643817"/>
            <a:ext cx="295555" cy="3533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1DDA6D-47E6-4090-ABD2-A0DAEB929D62}"/>
              </a:ext>
            </a:extLst>
          </p:cNvPr>
          <p:cNvCxnSpPr>
            <a:stCxn id="10" idx="5"/>
            <a:endCxn id="13" idx="0"/>
          </p:cNvCxnSpPr>
          <p:nvPr/>
        </p:nvCxnSpPr>
        <p:spPr>
          <a:xfrm>
            <a:off x="7400670" y="2643817"/>
            <a:ext cx="295556" cy="3533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4E6D2AE-D685-4BA6-943A-19A95A3555B5}"/>
              </a:ext>
            </a:extLst>
          </p:cNvPr>
          <p:cNvSpPr/>
          <p:nvPr/>
        </p:nvSpPr>
        <p:spPr>
          <a:xfrm>
            <a:off x="7584530" y="1476851"/>
            <a:ext cx="666266" cy="6402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13E72A2-3BAA-4574-A480-A4813B224EA5}"/>
              </a:ext>
            </a:extLst>
          </p:cNvPr>
          <p:cNvCxnSpPr/>
          <p:nvPr/>
        </p:nvCxnSpPr>
        <p:spPr>
          <a:xfrm flipH="1">
            <a:off x="4121506" y="-3875956"/>
            <a:ext cx="520456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E0F01A5-272D-40A7-85C7-0BF159204EF0}"/>
              </a:ext>
            </a:extLst>
          </p:cNvPr>
          <p:cNvGrpSpPr/>
          <p:nvPr/>
        </p:nvGrpSpPr>
        <p:grpSpPr>
          <a:xfrm>
            <a:off x="82906" y="629470"/>
            <a:ext cx="6255106" cy="4515670"/>
            <a:chOff x="69494" y="56330"/>
            <a:chExt cx="6255106" cy="451567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E878383-8F93-4DC5-AD82-DF146F9BA6EB}"/>
                </a:ext>
              </a:extLst>
            </p:cNvPr>
            <p:cNvSpPr/>
            <p:nvPr/>
          </p:nvSpPr>
          <p:spPr>
            <a:xfrm>
              <a:off x="69494" y="56330"/>
              <a:ext cx="6172200" cy="45156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FC6632-4653-4057-B4DC-FCCD37F9EE58}"/>
                </a:ext>
              </a:extLst>
            </p:cNvPr>
            <p:cNvGrpSpPr/>
            <p:nvPr/>
          </p:nvGrpSpPr>
          <p:grpSpPr>
            <a:xfrm>
              <a:off x="161074" y="116933"/>
              <a:ext cx="6163526" cy="4455067"/>
              <a:chOff x="233415" y="672734"/>
              <a:chExt cx="6163526" cy="457883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AE3431D-5A5B-43DC-9BD5-754D1359E1FD}"/>
                  </a:ext>
                </a:extLst>
              </p:cNvPr>
              <p:cNvSpPr txBox="1"/>
              <p:nvPr/>
            </p:nvSpPr>
            <p:spPr>
              <a:xfrm>
                <a:off x="578391" y="672734"/>
                <a:ext cx="5818550" cy="45788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</a:t>
                </a:r>
                <a:r>
                  <a:rPr lang="en-SG" sz="105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value){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*p;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(node==NULL){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("can't find the value!\n");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NULL;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}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</a:t>
                </a:r>
                <a:r>
                  <a:rPr lang="en-SG" sz="105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value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node-&gt;left = 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value);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(node-&gt;item </a:t>
                </a:r>
                <a:r>
                  <a:rPr lang="en-SG" sz="105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 value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node-&gt;right = </a:t>
                </a:r>
                <a:r>
                  <a:rPr lang="en-SG" sz="105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value);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else{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if (node-&gt;left!=NULL &amp;&amp; node-&gt;right !=NULL ){</a:t>
                </a:r>
              </a:p>
              <a:p>
                <a:pPr indent="10763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p=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findMin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 indent="10763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node-&gt;item =p-&gt;item;</a:t>
                </a:r>
              </a:p>
              <a:p>
                <a:pPr indent="10763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node-&gt;right = 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right,p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-&gt;item );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else{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p=node;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(node-&gt;left !=NULL)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node=node-&gt;left;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node=node-&gt;right;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free(p);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}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node;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C334C37-D6E8-41A2-9197-A2B01A1990D8}"/>
                  </a:ext>
                </a:extLst>
              </p:cNvPr>
              <p:cNvSpPr txBox="1"/>
              <p:nvPr/>
            </p:nvSpPr>
            <p:spPr>
              <a:xfrm>
                <a:off x="233415" y="672734"/>
                <a:ext cx="553213" cy="4578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14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15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16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17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18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19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20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21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22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23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24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25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26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27</a:t>
                </a:r>
              </a:p>
            </p:txBody>
          </p:sp>
        </p:grp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84E4406-44E8-46F2-AD67-9BA98CA650DF}"/>
              </a:ext>
            </a:extLst>
          </p:cNvPr>
          <p:cNvCxnSpPr/>
          <p:nvPr/>
        </p:nvCxnSpPr>
        <p:spPr>
          <a:xfrm flipH="1">
            <a:off x="4661612" y="792114"/>
            <a:ext cx="520456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28AA697-827E-4787-A33F-3FBF1229C546}"/>
              </a:ext>
            </a:extLst>
          </p:cNvPr>
          <p:cNvCxnSpPr/>
          <p:nvPr/>
        </p:nvCxnSpPr>
        <p:spPr>
          <a:xfrm>
            <a:off x="2140306" y="-2342330"/>
            <a:ext cx="0" cy="29698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1011604-A107-4909-9BB7-E5D42BCAE1DB}"/>
              </a:ext>
            </a:extLst>
          </p:cNvPr>
          <p:cNvGrpSpPr/>
          <p:nvPr/>
        </p:nvGrpSpPr>
        <p:grpSpPr>
          <a:xfrm>
            <a:off x="591262" y="5286851"/>
            <a:ext cx="6255106" cy="4515670"/>
            <a:chOff x="69494" y="56330"/>
            <a:chExt cx="6255106" cy="451567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F4DCE38-869F-43DD-817F-08FB5740A97E}"/>
                </a:ext>
              </a:extLst>
            </p:cNvPr>
            <p:cNvSpPr/>
            <p:nvPr/>
          </p:nvSpPr>
          <p:spPr>
            <a:xfrm>
              <a:off x="69494" y="56330"/>
              <a:ext cx="6172200" cy="45156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912ED82-A492-4069-81DA-C14BF2AA6C81}"/>
                </a:ext>
              </a:extLst>
            </p:cNvPr>
            <p:cNvGrpSpPr/>
            <p:nvPr/>
          </p:nvGrpSpPr>
          <p:grpSpPr>
            <a:xfrm>
              <a:off x="161074" y="116933"/>
              <a:ext cx="6163526" cy="4455067"/>
              <a:chOff x="233415" y="672734"/>
              <a:chExt cx="6163526" cy="4578836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7D8F124-FA88-4F73-A28C-6CCE0C60404E}"/>
                  </a:ext>
                </a:extLst>
              </p:cNvPr>
              <p:cNvSpPr txBox="1"/>
              <p:nvPr/>
            </p:nvSpPr>
            <p:spPr>
              <a:xfrm>
                <a:off x="578391" y="672734"/>
                <a:ext cx="5818550" cy="45788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</a:t>
                </a:r>
                <a:r>
                  <a:rPr lang="en-SG" sz="105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value){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*p;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(node==NULL){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("can't find the value!\n");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NULL;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}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</a:t>
                </a:r>
                <a:r>
                  <a:rPr lang="en-SG" sz="105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value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node-&gt;left = 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value);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(node-&gt;item </a:t>
                </a:r>
                <a:r>
                  <a:rPr lang="en-SG" sz="105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 value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node-&gt;right = 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value);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else{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if (node-&gt;left!=NULL &amp;&amp; node-&gt;right !=NULL ){</a:t>
                </a:r>
              </a:p>
              <a:p>
                <a:pPr indent="10763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p=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findMin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 indent="10763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node-&gt;item =p-&gt;item;</a:t>
                </a:r>
              </a:p>
              <a:p>
                <a:pPr indent="10763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node-&gt;right = 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right,p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-&gt;item );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else{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p=node;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(node-&gt;left !=NULL)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node=node-&gt;left;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node=node-&gt;right;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free(p);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}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node;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C82F459-1D23-407B-A034-993C955E62B5}"/>
                  </a:ext>
                </a:extLst>
              </p:cNvPr>
              <p:cNvSpPr txBox="1"/>
              <p:nvPr/>
            </p:nvSpPr>
            <p:spPr>
              <a:xfrm>
                <a:off x="233415" y="672734"/>
                <a:ext cx="553213" cy="4578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14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15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16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17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18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19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20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21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22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23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24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25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26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27</a:t>
                </a:r>
              </a:p>
            </p:txBody>
          </p:sp>
        </p:grp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FE7BDC6-02EB-414C-87BD-C1E1223D7B0B}"/>
              </a:ext>
            </a:extLst>
          </p:cNvPr>
          <p:cNvCxnSpPr/>
          <p:nvPr/>
        </p:nvCxnSpPr>
        <p:spPr>
          <a:xfrm>
            <a:off x="2648662" y="2317006"/>
            <a:ext cx="0" cy="29698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101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96296E-6 L -0.07292 0.09838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46" y="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7.40741E-7 L 0.08021 0.2129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DDAC14-AE35-4430-94E4-CB9A658D1DD1}"/>
              </a:ext>
            </a:extLst>
          </p:cNvPr>
          <p:cNvSpPr/>
          <p:nvPr/>
        </p:nvSpPr>
        <p:spPr>
          <a:xfrm>
            <a:off x="0" y="569167"/>
            <a:ext cx="9144000" cy="60174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04F81-8C17-4058-AD23-73010178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Template.c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77D8C3-BCC5-4598-89F7-D1B5FA0163B5}"/>
              </a:ext>
            </a:extLst>
          </p:cNvPr>
          <p:cNvSpPr txBox="1"/>
          <p:nvPr/>
        </p:nvSpPr>
        <p:spPr>
          <a:xfrm>
            <a:off x="457200" y="609600"/>
            <a:ext cx="8229600" cy="10987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CE1007/CZ1007 Data Structures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Week 13 Lab and Tutorial - Binary Search Tree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///////////////////////////////////////////////////////////////////////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_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item;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struct _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*left;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struct _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*right;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///////////////////////////////////////////////////////////////////////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**node, int value);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printBSTInOrder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isBST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min, int max);</a:t>
            </a:r>
          </a:p>
          <a:p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value);</a:t>
            </a:r>
          </a:p>
          <a:p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findMin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*p);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///////////////////////////////////////////////////////////////////////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*root=NULL;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do{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("input a value you want to insert(-1 to quit):");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if 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!=-1)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root,i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}while(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!=-1);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printBSTInOrder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if (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isBST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(root,-1000000, 1000000)==1)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("It is a BST!\n");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("It is not a BST!\n");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do{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ninput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 value you want to remove(-1 to quit):");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if 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!=-1){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root=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root,i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printBSTInOrder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}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}while(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!=-1);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A6BEB-45BB-48D4-B3AB-9F29606246B4}"/>
              </a:ext>
            </a:extLst>
          </p:cNvPr>
          <p:cNvSpPr txBox="1"/>
          <p:nvPr/>
        </p:nvSpPr>
        <p:spPr>
          <a:xfrm>
            <a:off x="76200" y="609600"/>
            <a:ext cx="457200" cy="11172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A79940-E349-44B3-B544-5C0A175D8938}"/>
              </a:ext>
            </a:extLst>
          </p:cNvPr>
          <p:cNvSpPr txBox="1">
            <a:spLocks/>
          </p:cNvSpPr>
          <p:nvPr/>
        </p:nvSpPr>
        <p:spPr>
          <a:xfrm>
            <a:off x="-17418" y="-13233"/>
            <a:ext cx="9161417" cy="569167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 kern="1200" cap="all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r>
              <a:rPr lang="en-SG"/>
              <a:t>Template.c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42072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A0D79BB7-F740-4D39-B56A-8557516E7477}"/>
              </a:ext>
            </a:extLst>
          </p:cNvPr>
          <p:cNvSpPr/>
          <p:nvPr/>
        </p:nvSpPr>
        <p:spPr>
          <a:xfrm>
            <a:off x="0" y="685799"/>
            <a:ext cx="9144000" cy="5900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08F9096-88CC-4670-BB41-AB869F6942E7}"/>
              </a:ext>
            </a:extLst>
          </p:cNvPr>
          <p:cNvGrpSpPr/>
          <p:nvPr/>
        </p:nvGrpSpPr>
        <p:grpSpPr>
          <a:xfrm>
            <a:off x="7162800" y="609600"/>
            <a:ext cx="1524000" cy="588928"/>
            <a:chOff x="7182385" y="582797"/>
            <a:chExt cx="1676400" cy="71260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E8F4BE5-BE1A-40A0-98D8-60A4FCBB22D3}"/>
                </a:ext>
              </a:extLst>
            </p:cNvPr>
            <p:cNvSpPr/>
            <p:nvPr/>
          </p:nvSpPr>
          <p:spPr>
            <a:xfrm>
              <a:off x="7192825" y="582797"/>
              <a:ext cx="1665960" cy="712603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E670F43-4C78-4199-9A55-C95A4AD2FD34}"/>
                </a:ext>
              </a:extLst>
            </p:cNvPr>
            <p:cNvGrpSpPr/>
            <p:nvPr/>
          </p:nvGrpSpPr>
          <p:grpSpPr>
            <a:xfrm>
              <a:off x="7182385" y="685800"/>
              <a:ext cx="1558500" cy="553212"/>
              <a:chOff x="7182385" y="685800"/>
              <a:chExt cx="1558500" cy="55321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A9FE332-ED1F-4E37-8F66-E5D37BCDD908}"/>
                  </a:ext>
                </a:extLst>
              </p:cNvPr>
              <p:cNvSpPr/>
              <p:nvPr/>
            </p:nvSpPr>
            <p:spPr>
              <a:xfrm>
                <a:off x="8187673" y="685800"/>
                <a:ext cx="553212" cy="55321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b="1" dirty="0"/>
                  <a:t>5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1BE802-4700-4922-A757-93E88B2F2FAE}"/>
                  </a:ext>
                </a:extLst>
              </p:cNvPr>
              <p:cNvSpPr txBox="1"/>
              <p:nvPr/>
            </p:nvSpPr>
            <p:spPr>
              <a:xfrm>
                <a:off x="7182385" y="755554"/>
                <a:ext cx="91185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b="1" dirty="0"/>
                  <a:t>remove</a:t>
                </a:r>
              </a:p>
            </p:txBody>
          </p:sp>
        </p:grp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A24E5809-9A3B-41BC-8E2E-7263A93BC1CD}"/>
              </a:ext>
            </a:extLst>
          </p:cNvPr>
          <p:cNvSpPr/>
          <p:nvPr/>
        </p:nvSpPr>
        <p:spPr>
          <a:xfrm>
            <a:off x="7707400" y="1538721"/>
            <a:ext cx="457200" cy="457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E6BD3E-2F92-4854-9098-881BCF7575D8}"/>
              </a:ext>
            </a:extLst>
          </p:cNvPr>
          <p:cNvSpPr/>
          <p:nvPr/>
        </p:nvSpPr>
        <p:spPr>
          <a:xfrm>
            <a:off x="7028763" y="2224521"/>
            <a:ext cx="457200" cy="457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0BF474-6993-4CE7-9AE8-6581A44080F9}"/>
              </a:ext>
            </a:extLst>
          </p:cNvPr>
          <p:cNvSpPr/>
          <p:nvPr/>
        </p:nvSpPr>
        <p:spPr>
          <a:xfrm>
            <a:off x="8416304" y="2224521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246A93-16F2-4E4B-B495-07AE48EC37B7}"/>
              </a:ext>
            </a:extLst>
          </p:cNvPr>
          <p:cNvSpPr/>
          <p:nvPr/>
        </p:nvSpPr>
        <p:spPr>
          <a:xfrm>
            <a:off x="6571563" y="2968093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956CD2F-CC75-4A00-B674-BC7E504EFC4F}"/>
              </a:ext>
            </a:extLst>
          </p:cNvPr>
          <p:cNvSpPr/>
          <p:nvPr/>
        </p:nvSpPr>
        <p:spPr>
          <a:xfrm>
            <a:off x="7485964" y="2968093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14ED0F-8507-4FEF-8991-B7E453C11144}"/>
              </a:ext>
            </a:extLst>
          </p:cNvPr>
          <p:cNvCxnSpPr>
            <a:stCxn id="9" idx="3"/>
            <a:endCxn id="10" idx="7"/>
          </p:cNvCxnSpPr>
          <p:nvPr/>
        </p:nvCxnSpPr>
        <p:spPr>
          <a:xfrm flipH="1">
            <a:off x="7419008" y="1928966"/>
            <a:ext cx="355347" cy="362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D2282F-F8D0-4CEE-A9C4-5248788F1B64}"/>
              </a:ext>
            </a:extLst>
          </p:cNvPr>
          <p:cNvCxnSpPr>
            <a:stCxn id="9" idx="5"/>
            <a:endCxn id="11" idx="1"/>
          </p:cNvCxnSpPr>
          <p:nvPr/>
        </p:nvCxnSpPr>
        <p:spPr>
          <a:xfrm>
            <a:off x="8097645" y="1928966"/>
            <a:ext cx="385615" cy="362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D1F4B3-B262-4A83-965B-4C7315C96E95}"/>
              </a:ext>
            </a:extLst>
          </p:cNvPr>
          <p:cNvCxnSpPr>
            <a:stCxn id="10" idx="3"/>
            <a:endCxn id="12" idx="0"/>
          </p:cNvCxnSpPr>
          <p:nvPr/>
        </p:nvCxnSpPr>
        <p:spPr>
          <a:xfrm flipH="1">
            <a:off x="6800163" y="2614766"/>
            <a:ext cx="295555" cy="3533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1DDA6D-47E6-4090-ABD2-A0DAEB929D62}"/>
              </a:ext>
            </a:extLst>
          </p:cNvPr>
          <p:cNvCxnSpPr>
            <a:stCxn id="10" idx="5"/>
            <a:endCxn id="13" idx="0"/>
          </p:cNvCxnSpPr>
          <p:nvPr/>
        </p:nvCxnSpPr>
        <p:spPr>
          <a:xfrm>
            <a:off x="7419008" y="2614766"/>
            <a:ext cx="295556" cy="3533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4E6D2AE-D685-4BA6-943A-19A95A3555B5}"/>
              </a:ext>
            </a:extLst>
          </p:cNvPr>
          <p:cNvSpPr/>
          <p:nvPr/>
        </p:nvSpPr>
        <p:spPr>
          <a:xfrm>
            <a:off x="6922733" y="2132707"/>
            <a:ext cx="666266" cy="6402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E0F01A5-272D-40A7-85C7-0BF159204EF0}"/>
              </a:ext>
            </a:extLst>
          </p:cNvPr>
          <p:cNvGrpSpPr/>
          <p:nvPr/>
        </p:nvGrpSpPr>
        <p:grpSpPr>
          <a:xfrm>
            <a:off x="-385284" y="-3982270"/>
            <a:ext cx="6255106" cy="4515670"/>
            <a:chOff x="69494" y="56330"/>
            <a:chExt cx="6255106" cy="451567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E878383-8F93-4DC5-AD82-DF146F9BA6EB}"/>
                </a:ext>
              </a:extLst>
            </p:cNvPr>
            <p:cNvSpPr/>
            <p:nvPr/>
          </p:nvSpPr>
          <p:spPr>
            <a:xfrm>
              <a:off x="69494" y="56330"/>
              <a:ext cx="6172200" cy="45156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FC6632-4653-4057-B4DC-FCCD37F9EE58}"/>
                </a:ext>
              </a:extLst>
            </p:cNvPr>
            <p:cNvGrpSpPr/>
            <p:nvPr/>
          </p:nvGrpSpPr>
          <p:grpSpPr>
            <a:xfrm>
              <a:off x="161074" y="116933"/>
              <a:ext cx="6163526" cy="4455067"/>
              <a:chOff x="233415" y="672734"/>
              <a:chExt cx="6163526" cy="457883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AE3431D-5A5B-43DC-9BD5-754D1359E1FD}"/>
                  </a:ext>
                </a:extLst>
              </p:cNvPr>
              <p:cNvSpPr txBox="1"/>
              <p:nvPr/>
            </p:nvSpPr>
            <p:spPr>
              <a:xfrm>
                <a:off x="578391" y="672734"/>
                <a:ext cx="5818550" cy="45788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</a:t>
                </a:r>
                <a:r>
                  <a:rPr lang="en-SG" sz="105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value){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*p;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(node==NULL){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("can't find the value!\n");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NULL;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}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</a:t>
                </a:r>
                <a:r>
                  <a:rPr lang="en-SG" sz="105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value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node-&gt;left = 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value);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(node-&gt;item </a:t>
                </a:r>
                <a:r>
                  <a:rPr lang="en-SG" sz="105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 value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node-&gt;right = </a:t>
                </a:r>
                <a:r>
                  <a:rPr lang="en-SG" sz="105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value);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else{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if (node-&gt;left!=NULL &amp;&amp; node-&gt;right !=NULL ){</a:t>
                </a:r>
              </a:p>
              <a:p>
                <a:pPr indent="10763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p=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findMin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 indent="10763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node-&gt;item =p-&gt;item;</a:t>
                </a:r>
              </a:p>
              <a:p>
                <a:pPr indent="10763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node-&gt;right = 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right,p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-&gt;item );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else{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p=node;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(node-&gt;left !=NULL)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node=node-&gt;left;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node=node-&gt;right;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free(p);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}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node;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C334C37-D6E8-41A2-9197-A2B01A1990D8}"/>
                  </a:ext>
                </a:extLst>
              </p:cNvPr>
              <p:cNvSpPr txBox="1"/>
              <p:nvPr/>
            </p:nvSpPr>
            <p:spPr>
              <a:xfrm>
                <a:off x="233415" y="672734"/>
                <a:ext cx="553213" cy="4578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14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15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16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17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18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19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20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21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22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23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24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25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26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27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1011604-A107-4909-9BB7-E5D42BCAE1DB}"/>
              </a:ext>
            </a:extLst>
          </p:cNvPr>
          <p:cNvGrpSpPr/>
          <p:nvPr/>
        </p:nvGrpSpPr>
        <p:grpSpPr>
          <a:xfrm>
            <a:off x="123072" y="675111"/>
            <a:ext cx="6255106" cy="4515670"/>
            <a:chOff x="69494" y="56330"/>
            <a:chExt cx="6255106" cy="451567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F4DCE38-869F-43DD-817F-08FB5740A97E}"/>
                </a:ext>
              </a:extLst>
            </p:cNvPr>
            <p:cNvSpPr/>
            <p:nvPr/>
          </p:nvSpPr>
          <p:spPr>
            <a:xfrm>
              <a:off x="69494" y="56330"/>
              <a:ext cx="6172200" cy="45156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912ED82-A492-4069-81DA-C14BF2AA6C81}"/>
                </a:ext>
              </a:extLst>
            </p:cNvPr>
            <p:cNvGrpSpPr/>
            <p:nvPr/>
          </p:nvGrpSpPr>
          <p:grpSpPr>
            <a:xfrm>
              <a:off x="161074" y="116933"/>
              <a:ext cx="6163526" cy="4455067"/>
              <a:chOff x="233415" y="672734"/>
              <a:chExt cx="6163526" cy="4578836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7D8F124-FA88-4F73-A28C-6CCE0C60404E}"/>
                  </a:ext>
                </a:extLst>
              </p:cNvPr>
              <p:cNvSpPr txBox="1"/>
              <p:nvPr/>
            </p:nvSpPr>
            <p:spPr>
              <a:xfrm>
                <a:off x="578391" y="672734"/>
                <a:ext cx="5818550" cy="45788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</a:t>
                </a:r>
                <a:r>
                  <a:rPr lang="en-SG" sz="1050" b="1" dirty="0" err="1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*node, int value){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BSTNode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*p;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(node==NULL){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printf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("can't find the value!\n");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return NULL;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}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(node-&gt;item </a:t>
                </a:r>
                <a:r>
                  <a:rPr lang="en-SG" sz="105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value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node-&gt;left = 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(node-&gt;left, value);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 if (node-&gt;item </a:t>
                </a:r>
                <a:r>
                  <a:rPr lang="en-SG" sz="1050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 value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node-&gt;right = 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(node-&gt;right, value);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else{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if (node-&gt;left!=NULL &amp;&amp; node-&gt;right !=NULL ){</a:t>
                </a:r>
              </a:p>
              <a:p>
                <a:pPr indent="10763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p=</a:t>
                </a:r>
                <a:r>
                  <a:rPr lang="en-SG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findMin</a:t>
                </a:r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(node-&gt;right);</a:t>
                </a:r>
              </a:p>
              <a:p>
                <a:pPr indent="10763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node-&gt;item =p-&gt;item;</a:t>
                </a:r>
              </a:p>
              <a:p>
                <a:pPr indent="10763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node-&gt;right = 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removeBSTNode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(node-&gt;</a:t>
                </a:r>
                <a:r>
                  <a:rPr lang="en-SG" sz="105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right,p</a:t>
                </a:r>
                <a:r>
                  <a:rPr lang="en-SG" sz="10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-&gt;item );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else{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p=node;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if (node-&gt;left !=NULL)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node=node-&gt;left;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else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node=node-&gt;right;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free(p);</a:t>
                </a:r>
              </a:p>
              <a:p>
                <a:pPr indent="809625"/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}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return node;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C82F459-1D23-407B-A034-993C955E62B5}"/>
                  </a:ext>
                </a:extLst>
              </p:cNvPr>
              <p:cNvSpPr txBox="1"/>
              <p:nvPr/>
            </p:nvSpPr>
            <p:spPr>
              <a:xfrm>
                <a:off x="233415" y="672734"/>
                <a:ext cx="553213" cy="4578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14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15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16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17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18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19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20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21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22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23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24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25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26</a:t>
                </a:r>
              </a:p>
              <a:p>
                <a:r>
                  <a:rPr lang="en-SG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27</a:t>
                </a:r>
              </a:p>
            </p:txBody>
          </p:sp>
        </p:grp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FE7BDC6-02EB-414C-87BD-C1E1223D7B0B}"/>
              </a:ext>
            </a:extLst>
          </p:cNvPr>
          <p:cNvCxnSpPr/>
          <p:nvPr/>
        </p:nvCxnSpPr>
        <p:spPr>
          <a:xfrm>
            <a:off x="2180472" y="-2294734"/>
            <a:ext cx="0" cy="29698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57DAB1B-E53B-452B-AE57-093568A62FE6}"/>
              </a:ext>
            </a:extLst>
          </p:cNvPr>
          <p:cNvCxnSpPr/>
          <p:nvPr/>
        </p:nvCxnSpPr>
        <p:spPr>
          <a:xfrm flipH="1">
            <a:off x="4679950" y="914400"/>
            <a:ext cx="52045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F658DEF-813C-4059-9029-AB78D32359BA}"/>
              </a:ext>
            </a:extLst>
          </p:cNvPr>
          <p:cNvSpPr txBox="1"/>
          <p:nvPr/>
        </p:nvSpPr>
        <p:spPr>
          <a:xfrm>
            <a:off x="7086475" y="3035048"/>
            <a:ext cx="952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55" name="Multiplication Sign 54">
            <a:extLst>
              <a:ext uri="{FF2B5EF4-FFF2-40B4-BE49-F238E27FC236}">
                <a16:creationId xmlns:a16="http://schemas.microsoft.com/office/drawing/2014/main" id="{BA128749-54CA-4581-9C79-45EF5A1A80DE}"/>
              </a:ext>
            </a:extLst>
          </p:cNvPr>
          <p:cNvSpPr/>
          <p:nvPr/>
        </p:nvSpPr>
        <p:spPr>
          <a:xfrm>
            <a:off x="7346618" y="3005011"/>
            <a:ext cx="735891" cy="369332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6773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11111E-6 L 0.04948 0.10903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5" y="544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33333E-6 L -0.19028 0.38889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4" y="1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028 0.38889 L -0.07361 0.47778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361 0.47778 L -0.21528 0.51111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166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528 0.51111 L -0.26528 0.57778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20" grpId="1" animBg="1"/>
      <p:bldP spid="45" grpId="0"/>
      <p:bldP spid="45" grpId="1"/>
      <p:bldP spid="55" grpId="0" animBg="1"/>
      <p:bldP spid="5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DDAC14-AE35-4430-94E4-CB9A658D1DD1}"/>
              </a:ext>
            </a:extLst>
          </p:cNvPr>
          <p:cNvSpPr/>
          <p:nvPr/>
        </p:nvSpPr>
        <p:spPr>
          <a:xfrm>
            <a:off x="0" y="569167"/>
            <a:ext cx="9144000" cy="60174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04F81-8C17-4058-AD23-73010178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Template.c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77D8C3-BCC5-4598-89F7-D1B5FA0163B5}"/>
              </a:ext>
            </a:extLst>
          </p:cNvPr>
          <p:cNvSpPr txBox="1"/>
          <p:nvPr/>
        </p:nvSpPr>
        <p:spPr>
          <a:xfrm>
            <a:off x="457200" y="-3857089"/>
            <a:ext cx="8229600" cy="10987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CE1007/CZ1007 Data Structures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Week 13 Lab and Tutorial - Binary Search Tree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///////////////////////////////////////////////////////////////////////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_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item;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struct _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*left;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struct _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*right;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///////////////////////////////////////////////////////////////////////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**node, int value);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printBSTInOrder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isBST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min, int max);</a:t>
            </a:r>
          </a:p>
          <a:p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value);</a:t>
            </a:r>
          </a:p>
          <a:p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findMin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*p);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///////////////////////////////////////////////////////////////////////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*root=NULL;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do{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("input a value you want to insert(-1 to quit):");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if 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!=-1)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root,i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}while(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!=-1);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printBSTInOrder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if (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isBST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(root,-1000000, 1000000)==1)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("It is a BST!\n");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("It is not a BST!\n");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do{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ninput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 value you want to remove(-1 to quit):");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if 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!=-1){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root=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root,i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printBSTInOrder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}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}while(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!=-1);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A6BEB-45BB-48D4-B3AB-9F29606246B4}"/>
              </a:ext>
            </a:extLst>
          </p:cNvPr>
          <p:cNvSpPr txBox="1"/>
          <p:nvPr/>
        </p:nvSpPr>
        <p:spPr>
          <a:xfrm>
            <a:off x="76200" y="-3857089"/>
            <a:ext cx="457200" cy="11172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A79940-E349-44B3-B544-5C0A175D8938}"/>
              </a:ext>
            </a:extLst>
          </p:cNvPr>
          <p:cNvSpPr txBox="1">
            <a:spLocks/>
          </p:cNvSpPr>
          <p:nvPr/>
        </p:nvSpPr>
        <p:spPr>
          <a:xfrm>
            <a:off x="-17418" y="-13233"/>
            <a:ext cx="9161417" cy="569167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 kern="1200" cap="all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r>
              <a:rPr lang="en-SG"/>
              <a:t>Template.c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58006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C48D-FDE4-4B1D-8040-95465FF4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7238C-A325-4D45-AE47-BDDE72D83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Write a function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insertBSTNode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that adds an item to a Binary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SearchTree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insertBSTNode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**node, int value);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BST nodes should be created dynamically using a malloc() call.</a:t>
            </a:r>
          </a:p>
          <a:p>
            <a:pPr marL="0" indent="0" algn="just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Hint: The core of this function has been provided in the lecture slides. Make sure that your code is able to correctly add a node into an empty BST</a:t>
            </a:r>
            <a:endParaRPr lang="en-SG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788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DDAC14-AE35-4430-94E4-CB9A658D1DD1}"/>
              </a:ext>
            </a:extLst>
          </p:cNvPr>
          <p:cNvSpPr/>
          <p:nvPr/>
        </p:nvSpPr>
        <p:spPr>
          <a:xfrm>
            <a:off x="0" y="569167"/>
            <a:ext cx="9144000" cy="60174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04F81-8C17-4058-AD23-73010178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Template.c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77D8C3-BCC5-4598-89F7-D1B5FA0163B5}"/>
              </a:ext>
            </a:extLst>
          </p:cNvPr>
          <p:cNvSpPr txBox="1"/>
          <p:nvPr/>
        </p:nvSpPr>
        <p:spPr>
          <a:xfrm>
            <a:off x="457200" y="-3857089"/>
            <a:ext cx="8229600" cy="10987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CE1007/CZ1007 Data Structures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Week 13 Lab and Tutorial - Binary Search Tree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///////////////////////////////////////////////////////////////////////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_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item;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struct _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*left;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struct _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*right;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///////////////////////////////////////////////////////////////////////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**node, int value);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printBSTInOrder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*node);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isBST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min, int max);</a:t>
            </a:r>
          </a:p>
          <a:p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*node, int value);</a:t>
            </a:r>
          </a:p>
          <a:p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findMin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*p);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///////////////////////////////////////////////////////////////////////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*root=NULL;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//question 1</a:t>
            </a: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do{</a:t>
            </a: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("input a value you want to insert(-1 to quit):");</a:t>
            </a:r>
          </a:p>
          <a:p>
            <a:endParaRPr lang="en-SG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SG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if (</a:t>
            </a:r>
            <a:r>
              <a:rPr lang="en-SG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!=-1)</a:t>
            </a: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SG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insertBSTNode</a:t>
            </a:r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SG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root,i</a:t>
            </a:r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}while(</a:t>
            </a:r>
            <a:r>
              <a:rPr lang="en-SG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!=-1);</a:t>
            </a:r>
          </a:p>
          <a:p>
            <a:endParaRPr lang="en-SG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printBSTInOrder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if (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isBST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(root,-1000000, 1000000)==1)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("It is a BST!\n");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("It is not a BST!\n");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//question 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do{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ninput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 value you want to remove(-1 to quit):");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if 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!=-1){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root=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removeBSTNode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root,i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printBSTInOrder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}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}while(</a:t>
            </a:r>
            <a:r>
              <a:rPr lang="en-SG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!=-1);</a:t>
            </a:r>
          </a:p>
          <a:p>
            <a:endParaRPr lang="en-SG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A6BEB-45BB-48D4-B3AB-9F29606246B4}"/>
              </a:ext>
            </a:extLst>
          </p:cNvPr>
          <p:cNvSpPr txBox="1"/>
          <p:nvPr/>
        </p:nvSpPr>
        <p:spPr>
          <a:xfrm>
            <a:off x="76200" y="-3857089"/>
            <a:ext cx="457200" cy="11172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51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  <a:p>
            <a:r>
              <a:rPr lang="en-SG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A79940-E349-44B3-B544-5C0A175D8938}"/>
              </a:ext>
            </a:extLst>
          </p:cNvPr>
          <p:cNvSpPr txBox="1">
            <a:spLocks/>
          </p:cNvSpPr>
          <p:nvPr/>
        </p:nvSpPr>
        <p:spPr>
          <a:xfrm>
            <a:off x="-17418" y="-13233"/>
            <a:ext cx="9161417" cy="569167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 kern="1200" cap="all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r>
              <a:rPr lang="en-SG"/>
              <a:t>Template.c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898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5444C-08FB-4856-B2E0-1473D475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1 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4BC45-EF1D-4359-A6C4-F5A84EA3DE32}"/>
              </a:ext>
            </a:extLst>
          </p:cNvPr>
          <p:cNvSpPr txBox="1"/>
          <p:nvPr/>
        </p:nvSpPr>
        <p:spPr>
          <a:xfrm>
            <a:off x="1447800" y="1419285"/>
            <a:ext cx="6553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insertBSTNode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**node, int value){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if (*node==NULL){</a:t>
            </a:r>
          </a:p>
          <a:p>
            <a:pPr indent="1343025"/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*node=malloc(</a:t>
            </a: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BSTNode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indent="1343025"/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(*node)-&gt;item =value;</a:t>
            </a:r>
          </a:p>
          <a:p>
            <a:pPr indent="1343025"/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(*node)-&gt;left =NULL;</a:t>
            </a:r>
          </a:p>
          <a:p>
            <a:pPr indent="1343025"/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(*node)-&gt;right = NULL;</a:t>
            </a:r>
          </a:p>
          <a:p>
            <a:pPr indent="1343025"/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indent="627063"/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((*node)-&gt;item </a:t>
            </a:r>
            <a:r>
              <a:rPr lang="en-SG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value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indent="1343025"/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insertBSTNode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(&amp;((*node)-&gt;left), value);</a:t>
            </a:r>
          </a:p>
          <a:p>
            <a:pPr indent="627063"/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((*node)-&gt;item </a:t>
            </a:r>
            <a:r>
              <a:rPr lang="en-SG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value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indent="1343025"/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insertBSTNode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(&amp;((*node)-&gt;right), value);</a:t>
            </a:r>
          </a:p>
          <a:p>
            <a:pPr indent="627063"/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else{</a:t>
            </a:r>
          </a:p>
          <a:p>
            <a:pPr indent="1343025"/>
            <a:r>
              <a:rPr lang="en-SG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("Already exists in the BST\n");</a:t>
            </a:r>
          </a:p>
          <a:p>
            <a:pPr indent="1343025"/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</a:p>
          <a:p>
            <a:pPr indent="627063"/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indent="627063"/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8FB066-0262-477E-8036-B020C5797101}"/>
              </a:ext>
            </a:extLst>
          </p:cNvPr>
          <p:cNvSpPr txBox="1"/>
          <p:nvPr/>
        </p:nvSpPr>
        <p:spPr>
          <a:xfrm>
            <a:off x="1066800" y="1419285"/>
            <a:ext cx="457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772921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7DD0F3C-99BE-4F5F-A2E2-76D5009AA2D1}"/>
              </a:ext>
            </a:extLst>
          </p:cNvPr>
          <p:cNvSpPr/>
          <p:nvPr/>
        </p:nvSpPr>
        <p:spPr>
          <a:xfrm>
            <a:off x="0" y="1"/>
            <a:ext cx="9144000" cy="65866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B824074-3673-407D-926F-A1CB0C47B33C}"/>
              </a:ext>
            </a:extLst>
          </p:cNvPr>
          <p:cNvSpPr/>
          <p:nvPr/>
        </p:nvSpPr>
        <p:spPr>
          <a:xfrm>
            <a:off x="7609840" y="1143000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6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19E115-FFD1-46F9-AFBD-5B35A8DDC894}"/>
              </a:ext>
            </a:extLst>
          </p:cNvPr>
          <p:cNvSpPr/>
          <p:nvPr/>
        </p:nvSpPr>
        <p:spPr>
          <a:xfrm>
            <a:off x="6858000" y="1828800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E675B6-BBD8-4713-835B-CE9829F69529}"/>
              </a:ext>
            </a:extLst>
          </p:cNvPr>
          <p:cNvSpPr/>
          <p:nvPr/>
        </p:nvSpPr>
        <p:spPr>
          <a:xfrm>
            <a:off x="8382000" y="1828800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8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62C7EB8-37FE-44EE-91D1-2ACA05D814B8}"/>
              </a:ext>
            </a:extLst>
          </p:cNvPr>
          <p:cNvSpPr/>
          <p:nvPr/>
        </p:nvSpPr>
        <p:spPr>
          <a:xfrm>
            <a:off x="6400800" y="2667000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C23091-E8DC-4E31-BCAD-494BDC91523C}"/>
              </a:ext>
            </a:extLst>
          </p:cNvPr>
          <p:cNvSpPr/>
          <p:nvPr/>
        </p:nvSpPr>
        <p:spPr>
          <a:xfrm>
            <a:off x="7315200" y="2667000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7408F9-505D-43A7-B217-DBD80013553B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248245" y="1533245"/>
            <a:ext cx="428550" cy="362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4AC1B7-FE81-4644-BEAC-DCA014EA6F71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8000085" y="1533245"/>
            <a:ext cx="448870" cy="362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2B964A-B569-4E28-9450-0F7AC6FBDB63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6629400" y="2219045"/>
            <a:ext cx="295555" cy="447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07E91C-A759-4D95-A1B6-1002B8BB6725}"/>
              </a:ext>
            </a:extLst>
          </p:cNvPr>
          <p:cNvCxnSpPr>
            <a:stCxn id="5" idx="5"/>
            <a:endCxn id="10" idx="0"/>
          </p:cNvCxnSpPr>
          <p:nvPr/>
        </p:nvCxnSpPr>
        <p:spPr>
          <a:xfrm>
            <a:off x="7248245" y="2219045"/>
            <a:ext cx="295555" cy="447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A1241439-1757-4A61-8C19-59AC7BFFCB79}"/>
              </a:ext>
            </a:extLst>
          </p:cNvPr>
          <p:cNvSpPr/>
          <p:nvPr/>
        </p:nvSpPr>
        <p:spPr>
          <a:xfrm>
            <a:off x="7848600" y="152400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9094C6-EB0D-4F7E-848D-0452A60FD9F4}"/>
              </a:ext>
            </a:extLst>
          </p:cNvPr>
          <p:cNvSpPr txBox="1"/>
          <p:nvPr/>
        </p:nvSpPr>
        <p:spPr>
          <a:xfrm>
            <a:off x="7071360" y="193955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insert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AA82373-E6A5-4604-8A93-434905693C2D}"/>
              </a:ext>
            </a:extLst>
          </p:cNvPr>
          <p:cNvGrpSpPr/>
          <p:nvPr/>
        </p:nvGrpSpPr>
        <p:grpSpPr>
          <a:xfrm>
            <a:off x="143865" y="152401"/>
            <a:ext cx="5895340" cy="3139321"/>
            <a:chOff x="143865" y="152401"/>
            <a:chExt cx="5895340" cy="313932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4542BE3-AD12-4899-A248-3C51E77400A0}"/>
                </a:ext>
              </a:extLst>
            </p:cNvPr>
            <p:cNvSpPr/>
            <p:nvPr/>
          </p:nvSpPr>
          <p:spPr>
            <a:xfrm>
              <a:off x="143865" y="152401"/>
              <a:ext cx="5895340" cy="313932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29CC3A6-6DC6-4554-ACC6-BB12DD21BD46}"/>
                </a:ext>
              </a:extLst>
            </p:cNvPr>
            <p:cNvSpPr txBox="1"/>
            <p:nvPr/>
          </p:nvSpPr>
          <p:spPr>
            <a:xfrm>
              <a:off x="524865" y="152401"/>
              <a:ext cx="5113935" cy="3139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SG" sz="11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insertBSTNode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BSTNode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**node, int value){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if (*node==NULL){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*node=malloc(</a:t>
              </a:r>
              <a:r>
                <a:rPr lang="en-SG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sizeof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BSTNode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(*node)-&gt;item =value;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(*node)-&gt;left =NULL;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(*node)-&gt;right = NULL;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return;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}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((*node)-&gt;item &gt; value) </a:t>
              </a:r>
              <a:r>
                <a:rPr lang="en-SG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//value = 7</a:t>
              </a:r>
            </a:p>
            <a:p>
              <a:pPr indent="1343025"/>
              <a:r>
                <a:rPr lang="en-SG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insertBSTNode</a:t>
              </a:r>
              <a:r>
                <a:rPr lang="en-SG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(&amp;((*node)-&gt;left), value);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else if ((*node)-&gt;item &lt; value)</a:t>
              </a:r>
            </a:p>
            <a:p>
              <a:pPr indent="1343025"/>
              <a:r>
                <a:rPr lang="en-SG" sz="1100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insertBSTNode</a:t>
              </a:r>
              <a:r>
                <a:rPr lang="en-SG" sz="11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(&amp;((*node)-&gt;right), value);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else{</a:t>
              </a:r>
            </a:p>
            <a:p>
              <a:pPr indent="1343025"/>
              <a:r>
                <a:rPr lang="en-SG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("Already exists in the BST\n");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return;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return;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84ABF9E-70A1-4D4B-A800-003C5957D1E3}"/>
                </a:ext>
              </a:extLst>
            </p:cNvPr>
            <p:cNvSpPr txBox="1"/>
            <p:nvPr/>
          </p:nvSpPr>
          <p:spPr>
            <a:xfrm>
              <a:off x="143865" y="152401"/>
              <a:ext cx="457200" cy="3139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14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15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16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18</a:t>
              </a: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4D2774CC-7FAA-4265-88F4-B34C3F8C877A}"/>
              </a:ext>
            </a:extLst>
          </p:cNvPr>
          <p:cNvSpPr/>
          <p:nvPr/>
        </p:nvSpPr>
        <p:spPr>
          <a:xfrm>
            <a:off x="7467600" y="990600"/>
            <a:ext cx="732893" cy="7042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58F4B9-0E14-4CEC-8554-E4E91EBAAD41}"/>
              </a:ext>
            </a:extLst>
          </p:cNvPr>
          <p:cNvCxnSpPr/>
          <p:nvPr/>
        </p:nvCxnSpPr>
        <p:spPr>
          <a:xfrm flipH="1">
            <a:off x="4800600" y="304800"/>
            <a:ext cx="533400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6DDC0B1-B90D-4101-921E-C4023928C7C5}"/>
              </a:ext>
            </a:extLst>
          </p:cNvPr>
          <p:cNvGrpSpPr/>
          <p:nvPr/>
        </p:nvGrpSpPr>
        <p:grpSpPr>
          <a:xfrm>
            <a:off x="620356" y="3490079"/>
            <a:ext cx="5895340" cy="3139321"/>
            <a:chOff x="143865" y="152401"/>
            <a:chExt cx="5895340" cy="313932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833E246-191B-4AE4-BE4E-AA3234CEF805}"/>
                </a:ext>
              </a:extLst>
            </p:cNvPr>
            <p:cNvSpPr/>
            <p:nvPr/>
          </p:nvSpPr>
          <p:spPr>
            <a:xfrm>
              <a:off x="143865" y="152401"/>
              <a:ext cx="5895340" cy="313932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5D56B38-B6F6-4F53-B26C-5C51CAD27DBF}"/>
                </a:ext>
              </a:extLst>
            </p:cNvPr>
            <p:cNvSpPr txBox="1"/>
            <p:nvPr/>
          </p:nvSpPr>
          <p:spPr>
            <a:xfrm>
              <a:off x="524865" y="152401"/>
              <a:ext cx="5113935" cy="3139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SG" sz="1100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insertBSTNode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BSTNode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**node, int value){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if (*node==NULL){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*node=malloc(</a:t>
              </a:r>
              <a:r>
                <a:rPr lang="en-SG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sizeof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BSTNode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(*node)-&gt;item =value;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(*node)-&gt;left =NULL;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(*node)-&gt;right = NULL;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return;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}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((*node)-&gt;item &gt; value) </a:t>
              </a:r>
              <a:r>
                <a:rPr lang="en-SG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//value = 7</a:t>
              </a:r>
            </a:p>
            <a:p>
              <a:pPr indent="1343025"/>
              <a:r>
                <a:rPr lang="en-SG" sz="1100" b="1" dirty="0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insertBSTNode</a:t>
              </a:r>
              <a:r>
                <a:rPr lang="en-SG" sz="11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(&amp;((*node)-&gt;left), value);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else if ((*node)-&gt;item &lt; value)</a:t>
              </a:r>
            </a:p>
            <a:p>
              <a:pPr indent="1343025"/>
              <a:r>
                <a:rPr lang="en-SG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insertBSTNode</a:t>
              </a:r>
              <a:r>
                <a:rPr lang="en-SG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(&amp;((*node)-&gt;right), value);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else{</a:t>
              </a:r>
            </a:p>
            <a:p>
              <a:pPr indent="1343025"/>
              <a:r>
                <a:rPr lang="en-SG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("Already exists in the BST\n");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return;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return;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9797C2E-FF35-462A-A288-613EE2046074}"/>
                </a:ext>
              </a:extLst>
            </p:cNvPr>
            <p:cNvSpPr txBox="1"/>
            <p:nvPr/>
          </p:nvSpPr>
          <p:spPr>
            <a:xfrm>
              <a:off x="143865" y="152401"/>
              <a:ext cx="457200" cy="3139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14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15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16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18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41AF52-6CE9-4A28-B8F4-1552349DCA6D}"/>
              </a:ext>
            </a:extLst>
          </p:cNvPr>
          <p:cNvCxnSpPr/>
          <p:nvPr/>
        </p:nvCxnSpPr>
        <p:spPr>
          <a:xfrm flipH="1">
            <a:off x="5277091" y="3642478"/>
            <a:ext cx="533400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DF9E3D8-23D9-4A41-B7AC-9623A603963C}"/>
              </a:ext>
            </a:extLst>
          </p:cNvPr>
          <p:cNvCxnSpPr/>
          <p:nvPr/>
        </p:nvCxnSpPr>
        <p:spPr>
          <a:xfrm>
            <a:off x="2209800" y="2186711"/>
            <a:ext cx="0" cy="13184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805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-0.05417 0.24445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417 0.24445 L 0.0625 0.2666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0.08576 0.10278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8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.01042 0.1912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9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42 0.1912 L 0.06875 0.21342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7DD0F3C-99BE-4F5F-A2E2-76D5009AA2D1}"/>
              </a:ext>
            </a:extLst>
          </p:cNvPr>
          <p:cNvSpPr/>
          <p:nvPr/>
        </p:nvSpPr>
        <p:spPr>
          <a:xfrm>
            <a:off x="0" y="1"/>
            <a:ext cx="9144000" cy="65866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B824074-3673-407D-926F-A1CB0C47B33C}"/>
              </a:ext>
            </a:extLst>
          </p:cNvPr>
          <p:cNvSpPr/>
          <p:nvPr/>
        </p:nvSpPr>
        <p:spPr>
          <a:xfrm>
            <a:off x="7609840" y="1143000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6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19E115-FFD1-46F9-AFBD-5B35A8DDC894}"/>
              </a:ext>
            </a:extLst>
          </p:cNvPr>
          <p:cNvSpPr/>
          <p:nvPr/>
        </p:nvSpPr>
        <p:spPr>
          <a:xfrm>
            <a:off x="6858000" y="1828800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E675B6-BBD8-4713-835B-CE9829F69529}"/>
              </a:ext>
            </a:extLst>
          </p:cNvPr>
          <p:cNvSpPr/>
          <p:nvPr/>
        </p:nvSpPr>
        <p:spPr>
          <a:xfrm>
            <a:off x="8382000" y="1828800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8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62C7EB8-37FE-44EE-91D1-2ACA05D814B8}"/>
              </a:ext>
            </a:extLst>
          </p:cNvPr>
          <p:cNvSpPr/>
          <p:nvPr/>
        </p:nvSpPr>
        <p:spPr>
          <a:xfrm>
            <a:off x="6400800" y="2667000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C23091-E8DC-4E31-BCAD-494BDC91523C}"/>
              </a:ext>
            </a:extLst>
          </p:cNvPr>
          <p:cNvSpPr/>
          <p:nvPr/>
        </p:nvSpPr>
        <p:spPr>
          <a:xfrm>
            <a:off x="7315200" y="2667000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7408F9-505D-43A7-B217-DBD80013553B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248245" y="1533245"/>
            <a:ext cx="428550" cy="362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4AC1B7-FE81-4644-BEAC-DCA014EA6F71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8000085" y="1533245"/>
            <a:ext cx="448870" cy="362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2B964A-B569-4E28-9450-0F7AC6FBDB63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6629400" y="2219045"/>
            <a:ext cx="295555" cy="447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07E91C-A759-4D95-A1B6-1002B8BB6725}"/>
              </a:ext>
            </a:extLst>
          </p:cNvPr>
          <p:cNvCxnSpPr>
            <a:stCxn id="5" idx="5"/>
            <a:endCxn id="10" idx="0"/>
          </p:cNvCxnSpPr>
          <p:nvPr/>
        </p:nvCxnSpPr>
        <p:spPr>
          <a:xfrm>
            <a:off x="7248245" y="2219045"/>
            <a:ext cx="295555" cy="447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A1241439-1757-4A61-8C19-59AC7BFFCB79}"/>
              </a:ext>
            </a:extLst>
          </p:cNvPr>
          <p:cNvSpPr/>
          <p:nvPr/>
        </p:nvSpPr>
        <p:spPr>
          <a:xfrm>
            <a:off x="7848600" y="152400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9094C6-EB0D-4F7E-848D-0452A60FD9F4}"/>
              </a:ext>
            </a:extLst>
          </p:cNvPr>
          <p:cNvSpPr txBox="1"/>
          <p:nvPr/>
        </p:nvSpPr>
        <p:spPr>
          <a:xfrm>
            <a:off x="7071360" y="193955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insert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AA82373-E6A5-4604-8A93-434905693C2D}"/>
              </a:ext>
            </a:extLst>
          </p:cNvPr>
          <p:cNvGrpSpPr/>
          <p:nvPr/>
        </p:nvGrpSpPr>
        <p:grpSpPr>
          <a:xfrm>
            <a:off x="-328046" y="-3200400"/>
            <a:ext cx="5895340" cy="3139321"/>
            <a:chOff x="143865" y="152401"/>
            <a:chExt cx="5895340" cy="313932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4542BE3-AD12-4899-A248-3C51E77400A0}"/>
                </a:ext>
              </a:extLst>
            </p:cNvPr>
            <p:cNvSpPr/>
            <p:nvPr/>
          </p:nvSpPr>
          <p:spPr>
            <a:xfrm>
              <a:off x="143865" y="152401"/>
              <a:ext cx="5895340" cy="313932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29CC3A6-6DC6-4554-ACC6-BB12DD21BD46}"/>
                </a:ext>
              </a:extLst>
            </p:cNvPr>
            <p:cNvSpPr txBox="1"/>
            <p:nvPr/>
          </p:nvSpPr>
          <p:spPr>
            <a:xfrm>
              <a:off x="524865" y="152401"/>
              <a:ext cx="5113935" cy="3139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SG" sz="11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insertBSTNode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BSTNode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**node, int value){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if (*node==NULL){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*node=malloc(</a:t>
              </a:r>
              <a:r>
                <a:rPr lang="en-SG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sizeof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BSTNode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(*node)-&gt;item =value;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(*node)-&gt;left =NULL;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(*node)-&gt;right = NULL;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return;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}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((*node)-&gt;item &gt; value) </a:t>
              </a:r>
              <a:r>
                <a:rPr lang="en-SG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//value = 7</a:t>
              </a:r>
            </a:p>
            <a:p>
              <a:pPr indent="1343025"/>
              <a:r>
                <a:rPr lang="en-SG" sz="1100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insertBSTNode</a:t>
              </a:r>
              <a:r>
                <a:rPr lang="en-SG" sz="11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(&amp;((*node)-&gt;left), value);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else if ((*node)-&gt;item &lt; value)</a:t>
              </a:r>
            </a:p>
            <a:p>
              <a:pPr indent="1343025"/>
              <a:r>
                <a:rPr lang="en-SG" sz="1100" b="1" dirty="0" err="1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insertBSTNode</a:t>
              </a:r>
              <a:r>
                <a:rPr lang="en-SG" sz="1100" b="1" dirty="0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(&amp;((*node)-&gt;right), value);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else{</a:t>
              </a:r>
            </a:p>
            <a:p>
              <a:pPr indent="1343025"/>
              <a:r>
                <a:rPr lang="en-SG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("Already exists in the BST\n");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return;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return;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84ABF9E-70A1-4D4B-A800-003C5957D1E3}"/>
                </a:ext>
              </a:extLst>
            </p:cNvPr>
            <p:cNvSpPr txBox="1"/>
            <p:nvPr/>
          </p:nvSpPr>
          <p:spPr>
            <a:xfrm>
              <a:off x="143865" y="152401"/>
              <a:ext cx="457200" cy="3139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14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15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16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18</a:t>
              </a: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4D2774CC-7FAA-4265-88F4-B34C3F8C877A}"/>
              </a:ext>
            </a:extLst>
          </p:cNvPr>
          <p:cNvSpPr/>
          <p:nvPr/>
        </p:nvSpPr>
        <p:spPr>
          <a:xfrm>
            <a:off x="8238926" y="1714500"/>
            <a:ext cx="732893" cy="7042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58F4B9-0E14-4CEC-8554-E4E91EBAAD41}"/>
              </a:ext>
            </a:extLst>
          </p:cNvPr>
          <p:cNvCxnSpPr/>
          <p:nvPr/>
        </p:nvCxnSpPr>
        <p:spPr>
          <a:xfrm flipH="1">
            <a:off x="4862089" y="-1524001"/>
            <a:ext cx="533400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6DDC0B1-B90D-4101-921E-C4023928C7C5}"/>
              </a:ext>
            </a:extLst>
          </p:cNvPr>
          <p:cNvGrpSpPr/>
          <p:nvPr/>
        </p:nvGrpSpPr>
        <p:grpSpPr>
          <a:xfrm>
            <a:off x="148444" y="137278"/>
            <a:ext cx="5939935" cy="3139321"/>
            <a:chOff x="143865" y="152401"/>
            <a:chExt cx="5895340" cy="313932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833E246-191B-4AE4-BE4E-AA3234CEF805}"/>
                </a:ext>
              </a:extLst>
            </p:cNvPr>
            <p:cNvSpPr/>
            <p:nvPr/>
          </p:nvSpPr>
          <p:spPr>
            <a:xfrm>
              <a:off x="143865" y="152401"/>
              <a:ext cx="5895340" cy="313932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5D56B38-B6F6-4F53-B26C-5C51CAD27DBF}"/>
                </a:ext>
              </a:extLst>
            </p:cNvPr>
            <p:cNvSpPr txBox="1"/>
            <p:nvPr/>
          </p:nvSpPr>
          <p:spPr>
            <a:xfrm>
              <a:off x="524865" y="152401"/>
              <a:ext cx="5113935" cy="3139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SG" sz="1100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insertBSTNode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BSTNode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**node, int value){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if (*node==NULL){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*node=malloc(</a:t>
              </a:r>
              <a:r>
                <a:rPr lang="en-SG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sizeof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BSTNode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(*node)-&gt;item =value;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(*node)-&gt;left =NULL;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(*node)-&gt;right = NULL;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return;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}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((*node)-&gt;item &gt; value) </a:t>
              </a:r>
              <a:r>
                <a:rPr lang="en-SG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//value = 7</a:t>
              </a:r>
            </a:p>
            <a:p>
              <a:pPr indent="1343025"/>
              <a:r>
                <a:rPr lang="en-SG" sz="1100" b="1" dirty="0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insertBSTNode</a:t>
              </a:r>
              <a:r>
                <a:rPr lang="en-SG" sz="11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(&amp;((*node)-&gt;left), value);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else if ((*node)-&gt;item &lt; value)</a:t>
              </a:r>
            </a:p>
            <a:p>
              <a:pPr indent="1343025"/>
              <a:r>
                <a:rPr lang="en-SG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insertBSTNode</a:t>
              </a:r>
              <a:r>
                <a:rPr lang="en-SG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(&amp;((*node)-&gt;right), value);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else{</a:t>
              </a:r>
            </a:p>
            <a:p>
              <a:pPr indent="1343025"/>
              <a:r>
                <a:rPr lang="en-SG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("Already exists in the BST\n");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return;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return;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9797C2E-FF35-462A-A288-613EE2046074}"/>
                </a:ext>
              </a:extLst>
            </p:cNvPr>
            <p:cNvSpPr txBox="1"/>
            <p:nvPr/>
          </p:nvSpPr>
          <p:spPr>
            <a:xfrm>
              <a:off x="143865" y="152401"/>
              <a:ext cx="457200" cy="3139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14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15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16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18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41AF52-6CE9-4A28-B8F4-1552349DCA6D}"/>
              </a:ext>
            </a:extLst>
          </p:cNvPr>
          <p:cNvCxnSpPr/>
          <p:nvPr/>
        </p:nvCxnSpPr>
        <p:spPr>
          <a:xfrm flipH="1">
            <a:off x="5334000" y="1752600"/>
            <a:ext cx="533400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DF9E3D8-23D9-4A41-B7AC-9623A603963C}"/>
              </a:ext>
            </a:extLst>
          </p:cNvPr>
          <p:cNvCxnSpPr/>
          <p:nvPr/>
        </p:nvCxnSpPr>
        <p:spPr>
          <a:xfrm>
            <a:off x="1737889" y="-1442973"/>
            <a:ext cx="0" cy="15953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7E46F73-3461-4DBD-9B35-15EFBDF86002}"/>
              </a:ext>
            </a:extLst>
          </p:cNvPr>
          <p:cNvCxnSpPr>
            <a:cxnSpLocks/>
          </p:cNvCxnSpPr>
          <p:nvPr/>
        </p:nvCxnSpPr>
        <p:spPr>
          <a:xfrm flipH="1">
            <a:off x="8179010" y="2240429"/>
            <a:ext cx="295555" cy="447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A82F22F-BE51-4580-A983-182E6C4D5C72}"/>
              </a:ext>
            </a:extLst>
          </p:cNvPr>
          <p:cNvGrpSpPr/>
          <p:nvPr/>
        </p:nvGrpSpPr>
        <p:grpSpPr>
          <a:xfrm>
            <a:off x="609102" y="3468832"/>
            <a:ext cx="5939935" cy="3139321"/>
            <a:chOff x="143865" y="152401"/>
            <a:chExt cx="5895340" cy="313932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27A0EC0-47EB-41C1-917C-8AEABEC91703}"/>
                </a:ext>
              </a:extLst>
            </p:cNvPr>
            <p:cNvSpPr/>
            <p:nvPr/>
          </p:nvSpPr>
          <p:spPr>
            <a:xfrm>
              <a:off x="143865" y="152401"/>
              <a:ext cx="5895340" cy="313932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3F2297C-BA03-4E7E-AA1D-37DA99081B7D}"/>
                </a:ext>
              </a:extLst>
            </p:cNvPr>
            <p:cNvSpPr txBox="1"/>
            <p:nvPr/>
          </p:nvSpPr>
          <p:spPr>
            <a:xfrm>
              <a:off x="524865" y="152401"/>
              <a:ext cx="5113935" cy="3139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SG" sz="1100" b="1" dirty="0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insertBSTNode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BSTNode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**node, int value){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if (*node==NULL){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*node=malloc(</a:t>
              </a:r>
              <a:r>
                <a:rPr lang="en-SG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sizeof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BSTNode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(*node)-&gt;item =value;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(*node)-&gt;left =NULL;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(*node)-&gt;right = NULL;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return;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}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((*node)-&gt;item &gt; value) </a:t>
              </a:r>
              <a:r>
                <a:rPr lang="en-SG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//value = 7</a:t>
              </a:r>
            </a:p>
            <a:p>
              <a:pPr indent="1343025"/>
              <a:r>
                <a:rPr lang="en-SG" sz="11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insertBSTNode</a:t>
              </a:r>
              <a:r>
                <a:rPr lang="en-SG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(&amp;((*node)-&gt;left), value);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else if ((*node)-&gt;item &lt; value)</a:t>
              </a:r>
            </a:p>
            <a:p>
              <a:pPr indent="1343025"/>
              <a:r>
                <a:rPr lang="en-SG" sz="1100" b="1" dirty="0" err="1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insertBSTNode</a:t>
              </a:r>
              <a:r>
                <a:rPr lang="en-SG" sz="1100" b="1" dirty="0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(&amp;((*node)-&gt;right), value);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else{</a:t>
              </a:r>
            </a:p>
            <a:p>
              <a:pPr indent="1343025"/>
              <a:r>
                <a:rPr lang="en-SG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("Already exists in the BST\n");</a:t>
              </a:r>
            </a:p>
            <a:p>
              <a:pPr indent="1343025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return;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indent="627063"/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return;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1D6A814-C27C-4414-A735-81272F009C23}"/>
                </a:ext>
              </a:extLst>
            </p:cNvPr>
            <p:cNvSpPr txBox="1"/>
            <p:nvPr/>
          </p:nvSpPr>
          <p:spPr>
            <a:xfrm>
              <a:off x="143865" y="152401"/>
              <a:ext cx="457200" cy="3139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14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15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16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</a:t>
              </a:r>
            </a:p>
            <a:p>
              <a:r>
                <a:rPr lang="en-SG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18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603894C-68C6-4680-A5D2-046D1257FBFA}"/>
              </a:ext>
            </a:extLst>
          </p:cNvPr>
          <p:cNvCxnSpPr/>
          <p:nvPr/>
        </p:nvCxnSpPr>
        <p:spPr>
          <a:xfrm flipH="1">
            <a:off x="5166889" y="3581400"/>
            <a:ext cx="533400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D47ABA1-8BC8-4943-91C4-87169D8749B2}"/>
              </a:ext>
            </a:extLst>
          </p:cNvPr>
          <p:cNvCxnSpPr/>
          <p:nvPr/>
        </p:nvCxnSpPr>
        <p:spPr>
          <a:xfrm>
            <a:off x="2198547" y="1828800"/>
            <a:ext cx="0" cy="15953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FC36E8B4-8C44-49DE-9C25-5B36BC114FC7}"/>
              </a:ext>
            </a:extLst>
          </p:cNvPr>
          <p:cNvSpPr/>
          <p:nvPr/>
        </p:nvSpPr>
        <p:spPr>
          <a:xfrm>
            <a:off x="7950410" y="2688384"/>
            <a:ext cx="457200" cy="457200"/>
          </a:xfrm>
          <a:prstGeom prst="ellipse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7F05A4F-CB40-4970-B7F2-C5E4882CBF56}"/>
              </a:ext>
            </a:extLst>
          </p:cNvPr>
          <p:cNvSpPr/>
          <p:nvPr/>
        </p:nvSpPr>
        <p:spPr>
          <a:xfrm>
            <a:off x="7950410" y="2687320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813761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-0.2026 0.02801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39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26 0.02801 L -0.01927 0.05023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67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27 0.05023 L -0.21927 0.1555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525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TU 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(Hui) 16S1_CE1007_LD_2.4_Switch statement_V1.0" id="{E370A65C-B71B-9A41-B0DE-A6DBB63ABAB2}" vid="{607BBFC8-5957-2646-80A9-AA80B6B298A8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TU 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(Hui) 16S1_CE1007_LD_2.4_Switch statement_V1.0" id="{E370A65C-B71B-9A41-B0DE-A6DBB63ABAB2}" vid="{607BBFC8-5957-2646-80A9-AA80B6B298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5246</TotalTime>
  <Words>7553</Words>
  <Application>Microsoft Office PowerPoint</Application>
  <PresentationFormat>On-screen Show (4:3)</PresentationFormat>
  <Paragraphs>2103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Courier New</vt:lpstr>
      <vt:lpstr>Times New Roman</vt:lpstr>
      <vt:lpstr>Verdana</vt:lpstr>
      <vt:lpstr>1_Office Theme</vt:lpstr>
      <vt:lpstr>2_Office Theme</vt:lpstr>
      <vt:lpstr>CX1007: lab Tutorial (Week 7)</vt:lpstr>
      <vt:lpstr>Basic concept</vt:lpstr>
      <vt:lpstr>Template.c</vt:lpstr>
      <vt:lpstr>Template.c</vt:lpstr>
      <vt:lpstr>Question 1</vt:lpstr>
      <vt:lpstr>Template.c</vt:lpstr>
      <vt:lpstr>Question 1 solution</vt:lpstr>
      <vt:lpstr>PowerPoint Presentation</vt:lpstr>
      <vt:lpstr>PowerPoint Presentation</vt:lpstr>
      <vt:lpstr>Question 2</vt:lpstr>
      <vt:lpstr>Template.c</vt:lpstr>
      <vt:lpstr>Question 2 solution</vt:lpstr>
      <vt:lpstr>Question 2</vt:lpstr>
      <vt:lpstr>Question 2</vt:lpstr>
      <vt:lpstr>Question 2</vt:lpstr>
      <vt:lpstr>Question 3</vt:lpstr>
      <vt:lpstr>Template.c</vt:lpstr>
      <vt:lpstr>Question 3 solution</vt:lpstr>
      <vt:lpstr>Question 3 – example 1</vt:lpstr>
      <vt:lpstr>Question 3 – example 1</vt:lpstr>
      <vt:lpstr>Question 3 – example 1</vt:lpstr>
      <vt:lpstr>Question 3 – example 2</vt:lpstr>
      <vt:lpstr>Question 3 – example 2</vt:lpstr>
      <vt:lpstr>Question 3 – example 2</vt:lpstr>
      <vt:lpstr>Question 4</vt:lpstr>
      <vt:lpstr>Template.c</vt:lpstr>
      <vt:lpstr>Question 4 solution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CX1007: Tutorial 01</dc:title>
  <dc:creator>melani</dc:creator>
  <cp:lastModifiedBy>Owen Noel Newton Fernando (Dr)</cp:lastModifiedBy>
  <cp:revision>131</cp:revision>
  <dcterms:created xsi:type="dcterms:W3CDTF">2019-01-16T13:09:54Z</dcterms:created>
  <dcterms:modified xsi:type="dcterms:W3CDTF">2023-01-30T00:06:59Z</dcterms:modified>
</cp:coreProperties>
</file>