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1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5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2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17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17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2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2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25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1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4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B6A96-5391-E644-9EFF-95C750D57924}" type="datetimeFigureOut">
              <a:rPr lang="fr-FR" smtClean="0"/>
              <a:t>23/06/16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EE8E-0C02-4449-A546-AC171989E6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3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Powerpoint </a:t>
            </a:r>
            <a:r>
              <a:rPr lang="fr-FR" smtClean="0"/>
              <a:t>de </a:t>
            </a:r>
            <a:r>
              <a:rPr lang="fr-FR" smtClean="0"/>
              <a:t>test PPTX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228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Powerpoint de test PPTX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Royal VICTOR</dc:creator>
  <cp:lastModifiedBy>Royal VICTOR</cp:lastModifiedBy>
  <cp:revision>3</cp:revision>
  <dcterms:created xsi:type="dcterms:W3CDTF">2016-06-23T08:49:24Z</dcterms:created>
  <dcterms:modified xsi:type="dcterms:W3CDTF">2016-06-23T09:09:39Z</dcterms:modified>
</cp:coreProperties>
</file>