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9438-33C7-9232-C1CA-E34B6DB1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B4786-DF05-62BC-AFF3-7BB61BFB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A84F-D9FD-8DF2-3245-5390C0B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49F9-29B3-46DC-2E7E-68222A7D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BF8-9F1F-82B6-8E5E-8BB36ABF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D4D0-2439-5F94-3747-EDA41976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E0C98-ADF1-D092-9EA9-DE862D61E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AA5B-2D27-EE4F-5B9E-10282DC5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4667-35CE-9064-C428-BB408FF0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EA5B-E300-4782-2CCC-F2F5B7D8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4901E-F6F1-2354-1D50-470EEA17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6C8C1-490A-61F0-FB43-A2C920CE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6D4B-7727-20F0-BA7C-DD486449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95C5-B06E-4F5B-8F2F-042859F6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03F2-502A-8113-C57F-F1174A6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5559-4E2E-1298-9094-42149EEE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6778-991B-A4F5-14D9-10EA91F1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41E6-9F36-25E5-973C-5973BBEE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F02E-B0CE-6FF7-4219-CE93AF50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47D9-0AFF-F4E8-3E2F-24626D0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DF97-F2B1-FCA3-A071-933678EA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DFB-3ABA-9E74-28DF-F3518DEE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97B5-900E-2DE2-83D1-61B015B1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DBB6-5ED6-FAC5-5BD8-AE68DCFD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49D4-C61A-0280-A82D-D26A17CE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F46-90B5-CC79-4AF8-4701FA4A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0491-BE58-B3B3-D384-F6908CAC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57AB2-9F07-AEDC-5AF4-212A0956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48A2D-8D4B-A57B-A8F2-119EAE3A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CF7B4-F728-B41D-27F7-9A3D9BA1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0E01D-EEA4-4398-68AD-82BFD355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A73E-597F-1BF5-7578-C23DD707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8D14-2388-BB0F-8B6A-6A60E937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D1259-B841-BCCB-CC22-F0958F686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4848-43B7-F3FC-167A-7294D154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986D9-9B16-935D-92CB-9DF70A551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2D99-F8E0-A996-18E5-6F02EB5A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D4D23-0F14-6384-B997-DB02B265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EC273-029A-B5FE-DF29-3801AC09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388A-09B0-E7BF-BF6C-DBC2227F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F3875-E1D0-E48E-8031-ADDDAAB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AA6E1-F8BB-8018-AF28-2BB02FC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7148D-260F-6E39-FB65-B3DE1AD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3FA78-F836-C147-C3AA-A7B9787D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E45E-30C7-E4F1-FD2A-43FEB626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451C2-421B-730C-66A2-9CA6C64B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73AF-6965-A1D8-6ECE-AB187206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373-4A09-EC9E-8ACA-1350D33D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9B9B2-886A-68C3-D1F8-8D4BD5DE1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F75C-ACA7-21D8-7A4D-899369A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FBDE4-0EA5-3884-366B-4E2FF759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11890-4097-A483-5CCC-B52178F8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CD1A-E986-C04C-9685-8E5007F3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B627D-783E-BD10-90F4-BFBF3EAF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724F0-DEA7-160D-6E8E-169C31588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D228D-D13C-9D47-07F4-966C52AC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0436-6088-ADDB-841F-3E604767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9ECE8-65E3-534D-1CA0-CC63F80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4B79D-B026-A0EE-79EF-A7CB16B9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D5BF-E0EA-8834-8481-1D8A8E2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20D5-6687-BD72-78BD-E0E22043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5D7F-EB99-4D26-B2D6-C48962542BD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DEA6-4BB7-BE54-B5FC-C714EE453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3BF9-F72C-3541-A5A9-91555461B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F5F3-FDDB-4599-9B93-8A734A816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3" name="bomb.wav"/>
          </p:stSnd>
        </p:sndAc>
      </p:transition>
    </mc:Choice>
    <mc:Fallback xmlns="">
      <p:transition spd="slow">
        <p:fade/>
        <p:sndAc>
          <p:stSnd>
            <p:snd r:embed="rId14" name="bomb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81" y="1403895"/>
            <a:ext cx="8705438" cy="3969597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36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28" y="4172579"/>
            <a:ext cx="7082472" cy="250771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EED8FCB-D978-A8BD-6C9D-04D17999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695" y="1859797"/>
            <a:ext cx="7914722" cy="2836189"/>
          </a:xfrm>
        </p:spPr>
        <p:txBody>
          <a:bodyPr>
            <a:noAutofit/>
          </a:bodyPr>
          <a:lstStyle/>
          <a:p>
            <a:r>
              <a:rPr lang="en-US" sz="80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Chronicles of Exoplanet Exploration</a:t>
            </a:r>
            <a:endParaRPr 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1" y="509055"/>
            <a:ext cx="11220773" cy="5811838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346" y="-744805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74" y="5091195"/>
            <a:ext cx="7082472" cy="2507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AED84-F9A9-F1AE-CD03-93EB93D2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92" y="635131"/>
            <a:ext cx="9020013" cy="89920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WHY DO WE NOT KNOW ABOUT EXOPLANETS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BA85D-E992-586E-FB7D-9B3683E2A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5193" y="1603185"/>
            <a:ext cx="10471044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Schools often focus on outdated topics in science, leaving out newer discoveries.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Many exciting discoveries about exoplanets are not included in the curriculum.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As a result, students don't learn enough about exoplanets or their potential to host life.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Without updated teaching materials, student interest in space exploration may not grow.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Important knowledge about recent space discoveries gets left out of educatio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n </a:t>
            </a:r>
          </a:p>
        </p:txBody>
      </p:sp>
    </p:spTree>
    <p:extLst>
      <p:ext uri="{BB962C8B-B14F-4D97-AF65-F5344CB8AC3E}">
        <p14:creationId xmlns:p14="http://schemas.microsoft.com/office/powerpoint/2010/main" val="269825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2" y="721559"/>
            <a:ext cx="10492353" cy="5455404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333" y="-552563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49" y="4891219"/>
            <a:ext cx="7082472" cy="2507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3E42C7-1707-FB2A-B6E1-372AA865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42" y="1106626"/>
            <a:ext cx="9727391" cy="126461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AIM: TO PROVE [ THERE IS NO PLANET-B ] WRONG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C112-4E0C-CB36-CC4E-DA650D1F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42" y="2200759"/>
            <a:ext cx="10109873" cy="3185057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 created </a:t>
            </a:r>
            <a:r>
              <a:rPr lang="en-US" sz="32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a Website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to influence a mass audience.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 developed </a:t>
            </a:r>
            <a:r>
              <a:rPr lang="en-US" sz="32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a virtual Game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to target our youth through Gaming.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 are working on </a:t>
            </a:r>
            <a:r>
              <a:rPr lang="en-US" sz="38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another website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to mark our objective more widely.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Which will help young children's to know more about exoplanet with there own creativity.</a:t>
            </a: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explode.wav"/>
          </p:stSnd>
        </p:sndAc>
      </p:transition>
    </mc:Choice>
    <mc:Fallback xmlns="">
      <p:transition spd="slow">
        <p:fade/>
        <p:sndAc>
          <p:stSnd>
            <p:snd r:embed="rId7" name="explod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9" y="850392"/>
            <a:ext cx="10600842" cy="5294376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098" y="-1084207"/>
            <a:ext cx="7404549" cy="38691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ED99B8-2D47-BA29-98D3-F0801288C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79" y="4038137"/>
            <a:ext cx="7082472" cy="4185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013F6D-D512-8945-7E39-4FE2A4FF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199" y="995765"/>
            <a:ext cx="4625601" cy="122049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gency FB" panose="020B0503020202020204" pitchFamily="34" charset="0"/>
              </a:rPr>
              <a:t>About Our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4CD18-5797-28F5-13DD-89236968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16258"/>
            <a:ext cx="10337369" cy="3526174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 present </a:t>
            </a:r>
            <a:r>
              <a:rPr lang="en-US" sz="3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exciting and fun-filled insights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into exoplanets, making space exploration an adventure!</a:t>
            </a:r>
          </a:p>
          <a:p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This is to </a:t>
            </a:r>
            <a:r>
              <a:rPr lang="en-IN" sz="3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encourage the knowledge</a:t>
            </a:r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of exoplanets in young children who are the future of us.</a:t>
            </a:r>
          </a:p>
          <a:p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This </a:t>
            </a:r>
            <a:r>
              <a:rPr lang="en-IN" sz="36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platform-based learning </a:t>
            </a:r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will push them to learn more about space.</a:t>
            </a: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Visit our website:-https://gamerzroyalscreen.wixsite.com/my-site-3</a:t>
            </a:r>
            <a:endParaRPr lang="en-US" sz="2000" dirty="0"/>
          </a:p>
          <a:p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1" y="430967"/>
            <a:ext cx="10337370" cy="5996064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672" y="-822893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81" y="5138618"/>
            <a:ext cx="7082472" cy="250771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EED8FCB-D978-A8BD-6C9D-04D17999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060" y="574747"/>
            <a:ext cx="7534991" cy="132556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Second website idea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1DD77-BC95-BC45-B082-6AA88309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670" y="1744672"/>
            <a:ext cx="10276541" cy="3660775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gency FB" panose="020B0503020202020204" pitchFamily="34" charset="0"/>
              </a:rPr>
              <a:t>Chi</a:t>
            </a:r>
            <a:r>
              <a:rPr lang="en-US" sz="32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wwhich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will help young children's to know more about exoplanet with there own creativity</a:t>
            </a:r>
          </a:p>
          <a:p>
            <a:r>
              <a:rPr lang="en-US" sz="32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hich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will help young children's to know more about exoplanet with there own creativity</a:t>
            </a:r>
          </a:p>
          <a:p>
            <a:r>
              <a:rPr lang="en-US" sz="3200" dirty="0" err="1">
                <a:solidFill>
                  <a:schemeClr val="bg1"/>
                </a:solidFill>
                <a:latin typeface="Agency FB" panose="020B0503020202020204" pitchFamily="34" charset="0"/>
              </a:rPr>
              <a:t>ldren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 should be encouraged to explore the wonders of exoplanets in a fun and engaging way, so it feels like an adventure, not a chore.</a:t>
            </a: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First,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the child will create their own unique exoplanet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, letting their imagination run wild.</a:t>
            </a: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Next, they'll give their planet a touch of realism by adding cool features—like acid rain, gem showers, or hydrogen clouds—to make it even more fascinating!</a:t>
            </a:r>
          </a:p>
          <a:p>
            <a:endParaRPr lang="en-US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6435446-5824-AB0C-09C4-86BD450D347F}"/>
              </a:ext>
            </a:extLst>
          </p:cNvPr>
          <p:cNvSpPr txBox="1">
            <a:spLocks/>
          </p:cNvSpPr>
          <p:nvPr/>
        </p:nvSpPr>
        <p:spPr>
          <a:xfrm>
            <a:off x="1528585" y="5680777"/>
            <a:ext cx="10276541" cy="49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81" y="712684"/>
            <a:ext cx="8705438" cy="5594555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748" y="-506608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67634"/>
            <a:ext cx="7082472" cy="2507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57B48-A744-903E-F2BC-63586D59E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495" y="915880"/>
            <a:ext cx="5397910" cy="9142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Agency FB" panose="020B0503020202020204" pitchFamily="34" charset="0"/>
              </a:rPr>
              <a:t>The virtual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EEBCA-E73C-E6EC-29A8-377EF8228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6233"/>
            <a:ext cx="9144000" cy="2823567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We conceptualized a theme for the game: </a:t>
            </a:r>
            <a:r>
              <a:rPr lang="en-US" sz="39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traveling to various exoplanets and</a:t>
            </a:r>
          </a:p>
          <a:p>
            <a:r>
              <a:rPr lang="en-US" sz="39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Perhaps they are young astronauts with a mission to </a:t>
            </a:r>
            <a:r>
              <a:rPr lang="en-US" sz="39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seek a habitable exoplanet for the earthlings</a:t>
            </a:r>
            <a:r>
              <a:rPr lang="en-US" sz="3600" dirty="0">
                <a:latin typeface="Agency FB" panose="020B0503020202020204" pitchFamily="34" charset="0"/>
              </a:rPr>
              <a:t>.</a:t>
            </a:r>
            <a:endParaRPr lang="en-IN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3" y="439615"/>
            <a:ext cx="10568352" cy="5987562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5900" y="-814245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35" y="5164525"/>
            <a:ext cx="7082472" cy="250771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EED8FCB-D978-A8BD-6C9D-04D17999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806" y="640576"/>
            <a:ext cx="6415454" cy="133042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Game Overview</a:t>
            </a:r>
            <a:endParaRPr 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04102D4-D4C7-4191-3606-FB7EBE314A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2145" y="1936686"/>
            <a:ext cx="103699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Space Travel: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Players will steer their ship through tight asteroid fields and cosmic hazards, with progressively challenging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Portal Jumping: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Each level ends with a portal that leads to a new sector of space, containing a new exoplanet and new dangers.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Exoplanet Discovery: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After successfully navigating the dangers of space, players arrive at an exoplanet, where they’ll gather information about its atmosphere, resources, and possible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Increasing Difficulty: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Each new portal leads to harder obstacles, faster asteroids, and more complex hazards.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Upgrades and Customization: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 Players can upgrade their ship with better shields, faster engines, and advanced weapons to tackle increasingly difficult threats. </a:t>
            </a:r>
          </a:p>
        </p:txBody>
      </p:sp>
    </p:spTree>
    <p:extLst>
      <p:ext uri="{BB962C8B-B14F-4D97-AF65-F5344CB8AC3E}">
        <p14:creationId xmlns:p14="http://schemas.microsoft.com/office/powerpoint/2010/main" val="35070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016E4E-CA8F-458B-5A6B-FFF38F8F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417E-9BC1-A275-0404-F43E8D6D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  <a14:imgEffect>
                      <a14:saturation sat="87000"/>
                    </a14:imgEffect>
                    <a14:imgEffect>
                      <a14:brightnessContrast bright="34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81" y="1403895"/>
            <a:ext cx="8705438" cy="3969597"/>
          </a:xfrm>
          <a:prstGeom prst="snip2Diag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CAF16-5C64-01CB-ECAE-4BC436FEF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36"/>
            <a:ext cx="7082472" cy="25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9E2292-3C7C-419B-700A-EE73FC7DC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28" y="4113928"/>
            <a:ext cx="7082472" cy="250771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EED8FCB-D978-A8BD-6C9D-04D17999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788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THANKING YOU </a:t>
            </a:r>
            <a:b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endParaRPr 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3CB5681-D27E-B7C7-60A6-FF83156F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728" y="4732018"/>
            <a:ext cx="5437632" cy="75965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A PROJECT BY : TEAM_EXOPLAINER</a:t>
            </a:r>
          </a:p>
        </p:txBody>
      </p:sp>
    </p:spTree>
    <p:extLst>
      <p:ext uri="{BB962C8B-B14F-4D97-AF65-F5344CB8AC3E}">
        <p14:creationId xmlns:p14="http://schemas.microsoft.com/office/powerpoint/2010/main" val="248007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7" name="bomb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483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Office Theme</vt:lpstr>
      <vt:lpstr>Chronicles of Exoplanet Exploration</vt:lpstr>
      <vt:lpstr>WHY DO WE NOT KNOW ABOUT EXOPLANETS</vt:lpstr>
      <vt:lpstr>AIM: TO PROVE [ THERE IS NO PLANET-B ] WRONG </vt:lpstr>
      <vt:lpstr>About Our website</vt:lpstr>
      <vt:lpstr>Second website idea </vt:lpstr>
      <vt:lpstr>The virtual game</vt:lpstr>
      <vt:lpstr>Game Overview</vt:lpstr>
      <vt:lpstr>THANKING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Balu pandit</dc:creator>
  <cp:lastModifiedBy>Saanvi Gore</cp:lastModifiedBy>
  <cp:revision>6</cp:revision>
  <dcterms:created xsi:type="dcterms:W3CDTF">2024-10-05T07:40:01Z</dcterms:created>
  <dcterms:modified xsi:type="dcterms:W3CDTF">2024-10-06T07:01:18Z</dcterms:modified>
</cp:coreProperties>
</file>