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51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6966" y="2082990"/>
            <a:ext cx="17226767" cy="389826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94" y="1091190"/>
            <a:ext cx="16563111" cy="18199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1615249" y="3414852"/>
            <a:ext cx="15070201" cy="25698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8683" y="2082990"/>
            <a:ext cx="15005050" cy="3898265"/>
          </a:xfrm>
          <a:prstGeom prst="rect">
            <a:avLst/>
          </a:prstGeom>
        </p:spPr>
        <p:txBody>
          <a:bodyPr vert="horz" wrap="square" lIns="0" tIns="13335" rIns="0" bIns="0" rtlCol="0">
            <a:spAutoFit/>
          </a:bodyPr>
          <a:lstStyle/>
          <a:p>
            <a:pPr marL="12065" marR="5080" indent="-6350" algn="ctr">
              <a:lnSpc>
                <a:spcPct val="100200"/>
              </a:lnSpc>
              <a:spcBef>
                <a:spcPts val="105"/>
              </a:spcBef>
            </a:pPr>
            <a:r>
              <a:rPr sz="8450" spc="-275" dirty="0">
                <a:solidFill>
                  <a:srgbClr val="332C2C"/>
                </a:solidFill>
                <a:latin typeface="Georgia"/>
                <a:cs typeface="Georgia"/>
              </a:rPr>
              <a:t>Discoverin</a:t>
            </a:r>
            <a:r>
              <a:rPr sz="8450" spc="-290" dirty="0">
                <a:solidFill>
                  <a:srgbClr val="332C2C"/>
                </a:solidFill>
                <a:latin typeface="Georgia"/>
                <a:cs typeface="Georgia"/>
              </a:rPr>
              <a:t>g</a:t>
            </a:r>
            <a:r>
              <a:rPr sz="8450" spc="-434" dirty="0">
                <a:solidFill>
                  <a:srgbClr val="332C2C"/>
                </a:solidFill>
                <a:latin typeface="Georgia"/>
                <a:cs typeface="Georgia"/>
              </a:rPr>
              <a:t> </a:t>
            </a:r>
            <a:r>
              <a:rPr sz="8450" spc="-270" dirty="0">
                <a:solidFill>
                  <a:srgbClr val="332C2C"/>
                </a:solidFill>
                <a:latin typeface="Georgia"/>
                <a:cs typeface="Georgia"/>
              </a:rPr>
              <a:t>an</a:t>
            </a:r>
            <a:r>
              <a:rPr sz="8450" spc="-285" dirty="0">
                <a:solidFill>
                  <a:srgbClr val="332C2C"/>
                </a:solidFill>
                <a:latin typeface="Georgia"/>
                <a:cs typeface="Georgia"/>
              </a:rPr>
              <a:t>d</a:t>
            </a:r>
            <a:r>
              <a:rPr sz="8450" spc="-425" dirty="0">
                <a:solidFill>
                  <a:srgbClr val="332C2C"/>
                </a:solidFill>
                <a:latin typeface="Georgia"/>
                <a:cs typeface="Georgia"/>
              </a:rPr>
              <a:t> </a:t>
            </a:r>
            <a:r>
              <a:rPr sz="8450" spc="-190" dirty="0">
                <a:solidFill>
                  <a:srgbClr val="332C2C"/>
                </a:solidFill>
                <a:latin typeface="Georgia"/>
                <a:cs typeface="Georgia"/>
              </a:rPr>
              <a:t>creating  </a:t>
            </a:r>
            <a:r>
              <a:rPr sz="8450" spc="-270" dirty="0">
                <a:solidFill>
                  <a:srgbClr val="332C2C"/>
                </a:solidFill>
                <a:latin typeface="Georgia"/>
                <a:cs typeface="Georgia"/>
              </a:rPr>
              <a:t>exoplane</a:t>
            </a:r>
            <a:r>
              <a:rPr sz="8450" spc="-185" dirty="0">
                <a:solidFill>
                  <a:srgbClr val="332C2C"/>
                </a:solidFill>
                <a:latin typeface="Georgia"/>
                <a:cs typeface="Georgia"/>
              </a:rPr>
              <a:t>t</a:t>
            </a:r>
            <a:r>
              <a:rPr sz="8450" spc="-430" dirty="0">
                <a:solidFill>
                  <a:srgbClr val="332C2C"/>
                </a:solidFill>
                <a:latin typeface="Georgia"/>
                <a:cs typeface="Georgia"/>
              </a:rPr>
              <a:t> </a:t>
            </a:r>
            <a:r>
              <a:rPr sz="8450" spc="-190" dirty="0">
                <a:solidFill>
                  <a:srgbClr val="332C2C"/>
                </a:solidFill>
                <a:latin typeface="Georgia"/>
                <a:cs typeface="Georgia"/>
              </a:rPr>
              <a:t>t</a:t>
            </a:r>
            <a:r>
              <a:rPr sz="8450" spc="-285" dirty="0">
                <a:solidFill>
                  <a:srgbClr val="332C2C"/>
                </a:solidFill>
                <a:latin typeface="Georgia"/>
                <a:cs typeface="Georgia"/>
              </a:rPr>
              <a:t>o</a:t>
            </a:r>
            <a:r>
              <a:rPr sz="8450" spc="-434" dirty="0">
                <a:solidFill>
                  <a:srgbClr val="332C2C"/>
                </a:solidFill>
                <a:latin typeface="Georgia"/>
                <a:cs typeface="Georgia"/>
              </a:rPr>
              <a:t> </a:t>
            </a:r>
            <a:r>
              <a:rPr sz="8450" spc="-180" dirty="0">
                <a:solidFill>
                  <a:srgbClr val="332C2C"/>
                </a:solidFill>
                <a:latin typeface="Georgia"/>
                <a:cs typeface="Georgia"/>
              </a:rPr>
              <a:t>lear</a:t>
            </a:r>
            <a:r>
              <a:rPr sz="8450" spc="-240" dirty="0">
                <a:solidFill>
                  <a:srgbClr val="332C2C"/>
                </a:solidFill>
                <a:latin typeface="Georgia"/>
                <a:cs typeface="Georgia"/>
              </a:rPr>
              <a:t>n</a:t>
            </a:r>
            <a:r>
              <a:rPr sz="8450" spc="-430" dirty="0">
                <a:solidFill>
                  <a:srgbClr val="332C2C"/>
                </a:solidFill>
                <a:latin typeface="Georgia"/>
                <a:cs typeface="Georgia"/>
              </a:rPr>
              <a:t> </a:t>
            </a:r>
            <a:r>
              <a:rPr sz="8450" spc="-225" dirty="0">
                <a:solidFill>
                  <a:srgbClr val="332C2C"/>
                </a:solidFill>
                <a:latin typeface="Georgia"/>
                <a:cs typeface="Georgia"/>
              </a:rPr>
              <a:t>abou</a:t>
            </a:r>
            <a:r>
              <a:rPr sz="8450" spc="-150" dirty="0">
                <a:solidFill>
                  <a:srgbClr val="332C2C"/>
                </a:solidFill>
                <a:latin typeface="Georgia"/>
                <a:cs typeface="Georgia"/>
              </a:rPr>
              <a:t>t</a:t>
            </a:r>
            <a:r>
              <a:rPr sz="8450" spc="-425" dirty="0">
                <a:solidFill>
                  <a:srgbClr val="332C2C"/>
                </a:solidFill>
                <a:latin typeface="Georgia"/>
                <a:cs typeface="Georgia"/>
              </a:rPr>
              <a:t> </a:t>
            </a:r>
            <a:r>
              <a:rPr sz="8450" spc="-170" dirty="0">
                <a:solidFill>
                  <a:srgbClr val="332C2C"/>
                </a:solidFill>
                <a:latin typeface="Georgia"/>
                <a:cs typeface="Georgia"/>
              </a:rPr>
              <a:t>this  </a:t>
            </a:r>
            <a:r>
              <a:rPr sz="8450" spc="-235" dirty="0">
                <a:solidFill>
                  <a:srgbClr val="332C2C"/>
                </a:solidFill>
                <a:latin typeface="Georgia"/>
                <a:cs typeface="Georgia"/>
              </a:rPr>
              <a:t>unimaginable</a:t>
            </a:r>
            <a:r>
              <a:rPr sz="8450" spc="-425" dirty="0">
                <a:solidFill>
                  <a:srgbClr val="332C2C"/>
                </a:solidFill>
                <a:latin typeface="Georgia"/>
                <a:cs typeface="Georgia"/>
              </a:rPr>
              <a:t> </a:t>
            </a:r>
            <a:r>
              <a:rPr sz="8450" spc="-250" dirty="0">
                <a:solidFill>
                  <a:srgbClr val="332C2C"/>
                </a:solidFill>
                <a:latin typeface="Georgia"/>
                <a:cs typeface="Georgia"/>
              </a:rPr>
              <a:t>world</a:t>
            </a:r>
            <a:r>
              <a:rPr sz="8450" spc="-430" dirty="0">
                <a:solidFill>
                  <a:srgbClr val="332C2C"/>
                </a:solidFill>
                <a:latin typeface="Georgia"/>
                <a:cs typeface="Georgia"/>
              </a:rPr>
              <a:t> </a:t>
            </a:r>
            <a:r>
              <a:rPr sz="8450" spc="-229" dirty="0">
                <a:solidFill>
                  <a:srgbClr val="332C2C"/>
                </a:solidFill>
                <a:latin typeface="Georgia"/>
                <a:cs typeface="Georgia"/>
              </a:rPr>
              <a:t>of</a:t>
            </a:r>
            <a:r>
              <a:rPr sz="8450" spc="-430" dirty="0">
                <a:solidFill>
                  <a:srgbClr val="332C2C"/>
                </a:solidFill>
                <a:latin typeface="Georgia"/>
                <a:cs typeface="Georgia"/>
              </a:rPr>
              <a:t> </a:t>
            </a:r>
            <a:r>
              <a:rPr sz="8450" spc="-270" dirty="0">
                <a:solidFill>
                  <a:srgbClr val="332C2C"/>
                </a:solidFill>
                <a:latin typeface="Georgia"/>
                <a:cs typeface="Georgia"/>
              </a:rPr>
              <a:t>exoplanets</a:t>
            </a:r>
            <a:endParaRPr sz="8450" dirty="0">
              <a:latin typeface="Georgia"/>
              <a:cs typeface="Georgia"/>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grpSp>
        <p:nvGrpSpPr>
          <p:cNvPr id="4" name="object 4"/>
          <p:cNvGrpSpPr/>
          <p:nvPr/>
        </p:nvGrpSpPr>
        <p:grpSpPr>
          <a:xfrm>
            <a:off x="0" y="6134291"/>
            <a:ext cx="18288000" cy="4152900"/>
            <a:chOff x="0" y="6134291"/>
            <a:chExt cx="18288000" cy="4152900"/>
          </a:xfrm>
        </p:grpSpPr>
        <p:sp>
          <p:nvSpPr>
            <p:cNvPr id="5" name="object 5"/>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pic>
          <p:nvPicPr>
            <p:cNvPr id="6" name="object 6"/>
            <p:cNvPicPr/>
            <p:nvPr/>
          </p:nvPicPr>
          <p:blipFill>
            <a:blip r:embed="rId2" cstate="print"/>
            <a:stretch>
              <a:fillRect/>
            </a:stretch>
          </p:blipFill>
          <p:spPr>
            <a:xfrm>
              <a:off x="332596" y="6144824"/>
              <a:ext cx="3667128" cy="3657600"/>
            </a:xfrm>
            <a:prstGeom prst="rect">
              <a:avLst/>
            </a:prstGeom>
          </p:spPr>
        </p:pic>
        <p:sp>
          <p:nvSpPr>
            <p:cNvPr id="7" name="object 7"/>
            <p:cNvSpPr/>
            <p:nvPr/>
          </p:nvSpPr>
          <p:spPr>
            <a:xfrm>
              <a:off x="4323245" y="6134291"/>
              <a:ext cx="2152650" cy="2400300"/>
            </a:xfrm>
            <a:custGeom>
              <a:avLst/>
              <a:gdLst/>
              <a:ahLst/>
              <a:cxnLst/>
              <a:rect l="l" t="t" r="r" b="b"/>
              <a:pathLst>
                <a:path w="2152650" h="2400300">
                  <a:moveTo>
                    <a:pt x="1076310" y="0"/>
                  </a:moveTo>
                  <a:lnTo>
                    <a:pt x="1025780" y="1174"/>
                  </a:lnTo>
                  <a:lnTo>
                    <a:pt x="975652" y="4680"/>
                  </a:lnTo>
                  <a:lnTo>
                    <a:pt x="926004" y="10486"/>
                  </a:lnTo>
                  <a:lnTo>
                    <a:pt x="876895" y="18565"/>
                  </a:lnTo>
                  <a:lnTo>
                    <a:pt x="828386" y="28886"/>
                  </a:lnTo>
                  <a:lnTo>
                    <a:pt x="780538" y="41420"/>
                  </a:lnTo>
                  <a:lnTo>
                    <a:pt x="733412" y="56138"/>
                  </a:lnTo>
                  <a:lnTo>
                    <a:pt x="687068" y="73011"/>
                  </a:lnTo>
                  <a:lnTo>
                    <a:pt x="641568" y="92009"/>
                  </a:lnTo>
                  <a:lnTo>
                    <a:pt x="596973" y="113102"/>
                  </a:lnTo>
                  <a:lnTo>
                    <a:pt x="553343" y="136263"/>
                  </a:lnTo>
                  <a:lnTo>
                    <a:pt x="510739" y="161460"/>
                  </a:lnTo>
                  <a:lnTo>
                    <a:pt x="469222" y="188665"/>
                  </a:lnTo>
                  <a:lnTo>
                    <a:pt x="428852" y="217849"/>
                  </a:lnTo>
                  <a:lnTo>
                    <a:pt x="389692" y="248982"/>
                  </a:lnTo>
                  <a:lnTo>
                    <a:pt x="351800" y="282035"/>
                  </a:lnTo>
                  <a:lnTo>
                    <a:pt x="315239" y="316978"/>
                  </a:lnTo>
                  <a:lnTo>
                    <a:pt x="280318" y="353541"/>
                  </a:lnTo>
                  <a:lnTo>
                    <a:pt x="247319" y="391433"/>
                  </a:lnTo>
                  <a:lnTo>
                    <a:pt x="216265" y="430595"/>
                  </a:lnTo>
                  <a:lnTo>
                    <a:pt x="187183" y="470966"/>
                  </a:lnTo>
                  <a:lnTo>
                    <a:pt x="160098" y="512484"/>
                  </a:lnTo>
                  <a:lnTo>
                    <a:pt x="135035" y="555090"/>
                  </a:lnTo>
                  <a:lnTo>
                    <a:pt x="112020" y="598722"/>
                  </a:lnTo>
                  <a:lnTo>
                    <a:pt x="91076" y="643320"/>
                  </a:lnTo>
                  <a:lnTo>
                    <a:pt x="72230" y="688822"/>
                  </a:lnTo>
                  <a:lnTo>
                    <a:pt x="55507" y="735168"/>
                  </a:lnTo>
                  <a:lnTo>
                    <a:pt x="40931" y="782298"/>
                  </a:lnTo>
                  <a:lnTo>
                    <a:pt x="28529" y="830150"/>
                  </a:lnTo>
                  <a:lnTo>
                    <a:pt x="18325" y="878663"/>
                  </a:lnTo>
                  <a:lnTo>
                    <a:pt x="10345" y="927777"/>
                  </a:lnTo>
                  <a:lnTo>
                    <a:pt x="4614" y="977431"/>
                  </a:lnTo>
                  <a:lnTo>
                    <a:pt x="1158" y="1027553"/>
                  </a:lnTo>
                  <a:lnTo>
                    <a:pt x="0" y="1078102"/>
                  </a:lnTo>
                  <a:lnTo>
                    <a:pt x="1195" y="1129202"/>
                  </a:lnTo>
                  <a:lnTo>
                    <a:pt x="4761" y="1179892"/>
                  </a:lnTo>
                  <a:lnTo>
                    <a:pt x="10664" y="1230104"/>
                  </a:lnTo>
                  <a:lnTo>
                    <a:pt x="18871" y="1279768"/>
                  </a:lnTo>
                  <a:lnTo>
                    <a:pt x="29352" y="1328817"/>
                  </a:lnTo>
                  <a:lnTo>
                    <a:pt x="42073" y="1377183"/>
                  </a:lnTo>
                  <a:lnTo>
                    <a:pt x="57001" y="1424797"/>
                  </a:lnTo>
                  <a:lnTo>
                    <a:pt x="74105" y="1471590"/>
                  </a:lnTo>
                  <a:lnTo>
                    <a:pt x="93352" y="1517495"/>
                  </a:lnTo>
                  <a:lnTo>
                    <a:pt x="114710" y="1562443"/>
                  </a:lnTo>
                  <a:lnTo>
                    <a:pt x="138146" y="1606366"/>
                  </a:lnTo>
                  <a:lnTo>
                    <a:pt x="163628" y="1649196"/>
                  </a:lnTo>
                  <a:lnTo>
                    <a:pt x="191124" y="1690863"/>
                  </a:lnTo>
                  <a:lnTo>
                    <a:pt x="220600" y="1731301"/>
                  </a:lnTo>
                  <a:lnTo>
                    <a:pt x="252025" y="1770440"/>
                  </a:lnTo>
                  <a:lnTo>
                    <a:pt x="285367" y="1808212"/>
                  </a:lnTo>
                  <a:lnTo>
                    <a:pt x="320593" y="1844550"/>
                  </a:lnTo>
                  <a:lnTo>
                    <a:pt x="357670" y="1879383"/>
                  </a:lnTo>
                  <a:lnTo>
                    <a:pt x="167027" y="2400299"/>
                  </a:lnTo>
                  <a:lnTo>
                    <a:pt x="175313" y="2400299"/>
                  </a:lnTo>
                  <a:lnTo>
                    <a:pt x="819282" y="2168854"/>
                  </a:lnTo>
                  <a:lnTo>
                    <a:pt x="401586" y="2168854"/>
                  </a:lnTo>
                  <a:lnTo>
                    <a:pt x="523989" y="1834870"/>
                  </a:lnTo>
                  <a:lnTo>
                    <a:pt x="484954" y="1802033"/>
                  </a:lnTo>
                  <a:lnTo>
                    <a:pt x="447308" y="1768190"/>
                  </a:lnTo>
                  <a:lnTo>
                    <a:pt x="411194" y="1733147"/>
                  </a:lnTo>
                  <a:lnTo>
                    <a:pt x="376755" y="1696710"/>
                  </a:lnTo>
                  <a:lnTo>
                    <a:pt x="344133" y="1658683"/>
                  </a:lnTo>
                  <a:lnTo>
                    <a:pt x="313473" y="1618871"/>
                  </a:lnTo>
                  <a:lnTo>
                    <a:pt x="284918" y="1577081"/>
                  </a:lnTo>
                  <a:lnTo>
                    <a:pt x="258610" y="1533118"/>
                  </a:lnTo>
                  <a:lnTo>
                    <a:pt x="234230" y="1486231"/>
                  </a:lnTo>
                  <a:lnTo>
                    <a:pt x="212600" y="1438074"/>
                  </a:lnTo>
                  <a:lnTo>
                    <a:pt x="193750" y="1388800"/>
                  </a:lnTo>
                  <a:lnTo>
                    <a:pt x="177713" y="1338557"/>
                  </a:lnTo>
                  <a:lnTo>
                    <a:pt x="164520" y="1287498"/>
                  </a:lnTo>
                  <a:lnTo>
                    <a:pt x="154203" y="1235772"/>
                  </a:lnTo>
                  <a:lnTo>
                    <a:pt x="146795" y="1183531"/>
                  </a:lnTo>
                  <a:lnTo>
                    <a:pt x="142326" y="1130924"/>
                  </a:lnTo>
                  <a:lnTo>
                    <a:pt x="140830" y="1078092"/>
                  </a:lnTo>
                  <a:lnTo>
                    <a:pt x="142049" y="1030032"/>
                  </a:lnTo>
                  <a:lnTo>
                    <a:pt x="145669" y="982584"/>
                  </a:lnTo>
                  <a:lnTo>
                    <a:pt x="151628" y="935818"/>
                  </a:lnTo>
                  <a:lnTo>
                    <a:pt x="159870" y="889794"/>
                  </a:lnTo>
                  <a:lnTo>
                    <a:pt x="170333" y="844570"/>
                  </a:lnTo>
                  <a:lnTo>
                    <a:pt x="182958" y="800205"/>
                  </a:lnTo>
                  <a:lnTo>
                    <a:pt x="197688" y="756760"/>
                  </a:lnTo>
                  <a:lnTo>
                    <a:pt x="214461" y="714292"/>
                  </a:lnTo>
                  <a:lnTo>
                    <a:pt x="233220" y="672862"/>
                  </a:lnTo>
                  <a:lnTo>
                    <a:pt x="253905" y="632529"/>
                  </a:lnTo>
                  <a:lnTo>
                    <a:pt x="276456" y="593351"/>
                  </a:lnTo>
                  <a:lnTo>
                    <a:pt x="300815" y="555389"/>
                  </a:lnTo>
                  <a:lnTo>
                    <a:pt x="326922" y="518701"/>
                  </a:lnTo>
                  <a:lnTo>
                    <a:pt x="354717" y="483346"/>
                  </a:lnTo>
                  <a:lnTo>
                    <a:pt x="384143" y="449385"/>
                  </a:lnTo>
                  <a:lnTo>
                    <a:pt x="415139" y="416875"/>
                  </a:lnTo>
                  <a:lnTo>
                    <a:pt x="447646" y="385877"/>
                  </a:lnTo>
                  <a:lnTo>
                    <a:pt x="481605" y="356449"/>
                  </a:lnTo>
                  <a:lnTo>
                    <a:pt x="516957" y="328651"/>
                  </a:lnTo>
                  <a:lnTo>
                    <a:pt x="553642" y="302542"/>
                  </a:lnTo>
                  <a:lnTo>
                    <a:pt x="591602" y="278182"/>
                  </a:lnTo>
                  <a:lnTo>
                    <a:pt x="630777" y="255629"/>
                  </a:lnTo>
                  <a:lnTo>
                    <a:pt x="671108" y="234942"/>
                  </a:lnTo>
                  <a:lnTo>
                    <a:pt x="712535" y="216182"/>
                  </a:lnTo>
                  <a:lnTo>
                    <a:pt x="755000" y="199407"/>
                  </a:lnTo>
                  <a:lnTo>
                    <a:pt x="798443" y="184676"/>
                  </a:lnTo>
                  <a:lnTo>
                    <a:pt x="842805" y="172049"/>
                  </a:lnTo>
                  <a:lnTo>
                    <a:pt x="888026" y="161585"/>
                  </a:lnTo>
                  <a:lnTo>
                    <a:pt x="934048" y="153344"/>
                  </a:lnTo>
                  <a:lnTo>
                    <a:pt x="980811" y="147383"/>
                  </a:lnTo>
                  <a:lnTo>
                    <a:pt x="1028257" y="143764"/>
                  </a:lnTo>
                  <a:lnTo>
                    <a:pt x="1076325" y="142544"/>
                  </a:lnTo>
                  <a:lnTo>
                    <a:pt x="1609924" y="142544"/>
                  </a:lnTo>
                  <a:lnTo>
                    <a:pt x="1599297" y="136259"/>
                  </a:lnTo>
                  <a:lnTo>
                    <a:pt x="1555669" y="113100"/>
                  </a:lnTo>
                  <a:lnTo>
                    <a:pt x="1511077" y="92007"/>
                  </a:lnTo>
                  <a:lnTo>
                    <a:pt x="1465579" y="73010"/>
                  </a:lnTo>
                  <a:lnTo>
                    <a:pt x="1419238" y="56137"/>
                  </a:lnTo>
                  <a:lnTo>
                    <a:pt x="1372113" y="41420"/>
                  </a:lnTo>
                  <a:lnTo>
                    <a:pt x="1324266" y="28886"/>
                  </a:lnTo>
                  <a:lnTo>
                    <a:pt x="1275758" y="18565"/>
                  </a:lnTo>
                  <a:lnTo>
                    <a:pt x="1226649" y="10486"/>
                  </a:lnTo>
                  <a:lnTo>
                    <a:pt x="1177000" y="4680"/>
                  </a:lnTo>
                  <a:lnTo>
                    <a:pt x="1126871" y="1174"/>
                  </a:lnTo>
                  <a:lnTo>
                    <a:pt x="1076310" y="0"/>
                  </a:lnTo>
                  <a:close/>
                </a:path>
                <a:path w="2152650" h="2400300">
                  <a:moveTo>
                    <a:pt x="887425" y="1994737"/>
                  </a:moveTo>
                  <a:lnTo>
                    <a:pt x="401586" y="2168854"/>
                  </a:lnTo>
                  <a:lnTo>
                    <a:pt x="819282" y="2168854"/>
                  </a:lnTo>
                  <a:lnTo>
                    <a:pt x="899566" y="2140000"/>
                  </a:lnTo>
                  <a:lnTo>
                    <a:pt x="1252297" y="2140000"/>
                  </a:lnTo>
                  <a:lnTo>
                    <a:pt x="1324268" y="2125982"/>
                  </a:lnTo>
                  <a:lnTo>
                    <a:pt x="1372115" y="2113578"/>
                  </a:lnTo>
                  <a:lnTo>
                    <a:pt x="1419240" y="2099001"/>
                  </a:lnTo>
                  <a:lnTo>
                    <a:pt x="1465583" y="2082276"/>
                  </a:lnTo>
                  <a:lnTo>
                    <a:pt x="1511081" y="2063427"/>
                  </a:lnTo>
                  <a:lnTo>
                    <a:pt x="1555675" y="2042481"/>
                  </a:lnTo>
                  <a:lnTo>
                    <a:pt x="1599303" y="2019463"/>
                  </a:lnTo>
                  <a:lnTo>
                    <a:pt x="1609143" y="2013673"/>
                  </a:lnTo>
                  <a:lnTo>
                    <a:pt x="1076337" y="2013673"/>
                  </a:lnTo>
                  <a:lnTo>
                    <a:pt x="1028748" y="2012332"/>
                  </a:lnTo>
                  <a:lnTo>
                    <a:pt x="981448" y="2008520"/>
                  </a:lnTo>
                  <a:lnTo>
                    <a:pt x="934364" y="2002550"/>
                  </a:lnTo>
                  <a:lnTo>
                    <a:pt x="887425" y="1994737"/>
                  </a:lnTo>
                  <a:close/>
                </a:path>
                <a:path w="2152650" h="2400300">
                  <a:moveTo>
                    <a:pt x="1252297" y="2140000"/>
                  </a:moveTo>
                  <a:lnTo>
                    <a:pt x="899566" y="2140000"/>
                  </a:lnTo>
                  <a:lnTo>
                    <a:pt x="943445" y="2146335"/>
                  </a:lnTo>
                  <a:lnTo>
                    <a:pt x="987617" y="2150873"/>
                  </a:lnTo>
                  <a:lnTo>
                    <a:pt x="1031952" y="2153604"/>
                  </a:lnTo>
                  <a:lnTo>
                    <a:pt x="1076325" y="2154516"/>
                  </a:lnTo>
                  <a:lnTo>
                    <a:pt x="1126871" y="2153358"/>
                  </a:lnTo>
                  <a:lnTo>
                    <a:pt x="1177000" y="2149900"/>
                  </a:lnTo>
                  <a:lnTo>
                    <a:pt x="1226649" y="2144168"/>
                  </a:lnTo>
                  <a:lnTo>
                    <a:pt x="1252297" y="2140000"/>
                  </a:lnTo>
                  <a:close/>
                </a:path>
                <a:path w="2152650" h="2400300">
                  <a:moveTo>
                    <a:pt x="1609924" y="142544"/>
                  </a:moveTo>
                  <a:lnTo>
                    <a:pt x="1076325" y="142544"/>
                  </a:lnTo>
                  <a:lnTo>
                    <a:pt x="1124393" y="143764"/>
                  </a:lnTo>
                  <a:lnTo>
                    <a:pt x="1171838" y="147383"/>
                  </a:lnTo>
                  <a:lnTo>
                    <a:pt x="1218601" y="153344"/>
                  </a:lnTo>
                  <a:lnTo>
                    <a:pt x="1264623" y="161585"/>
                  </a:lnTo>
                  <a:lnTo>
                    <a:pt x="1309844" y="172049"/>
                  </a:lnTo>
                  <a:lnTo>
                    <a:pt x="1354206" y="184676"/>
                  </a:lnTo>
                  <a:lnTo>
                    <a:pt x="1397649" y="199407"/>
                  </a:lnTo>
                  <a:lnTo>
                    <a:pt x="1440114" y="216182"/>
                  </a:lnTo>
                  <a:lnTo>
                    <a:pt x="1481541" y="234942"/>
                  </a:lnTo>
                  <a:lnTo>
                    <a:pt x="1521872" y="255629"/>
                  </a:lnTo>
                  <a:lnTo>
                    <a:pt x="1561047" y="278182"/>
                  </a:lnTo>
                  <a:lnTo>
                    <a:pt x="1599007" y="302542"/>
                  </a:lnTo>
                  <a:lnTo>
                    <a:pt x="1635692" y="328651"/>
                  </a:lnTo>
                  <a:lnTo>
                    <a:pt x="1671044" y="356449"/>
                  </a:lnTo>
                  <a:lnTo>
                    <a:pt x="1705003" y="385877"/>
                  </a:lnTo>
                  <a:lnTo>
                    <a:pt x="1737510" y="416875"/>
                  </a:lnTo>
                  <a:lnTo>
                    <a:pt x="1768506" y="449385"/>
                  </a:lnTo>
                  <a:lnTo>
                    <a:pt x="1797932" y="483346"/>
                  </a:lnTo>
                  <a:lnTo>
                    <a:pt x="1825727" y="518701"/>
                  </a:lnTo>
                  <a:lnTo>
                    <a:pt x="1851834" y="555389"/>
                  </a:lnTo>
                  <a:lnTo>
                    <a:pt x="1876193" y="593351"/>
                  </a:lnTo>
                  <a:lnTo>
                    <a:pt x="1898744" y="632529"/>
                  </a:lnTo>
                  <a:lnTo>
                    <a:pt x="1919429" y="672862"/>
                  </a:lnTo>
                  <a:lnTo>
                    <a:pt x="1938188" y="714292"/>
                  </a:lnTo>
                  <a:lnTo>
                    <a:pt x="1954961" y="756760"/>
                  </a:lnTo>
                  <a:lnTo>
                    <a:pt x="1969691" y="800205"/>
                  </a:lnTo>
                  <a:lnTo>
                    <a:pt x="1982317" y="844570"/>
                  </a:lnTo>
                  <a:lnTo>
                    <a:pt x="1992780" y="889794"/>
                  </a:lnTo>
                  <a:lnTo>
                    <a:pt x="2001021" y="935818"/>
                  </a:lnTo>
                  <a:lnTo>
                    <a:pt x="2006980" y="982584"/>
                  </a:lnTo>
                  <a:lnTo>
                    <a:pt x="2010600" y="1030032"/>
                  </a:lnTo>
                  <a:lnTo>
                    <a:pt x="2011819" y="1078102"/>
                  </a:lnTo>
                  <a:lnTo>
                    <a:pt x="2010600" y="1126174"/>
                  </a:lnTo>
                  <a:lnTo>
                    <a:pt x="2006980" y="1173623"/>
                  </a:lnTo>
                  <a:lnTo>
                    <a:pt x="2001021" y="1220389"/>
                  </a:lnTo>
                  <a:lnTo>
                    <a:pt x="1992780" y="1266415"/>
                  </a:lnTo>
                  <a:lnTo>
                    <a:pt x="1982317" y="1311640"/>
                  </a:lnTo>
                  <a:lnTo>
                    <a:pt x="1969691" y="1356005"/>
                  </a:lnTo>
                  <a:lnTo>
                    <a:pt x="1954961" y="1399451"/>
                  </a:lnTo>
                  <a:lnTo>
                    <a:pt x="1938188" y="1441920"/>
                  </a:lnTo>
                  <a:lnTo>
                    <a:pt x="1919429" y="1483350"/>
                  </a:lnTo>
                  <a:lnTo>
                    <a:pt x="1898745" y="1523684"/>
                  </a:lnTo>
                  <a:lnTo>
                    <a:pt x="1876193" y="1562862"/>
                  </a:lnTo>
                  <a:lnTo>
                    <a:pt x="1851835" y="1600825"/>
                  </a:lnTo>
                  <a:lnTo>
                    <a:pt x="1825728" y="1637514"/>
                  </a:lnTo>
                  <a:lnTo>
                    <a:pt x="1797933" y="1672869"/>
                  </a:lnTo>
                  <a:lnTo>
                    <a:pt x="1768508" y="1706831"/>
                  </a:lnTo>
                  <a:lnTo>
                    <a:pt x="1737512" y="1739340"/>
                  </a:lnTo>
                  <a:lnTo>
                    <a:pt x="1704888" y="1770440"/>
                  </a:lnTo>
                  <a:lnTo>
                    <a:pt x="1671046" y="1799767"/>
                  </a:lnTo>
                  <a:lnTo>
                    <a:pt x="1635695" y="1827565"/>
                  </a:lnTo>
                  <a:lnTo>
                    <a:pt x="1599010" y="1853674"/>
                  </a:lnTo>
                  <a:lnTo>
                    <a:pt x="1561050" y="1878035"/>
                  </a:lnTo>
                  <a:lnTo>
                    <a:pt x="1521876" y="1900588"/>
                  </a:lnTo>
                  <a:lnTo>
                    <a:pt x="1481546" y="1921275"/>
                  </a:lnTo>
                  <a:lnTo>
                    <a:pt x="1440119" y="1940035"/>
                  </a:lnTo>
                  <a:lnTo>
                    <a:pt x="1397655" y="1956810"/>
                  </a:lnTo>
                  <a:lnTo>
                    <a:pt x="1354213" y="1971541"/>
                  </a:lnTo>
                  <a:lnTo>
                    <a:pt x="1309852" y="1984168"/>
                  </a:lnTo>
                  <a:lnTo>
                    <a:pt x="1264631" y="1994632"/>
                  </a:lnTo>
                  <a:lnTo>
                    <a:pt x="1218610" y="2002873"/>
                  </a:lnTo>
                  <a:lnTo>
                    <a:pt x="1171848" y="2008834"/>
                  </a:lnTo>
                  <a:lnTo>
                    <a:pt x="1124404" y="2012453"/>
                  </a:lnTo>
                  <a:lnTo>
                    <a:pt x="1076337" y="2013673"/>
                  </a:lnTo>
                  <a:lnTo>
                    <a:pt x="1609143" y="2013673"/>
                  </a:lnTo>
                  <a:lnTo>
                    <a:pt x="1683421" y="1967308"/>
                  </a:lnTo>
                  <a:lnTo>
                    <a:pt x="1723789" y="1938223"/>
                  </a:lnTo>
                  <a:lnTo>
                    <a:pt x="1762948" y="1907166"/>
                  </a:lnTo>
                  <a:lnTo>
                    <a:pt x="1800838" y="1874163"/>
                  </a:lnTo>
                  <a:lnTo>
                    <a:pt x="1837397" y="1839239"/>
                  </a:lnTo>
                  <a:lnTo>
                    <a:pt x="1872322" y="1802676"/>
                  </a:lnTo>
                  <a:lnTo>
                    <a:pt x="1905324" y="1764784"/>
                  </a:lnTo>
                  <a:lnTo>
                    <a:pt x="1936380" y="1725622"/>
                  </a:lnTo>
                  <a:lnTo>
                    <a:pt x="1965464" y="1685251"/>
                  </a:lnTo>
                  <a:lnTo>
                    <a:pt x="1992550" y="1643733"/>
                  </a:lnTo>
                  <a:lnTo>
                    <a:pt x="2017614" y="1601127"/>
                  </a:lnTo>
                  <a:lnTo>
                    <a:pt x="2040631" y="1557496"/>
                  </a:lnTo>
                  <a:lnTo>
                    <a:pt x="2061575" y="1512899"/>
                  </a:lnTo>
                  <a:lnTo>
                    <a:pt x="2080421" y="1467397"/>
                  </a:lnTo>
                  <a:lnTo>
                    <a:pt x="2097144" y="1421051"/>
                  </a:lnTo>
                  <a:lnTo>
                    <a:pt x="2111719" y="1373923"/>
                  </a:lnTo>
                  <a:lnTo>
                    <a:pt x="2124121" y="1326072"/>
                  </a:lnTo>
                  <a:lnTo>
                    <a:pt x="2134324" y="1277560"/>
                  </a:lnTo>
                  <a:lnTo>
                    <a:pt x="2142304" y="1228448"/>
                  </a:lnTo>
                  <a:lnTo>
                    <a:pt x="2148035" y="1178795"/>
                  </a:lnTo>
                  <a:lnTo>
                    <a:pt x="2151455" y="1129202"/>
                  </a:lnTo>
                  <a:lnTo>
                    <a:pt x="2152649" y="1078092"/>
                  </a:lnTo>
                  <a:lnTo>
                    <a:pt x="2151491" y="1027553"/>
                  </a:lnTo>
                  <a:lnTo>
                    <a:pt x="2148034" y="977421"/>
                  </a:lnTo>
                  <a:lnTo>
                    <a:pt x="2142302" y="927769"/>
                  </a:lnTo>
                  <a:lnTo>
                    <a:pt x="2134322" y="878655"/>
                  </a:lnTo>
                  <a:lnTo>
                    <a:pt x="2124119" y="830142"/>
                  </a:lnTo>
                  <a:lnTo>
                    <a:pt x="2111717" y="782291"/>
                  </a:lnTo>
                  <a:lnTo>
                    <a:pt x="2097141" y="735161"/>
                  </a:lnTo>
                  <a:lnTo>
                    <a:pt x="2080418" y="688815"/>
                  </a:lnTo>
                  <a:lnTo>
                    <a:pt x="2061571" y="643312"/>
                  </a:lnTo>
                  <a:lnTo>
                    <a:pt x="2040626" y="598713"/>
                  </a:lnTo>
                  <a:lnTo>
                    <a:pt x="2017609" y="555081"/>
                  </a:lnTo>
                  <a:lnTo>
                    <a:pt x="1992543" y="512474"/>
                  </a:lnTo>
                  <a:lnTo>
                    <a:pt x="1965456" y="470955"/>
                  </a:lnTo>
                  <a:lnTo>
                    <a:pt x="1936371" y="430583"/>
                  </a:lnTo>
                  <a:lnTo>
                    <a:pt x="1905314" y="391421"/>
                  </a:lnTo>
                  <a:lnTo>
                    <a:pt x="1872310" y="353528"/>
                  </a:lnTo>
                  <a:lnTo>
                    <a:pt x="1837384" y="316966"/>
                  </a:lnTo>
                  <a:lnTo>
                    <a:pt x="1800826" y="282024"/>
                  </a:lnTo>
                  <a:lnTo>
                    <a:pt x="1762937" y="248973"/>
                  </a:lnTo>
                  <a:lnTo>
                    <a:pt x="1723779" y="217842"/>
                  </a:lnTo>
                  <a:lnTo>
                    <a:pt x="1683412" y="188660"/>
                  </a:lnTo>
                  <a:lnTo>
                    <a:pt x="1641898" y="161455"/>
                  </a:lnTo>
                  <a:lnTo>
                    <a:pt x="1609924" y="142544"/>
                  </a:lnTo>
                  <a:close/>
                </a:path>
              </a:pathLst>
            </a:custGeom>
            <a:solidFill>
              <a:srgbClr val="000000"/>
            </a:solidFill>
          </p:spPr>
          <p:txBody>
            <a:bodyPr wrap="square" lIns="0" tIns="0" rIns="0" bIns="0" rtlCol="0"/>
            <a:lstStyle/>
            <a:p>
              <a:endParaRPr/>
            </a:p>
          </p:txBody>
        </p:sp>
      </p:grpSp>
      <p:sp>
        <p:nvSpPr>
          <p:cNvPr id="8" name="object 8"/>
          <p:cNvSpPr txBox="1"/>
          <p:nvPr/>
        </p:nvSpPr>
        <p:spPr>
          <a:xfrm>
            <a:off x="4799050" y="6366878"/>
            <a:ext cx="1202055" cy="1249680"/>
          </a:xfrm>
          <a:prstGeom prst="rect">
            <a:avLst/>
          </a:prstGeom>
        </p:spPr>
        <p:txBody>
          <a:bodyPr vert="horz" wrap="square" lIns="0" tIns="16510" rIns="0" bIns="0" rtlCol="0">
            <a:spAutoFit/>
          </a:bodyPr>
          <a:lstStyle/>
          <a:p>
            <a:pPr marL="12700" marR="5080" indent="171450">
              <a:lnSpc>
                <a:spcPct val="100000"/>
              </a:lnSpc>
              <a:spcBef>
                <a:spcPts val="130"/>
              </a:spcBef>
            </a:pPr>
            <a:r>
              <a:rPr sz="4000" spc="50" dirty="0">
                <a:latin typeface="Times New Roman"/>
                <a:cs typeface="Times New Roman"/>
              </a:rPr>
              <a:t>let's </a:t>
            </a:r>
            <a:r>
              <a:rPr sz="4000" spc="55" dirty="0">
                <a:latin typeface="Times New Roman"/>
                <a:cs typeface="Times New Roman"/>
              </a:rPr>
              <a:t> </a:t>
            </a:r>
            <a:r>
              <a:rPr sz="4000" spc="160" dirty="0">
                <a:latin typeface="Times New Roman"/>
                <a:cs typeface="Times New Roman"/>
              </a:rPr>
              <a:t>b</a:t>
            </a:r>
            <a:r>
              <a:rPr sz="4000" spc="45" dirty="0">
                <a:latin typeface="Times New Roman"/>
                <a:cs typeface="Times New Roman"/>
              </a:rPr>
              <a:t>e</a:t>
            </a:r>
            <a:r>
              <a:rPr sz="4000" spc="-114" dirty="0">
                <a:latin typeface="Times New Roman"/>
                <a:cs typeface="Times New Roman"/>
              </a:rPr>
              <a:t>g</a:t>
            </a:r>
            <a:r>
              <a:rPr sz="4000" spc="25" dirty="0">
                <a:latin typeface="Times New Roman"/>
                <a:cs typeface="Times New Roman"/>
              </a:rPr>
              <a:t>i</a:t>
            </a:r>
            <a:r>
              <a:rPr sz="4000" spc="235" dirty="0">
                <a:latin typeface="Times New Roman"/>
                <a:cs typeface="Times New Roman"/>
              </a:rPr>
              <a:t>n</a:t>
            </a:r>
            <a:endParaRPr sz="40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10566" y="536295"/>
              <a:ext cx="18277840" cy="47625"/>
            </a:xfrm>
            <a:custGeom>
              <a:avLst/>
              <a:gdLst/>
              <a:ahLst/>
              <a:cxnLst/>
              <a:rect l="l" t="t" r="r" b="b"/>
              <a:pathLst>
                <a:path w="18277840" h="47625">
                  <a:moveTo>
                    <a:pt x="18277421" y="0"/>
                  </a:moveTo>
                  <a:lnTo>
                    <a:pt x="0" y="0"/>
                  </a:lnTo>
                  <a:lnTo>
                    <a:pt x="0" y="47625"/>
                  </a:lnTo>
                  <a:lnTo>
                    <a:pt x="18277421" y="47625"/>
                  </a:lnTo>
                  <a:lnTo>
                    <a:pt x="18277421"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730750" y="2709665"/>
            <a:ext cx="7467600" cy="1627369"/>
          </a:xfrm>
          <a:prstGeom prst="rect">
            <a:avLst/>
          </a:prstGeom>
        </p:spPr>
        <p:txBody>
          <a:bodyPr vert="horz" wrap="square" lIns="0" tIns="11430" rIns="0" bIns="0" rtlCol="0">
            <a:spAutoFit/>
          </a:bodyPr>
          <a:lstStyle/>
          <a:p>
            <a:pPr marL="12700">
              <a:lnSpc>
                <a:spcPct val="100000"/>
              </a:lnSpc>
              <a:spcBef>
                <a:spcPts val="90"/>
              </a:spcBef>
            </a:pPr>
            <a:r>
              <a:rPr sz="10500" spc="-210" dirty="0">
                <a:latin typeface="Cambria"/>
                <a:cs typeface="Cambria"/>
              </a:rPr>
              <a:t>Thanks</a:t>
            </a:r>
            <a:r>
              <a:rPr lang="en-IN" sz="9850" spc="-210" dirty="0">
                <a:latin typeface="Cambria"/>
                <a:cs typeface="Cambria"/>
              </a:rPr>
              <a:t> You</a:t>
            </a:r>
            <a:endParaRPr sz="985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7621478" y="1190497"/>
            <a:ext cx="2162042" cy="390982"/>
          </a:xfrm>
          <a:prstGeom prst="rect">
            <a:avLst/>
          </a:prstGeom>
        </p:spPr>
      </p:pic>
      <p:pic>
        <p:nvPicPr>
          <p:cNvPr id="8" name="object 8"/>
          <p:cNvPicPr/>
          <p:nvPr/>
        </p:nvPicPr>
        <p:blipFill>
          <a:blip r:embed="rId4" cstate="print"/>
          <a:stretch>
            <a:fillRect/>
          </a:stretch>
        </p:blipFill>
        <p:spPr>
          <a:xfrm>
            <a:off x="899859" y="1668983"/>
            <a:ext cx="1229079" cy="274967"/>
          </a:xfrm>
          <a:prstGeom prst="rect">
            <a:avLst/>
          </a:prstGeom>
        </p:spPr>
      </p:pic>
      <p:pic>
        <p:nvPicPr>
          <p:cNvPr id="9" name="object 9"/>
          <p:cNvPicPr/>
          <p:nvPr/>
        </p:nvPicPr>
        <p:blipFill>
          <a:blip r:embed="rId5" cstate="print"/>
          <a:stretch>
            <a:fillRect/>
          </a:stretch>
        </p:blipFill>
        <p:spPr>
          <a:xfrm>
            <a:off x="3135109" y="1628648"/>
            <a:ext cx="1635861" cy="315302"/>
          </a:xfrm>
          <a:prstGeom prst="rect">
            <a:avLst/>
          </a:prstGeom>
        </p:spPr>
      </p:pic>
      <p:pic>
        <p:nvPicPr>
          <p:cNvPr id="10" name="object 10"/>
          <p:cNvPicPr/>
          <p:nvPr/>
        </p:nvPicPr>
        <p:blipFill>
          <a:blip r:embed="rId6" cstate="print"/>
          <a:stretch>
            <a:fillRect/>
          </a:stretch>
        </p:blipFill>
        <p:spPr>
          <a:xfrm>
            <a:off x="10190822" y="2066798"/>
            <a:ext cx="1490967" cy="315302"/>
          </a:xfrm>
          <a:prstGeom prst="rect">
            <a:avLst/>
          </a:prstGeom>
        </p:spPr>
      </p:pic>
      <p:sp>
        <p:nvSpPr>
          <p:cNvPr id="11" name="object 11"/>
          <p:cNvSpPr txBox="1">
            <a:spLocks noGrp="1"/>
          </p:cNvSpPr>
          <p:nvPr>
            <p:ph type="title"/>
          </p:nvPr>
        </p:nvSpPr>
        <p:spPr>
          <a:prstGeom prst="rect">
            <a:avLst/>
          </a:prstGeom>
        </p:spPr>
        <p:txBody>
          <a:bodyPr vert="horz" wrap="square" lIns="0" tIns="62229" rIns="0" bIns="0" rtlCol="0">
            <a:spAutoFit/>
          </a:bodyPr>
          <a:lstStyle/>
          <a:p>
            <a:pPr marL="12065" marR="5080">
              <a:lnSpc>
                <a:spcPts val="3450"/>
              </a:lnSpc>
              <a:spcBef>
                <a:spcPts val="489"/>
              </a:spcBef>
            </a:pPr>
            <a:r>
              <a:rPr spc="95" dirty="0"/>
              <a:t>Welcome</a:t>
            </a:r>
            <a:r>
              <a:rPr spc="-280" dirty="0"/>
              <a:t> </a:t>
            </a:r>
            <a:r>
              <a:rPr spc="20" dirty="0"/>
              <a:t>to</a:t>
            </a:r>
            <a:r>
              <a:rPr spc="-280" dirty="0"/>
              <a:t> </a:t>
            </a:r>
            <a:r>
              <a:rPr spc="60" dirty="0"/>
              <a:t>the</a:t>
            </a:r>
            <a:r>
              <a:rPr spc="-275" dirty="0"/>
              <a:t> </a:t>
            </a:r>
            <a:r>
              <a:rPr spc="15" dirty="0"/>
              <a:t>exciting</a:t>
            </a:r>
            <a:r>
              <a:rPr spc="-280" dirty="0"/>
              <a:t> </a:t>
            </a:r>
            <a:r>
              <a:rPr spc="45" dirty="0"/>
              <a:t>world</a:t>
            </a:r>
            <a:r>
              <a:rPr spc="-275" dirty="0"/>
              <a:t> </a:t>
            </a:r>
            <a:r>
              <a:rPr spc="5" dirty="0"/>
              <a:t>of</a:t>
            </a:r>
            <a:r>
              <a:rPr spc="-280" dirty="0"/>
              <a:t> </a:t>
            </a:r>
            <a:r>
              <a:rPr spc="-45" dirty="0">
                <a:solidFill>
                  <a:srgbClr val="000000"/>
                </a:solidFill>
              </a:rPr>
              <a:t>exoplanets</a:t>
            </a:r>
            <a:r>
              <a:rPr spc="-45" dirty="0"/>
              <a:t>!</a:t>
            </a:r>
            <a:r>
              <a:rPr spc="-275" dirty="0"/>
              <a:t> </a:t>
            </a:r>
            <a:r>
              <a:rPr spc="-125" dirty="0"/>
              <a:t>In</a:t>
            </a:r>
            <a:r>
              <a:rPr spc="-280" dirty="0"/>
              <a:t> </a:t>
            </a:r>
            <a:r>
              <a:rPr spc="5" dirty="0"/>
              <a:t>this</a:t>
            </a:r>
            <a:r>
              <a:rPr spc="-280" dirty="0"/>
              <a:t> </a:t>
            </a:r>
            <a:r>
              <a:rPr spc="-5" dirty="0"/>
              <a:t>guide,</a:t>
            </a:r>
            <a:r>
              <a:rPr spc="-275" dirty="0"/>
              <a:t> </a:t>
            </a:r>
            <a:r>
              <a:rPr spc="80" dirty="0"/>
              <a:t>we</a:t>
            </a:r>
            <a:r>
              <a:rPr spc="-280" dirty="0"/>
              <a:t> </a:t>
            </a:r>
            <a:r>
              <a:rPr spc="30" dirty="0"/>
              <a:t>will</a:t>
            </a:r>
            <a:r>
              <a:rPr spc="-275" dirty="0"/>
              <a:t> </a:t>
            </a:r>
            <a:r>
              <a:rPr spc="-20" dirty="0"/>
              <a:t>explore</a:t>
            </a:r>
            <a:r>
              <a:rPr spc="-280" dirty="0"/>
              <a:t> </a:t>
            </a:r>
            <a:r>
              <a:rPr spc="110" dirty="0"/>
              <a:t>how</a:t>
            </a:r>
            <a:r>
              <a:rPr spc="-275" dirty="0"/>
              <a:t> </a:t>
            </a:r>
            <a:r>
              <a:rPr spc="20" dirty="0"/>
              <a:t>to </a:t>
            </a:r>
            <a:r>
              <a:rPr spc="25" dirty="0"/>
              <a:t> </a:t>
            </a:r>
            <a:r>
              <a:rPr spc="-10" dirty="0">
                <a:solidFill>
                  <a:srgbClr val="000000"/>
                </a:solidFill>
              </a:rPr>
              <a:t>create</a:t>
            </a:r>
            <a:r>
              <a:rPr spc="-285" dirty="0">
                <a:solidFill>
                  <a:srgbClr val="000000"/>
                </a:solidFill>
              </a:rPr>
              <a:t> </a:t>
            </a:r>
            <a:r>
              <a:rPr spc="85" dirty="0"/>
              <a:t>and</a:t>
            </a:r>
            <a:r>
              <a:rPr spc="-285" dirty="0"/>
              <a:t> </a:t>
            </a:r>
            <a:r>
              <a:rPr spc="-15" dirty="0">
                <a:solidFill>
                  <a:srgbClr val="000000"/>
                </a:solidFill>
              </a:rPr>
              <a:t>discover</a:t>
            </a:r>
            <a:r>
              <a:rPr spc="-280" dirty="0">
                <a:solidFill>
                  <a:srgbClr val="000000"/>
                </a:solidFill>
              </a:rPr>
              <a:t> </a:t>
            </a:r>
            <a:r>
              <a:rPr spc="-30" dirty="0"/>
              <a:t>your</a:t>
            </a:r>
            <a:r>
              <a:rPr spc="-285" dirty="0"/>
              <a:t> </a:t>
            </a:r>
            <a:r>
              <a:rPr spc="110" dirty="0"/>
              <a:t>own</a:t>
            </a:r>
            <a:r>
              <a:rPr spc="-280" dirty="0"/>
              <a:t> </a:t>
            </a:r>
            <a:r>
              <a:rPr spc="90" dirty="0"/>
              <a:t>unique</a:t>
            </a:r>
            <a:r>
              <a:rPr spc="-285" dirty="0"/>
              <a:t> </a:t>
            </a:r>
            <a:r>
              <a:rPr spc="20" dirty="0"/>
              <a:t>worlds</a:t>
            </a:r>
            <a:r>
              <a:rPr spc="-280" dirty="0"/>
              <a:t> </a:t>
            </a:r>
            <a:r>
              <a:rPr spc="50" dirty="0"/>
              <a:t>beyond</a:t>
            </a:r>
            <a:r>
              <a:rPr spc="-285" dirty="0"/>
              <a:t> </a:t>
            </a:r>
            <a:r>
              <a:rPr spc="30" dirty="0"/>
              <a:t>our</a:t>
            </a:r>
            <a:r>
              <a:rPr spc="-280" dirty="0"/>
              <a:t> </a:t>
            </a:r>
            <a:r>
              <a:rPr spc="-40" dirty="0"/>
              <a:t>solar</a:t>
            </a:r>
            <a:r>
              <a:rPr spc="-285" dirty="0"/>
              <a:t> </a:t>
            </a:r>
            <a:r>
              <a:rPr spc="-95" dirty="0"/>
              <a:t>system.</a:t>
            </a:r>
            <a:r>
              <a:rPr spc="-280" dirty="0"/>
              <a:t> </a:t>
            </a:r>
            <a:r>
              <a:rPr spc="15" dirty="0"/>
              <a:t>Get</a:t>
            </a:r>
            <a:r>
              <a:rPr spc="-285" dirty="0"/>
              <a:t> </a:t>
            </a:r>
            <a:r>
              <a:rPr spc="-40" dirty="0"/>
              <a:t>ready</a:t>
            </a:r>
            <a:r>
              <a:rPr spc="-280" dirty="0"/>
              <a:t> </a:t>
            </a:r>
            <a:r>
              <a:rPr spc="20" dirty="0"/>
              <a:t>to </a:t>
            </a:r>
            <a:r>
              <a:rPr spc="-1095" dirty="0"/>
              <a:t> </a:t>
            </a:r>
            <a:r>
              <a:rPr spc="25" dirty="0"/>
              <a:t>unleash </a:t>
            </a:r>
            <a:r>
              <a:rPr spc="-30" dirty="0"/>
              <a:t>your </a:t>
            </a:r>
            <a:r>
              <a:rPr spc="60" dirty="0"/>
              <a:t>imagination </a:t>
            </a:r>
            <a:r>
              <a:rPr spc="85" dirty="0"/>
              <a:t>and </a:t>
            </a:r>
            <a:r>
              <a:rPr spc="-15" dirty="0"/>
              <a:t>learn </a:t>
            </a:r>
            <a:r>
              <a:rPr spc="65" dirty="0"/>
              <a:t>about </a:t>
            </a:r>
            <a:r>
              <a:rPr spc="60" dirty="0"/>
              <a:t>the </a:t>
            </a:r>
            <a:r>
              <a:rPr spc="35" dirty="0">
                <a:solidFill>
                  <a:srgbClr val="000000"/>
                </a:solidFill>
              </a:rPr>
              <a:t>science </a:t>
            </a:r>
            <a:r>
              <a:rPr spc="100" dirty="0"/>
              <a:t>behind </a:t>
            </a:r>
            <a:r>
              <a:rPr spc="20" dirty="0"/>
              <a:t>these </a:t>
            </a:r>
            <a:r>
              <a:rPr spc="25" dirty="0"/>
              <a:t>distant </a:t>
            </a:r>
            <a:r>
              <a:rPr spc="30" dirty="0"/>
              <a:t> </a:t>
            </a:r>
            <a:r>
              <a:rPr spc="-40" dirty="0"/>
              <a:t>planets.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665351" y="3518230"/>
            <a:ext cx="1890674" cy="342087"/>
          </a:xfrm>
          <a:prstGeom prst="rect">
            <a:avLst/>
          </a:prstGeom>
        </p:spPr>
      </p:pic>
      <p:pic>
        <p:nvPicPr>
          <p:cNvPr id="9" name="object 9"/>
          <p:cNvPicPr/>
          <p:nvPr/>
        </p:nvPicPr>
        <p:blipFill>
          <a:blip r:embed="rId4" cstate="print"/>
          <a:stretch>
            <a:fillRect/>
          </a:stretch>
        </p:blipFill>
        <p:spPr>
          <a:xfrm>
            <a:off x="6755244" y="4365955"/>
            <a:ext cx="1785759" cy="343801"/>
          </a:xfrm>
          <a:prstGeom prst="rect">
            <a:avLst/>
          </a:prstGeom>
        </p:spPr>
      </p:pic>
      <p:pic>
        <p:nvPicPr>
          <p:cNvPr id="10" name="object 10"/>
          <p:cNvPicPr/>
          <p:nvPr/>
        </p:nvPicPr>
        <p:blipFill>
          <a:blip r:embed="rId5" cstate="print"/>
          <a:stretch>
            <a:fillRect/>
          </a:stretch>
        </p:blipFill>
        <p:spPr>
          <a:xfrm>
            <a:off x="1660131" y="4794580"/>
            <a:ext cx="923277" cy="343801"/>
          </a:xfrm>
          <a:prstGeom prst="rect">
            <a:avLst/>
          </a:prstGeom>
        </p:spPr>
      </p:pic>
      <p:pic>
        <p:nvPicPr>
          <p:cNvPr id="11" name="object 11"/>
          <p:cNvPicPr/>
          <p:nvPr/>
        </p:nvPicPr>
        <p:blipFill>
          <a:blip r:embed="rId6" cstate="print"/>
          <a:stretch>
            <a:fillRect/>
          </a:stretch>
        </p:blipFill>
        <p:spPr>
          <a:xfrm>
            <a:off x="1641513" y="5223205"/>
            <a:ext cx="2507234" cy="275882"/>
          </a:xfrm>
          <a:prstGeom prst="rect">
            <a:avLst/>
          </a:prstGeom>
        </p:spPr>
      </p:pic>
      <p:sp>
        <p:nvSpPr>
          <p:cNvPr id="12" name="object 12"/>
          <p:cNvSpPr txBox="1"/>
          <p:nvPr/>
        </p:nvSpPr>
        <p:spPr>
          <a:xfrm>
            <a:off x="1612747" y="3429749"/>
            <a:ext cx="7383780" cy="2569845"/>
          </a:xfrm>
          <a:prstGeom prst="rect">
            <a:avLst/>
          </a:prstGeom>
        </p:spPr>
        <p:txBody>
          <a:bodyPr vert="horz" wrap="square" lIns="0" tIns="7620" rIns="0" bIns="0" rtlCol="0">
            <a:spAutoFit/>
          </a:bodyPr>
          <a:lstStyle/>
          <a:p>
            <a:pPr marL="12700" marR="5080">
              <a:lnSpc>
                <a:spcPct val="101400"/>
              </a:lnSpc>
              <a:spcBef>
                <a:spcPts val="60"/>
              </a:spcBef>
            </a:pPr>
            <a:r>
              <a:rPr sz="2750" spc="55" dirty="0">
                <a:latin typeface="Verdana"/>
                <a:cs typeface="Verdana"/>
              </a:rPr>
              <a:t>E</a:t>
            </a:r>
            <a:r>
              <a:rPr sz="2750" spc="-215" dirty="0">
                <a:latin typeface="Verdana"/>
                <a:cs typeface="Verdana"/>
              </a:rPr>
              <a:t>x</a:t>
            </a:r>
            <a:r>
              <a:rPr sz="2750" spc="50" dirty="0">
                <a:latin typeface="Verdana"/>
                <a:cs typeface="Verdana"/>
              </a:rPr>
              <a:t>o</a:t>
            </a:r>
            <a:r>
              <a:rPr sz="2750" spc="145" dirty="0">
                <a:latin typeface="Verdana"/>
                <a:cs typeface="Verdana"/>
              </a:rPr>
              <a:t>p</a:t>
            </a:r>
            <a:r>
              <a:rPr sz="2750" spc="-20" dirty="0">
                <a:latin typeface="Verdana"/>
                <a:cs typeface="Verdana"/>
              </a:rPr>
              <a:t>l</a:t>
            </a:r>
            <a:r>
              <a:rPr sz="2750" spc="-35" dirty="0">
                <a:latin typeface="Verdana"/>
                <a:cs typeface="Verdana"/>
              </a:rPr>
              <a:t>a</a:t>
            </a:r>
            <a:r>
              <a:rPr sz="2750" spc="114" dirty="0">
                <a:latin typeface="Verdana"/>
                <a:cs typeface="Verdana"/>
              </a:rPr>
              <a:t>n</a:t>
            </a:r>
            <a:r>
              <a:rPr sz="2750" spc="20" dirty="0">
                <a:latin typeface="Verdana"/>
                <a:cs typeface="Verdana"/>
              </a:rPr>
              <a:t>e</a:t>
            </a:r>
            <a:r>
              <a:rPr sz="2750" spc="30" dirty="0">
                <a:latin typeface="Verdana"/>
                <a:cs typeface="Verdana"/>
              </a:rPr>
              <a:t>t</a:t>
            </a:r>
            <a:r>
              <a:rPr sz="2750" spc="-90" dirty="0">
                <a:latin typeface="Verdana"/>
                <a:cs typeface="Verdana"/>
              </a:rPr>
              <a:t>s</a:t>
            </a:r>
            <a:r>
              <a:rPr sz="2750" spc="-250" dirty="0">
                <a:latin typeface="Verdana"/>
                <a:cs typeface="Verdana"/>
              </a:rPr>
              <a:t> </a:t>
            </a:r>
            <a:r>
              <a:rPr sz="2750" spc="-35" dirty="0">
                <a:solidFill>
                  <a:srgbClr val="332C2C"/>
                </a:solidFill>
                <a:latin typeface="Verdana"/>
                <a:cs typeface="Verdana"/>
              </a:rPr>
              <a:t>a</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35" dirty="0">
                <a:solidFill>
                  <a:srgbClr val="332C2C"/>
                </a:solidFill>
                <a:latin typeface="Verdana"/>
                <a:cs typeface="Verdana"/>
              </a:rPr>
              <a:t>a</a:t>
            </a:r>
            <a:r>
              <a:rPr sz="2750" spc="114" dirty="0">
                <a:solidFill>
                  <a:srgbClr val="332C2C"/>
                </a:solidFill>
                <a:latin typeface="Verdana"/>
                <a:cs typeface="Verdana"/>
              </a:rPr>
              <a:t>n</a:t>
            </a:r>
            <a:r>
              <a:rPr sz="2750" spc="20" dirty="0">
                <a:solidFill>
                  <a:srgbClr val="332C2C"/>
                </a:solidFill>
                <a:latin typeface="Verdana"/>
                <a:cs typeface="Verdana"/>
              </a:rPr>
              <a:t>e</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35" dirty="0">
                <a:solidFill>
                  <a:srgbClr val="332C2C"/>
                </a:solidFill>
                <a:latin typeface="Verdana"/>
                <a:cs typeface="Verdana"/>
              </a:rPr>
              <a:t>a</a:t>
            </a:r>
            <a:r>
              <a:rPr sz="2750" spc="35" dirty="0">
                <a:solidFill>
                  <a:srgbClr val="332C2C"/>
                </a:solidFill>
                <a:latin typeface="Verdana"/>
                <a:cs typeface="Verdana"/>
              </a:rPr>
              <a:t>t</a:t>
            </a:r>
            <a:r>
              <a:rPr sz="2750" spc="-250" dirty="0">
                <a:solidFill>
                  <a:srgbClr val="332C2C"/>
                </a:solidFill>
                <a:latin typeface="Verdana"/>
                <a:cs typeface="Verdana"/>
              </a:rPr>
              <a:t> </a:t>
            </a:r>
            <a:r>
              <a:rPr sz="2750" spc="50" dirty="0">
                <a:solidFill>
                  <a:srgbClr val="332C2C"/>
                </a:solidFill>
                <a:latin typeface="Verdana"/>
                <a:cs typeface="Verdana"/>
              </a:rPr>
              <a:t>o</a:t>
            </a:r>
            <a:r>
              <a:rPr sz="2750" spc="-95" dirty="0">
                <a:solidFill>
                  <a:srgbClr val="332C2C"/>
                </a:solidFill>
                <a:latin typeface="Verdana"/>
                <a:cs typeface="Verdana"/>
              </a:rPr>
              <a:t>r</a:t>
            </a:r>
            <a:r>
              <a:rPr sz="2750" spc="145" dirty="0">
                <a:solidFill>
                  <a:srgbClr val="332C2C"/>
                </a:solidFill>
                <a:latin typeface="Verdana"/>
                <a:cs typeface="Verdana"/>
              </a:rPr>
              <a:t>b</a:t>
            </a:r>
            <a:r>
              <a:rPr sz="2750" spc="-20" dirty="0">
                <a:solidFill>
                  <a:srgbClr val="332C2C"/>
                </a:solidFill>
                <a:latin typeface="Verdana"/>
                <a:cs typeface="Verdana"/>
              </a:rPr>
              <a:t>i</a:t>
            </a:r>
            <a:r>
              <a:rPr sz="2750" spc="35" dirty="0">
                <a:solidFill>
                  <a:srgbClr val="332C2C"/>
                </a:solidFill>
                <a:latin typeface="Verdana"/>
                <a:cs typeface="Verdana"/>
              </a:rPr>
              <a:t>t</a:t>
            </a:r>
            <a:r>
              <a:rPr sz="2750" spc="-250" dirty="0">
                <a:solidFill>
                  <a:srgbClr val="332C2C"/>
                </a:solidFill>
                <a:latin typeface="Verdana"/>
                <a:cs typeface="Verdana"/>
              </a:rPr>
              <a:t> </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80" dirty="0">
                <a:solidFill>
                  <a:srgbClr val="332C2C"/>
                </a:solidFill>
                <a:latin typeface="Verdana"/>
                <a:cs typeface="Verdana"/>
              </a:rPr>
              <a:t>r</a:t>
            </a:r>
            <a:r>
              <a:rPr sz="2750" spc="-70" dirty="0">
                <a:solidFill>
                  <a:srgbClr val="332C2C"/>
                </a:solidFill>
                <a:latin typeface="Verdana"/>
                <a:cs typeface="Verdana"/>
              </a:rPr>
              <a:t>s  </a:t>
            </a:r>
            <a:r>
              <a:rPr sz="2750" spc="50" dirty="0">
                <a:solidFill>
                  <a:srgbClr val="332C2C"/>
                </a:solidFill>
                <a:latin typeface="Verdana"/>
                <a:cs typeface="Verdana"/>
              </a:rPr>
              <a:t>o</a:t>
            </a:r>
            <a:r>
              <a:rPr sz="2750" spc="105" dirty="0">
                <a:solidFill>
                  <a:srgbClr val="332C2C"/>
                </a:solidFill>
                <a:latin typeface="Verdana"/>
                <a:cs typeface="Verdana"/>
              </a:rPr>
              <a:t>u</a:t>
            </a:r>
            <a:r>
              <a:rPr sz="2750" spc="30" dirty="0">
                <a:solidFill>
                  <a:srgbClr val="332C2C"/>
                </a:solidFill>
                <a:latin typeface="Verdana"/>
                <a:cs typeface="Verdana"/>
              </a:rPr>
              <a:t>t</a:t>
            </a:r>
            <a:r>
              <a:rPr sz="2750" spc="-95" dirty="0">
                <a:solidFill>
                  <a:srgbClr val="332C2C"/>
                </a:solidFill>
                <a:latin typeface="Verdana"/>
                <a:cs typeface="Verdana"/>
              </a:rPr>
              <a:t>s</a:t>
            </a:r>
            <a:r>
              <a:rPr sz="2750" spc="-20" dirty="0">
                <a:solidFill>
                  <a:srgbClr val="332C2C"/>
                </a:solidFill>
                <a:latin typeface="Verdana"/>
                <a:cs typeface="Verdana"/>
              </a:rPr>
              <a:t>i</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95" dirty="0">
                <a:solidFill>
                  <a:srgbClr val="332C2C"/>
                </a:solidFill>
                <a:latin typeface="Verdana"/>
                <a:cs typeface="Verdana"/>
              </a:rPr>
              <a:t>s</a:t>
            </a:r>
            <a:r>
              <a:rPr sz="2750" spc="50" dirty="0">
                <a:solidFill>
                  <a:srgbClr val="332C2C"/>
                </a:solidFill>
                <a:latin typeface="Verdana"/>
                <a:cs typeface="Verdana"/>
              </a:rPr>
              <a:t>o</a:t>
            </a:r>
            <a:r>
              <a:rPr sz="2750" spc="-20" dirty="0">
                <a:solidFill>
                  <a:srgbClr val="332C2C"/>
                </a:solidFill>
                <a:latin typeface="Verdana"/>
                <a:cs typeface="Verdana"/>
              </a:rPr>
              <a:t>l</a:t>
            </a:r>
            <a:r>
              <a:rPr sz="2750" spc="-35" dirty="0">
                <a:solidFill>
                  <a:srgbClr val="332C2C"/>
                </a:solidFill>
                <a:latin typeface="Verdana"/>
                <a:cs typeface="Verdana"/>
              </a:rPr>
              <a:t>a</a:t>
            </a:r>
            <a:r>
              <a:rPr sz="2750" spc="-70" dirty="0">
                <a:solidFill>
                  <a:srgbClr val="332C2C"/>
                </a:solidFill>
                <a:latin typeface="Verdana"/>
                <a:cs typeface="Verdana"/>
              </a:rPr>
              <a:t>r</a:t>
            </a:r>
            <a:r>
              <a:rPr sz="2750" spc="-250" dirty="0">
                <a:solidFill>
                  <a:srgbClr val="332C2C"/>
                </a:solidFill>
                <a:latin typeface="Verdana"/>
                <a:cs typeface="Verdana"/>
              </a:rPr>
              <a:t> </a:t>
            </a:r>
            <a:r>
              <a:rPr sz="2750" spc="-120" dirty="0">
                <a:solidFill>
                  <a:srgbClr val="332C2C"/>
                </a:solidFill>
                <a:latin typeface="Verdana"/>
                <a:cs typeface="Verdana"/>
              </a:rPr>
              <a:t>s</a:t>
            </a:r>
            <a:r>
              <a:rPr sz="2750" spc="-155" dirty="0">
                <a:solidFill>
                  <a:srgbClr val="332C2C"/>
                </a:solidFill>
                <a:latin typeface="Verdana"/>
                <a:cs typeface="Verdana"/>
              </a:rPr>
              <a:t>y</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240" dirty="0">
                <a:solidFill>
                  <a:srgbClr val="332C2C"/>
                </a:solidFill>
                <a:latin typeface="Verdana"/>
                <a:cs typeface="Verdana"/>
              </a:rPr>
              <a:t>m</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85" dirty="0">
                <a:solidFill>
                  <a:srgbClr val="332C2C"/>
                </a:solidFill>
                <a:latin typeface="Verdana"/>
                <a:cs typeface="Verdana"/>
              </a:rPr>
              <a:t>n  </a:t>
            </a:r>
            <a:r>
              <a:rPr sz="2750" spc="40" dirty="0">
                <a:solidFill>
                  <a:srgbClr val="332C2C"/>
                </a:solidFill>
                <a:latin typeface="Verdana"/>
                <a:cs typeface="Verdana"/>
              </a:rPr>
              <a:t>many</a:t>
            </a:r>
            <a:r>
              <a:rPr sz="2750" spc="-250" dirty="0">
                <a:solidFill>
                  <a:srgbClr val="332C2C"/>
                </a:solidFill>
                <a:latin typeface="Verdana"/>
                <a:cs typeface="Verdana"/>
              </a:rPr>
              <a:t> </a:t>
            </a:r>
            <a:r>
              <a:rPr sz="2750" spc="10" dirty="0">
                <a:solidFill>
                  <a:srgbClr val="332C2C"/>
                </a:solidFill>
                <a:latin typeface="Verdana"/>
                <a:cs typeface="Verdana"/>
              </a:rPr>
              <a:t>shapes</a:t>
            </a:r>
            <a:r>
              <a:rPr sz="2750" spc="-250" dirty="0">
                <a:solidFill>
                  <a:srgbClr val="332C2C"/>
                </a:solidFill>
                <a:latin typeface="Verdana"/>
                <a:cs typeface="Verdana"/>
              </a:rPr>
              <a:t> </a:t>
            </a:r>
            <a:r>
              <a:rPr sz="2750" spc="80" dirty="0">
                <a:solidFill>
                  <a:srgbClr val="332C2C"/>
                </a:solidFill>
                <a:latin typeface="Verdana"/>
                <a:cs typeface="Verdana"/>
              </a:rPr>
              <a:t>and</a:t>
            </a:r>
            <a:r>
              <a:rPr sz="2750" spc="-245" dirty="0">
                <a:solidFill>
                  <a:srgbClr val="332C2C"/>
                </a:solidFill>
                <a:latin typeface="Verdana"/>
                <a:cs typeface="Verdana"/>
              </a:rPr>
              <a:t> </a:t>
            </a:r>
            <a:r>
              <a:rPr sz="2750" spc="-114" dirty="0">
                <a:solidFill>
                  <a:srgbClr val="332C2C"/>
                </a:solidFill>
                <a:latin typeface="Verdana"/>
                <a:cs typeface="Verdana"/>
              </a:rPr>
              <a:t>sizes,</a:t>
            </a:r>
            <a:r>
              <a:rPr sz="2750" spc="-250" dirty="0">
                <a:solidFill>
                  <a:srgbClr val="332C2C"/>
                </a:solidFill>
                <a:latin typeface="Verdana"/>
                <a:cs typeface="Verdana"/>
              </a:rPr>
              <a:t> </a:t>
            </a:r>
            <a:r>
              <a:rPr sz="2750" spc="35" dirty="0">
                <a:solidFill>
                  <a:srgbClr val="332C2C"/>
                </a:solidFill>
                <a:latin typeface="Verdana"/>
                <a:cs typeface="Verdana"/>
              </a:rPr>
              <a:t>from</a:t>
            </a:r>
            <a:r>
              <a:rPr sz="2750" spc="-245" dirty="0">
                <a:solidFill>
                  <a:srgbClr val="332C2C"/>
                </a:solidFill>
                <a:latin typeface="Verdana"/>
                <a:cs typeface="Verdana"/>
              </a:rPr>
              <a:t> </a:t>
            </a:r>
            <a:r>
              <a:rPr sz="2750" spc="15" dirty="0">
                <a:latin typeface="Verdana"/>
                <a:cs typeface="Verdana"/>
              </a:rPr>
              <a:t>gas</a:t>
            </a:r>
            <a:r>
              <a:rPr sz="2750" spc="-250" dirty="0">
                <a:latin typeface="Verdana"/>
                <a:cs typeface="Verdana"/>
              </a:rPr>
              <a:t> </a:t>
            </a:r>
            <a:r>
              <a:rPr sz="2750" spc="25" dirty="0">
                <a:latin typeface="Verdana"/>
                <a:cs typeface="Verdana"/>
              </a:rPr>
              <a:t>giants</a:t>
            </a:r>
            <a:r>
              <a:rPr sz="2750" spc="-240" dirty="0">
                <a:latin typeface="Verdana"/>
                <a:cs typeface="Verdana"/>
              </a:rPr>
              <a:t> </a:t>
            </a:r>
            <a:r>
              <a:rPr sz="2750" spc="15" dirty="0">
                <a:solidFill>
                  <a:srgbClr val="332C2C"/>
                </a:solidFill>
                <a:latin typeface="Verdana"/>
                <a:cs typeface="Verdana"/>
              </a:rPr>
              <a:t>to </a:t>
            </a:r>
            <a:r>
              <a:rPr sz="2750" spc="-950" dirty="0">
                <a:solidFill>
                  <a:srgbClr val="332C2C"/>
                </a:solidFill>
                <a:latin typeface="Verdana"/>
                <a:cs typeface="Verdana"/>
              </a:rPr>
              <a:t> </a:t>
            </a:r>
            <a:r>
              <a:rPr sz="2750" spc="-110" dirty="0">
                <a:latin typeface="Verdana"/>
                <a:cs typeface="Verdana"/>
              </a:rPr>
              <a:t>r</a:t>
            </a:r>
            <a:r>
              <a:rPr sz="2750" spc="50" dirty="0">
                <a:latin typeface="Verdana"/>
                <a:cs typeface="Verdana"/>
              </a:rPr>
              <a:t>o</a:t>
            </a:r>
            <a:r>
              <a:rPr sz="2750" spc="90" dirty="0">
                <a:latin typeface="Verdana"/>
                <a:cs typeface="Verdana"/>
              </a:rPr>
              <a:t>c</a:t>
            </a:r>
            <a:r>
              <a:rPr sz="2750" spc="-50" dirty="0">
                <a:latin typeface="Verdana"/>
                <a:cs typeface="Verdana"/>
              </a:rPr>
              <a:t>k</a:t>
            </a:r>
            <a:r>
              <a:rPr sz="2750" spc="-135" dirty="0">
                <a:latin typeface="Verdana"/>
                <a:cs typeface="Verdana"/>
              </a:rPr>
              <a:t>y</a:t>
            </a:r>
            <a:r>
              <a:rPr sz="2750" spc="-245" dirty="0">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45" dirty="0">
                <a:solidFill>
                  <a:srgbClr val="332C2C"/>
                </a:solidFill>
                <a:latin typeface="Verdana"/>
                <a:cs typeface="Verdana"/>
              </a:rPr>
              <a:t>d</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60" dirty="0">
                <a:solidFill>
                  <a:srgbClr val="332C2C"/>
                </a:solidFill>
                <a:latin typeface="Verdana"/>
                <a:cs typeface="Verdana"/>
              </a:rPr>
              <a:t>U</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e</a:t>
            </a:r>
            <a:r>
              <a:rPr sz="2750" spc="-80" dirty="0">
                <a:solidFill>
                  <a:srgbClr val="332C2C"/>
                </a:solidFill>
                <a:latin typeface="Verdana"/>
                <a:cs typeface="Verdana"/>
              </a:rPr>
              <a:t>r</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65" dirty="0">
                <a:solidFill>
                  <a:srgbClr val="332C2C"/>
                </a:solidFill>
                <a:latin typeface="Verdana"/>
                <a:cs typeface="Verdana"/>
              </a:rPr>
              <a:t>r  </a:t>
            </a:r>
            <a:r>
              <a:rPr sz="2750" spc="-10" dirty="0">
                <a:latin typeface="Verdana"/>
                <a:cs typeface="Verdana"/>
              </a:rPr>
              <a:t>characteristics </a:t>
            </a:r>
            <a:r>
              <a:rPr sz="2750" spc="35" dirty="0">
                <a:solidFill>
                  <a:srgbClr val="332C2C"/>
                </a:solidFill>
                <a:latin typeface="Verdana"/>
                <a:cs typeface="Verdana"/>
              </a:rPr>
              <a:t>helps </a:t>
            </a:r>
            <a:r>
              <a:rPr sz="2750" spc="5" dirty="0">
                <a:solidFill>
                  <a:srgbClr val="332C2C"/>
                </a:solidFill>
                <a:latin typeface="Verdana"/>
                <a:cs typeface="Verdana"/>
              </a:rPr>
              <a:t>us </a:t>
            </a:r>
            <a:r>
              <a:rPr sz="2750" spc="65" dirty="0">
                <a:solidFill>
                  <a:srgbClr val="332C2C"/>
                </a:solidFill>
                <a:latin typeface="Verdana"/>
                <a:cs typeface="Verdana"/>
              </a:rPr>
              <a:t>imagine </a:t>
            </a:r>
            <a:r>
              <a:rPr sz="2750" spc="70" dirty="0">
                <a:solidFill>
                  <a:srgbClr val="332C2C"/>
                </a:solidFill>
                <a:latin typeface="Verdana"/>
                <a:cs typeface="Verdana"/>
              </a:rPr>
              <a:t>what </a:t>
            </a:r>
            <a:r>
              <a:rPr sz="2750" spc="-20" dirty="0">
                <a:solidFill>
                  <a:srgbClr val="332C2C"/>
                </a:solidFill>
                <a:latin typeface="Verdana"/>
                <a:cs typeface="Verdana"/>
              </a:rPr>
              <a:t>life </a:t>
            </a:r>
            <a:r>
              <a:rPr sz="2750" spc="-955" dirty="0">
                <a:solidFill>
                  <a:srgbClr val="332C2C"/>
                </a:solidFill>
                <a:latin typeface="Verdana"/>
                <a:cs typeface="Verdana"/>
              </a:rPr>
              <a:t> </a:t>
            </a:r>
            <a:r>
              <a:rPr sz="2750" spc="240" dirty="0">
                <a:solidFill>
                  <a:srgbClr val="332C2C"/>
                </a:solidFill>
                <a:latin typeface="Verdana"/>
                <a:cs typeface="Verdana"/>
              </a:rPr>
              <a:t>m</a:t>
            </a:r>
            <a:r>
              <a:rPr sz="2750" spc="-20" dirty="0">
                <a:solidFill>
                  <a:srgbClr val="332C2C"/>
                </a:solidFill>
                <a:latin typeface="Verdana"/>
                <a:cs typeface="Verdana"/>
              </a:rPr>
              <a:t>i</a:t>
            </a:r>
            <a:r>
              <a:rPr sz="2750" spc="165" dirty="0">
                <a:solidFill>
                  <a:srgbClr val="332C2C"/>
                </a:solidFill>
                <a:latin typeface="Verdana"/>
                <a:cs typeface="Verdana"/>
              </a:rPr>
              <a:t>g</a:t>
            </a:r>
            <a:r>
              <a:rPr sz="2750" spc="114" dirty="0">
                <a:solidFill>
                  <a:srgbClr val="332C2C"/>
                </a:solidFill>
                <a:latin typeface="Verdana"/>
                <a:cs typeface="Verdana"/>
              </a:rPr>
              <a:t>h</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b</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li</a:t>
            </a:r>
            <a:r>
              <a:rPr sz="2750" spc="-35" dirty="0">
                <a:solidFill>
                  <a:srgbClr val="332C2C"/>
                </a:solidFill>
                <a:latin typeface="Verdana"/>
                <a:cs typeface="Verdana"/>
              </a:rPr>
              <a:t>k</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35" dirty="0">
                <a:solidFill>
                  <a:srgbClr val="332C2C"/>
                </a:solidFill>
                <a:latin typeface="Verdana"/>
                <a:cs typeface="Verdana"/>
              </a:rPr>
              <a:t>a</a:t>
            </a:r>
            <a:r>
              <a:rPr sz="2750" spc="114" dirty="0">
                <a:solidFill>
                  <a:srgbClr val="332C2C"/>
                </a:solidFill>
                <a:latin typeface="Verdana"/>
                <a:cs typeface="Verdana"/>
              </a:rPr>
              <a:t>n</a:t>
            </a:r>
            <a:r>
              <a:rPr sz="2750" spc="20" dirty="0">
                <a:solidFill>
                  <a:srgbClr val="332C2C"/>
                </a:solidFill>
                <a:latin typeface="Verdana"/>
                <a:cs typeface="Verdana"/>
              </a:rPr>
              <a:t>e</a:t>
            </a:r>
            <a:r>
              <a:rPr sz="2750" spc="30" dirty="0">
                <a:solidFill>
                  <a:srgbClr val="332C2C"/>
                </a:solidFill>
                <a:latin typeface="Verdana"/>
                <a:cs typeface="Verdana"/>
              </a:rPr>
              <a:t>t</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p:txBody>
      </p:sp>
      <p:sp>
        <p:nvSpPr>
          <p:cNvPr id="13" name="object 13"/>
          <p:cNvSpPr txBox="1">
            <a:spLocks noGrp="1"/>
          </p:cNvSpPr>
          <p:nvPr>
            <p:ph type="title"/>
          </p:nvPr>
        </p:nvSpPr>
        <p:spPr>
          <a:xfrm>
            <a:off x="1586874" y="1444498"/>
            <a:ext cx="6755130" cy="939800"/>
          </a:xfrm>
          <a:prstGeom prst="rect">
            <a:avLst/>
          </a:prstGeom>
        </p:spPr>
        <p:txBody>
          <a:bodyPr vert="horz" wrap="square" lIns="0" tIns="12700" rIns="0" bIns="0" rtlCol="0">
            <a:spAutoFit/>
          </a:bodyPr>
          <a:lstStyle/>
          <a:p>
            <a:pPr marL="12700">
              <a:lnSpc>
                <a:spcPct val="100000"/>
              </a:lnSpc>
              <a:spcBef>
                <a:spcPts val="100"/>
              </a:spcBef>
            </a:pPr>
            <a:r>
              <a:rPr sz="6000" spc="-405" dirty="0">
                <a:latin typeface="Georgia"/>
                <a:cs typeface="Georgia"/>
              </a:rPr>
              <a:t>Wha</a:t>
            </a:r>
            <a:r>
              <a:rPr sz="6000" spc="-200" dirty="0">
                <a:latin typeface="Georgia"/>
                <a:cs typeface="Georgia"/>
              </a:rPr>
              <a:t>t</a:t>
            </a:r>
            <a:r>
              <a:rPr sz="6000" spc="-315" dirty="0">
                <a:latin typeface="Georgia"/>
                <a:cs typeface="Georgia"/>
              </a:rPr>
              <a:t> </a:t>
            </a:r>
            <a:r>
              <a:rPr sz="6000" spc="-160" dirty="0">
                <a:latin typeface="Georgia"/>
                <a:cs typeface="Georgia"/>
              </a:rPr>
              <a:t>are</a:t>
            </a:r>
            <a:r>
              <a:rPr sz="6000" spc="-305" dirty="0">
                <a:latin typeface="Georgia"/>
                <a:cs typeface="Georgia"/>
              </a:rPr>
              <a:t> </a:t>
            </a:r>
            <a:r>
              <a:rPr sz="6000" spc="-240" dirty="0">
                <a:latin typeface="Georgia"/>
                <a:cs typeface="Georgia"/>
              </a:rPr>
              <a:t>Exoplanets?</a:t>
            </a:r>
            <a:endParaRPr sz="6000" dirty="0">
              <a:latin typeface="Georgia"/>
              <a:cs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80">
                                          <p:stCondLst>
                                            <p:cond delay="0"/>
                                          </p:stCondLst>
                                        </p:cTn>
                                        <p:tgtEl>
                                          <p:spTgt spid="13"/>
                                        </p:tgtEl>
                                      </p:cBhvr>
                                    </p:animEffect>
                                    <p:anim calcmode="lin" valueType="num">
                                      <p:cBhvr>
                                        <p:cTn id="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25" dur="26">
                                          <p:stCondLst>
                                            <p:cond delay="650"/>
                                          </p:stCondLst>
                                        </p:cTn>
                                        <p:tgtEl>
                                          <p:spTgt spid="13"/>
                                        </p:tgtEl>
                                      </p:cBhvr>
                                      <p:to x="100000" y="60000"/>
                                    </p:animScale>
                                    <p:animScale>
                                      <p:cBhvr>
                                        <p:cTn id="26" dur="166" decel="50000">
                                          <p:stCondLst>
                                            <p:cond delay="676"/>
                                          </p:stCondLst>
                                        </p:cTn>
                                        <p:tgtEl>
                                          <p:spTgt spid="13"/>
                                        </p:tgtEl>
                                      </p:cBhvr>
                                      <p:to x="100000" y="100000"/>
                                    </p:animScale>
                                    <p:animScale>
                                      <p:cBhvr>
                                        <p:cTn id="27" dur="26">
                                          <p:stCondLst>
                                            <p:cond delay="1312"/>
                                          </p:stCondLst>
                                        </p:cTn>
                                        <p:tgtEl>
                                          <p:spTgt spid="13"/>
                                        </p:tgtEl>
                                      </p:cBhvr>
                                      <p:to x="100000" y="80000"/>
                                    </p:animScale>
                                    <p:animScale>
                                      <p:cBhvr>
                                        <p:cTn id="28" dur="166" decel="50000">
                                          <p:stCondLst>
                                            <p:cond delay="1338"/>
                                          </p:stCondLst>
                                        </p:cTn>
                                        <p:tgtEl>
                                          <p:spTgt spid="13"/>
                                        </p:tgtEl>
                                      </p:cBhvr>
                                      <p:to x="100000" y="100000"/>
                                    </p:animScale>
                                    <p:animScale>
                                      <p:cBhvr>
                                        <p:cTn id="29" dur="26">
                                          <p:stCondLst>
                                            <p:cond delay="1642"/>
                                          </p:stCondLst>
                                        </p:cTn>
                                        <p:tgtEl>
                                          <p:spTgt spid="13"/>
                                        </p:tgtEl>
                                      </p:cBhvr>
                                      <p:to x="100000" y="90000"/>
                                    </p:animScale>
                                    <p:animScale>
                                      <p:cBhvr>
                                        <p:cTn id="30" dur="166" decel="50000">
                                          <p:stCondLst>
                                            <p:cond delay="1668"/>
                                          </p:stCondLst>
                                        </p:cTn>
                                        <p:tgtEl>
                                          <p:spTgt spid="13"/>
                                        </p:tgtEl>
                                      </p:cBhvr>
                                      <p:to x="100000" y="100000"/>
                                    </p:animScale>
                                    <p:animScale>
                                      <p:cBhvr>
                                        <p:cTn id="31" dur="26">
                                          <p:stCondLst>
                                            <p:cond delay="1808"/>
                                          </p:stCondLst>
                                        </p:cTn>
                                        <p:tgtEl>
                                          <p:spTgt spid="13"/>
                                        </p:tgtEl>
                                      </p:cBhvr>
                                      <p:to x="100000" y="95000"/>
                                    </p:animScale>
                                    <p:animScale>
                                      <p:cBhvr>
                                        <p:cTn id="3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1758911" y="3503231"/>
            <a:ext cx="1722900" cy="342087"/>
          </a:xfrm>
          <a:prstGeom prst="rect">
            <a:avLst/>
          </a:prstGeom>
        </p:spPr>
      </p:pic>
      <p:pic>
        <p:nvPicPr>
          <p:cNvPr id="9" name="object 9"/>
          <p:cNvPicPr/>
          <p:nvPr/>
        </p:nvPicPr>
        <p:blipFill>
          <a:blip r:embed="rId4" cstate="print"/>
          <a:stretch>
            <a:fillRect/>
          </a:stretch>
        </p:blipFill>
        <p:spPr>
          <a:xfrm>
            <a:off x="10364800" y="3931856"/>
            <a:ext cx="2093620" cy="343801"/>
          </a:xfrm>
          <a:prstGeom prst="rect">
            <a:avLst/>
          </a:prstGeom>
        </p:spPr>
      </p:pic>
      <p:sp>
        <p:nvSpPr>
          <p:cNvPr id="10" name="object 10"/>
          <p:cNvSpPr/>
          <p:nvPr/>
        </p:nvSpPr>
        <p:spPr>
          <a:xfrm>
            <a:off x="14585188" y="4349165"/>
            <a:ext cx="480059" cy="278130"/>
          </a:xfrm>
          <a:custGeom>
            <a:avLst/>
            <a:gdLst/>
            <a:ahLst/>
            <a:cxnLst/>
            <a:rect l="l" t="t" r="r" b="b"/>
            <a:pathLst>
              <a:path w="480059" h="278129">
                <a:moveTo>
                  <a:pt x="39370" y="1790"/>
                </a:moveTo>
                <a:lnTo>
                  <a:pt x="0" y="1790"/>
                </a:lnTo>
                <a:lnTo>
                  <a:pt x="0" y="275958"/>
                </a:lnTo>
                <a:lnTo>
                  <a:pt x="39370" y="275958"/>
                </a:lnTo>
                <a:lnTo>
                  <a:pt x="39370" y="1790"/>
                </a:lnTo>
                <a:close/>
              </a:path>
              <a:path w="480059" h="278129">
                <a:moveTo>
                  <a:pt x="121031" y="1790"/>
                </a:moveTo>
                <a:lnTo>
                  <a:pt x="106934" y="1790"/>
                </a:lnTo>
                <a:lnTo>
                  <a:pt x="100965" y="4191"/>
                </a:lnTo>
                <a:lnTo>
                  <a:pt x="91059" y="13754"/>
                </a:lnTo>
                <a:lnTo>
                  <a:pt x="88519" y="19621"/>
                </a:lnTo>
                <a:lnTo>
                  <a:pt x="88519" y="33464"/>
                </a:lnTo>
                <a:lnTo>
                  <a:pt x="90932" y="39357"/>
                </a:lnTo>
                <a:lnTo>
                  <a:pt x="100838" y="49149"/>
                </a:lnTo>
                <a:lnTo>
                  <a:pt x="106934" y="51600"/>
                </a:lnTo>
                <a:lnTo>
                  <a:pt x="121412" y="51600"/>
                </a:lnTo>
                <a:lnTo>
                  <a:pt x="139446" y="19138"/>
                </a:lnTo>
                <a:lnTo>
                  <a:pt x="136906" y="13322"/>
                </a:lnTo>
                <a:lnTo>
                  <a:pt x="127000" y="4102"/>
                </a:lnTo>
                <a:lnTo>
                  <a:pt x="121031" y="1790"/>
                </a:lnTo>
                <a:close/>
              </a:path>
              <a:path w="480059" h="278129">
                <a:moveTo>
                  <a:pt x="133477" y="77749"/>
                </a:moveTo>
                <a:lnTo>
                  <a:pt x="94234" y="77749"/>
                </a:lnTo>
                <a:lnTo>
                  <a:pt x="94234" y="275958"/>
                </a:lnTo>
                <a:lnTo>
                  <a:pt x="133477" y="275958"/>
                </a:lnTo>
                <a:lnTo>
                  <a:pt x="133477" y="77749"/>
                </a:lnTo>
                <a:close/>
              </a:path>
              <a:path w="480059" h="278129">
                <a:moveTo>
                  <a:pt x="382397" y="75958"/>
                </a:moveTo>
                <a:lnTo>
                  <a:pt x="344070" y="83309"/>
                </a:lnTo>
                <a:lnTo>
                  <a:pt x="304770" y="114067"/>
                </a:lnTo>
                <a:lnTo>
                  <a:pt x="288274" y="149107"/>
                </a:lnTo>
                <a:lnTo>
                  <a:pt x="285115" y="176682"/>
                </a:lnTo>
                <a:lnTo>
                  <a:pt x="285948" y="190898"/>
                </a:lnTo>
                <a:lnTo>
                  <a:pt x="298450" y="228803"/>
                </a:lnTo>
                <a:lnTo>
                  <a:pt x="323953" y="257572"/>
                </a:lnTo>
                <a:lnTo>
                  <a:pt x="360251" y="274424"/>
                </a:lnTo>
                <a:lnTo>
                  <a:pt x="389001" y="277672"/>
                </a:lnTo>
                <a:lnTo>
                  <a:pt x="400554" y="277153"/>
                </a:lnTo>
                <a:lnTo>
                  <a:pt x="442122" y="264422"/>
                </a:lnTo>
                <a:lnTo>
                  <a:pt x="468726" y="241109"/>
                </a:lnTo>
                <a:lnTo>
                  <a:pt x="389763" y="241109"/>
                </a:lnTo>
                <a:lnTo>
                  <a:pt x="380239" y="240612"/>
                </a:lnTo>
                <a:lnTo>
                  <a:pt x="341995" y="223586"/>
                </a:lnTo>
                <a:lnTo>
                  <a:pt x="325120" y="191630"/>
                </a:lnTo>
                <a:lnTo>
                  <a:pt x="478536" y="191630"/>
                </a:lnTo>
                <a:lnTo>
                  <a:pt x="478536" y="182041"/>
                </a:lnTo>
                <a:lnTo>
                  <a:pt x="478917" y="178104"/>
                </a:lnTo>
                <a:lnTo>
                  <a:pt x="478917" y="170954"/>
                </a:lnTo>
                <a:lnTo>
                  <a:pt x="478536" y="165417"/>
                </a:lnTo>
                <a:lnTo>
                  <a:pt x="477901" y="160070"/>
                </a:lnTo>
                <a:lnTo>
                  <a:pt x="479806" y="158572"/>
                </a:lnTo>
                <a:lnTo>
                  <a:pt x="325247" y="158572"/>
                </a:lnTo>
                <a:lnTo>
                  <a:pt x="326517" y="152336"/>
                </a:lnTo>
                <a:lnTo>
                  <a:pt x="352171" y="119608"/>
                </a:lnTo>
                <a:lnTo>
                  <a:pt x="382397" y="111836"/>
                </a:lnTo>
                <a:lnTo>
                  <a:pt x="458148" y="111836"/>
                </a:lnTo>
                <a:lnTo>
                  <a:pt x="451532" y="103952"/>
                </a:lnTo>
                <a:lnTo>
                  <a:pt x="408701" y="79140"/>
                </a:lnTo>
                <a:lnTo>
                  <a:pt x="395924" y="76754"/>
                </a:lnTo>
                <a:lnTo>
                  <a:pt x="382397" y="75958"/>
                </a:lnTo>
                <a:close/>
              </a:path>
              <a:path w="480059" h="278129">
                <a:moveTo>
                  <a:pt x="231775" y="112864"/>
                </a:moveTo>
                <a:lnTo>
                  <a:pt x="192532" y="112864"/>
                </a:lnTo>
                <a:lnTo>
                  <a:pt x="192532" y="275958"/>
                </a:lnTo>
                <a:lnTo>
                  <a:pt x="231775" y="275958"/>
                </a:lnTo>
                <a:lnTo>
                  <a:pt x="231775" y="112864"/>
                </a:lnTo>
                <a:close/>
              </a:path>
              <a:path w="480059" h="278129">
                <a:moveTo>
                  <a:pt x="446151" y="213169"/>
                </a:moveTo>
                <a:lnTo>
                  <a:pt x="411497" y="238119"/>
                </a:lnTo>
                <a:lnTo>
                  <a:pt x="389763" y="241109"/>
                </a:lnTo>
                <a:lnTo>
                  <a:pt x="468726" y="241109"/>
                </a:lnTo>
                <a:lnTo>
                  <a:pt x="469519" y="240245"/>
                </a:lnTo>
                <a:lnTo>
                  <a:pt x="446151" y="213169"/>
                </a:lnTo>
                <a:close/>
              </a:path>
              <a:path w="480059" h="278129">
                <a:moveTo>
                  <a:pt x="458148" y="111836"/>
                </a:moveTo>
                <a:lnTo>
                  <a:pt x="382397" y="111836"/>
                </a:lnTo>
                <a:lnTo>
                  <a:pt x="390727" y="112321"/>
                </a:lnTo>
                <a:lnTo>
                  <a:pt x="398557" y="113779"/>
                </a:lnTo>
                <a:lnTo>
                  <a:pt x="433245" y="141312"/>
                </a:lnTo>
                <a:lnTo>
                  <a:pt x="438785" y="158572"/>
                </a:lnTo>
                <a:lnTo>
                  <a:pt x="477647" y="158572"/>
                </a:lnTo>
                <a:lnTo>
                  <a:pt x="459539" y="113494"/>
                </a:lnTo>
                <a:lnTo>
                  <a:pt x="458148" y="111836"/>
                </a:lnTo>
                <a:close/>
              </a:path>
              <a:path w="480059" h="278129">
                <a:moveTo>
                  <a:pt x="287782" y="77749"/>
                </a:moveTo>
                <a:lnTo>
                  <a:pt x="159639" y="77749"/>
                </a:lnTo>
                <a:lnTo>
                  <a:pt x="159639" y="112864"/>
                </a:lnTo>
                <a:lnTo>
                  <a:pt x="287782" y="112864"/>
                </a:lnTo>
                <a:lnTo>
                  <a:pt x="287782" y="77749"/>
                </a:lnTo>
                <a:close/>
              </a:path>
              <a:path w="480059" h="278129">
                <a:moveTo>
                  <a:pt x="263017" y="0"/>
                </a:moveTo>
                <a:lnTo>
                  <a:pt x="255397" y="0"/>
                </a:lnTo>
                <a:lnTo>
                  <a:pt x="241201" y="1079"/>
                </a:lnTo>
                <a:lnTo>
                  <a:pt x="201747" y="26517"/>
                </a:lnTo>
                <a:lnTo>
                  <a:pt x="192532" y="61849"/>
                </a:lnTo>
                <a:lnTo>
                  <a:pt x="192532" y="77749"/>
                </a:lnTo>
                <a:lnTo>
                  <a:pt x="231140" y="77749"/>
                </a:lnTo>
                <a:lnTo>
                  <a:pt x="231140" y="53454"/>
                </a:lnTo>
                <a:lnTo>
                  <a:pt x="233172" y="46507"/>
                </a:lnTo>
                <a:lnTo>
                  <a:pt x="237490" y="42125"/>
                </a:lnTo>
                <a:lnTo>
                  <a:pt x="241681" y="37731"/>
                </a:lnTo>
                <a:lnTo>
                  <a:pt x="247904" y="35547"/>
                </a:lnTo>
                <a:lnTo>
                  <a:pt x="292533" y="35547"/>
                </a:lnTo>
                <a:lnTo>
                  <a:pt x="300863" y="16916"/>
                </a:lnTo>
                <a:lnTo>
                  <a:pt x="270631" y="1078"/>
                </a:lnTo>
                <a:lnTo>
                  <a:pt x="263017" y="0"/>
                </a:lnTo>
                <a:close/>
              </a:path>
              <a:path w="480059" h="278129">
                <a:moveTo>
                  <a:pt x="292533" y="35547"/>
                </a:moveTo>
                <a:lnTo>
                  <a:pt x="260985" y="35547"/>
                </a:lnTo>
                <a:lnTo>
                  <a:pt x="265176" y="36169"/>
                </a:lnTo>
                <a:lnTo>
                  <a:pt x="268986" y="37426"/>
                </a:lnTo>
                <a:lnTo>
                  <a:pt x="272923" y="38671"/>
                </a:lnTo>
                <a:lnTo>
                  <a:pt x="278638" y="42633"/>
                </a:lnTo>
                <a:lnTo>
                  <a:pt x="286385" y="49301"/>
                </a:lnTo>
                <a:lnTo>
                  <a:pt x="292533" y="35547"/>
                </a:lnTo>
                <a:close/>
              </a:path>
            </a:pathLst>
          </a:custGeom>
          <a:solidFill>
            <a:srgbClr val="332C2C"/>
          </a:solidFill>
        </p:spPr>
        <p:txBody>
          <a:bodyPr wrap="square" lIns="0" tIns="0" rIns="0" bIns="0" rtlCol="0"/>
          <a:lstStyle/>
          <a:p>
            <a:endParaRPr/>
          </a:p>
        </p:txBody>
      </p:sp>
      <p:pic>
        <p:nvPicPr>
          <p:cNvPr id="11" name="object 11"/>
          <p:cNvPicPr/>
          <p:nvPr/>
        </p:nvPicPr>
        <p:blipFill>
          <a:blip r:embed="rId5" cstate="print"/>
          <a:stretch>
            <a:fillRect/>
          </a:stretch>
        </p:blipFill>
        <p:spPr>
          <a:xfrm>
            <a:off x="13163931" y="5625515"/>
            <a:ext cx="2358263" cy="277672"/>
          </a:xfrm>
          <a:prstGeom prst="rect">
            <a:avLst/>
          </a:prstGeom>
        </p:spPr>
      </p:pic>
      <p:sp>
        <p:nvSpPr>
          <p:cNvPr id="12" name="object 12"/>
          <p:cNvSpPr/>
          <p:nvPr/>
        </p:nvSpPr>
        <p:spPr>
          <a:xfrm>
            <a:off x="14585188" y="4349165"/>
            <a:ext cx="480059" cy="278130"/>
          </a:xfrm>
          <a:custGeom>
            <a:avLst/>
            <a:gdLst/>
            <a:ahLst/>
            <a:cxnLst/>
            <a:rect l="l" t="t" r="r" b="b"/>
            <a:pathLst>
              <a:path w="480059" h="278129">
                <a:moveTo>
                  <a:pt x="39370" y="1790"/>
                </a:moveTo>
                <a:lnTo>
                  <a:pt x="0" y="1790"/>
                </a:lnTo>
                <a:lnTo>
                  <a:pt x="0" y="275958"/>
                </a:lnTo>
                <a:lnTo>
                  <a:pt x="39370" y="275958"/>
                </a:lnTo>
                <a:lnTo>
                  <a:pt x="39370" y="1790"/>
                </a:lnTo>
                <a:close/>
              </a:path>
              <a:path w="480059" h="278129">
                <a:moveTo>
                  <a:pt x="121031" y="1790"/>
                </a:moveTo>
                <a:lnTo>
                  <a:pt x="106934" y="1790"/>
                </a:lnTo>
                <a:lnTo>
                  <a:pt x="100965" y="4191"/>
                </a:lnTo>
                <a:lnTo>
                  <a:pt x="91059" y="13754"/>
                </a:lnTo>
                <a:lnTo>
                  <a:pt x="88519" y="19621"/>
                </a:lnTo>
                <a:lnTo>
                  <a:pt x="88519" y="33464"/>
                </a:lnTo>
                <a:lnTo>
                  <a:pt x="90932" y="39357"/>
                </a:lnTo>
                <a:lnTo>
                  <a:pt x="100838" y="49149"/>
                </a:lnTo>
                <a:lnTo>
                  <a:pt x="106934" y="51600"/>
                </a:lnTo>
                <a:lnTo>
                  <a:pt x="121412" y="51600"/>
                </a:lnTo>
                <a:lnTo>
                  <a:pt x="139446" y="19138"/>
                </a:lnTo>
                <a:lnTo>
                  <a:pt x="136906" y="13322"/>
                </a:lnTo>
                <a:lnTo>
                  <a:pt x="127000" y="4102"/>
                </a:lnTo>
                <a:lnTo>
                  <a:pt x="121031" y="1790"/>
                </a:lnTo>
                <a:close/>
              </a:path>
              <a:path w="480059" h="278129">
                <a:moveTo>
                  <a:pt x="133477" y="77749"/>
                </a:moveTo>
                <a:lnTo>
                  <a:pt x="94234" y="77749"/>
                </a:lnTo>
                <a:lnTo>
                  <a:pt x="94234" y="275958"/>
                </a:lnTo>
                <a:lnTo>
                  <a:pt x="133477" y="275958"/>
                </a:lnTo>
                <a:lnTo>
                  <a:pt x="133477" y="77749"/>
                </a:lnTo>
                <a:close/>
              </a:path>
              <a:path w="480059" h="278129">
                <a:moveTo>
                  <a:pt x="382397" y="75958"/>
                </a:moveTo>
                <a:lnTo>
                  <a:pt x="344070" y="83309"/>
                </a:lnTo>
                <a:lnTo>
                  <a:pt x="304770" y="114067"/>
                </a:lnTo>
                <a:lnTo>
                  <a:pt x="288274" y="149107"/>
                </a:lnTo>
                <a:lnTo>
                  <a:pt x="285115" y="176682"/>
                </a:lnTo>
                <a:lnTo>
                  <a:pt x="285948" y="190898"/>
                </a:lnTo>
                <a:lnTo>
                  <a:pt x="298450" y="228803"/>
                </a:lnTo>
                <a:lnTo>
                  <a:pt x="323953" y="257572"/>
                </a:lnTo>
                <a:lnTo>
                  <a:pt x="360251" y="274424"/>
                </a:lnTo>
                <a:lnTo>
                  <a:pt x="389001" y="277672"/>
                </a:lnTo>
                <a:lnTo>
                  <a:pt x="400554" y="277153"/>
                </a:lnTo>
                <a:lnTo>
                  <a:pt x="442122" y="264422"/>
                </a:lnTo>
                <a:lnTo>
                  <a:pt x="468726" y="241109"/>
                </a:lnTo>
                <a:lnTo>
                  <a:pt x="389763" y="241109"/>
                </a:lnTo>
                <a:lnTo>
                  <a:pt x="380239" y="240612"/>
                </a:lnTo>
                <a:lnTo>
                  <a:pt x="341995" y="223586"/>
                </a:lnTo>
                <a:lnTo>
                  <a:pt x="325120" y="191630"/>
                </a:lnTo>
                <a:lnTo>
                  <a:pt x="478536" y="191630"/>
                </a:lnTo>
                <a:lnTo>
                  <a:pt x="478536" y="182041"/>
                </a:lnTo>
                <a:lnTo>
                  <a:pt x="478917" y="178104"/>
                </a:lnTo>
                <a:lnTo>
                  <a:pt x="478917" y="170954"/>
                </a:lnTo>
                <a:lnTo>
                  <a:pt x="478536" y="165417"/>
                </a:lnTo>
                <a:lnTo>
                  <a:pt x="477901" y="160070"/>
                </a:lnTo>
                <a:lnTo>
                  <a:pt x="479806" y="158572"/>
                </a:lnTo>
                <a:lnTo>
                  <a:pt x="325247" y="158572"/>
                </a:lnTo>
                <a:lnTo>
                  <a:pt x="326517" y="152336"/>
                </a:lnTo>
                <a:lnTo>
                  <a:pt x="352171" y="119608"/>
                </a:lnTo>
                <a:lnTo>
                  <a:pt x="382397" y="111836"/>
                </a:lnTo>
                <a:lnTo>
                  <a:pt x="458148" y="111836"/>
                </a:lnTo>
                <a:lnTo>
                  <a:pt x="451532" y="103952"/>
                </a:lnTo>
                <a:lnTo>
                  <a:pt x="408701" y="79140"/>
                </a:lnTo>
                <a:lnTo>
                  <a:pt x="395924" y="76754"/>
                </a:lnTo>
                <a:lnTo>
                  <a:pt x="382397" y="75958"/>
                </a:lnTo>
                <a:close/>
              </a:path>
              <a:path w="480059" h="278129">
                <a:moveTo>
                  <a:pt x="231775" y="112864"/>
                </a:moveTo>
                <a:lnTo>
                  <a:pt x="192532" y="112864"/>
                </a:lnTo>
                <a:lnTo>
                  <a:pt x="192532" y="275958"/>
                </a:lnTo>
                <a:lnTo>
                  <a:pt x="231775" y="275958"/>
                </a:lnTo>
                <a:lnTo>
                  <a:pt x="231775" y="112864"/>
                </a:lnTo>
                <a:close/>
              </a:path>
              <a:path w="480059" h="278129">
                <a:moveTo>
                  <a:pt x="446151" y="213169"/>
                </a:moveTo>
                <a:lnTo>
                  <a:pt x="411497" y="238119"/>
                </a:lnTo>
                <a:lnTo>
                  <a:pt x="389763" y="241109"/>
                </a:lnTo>
                <a:lnTo>
                  <a:pt x="468726" y="241109"/>
                </a:lnTo>
                <a:lnTo>
                  <a:pt x="469519" y="240245"/>
                </a:lnTo>
                <a:lnTo>
                  <a:pt x="446151" y="213169"/>
                </a:lnTo>
                <a:close/>
              </a:path>
              <a:path w="480059" h="278129">
                <a:moveTo>
                  <a:pt x="458148" y="111836"/>
                </a:moveTo>
                <a:lnTo>
                  <a:pt x="382397" y="111836"/>
                </a:lnTo>
                <a:lnTo>
                  <a:pt x="390727" y="112321"/>
                </a:lnTo>
                <a:lnTo>
                  <a:pt x="398557" y="113779"/>
                </a:lnTo>
                <a:lnTo>
                  <a:pt x="433245" y="141312"/>
                </a:lnTo>
                <a:lnTo>
                  <a:pt x="438785" y="158572"/>
                </a:lnTo>
                <a:lnTo>
                  <a:pt x="477647" y="158572"/>
                </a:lnTo>
                <a:lnTo>
                  <a:pt x="459539" y="113494"/>
                </a:lnTo>
                <a:lnTo>
                  <a:pt x="458148" y="111836"/>
                </a:lnTo>
                <a:close/>
              </a:path>
              <a:path w="480059" h="278129">
                <a:moveTo>
                  <a:pt x="287782" y="77749"/>
                </a:moveTo>
                <a:lnTo>
                  <a:pt x="159639" y="77749"/>
                </a:lnTo>
                <a:lnTo>
                  <a:pt x="159639" y="112864"/>
                </a:lnTo>
                <a:lnTo>
                  <a:pt x="287782" y="112864"/>
                </a:lnTo>
                <a:lnTo>
                  <a:pt x="287782" y="77749"/>
                </a:lnTo>
                <a:close/>
              </a:path>
              <a:path w="480059" h="278129">
                <a:moveTo>
                  <a:pt x="263017" y="0"/>
                </a:moveTo>
                <a:lnTo>
                  <a:pt x="255397" y="0"/>
                </a:lnTo>
                <a:lnTo>
                  <a:pt x="241201" y="1079"/>
                </a:lnTo>
                <a:lnTo>
                  <a:pt x="201747" y="26517"/>
                </a:lnTo>
                <a:lnTo>
                  <a:pt x="192532" y="61849"/>
                </a:lnTo>
                <a:lnTo>
                  <a:pt x="192532" y="77749"/>
                </a:lnTo>
                <a:lnTo>
                  <a:pt x="231140" y="77749"/>
                </a:lnTo>
                <a:lnTo>
                  <a:pt x="231140" y="53454"/>
                </a:lnTo>
                <a:lnTo>
                  <a:pt x="233172" y="46507"/>
                </a:lnTo>
                <a:lnTo>
                  <a:pt x="237490" y="42125"/>
                </a:lnTo>
                <a:lnTo>
                  <a:pt x="241681" y="37731"/>
                </a:lnTo>
                <a:lnTo>
                  <a:pt x="247904" y="35547"/>
                </a:lnTo>
                <a:lnTo>
                  <a:pt x="292533" y="35547"/>
                </a:lnTo>
                <a:lnTo>
                  <a:pt x="300863" y="16916"/>
                </a:lnTo>
                <a:lnTo>
                  <a:pt x="270631" y="1078"/>
                </a:lnTo>
                <a:lnTo>
                  <a:pt x="263017" y="0"/>
                </a:lnTo>
                <a:close/>
              </a:path>
              <a:path w="480059" h="278129">
                <a:moveTo>
                  <a:pt x="292533" y="35547"/>
                </a:moveTo>
                <a:lnTo>
                  <a:pt x="260985" y="35547"/>
                </a:lnTo>
                <a:lnTo>
                  <a:pt x="265176" y="36169"/>
                </a:lnTo>
                <a:lnTo>
                  <a:pt x="268986" y="37426"/>
                </a:lnTo>
                <a:lnTo>
                  <a:pt x="272923" y="38671"/>
                </a:lnTo>
                <a:lnTo>
                  <a:pt x="278638" y="42633"/>
                </a:lnTo>
                <a:lnTo>
                  <a:pt x="286385" y="49301"/>
                </a:lnTo>
                <a:lnTo>
                  <a:pt x="292533" y="35547"/>
                </a:lnTo>
                <a:close/>
              </a:path>
            </a:pathLst>
          </a:custGeom>
          <a:solidFill>
            <a:srgbClr val="332C2C"/>
          </a:solidFill>
        </p:spPr>
        <p:txBody>
          <a:bodyPr wrap="square" lIns="0" tIns="0" rIns="0" bIns="0" rtlCol="0"/>
          <a:lstStyle/>
          <a:p>
            <a:endParaRPr/>
          </a:p>
        </p:txBody>
      </p:sp>
      <p:sp>
        <p:nvSpPr>
          <p:cNvPr id="13" name="object 13"/>
          <p:cNvSpPr txBox="1">
            <a:spLocks noGrp="1"/>
          </p:cNvSpPr>
          <p:nvPr>
            <p:ph type="title"/>
          </p:nvPr>
        </p:nvSpPr>
        <p:spPr>
          <a:xfrm>
            <a:off x="8375590" y="1467599"/>
            <a:ext cx="7785159" cy="751488"/>
          </a:xfrm>
          <a:prstGeom prst="rect">
            <a:avLst/>
          </a:prstGeom>
        </p:spPr>
        <p:txBody>
          <a:bodyPr vert="horz" wrap="square" lIns="0" tIns="12700" rIns="0" bIns="0" rtlCol="0">
            <a:spAutoFit/>
          </a:bodyPr>
          <a:lstStyle/>
          <a:p>
            <a:pPr marL="12700">
              <a:lnSpc>
                <a:spcPct val="100000"/>
              </a:lnSpc>
              <a:spcBef>
                <a:spcPts val="100"/>
              </a:spcBef>
            </a:pPr>
            <a:r>
              <a:rPr sz="4800" spc="-335" dirty="0">
                <a:latin typeface="Georgia"/>
                <a:cs typeface="Georgia"/>
              </a:rPr>
              <a:t>Ho</a:t>
            </a:r>
            <a:r>
              <a:rPr sz="4800" spc="-360" dirty="0">
                <a:latin typeface="Georgia"/>
                <a:cs typeface="Georgia"/>
              </a:rPr>
              <a:t>w</a:t>
            </a:r>
            <a:r>
              <a:rPr sz="4800" spc="-250" dirty="0">
                <a:latin typeface="Georgia"/>
                <a:cs typeface="Georgia"/>
              </a:rPr>
              <a:t> </a:t>
            </a:r>
            <a:r>
              <a:rPr lang="en-IN" sz="4800" spc="-250" dirty="0">
                <a:latin typeface="Georgia"/>
                <a:cs typeface="Georgia"/>
              </a:rPr>
              <a:t> </a:t>
            </a:r>
            <a:r>
              <a:rPr sz="4800" spc="-114" dirty="0">
                <a:latin typeface="Georgia"/>
                <a:cs typeface="Georgia"/>
              </a:rPr>
              <a:t>t</a:t>
            </a:r>
            <a:r>
              <a:rPr sz="4800" spc="-170" dirty="0">
                <a:latin typeface="Georgia"/>
                <a:cs typeface="Georgia"/>
              </a:rPr>
              <a:t>o</a:t>
            </a:r>
            <a:r>
              <a:rPr sz="4800" spc="-250" dirty="0">
                <a:latin typeface="Georgia"/>
                <a:cs typeface="Georgia"/>
              </a:rPr>
              <a:t> </a:t>
            </a:r>
            <a:r>
              <a:rPr sz="4800" spc="-140" dirty="0">
                <a:latin typeface="Georgia"/>
                <a:cs typeface="Georgia"/>
              </a:rPr>
              <a:t>Creat</a:t>
            </a:r>
            <a:r>
              <a:rPr sz="4800" spc="-135" dirty="0">
                <a:latin typeface="Georgia"/>
                <a:cs typeface="Georgia"/>
              </a:rPr>
              <a:t>e</a:t>
            </a:r>
            <a:r>
              <a:rPr sz="4800" spc="-254" dirty="0">
                <a:latin typeface="Georgia"/>
                <a:cs typeface="Georgia"/>
              </a:rPr>
              <a:t> </a:t>
            </a:r>
            <a:r>
              <a:rPr sz="4800" spc="-180" dirty="0">
                <a:latin typeface="Georgia"/>
                <a:cs typeface="Georgia"/>
              </a:rPr>
              <a:t>Your</a:t>
            </a:r>
            <a:r>
              <a:rPr sz="4800" spc="-245" dirty="0">
                <a:latin typeface="Georgia"/>
                <a:cs typeface="Georgia"/>
              </a:rPr>
              <a:t> </a:t>
            </a:r>
            <a:r>
              <a:rPr sz="4800" spc="-195" dirty="0">
                <a:latin typeface="Georgia"/>
                <a:cs typeface="Georgia"/>
              </a:rPr>
              <a:t>Exoplanet</a:t>
            </a:r>
            <a:endParaRPr sz="4800" dirty="0">
              <a:latin typeface="Georgia"/>
              <a:cs typeface="Georgia"/>
            </a:endParaRPr>
          </a:p>
        </p:txBody>
      </p:sp>
      <p:sp>
        <p:nvSpPr>
          <p:cNvPr id="14" name="object 14"/>
          <p:cNvSpPr txBox="1"/>
          <p:nvPr/>
        </p:nvSpPr>
        <p:spPr>
          <a:xfrm>
            <a:off x="8405228" y="3414751"/>
            <a:ext cx="7503795" cy="5266690"/>
          </a:xfrm>
          <a:prstGeom prst="rect">
            <a:avLst/>
          </a:prstGeom>
        </p:spPr>
        <p:txBody>
          <a:bodyPr vert="horz" wrap="square" lIns="0" tIns="7620" rIns="0" bIns="0" rtlCol="0">
            <a:spAutoFit/>
          </a:bodyPr>
          <a:lstStyle/>
          <a:p>
            <a:pPr marL="12700" marR="5080">
              <a:lnSpc>
                <a:spcPct val="101400"/>
              </a:lnSpc>
              <a:spcBef>
                <a:spcPts val="60"/>
              </a:spcBef>
            </a:pPr>
            <a:r>
              <a:rPr sz="2750" spc="55"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0" dirty="0">
                <a:solidFill>
                  <a:srgbClr val="332C2C"/>
                </a:solidFill>
                <a:latin typeface="Verdana"/>
                <a:cs typeface="Verdana"/>
              </a:rPr>
              <a:t>o</a:t>
            </a:r>
            <a:r>
              <a:rPr sz="2750" spc="165" dirty="0">
                <a:solidFill>
                  <a:srgbClr val="332C2C"/>
                </a:solidFill>
                <a:latin typeface="Verdana"/>
                <a:cs typeface="Verdana"/>
              </a:rPr>
              <a:t>w</a:t>
            </a:r>
            <a:r>
              <a:rPr sz="2750" spc="120" dirty="0">
                <a:solidFill>
                  <a:srgbClr val="332C2C"/>
                </a:solidFill>
                <a:latin typeface="Verdana"/>
                <a:cs typeface="Verdana"/>
              </a:rPr>
              <a:t>n</a:t>
            </a:r>
            <a:r>
              <a:rPr sz="2750" spc="-245" dirty="0">
                <a:solidFill>
                  <a:srgbClr val="332C2C"/>
                </a:solidFill>
                <a:latin typeface="Verdana"/>
                <a:cs typeface="Verdana"/>
              </a:rPr>
              <a:t> </a:t>
            </a:r>
            <a:r>
              <a:rPr sz="2750" spc="-20" dirty="0">
                <a:latin typeface="Verdana"/>
                <a:cs typeface="Verdana"/>
              </a:rPr>
              <a:t>e</a:t>
            </a:r>
            <a:r>
              <a:rPr sz="2750" spc="-215" dirty="0">
                <a:latin typeface="Verdana"/>
                <a:cs typeface="Verdana"/>
              </a:rPr>
              <a:t>x</a:t>
            </a:r>
            <a:r>
              <a:rPr sz="2750" spc="50" dirty="0">
                <a:latin typeface="Verdana"/>
                <a:cs typeface="Verdana"/>
              </a:rPr>
              <a:t>o</a:t>
            </a:r>
            <a:r>
              <a:rPr sz="2750" spc="145" dirty="0">
                <a:latin typeface="Verdana"/>
                <a:cs typeface="Verdana"/>
              </a:rPr>
              <a:t>p</a:t>
            </a:r>
            <a:r>
              <a:rPr sz="2750" spc="-20" dirty="0">
                <a:latin typeface="Verdana"/>
                <a:cs typeface="Verdana"/>
              </a:rPr>
              <a:t>l</a:t>
            </a:r>
            <a:r>
              <a:rPr sz="2750" spc="-35" dirty="0">
                <a:latin typeface="Verdana"/>
                <a:cs typeface="Verdana"/>
              </a:rPr>
              <a:t>a</a:t>
            </a:r>
            <a:r>
              <a:rPr sz="2750" spc="114" dirty="0">
                <a:latin typeface="Verdana"/>
                <a:cs typeface="Verdana"/>
              </a:rPr>
              <a:t>n</a:t>
            </a:r>
            <a:r>
              <a:rPr sz="2750" spc="20" dirty="0">
                <a:latin typeface="Verdana"/>
                <a:cs typeface="Verdana"/>
              </a:rPr>
              <a:t>e</a:t>
            </a:r>
            <a:r>
              <a:rPr sz="2750" spc="35" dirty="0">
                <a:latin typeface="Verdana"/>
                <a:cs typeface="Verdana"/>
              </a:rPr>
              <a:t>t</a:t>
            </a:r>
            <a:r>
              <a:rPr sz="2750" spc="-245" dirty="0">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85" dirty="0">
                <a:solidFill>
                  <a:srgbClr val="332C2C"/>
                </a:solidFill>
                <a:latin typeface="Verdana"/>
                <a:cs typeface="Verdana"/>
              </a:rPr>
              <a:t>n  </a:t>
            </a:r>
            <a:r>
              <a:rPr sz="2750" spc="-20" dirty="0">
                <a:solidFill>
                  <a:srgbClr val="332C2C"/>
                </a:solidFill>
                <a:latin typeface="Verdana"/>
                <a:cs typeface="Verdana"/>
              </a:rPr>
              <a:t>e</a:t>
            </a:r>
            <a:r>
              <a:rPr sz="2750" spc="-215" dirty="0">
                <a:solidFill>
                  <a:srgbClr val="332C2C"/>
                </a:solidFill>
                <a:latin typeface="Verdana"/>
                <a:cs typeface="Verdana"/>
              </a:rPr>
              <a:t>x</a:t>
            </a:r>
            <a:r>
              <a:rPr sz="2750" spc="20" dirty="0">
                <a:solidFill>
                  <a:srgbClr val="332C2C"/>
                </a:solidFill>
                <a:latin typeface="Verdana"/>
                <a:cs typeface="Verdana"/>
              </a:rPr>
              <a:t>e</a:t>
            </a:r>
            <a:r>
              <a:rPr sz="2750" spc="-110" dirty="0">
                <a:solidFill>
                  <a:srgbClr val="332C2C"/>
                </a:solidFill>
                <a:latin typeface="Verdana"/>
                <a:cs typeface="Verdana"/>
              </a:rPr>
              <a:t>r</a:t>
            </a:r>
            <a:r>
              <a:rPr sz="2750" spc="90" dirty="0">
                <a:solidFill>
                  <a:srgbClr val="332C2C"/>
                </a:solidFill>
                <a:latin typeface="Verdana"/>
                <a:cs typeface="Verdana"/>
              </a:rPr>
              <a:t>c</a:t>
            </a:r>
            <a:r>
              <a:rPr sz="2750" spc="-20" dirty="0">
                <a:solidFill>
                  <a:srgbClr val="332C2C"/>
                </a:solidFill>
                <a:latin typeface="Verdana"/>
                <a:cs typeface="Verdana"/>
              </a:rPr>
              <a:t>i</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20" dirty="0">
                <a:latin typeface="Verdana"/>
                <a:cs typeface="Verdana"/>
              </a:rPr>
              <a:t>i</a:t>
            </a:r>
            <a:r>
              <a:rPr sz="2750" spc="240" dirty="0">
                <a:latin typeface="Verdana"/>
                <a:cs typeface="Verdana"/>
              </a:rPr>
              <a:t>m</a:t>
            </a:r>
            <a:r>
              <a:rPr sz="2750" spc="-35" dirty="0">
                <a:latin typeface="Verdana"/>
                <a:cs typeface="Verdana"/>
              </a:rPr>
              <a:t>a</a:t>
            </a:r>
            <a:r>
              <a:rPr sz="2750" spc="165" dirty="0">
                <a:latin typeface="Verdana"/>
                <a:cs typeface="Verdana"/>
              </a:rPr>
              <a:t>g</a:t>
            </a:r>
            <a:r>
              <a:rPr sz="2750" spc="-20" dirty="0">
                <a:latin typeface="Verdana"/>
                <a:cs typeface="Verdana"/>
              </a:rPr>
              <a:t>i</a:t>
            </a:r>
            <a:r>
              <a:rPr sz="2750" spc="114" dirty="0">
                <a:latin typeface="Verdana"/>
                <a:cs typeface="Verdana"/>
              </a:rPr>
              <a:t>n</a:t>
            </a:r>
            <a:r>
              <a:rPr sz="2750" spc="-35" dirty="0">
                <a:latin typeface="Verdana"/>
                <a:cs typeface="Verdana"/>
              </a:rPr>
              <a:t>a</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20" dirty="0">
                <a:latin typeface="Verdana"/>
                <a:cs typeface="Verdana"/>
              </a:rPr>
              <a:t>n</a:t>
            </a:r>
            <a:r>
              <a:rPr sz="2750" spc="-37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114" dirty="0">
                <a:solidFill>
                  <a:srgbClr val="332C2C"/>
                </a:solidFill>
                <a:latin typeface="Verdana"/>
                <a:cs typeface="Verdana"/>
              </a:rPr>
              <a:t>n</a:t>
            </a:r>
            <a:r>
              <a:rPr sz="2750" spc="25" dirty="0">
                <a:solidFill>
                  <a:srgbClr val="332C2C"/>
                </a:solidFill>
                <a:latin typeface="Verdana"/>
                <a:cs typeface="Verdana"/>
              </a:rPr>
              <a:t>k</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b</a:t>
            </a:r>
            <a:r>
              <a:rPr sz="2750" spc="50" dirty="0">
                <a:solidFill>
                  <a:srgbClr val="332C2C"/>
                </a:solidFill>
                <a:latin typeface="Verdana"/>
                <a:cs typeface="Verdana"/>
              </a:rPr>
              <a:t>o</a:t>
            </a:r>
            <a:r>
              <a:rPr sz="2750" spc="105" dirty="0">
                <a:solidFill>
                  <a:srgbClr val="332C2C"/>
                </a:solidFill>
                <a:latin typeface="Verdana"/>
                <a:cs typeface="Verdana"/>
              </a:rPr>
              <a:t>u</a:t>
            </a:r>
            <a:r>
              <a:rPr sz="2750" spc="35" dirty="0">
                <a:solidFill>
                  <a:srgbClr val="332C2C"/>
                </a:solidFill>
                <a:latin typeface="Verdana"/>
                <a:cs typeface="Verdana"/>
              </a:rPr>
              <a:t>t</a:t>
            </a:r>
            <a:r>
              <a:rPr sz="2750" spc="-250" dirty="0">
                <a:solidFill>
                  <a:srgbClr val="332C2C"/>
                </a:solidFill>
                <a:latin typeface="Verdana"/>
                <a:cs typeface="Verdana"/>
              </a:rPr>
              <a:t> </a:t>
            </a:r>
            <a:r>
              <a:rPr sz="2750" spc="-20" dirty="0">
                <a:solidFill>
                  <a:srgbClr val="332C2C"/>
                </a:solidFill>
                <a:latin typeface="Verdana"/>
                <a:cs typeface="Verdana"/>
              </a:rPr>
              <a:t>i</a:t>
            </a:r>
            <a:r>
              <a:rPr sz="2750" spc="30" dirty="0">
                <a:solidFill>
                  <a:srgbClr val="332C2C"/>
                </a:solidFill>
                <a:latin typeface="Verdana"/>
                <a:cs typeface="Verdana"/>
              </a:rPr>
              <a:t>t</a:t>
            </a:r>
            <a:r>
              <a:rPr sz="2750" spc="-70" dirty="0">
                <a:solidFill>
                  <a:srgbClr val="332C2C"/>
                </a:solidFill>
                <a:latin typeface="Verdana"/>
                <a:cs typeface="Verdana"/>
              </a:rPr>
              <a:t>s  </a:t>
            </a:r>
            <a:r>
              <a:rPr sz="2750" spc="-114" dirty="0">
                <a:solidFill>
                  <a:srgbClr val="332C2C"/>
                </a:solidFill>
                <a:latin typeface="Verdana"/>
                <a:cs typeface="Verdana"/>
              </a:rPr>
              <a:t>size,</a:t>
            </a:r>
            <a:r>
              <a:rPr sz="2750" spc="-250" dirty="0">
                <a:solidFill>
                  <a:srgbClr val="332C2C"/>
                </a:solidFill>
                <a:latin typeface="Verdana"/>
                <a:cs typeface="Verdana"/>
              </a:rPr>
              <a:t> </a:t>
            </a:r>
            <a:r>
              <a:rPr sz="2750" spc="-5" dirty="0">
                <a:solidFill>
                  <a:srgbClr val="332C2C"/>
                </a:solidFill>
                <a:latin typeface="Verdana"/>
                <a:cs typeface="Verdana"/>
              </a:rPr>
              <a:t>atmosphere,</a:t>
            </a:r>
            <a:r>
              <a:rPr sz="2750" spc="-250" dirty="0">
                <a:solidFill>
                  <a:srgbClr val="332C2C"/>
                </a:solidFill>
                <a:latin typeface="Verdana"/>
                <a:cs typeface="Verdana"/>
              </a:rPr>
              <a:t> </a:t>
            </a:r>
            <a:r>
              <a:rPr sz="2750" spc="80" dirty="0">
                <a:solidFill>
                  <a:srgbClr val="332C2C"/>
                </a:solidFill>
                <a:latin typeface="Verdana"/>
                <a:cs typeface="Verdana"/>
              </a:rPr>
              <a:t>and</a:t>
            </a:r>
            <a:r>
              <a:rPr sz="2750" spc="-250" dirty="0">
                <a:solidFill>
                  <a:srgbClr val="332C2C"/>
                </a:solidFill>
                <a:latin typeface="Verdana"/>
                <a:cs typeface="Verdana"/>
              </a:rPr>
              <a:t> </a:t>
            </a:r>
            <a:r>
              <a:rPr sz="2750" spc="30" dirty="0">
                <a:solidFill>
                  <a:srgbClr val="332C2C"/>
                </a:solidFill>
                <a:latin typeface="Verdana"/>
                <a:cs typeface="Verdana"/>
              </a:rPr>
              <a:t>potential</a:t>
            </a:r>
            <a:r>
              <a:rPr sz="2750" spc="-250" dirty="0">
                <a:solidFill>
                  <a:srgbClr val="332C2C"/>
                </a:solidFill>
                <a:latin typeface="Verdana"/>
                <a:cs typeface="Verdana"/>
              </a:rPr>
              <a:t> </a:t>
            </a:r>
            <a:r>
              <a:rPr sz="2750" spc="-25" dirty="0">
                <a:solidFill>
                  <a:srgbClr val="332C2C"/>
                </a:solidFill>
                <a:latin typeface="Verdana"/>
                <a:cs typeface="Verdana"/>
              </a:rPr>
              <a:t>for</a:t>
            </a:r>
            <a:r>
              <a:rPr sz="2750" spc="-250" dirty="0">
                <a:solidFill>
                  <a:srgbClr val="332C2C"/>
                </a:solidFill>
                <a:latin typeface="Verdana"/>
                <a:cs typeface="Verdana"/>
              </a:rPr>
              <a:t> </a:t>
            </a:r>
            <a:r>
              <a:rPr sz="2750" spc="-100" dirty="0">
                <a:latin typeface="Verdana"/>
                <a:cs typeface="Verdana"/>
              </a:rPr>
              <a:t>life</a:t>
            </a:r>
            <a:r>
              <a:rPr sz="2750" spc="-100" dirty="0">
                <a:solidFill>
                  <a:srgbClr val="332C2C"/>
                </a:solidFill>
                <a:latin typeface="Verdana"/>
                <a:cs typeface="Verdana"/>
              </a:rPr>
              <a:t>.</a:t>
            </a:r>
            <a:r>
              <a:rPr sz="2750" spc="-245" dirty="0">
                <a:solidFill>
                  <a:srgbClr val="332C2C"/>
                </a:solidFill>
                <a:latin typeface="Verdana"/>
                <a:cs typeface="Verdana"/>
              </a:rPr>
              <a:t> </a:t>
            </a:r>
            <a:r>
              <a:rPr sz="2750" spc="55" dirty="0">
                <a:solidFill>
                  <a:srgbClr val="332C2C"/>
                </a:solidFill>
                <a:latin typeface="Verdana"/>
                <a:cs typeface="Verdana"/>
              </a:rPr>
              <a:t>Will </a:t>
            </a:r>
            <a:r>
              <a:rPr sz="2750" spc="-955" dirty="0">
                <a:solidFill>
                  <a:srgbClr val="332C2C"/>
                </a:solidFill>
                <a:latin typeface="Verdana"/>
                <a:cs typeface="Verdana"/>
              </a:rPr>
              <a:t> </a:t>
            </a:r>
            <a:r>
              <a:rPr sz="2750" spc="-20" dirty="0">
                <a:solidFill>
                  <a:srgbClr val="332C2C"/>
                </a:solidFill>
                <a:latin typeface="Verdana"/>
                <a:cs typeface="Verdana"/>
              </a:rPr>
              <a:t>i</a:t>
            </a:r>
            <a:r>
              <a:rPr sz="2750" spc="35" dirty="0">
                <a:solidFill>
                  <a:srgbClr val="332C2C"/>
                </a:solidFill>
                <a:latin typeface="Verdana"/>
                <a:cs typeface="Verdana"/>
              </a:rPr>
              <a:t>t</a:t>
            </a:r>
            <a:r>
              <a:rPr sz="2750" spc="-250" dirty="0">
                <a:solidFill>
                  <a:srgbClr val="332C2C"/>
                </a:solidFill>
                <a:latin typeface="Verdana"/>
                <a:cs typeface="Verdana"/>
              </a:rPr>
              <a:t> </a:t>
            </a:r>
            <a:r>
              <a:rPr sz="2750" spc="114" dirty="0">
                <a:solidFill>
                  <a:srgbClr val="332C2C"/>
                </a:solidFill>
                <a:latin typeface="Verdana"/>
                <a:cs typeface="Verdana"/>
              </a:rPr>
              <a:t>h</a:t>
            </a:r>
            <a:r>
              <a:rPr sz="2750" spc="-60" dirty="0">
                <a:solidFill>
                  <a:srgbClr val="332C2C"/>
                </a:solidFill>
                <a:latin typeface="Verdana"/>
                <a:cs typeface="Verdana"/>
              </a:rPr>
              <a:t>a</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85" dirty="0">
                <a:solidFill>
                  <a:srgbClr val="332C2C"/>
                </a:solidFill>
                <a:latin typeface="Verdana"/>
                <a:cs typeface="Verdana"/>
              </a:rPr>
              <a:t>c</a:t>
            </a:r>
            <a:r>
              <a:rPr sz="2750" spc="-20" dirty="0">
                <a:solidFill>
                  <a:srgbClr val="332C2C"/>
                </a:solidFill>
                <a:latin typeface="Verdana"/>
                <a:cs typeface="Verdana"/>
              </a:rPr>
              <a:t>e</a:t>
            </a:r>
            <a:r>
              <a:rPr sz="2750" spc="-35" dirty="0">
                <a:solidFill>
                  <a:srgbClr val="332C2C"/>
                </a:solidFill>
                <a:latin typeface="Verdana"/>
                <a:cs typeface="Verdana"/>
              </a:rPr>
              <a:t>a</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05" dirty="0">
                <a:solidFill>
                  <a:srgbClr val="332C2C"/>
                </a:solidFill>
                <a:latin typeface="Verdana"/>
                <a:cs typeface="Verdana"/>
              </a:rPr>
              <a:t>u</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05" dirty="0">
                <a:solidFill>
                  <a:srgbClr val="332C2C"/>
                </a:solidFill>
                <a:latin typeface="Verdana"/>
                <a:cs typeface="Verdana"/>
              </a:rPr>
              <a:t>u</a:t>
            </a:r>
            <a:r>
              <a:rPr sz="2750" spc="114" dirty="0">
                <a:solidFill>
                  <a:srgbClr val="332C2C"/>
                </a:solidFill>
                <a:latin typeface="Verdana"/>
                <a:cs typeface="Verdana"/>
              </a:rPr>
              <a:t>n</a:t>
            </a:r>
            <a:r>
              <a:rPr sz="2750" spc="-20" dirty="0">
                <a:solidFill>
                  <a:srgbClr val="332C2C"/>
                </a:solidFill>
                <a:latin typeface="Verdana"/>
                <a:cs typeface="Verdana"/>
              </a:rPr>
              <a:t>i</a:t>
            </a:r>
            <a:r>
              <a:rPr sz="2750" spc="145" dirty="0">
                <a:solidFill>
                  <a:srgbClr val="332C2C"/>
                </a:solidFill>
                <a:latin typeface="Verdana"/>
                <a:cs typeface="Verdana"/>
              </a:rPr>
              <a:t>q</a:t>
            </a:r>
            <a:r>
              <a:rPr sz="2750" spc="105" dirty="0">
                <a:solidFill>
                  <a:srgbClr val="332C2C"/>
                </a:solidFill>
                <a:latin typeface="Verdana"/>
                <a:cs typeface="Verdana"/>
              </a:rPr>
              <a:t>u</a:t>
            </a:r>
            <a:r>
              <a:rPr sz="2750" spc="15" dirty="0">
                <a:solidFill>
                  <a:srgbClr val="332C2C"/>
                </a:solidFill>
                <a:latin typeface="Verdana"/>
                <a:cs typeface="Verdana"/>
              </a:rPr>
              <a:t>e  </a:t>
            </a:r>
            <a:r>
              <a:rPr sz="2750" spc="125" dirty="0">
                <a:solidFill>
                  <a:srgbClr val="332C2C"/>
                </a:solidFill>
                <a:latin typeface="Verdana"/>
                <a:cs typeface="Verdana"/>
              </a:rPr>
              <a:t>w</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140" dirty="0">
                <a:solidFill>
                  <a:srgbClr val="332C2C"/>
                </a:solidFill>
                <a:latin typeface="Verdana"/>
                <a:cs typeface="Verdana"/>
              </a:rPr>
              <a:t>p</a:t>
            </a:r>
            <a:r>
              <a:rPr sz="2750" spc="-35" dirty="0">
                <a:solidFill>
                  <a:srgbClr val="332C2C"/>
                </a:solidFill>
                <a:latin typeface="Verdana"/>
                <a:cs typeface="Verdana"/>
              </a:rPr>
              <a:t>a</a:t>
            </a:r>
            <a:r>
              <a:rPr sz="2750" spc="-5" dirty="0">
                <a:solidFill>
                  <a:srgbClr val="332C2C"/>
                </a:solidFill>
                <a:latin typeface="Verdana"/>
                <a:cs typeface="Verdana"/>
              </a:rPr>
              <a:t>t</a:t>
            </a:r>
            <a:r>
              <a:rPr sz="2750" spc="-20" dirty="0">
                <a:solidFill>
                  <a:srgbClr val="332C2C"/>
                </a:solidFill>
                <a:latin typeface="Verdana"/>
                <a:cs typeface="Verdana"/>
              </a:rPr>
              <a:t>t</a:t>
            </a:r>
            <a:r>
              <a:rPr sz="2750" spc="20" dirty="0">
                <a:solidFill>
                  <a:srgbClr val="332C2C"/>
                </a:solidFill>
                <a:latin typeface="Verdana"/>
                <a:cs typeface="Verdana"/>
              </a:rPr>
              <a:t>e</a:t>
            </a:r>
            <a:r>
              <a:rPr sz="2750" spc="-95" dirty="0">
                <a:solidFill>
                  <a:srgbClr val="332C2C"/>
                </a:solidFill>
                <a:latin typeface="Verdana"/>
                <a:cs typeface="Verdana"/>
              </a:rPr>
              <a:t>r</a:t>
            </a:r>
            <a:r>
              <a:rPr sz="2750" spc="114" dirty="0">
                <a:solidFill>
                  <a:srgbClr val="332C2C"/>
                </a:solidFill>
                <a:latin typeface="Verdana"/>
                <a:cs typeface="Verdana"/>
              </a:rPr>
              <a:t>n</a:t>
            </a:r>
            <a:r>
              <a:rPr sz="2750" spc="-140" dirty="0">
                <a:solidFill>
                  <a:srgbClr val="332C2C"/>
                </a:solidFill>
                <a:latin typeface="Verdana"/>
                <a:cs typeface="Verdana"/>
              </a:rPr>
              <a:t>s</a:t>
            </a:r>
            <a:r>
              <a:rPr sz="2750" spc="60" dirty="0">
                <a:solidFill>
                  <a:srgbClr val="332C2C"/>
                </a:solidFill>
                <a:latin typeface="Verdana"/>
                <a:cs typeface="Verdana"/>
              </a:rPr>
              <a:t>?</a:t>
            </a:r>
            <a:r>
              <a:rPr sz="2750" spc="-250" dirty="0">
                <a:solidFill>
                  <a:srgbClr val="332C2C"/>
                </a:solidFill>
                <a:latin typeface="Verdana"/>
                <a:cs typeface="Verdana"/>
              </a:rPr>
              <a:t> </a:t>
            </a:r>
            <a:r>
              <a:rPr sz="2750" spc="160" dirty="0">
                <a:solidFill>
                  <a:srgbClr val="332C2C"/>
                </a:solidFill>
                <a:latin typeface="Verdana"/>
                <a:cs typeface="Verdana"/>
              </a:rPr>
              <a:t>U</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40" dirty="0">
                <a:solidFill>
                  <a:srgbClr val="332C2C"/>
                </a:solidFill>
                <a:latin typeface="Verdana"/>
                <a:cs typeface="Verdana"/>
              </a:rPr>
              <a:t>v</a:t>
            </a:r>
            <a:r>
              <a:rPr sz="2750" spc="-20" dirty="0">
                <a:solidFill>
                  <a:srgbClr val="332C2C"/>
                </a:solidFill>
                <a:latin typeface="Verdana"/>
                <a:cs typeface="Verdana"/>
              </a:rPr>
              <a:t>i</a:t>
            </a:r>
            <a:r>
              <a:rPr sz="2750" spc="5" dirty="0">
                <a:solidFill>
                  <a:srgbClr val="332C2C"/>
                </a:solidFill>
                <a:latin typeface="Verdana"/>
                <a:cs typeface="Verdana"/>
              </a:rPr>
              <a:t>t</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55" dirty="0">
                <a:solidFill>
                  <a:srgbClr val="332C2C"/>
                </a:solidFill>
                <a:latin typeface="Verdana"/>
                <a:cs typeface="Verdana"/>
              </a:rPr>
              <a:t>design</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40" dirty="0">
                <a:solidFill>
                  <a:srgbClr val="332C2C"/>
                </a:solidFill>
                <a:latin typeface="Verdana"/>
                <a:cs typeface="Verdana"/>
              </a:rPr>
              <a:t>world</a:t>
            </a:r>
            <a:r>
              <a:rPr sz="2750" spc="-250" dirty="0">
                <a:solidFill>
                  <a:srgbClr val="332C2C"/>
                </a:solidFill>
                <a:latin typeface="Verdana"/>
                <a:cs typeface="Verdana"/>
              </a:rPr>
              <a:t> </a:t>
            </a:r>
            <a:r>
              <a:rPr sz="2750" spc="35" dirty="0">
                <a:solidFill>
                  <a:srgbClr val="332C2C"/>
                </a:solidFill>
                <a:latin typeface="Verdana"/>
                <a:cs typeface="Verdana"/>
              </a:rPr>
              <a:t>that</a:t>
            </a:r>
            <a:r>
              <a:rPr sz="2750" spc="-250" dirty="0">
                <a:solidFill>
                  <a:srgbClr val="332C2C"/>
                </a:solidFill>
                <a:latin typeface="Verdana"/>
                <a:cs typeface="Verdana"/>
              </a:rPr>
              <a:t> </a:t>
            </a:r>
            <a:r>
              <a:rPr sz="2750" spc="-55" dirty="0">
                <a:solidFill>
                  <a:srgbClr val="332C2C"/>
                </a:solidFill>
                <a:latin typeface="Verdana"/>
                <a:cs typeface="Verdana"/>
              </a:rPr>
              <a:t>is</a:t>
            </a:r>
            <a:r>
              <a:rPr sz="2750" spc="-250" dirty="0">
                <a:solidFill>
                  <a:srgbClr val="332C2C"/>
                </a:solidFill>
                <a:latin typeface="Verdana"/>
                <a:cs typeface="Verdana"/>
              </a:rPr>
              <a:t> </a:t>
            </a:r>
            <a:r>
              <a:rPr sz="2750" spc="-20" dirty="0">
                <a:solidFill>
                  <a:srgbClr val="332C2C"/>
                </a:solidFill>
                <a:latin typeface="Verdana"/>
                <a:cs typeface="Verdana"/>
              </a:rPr>
              <a:t>truly</a:t>
            </a:r>
            <a:r>
              <a:rPr sz="2750" spc="-250" dirty="0">
                <a:solidFill>
                  <a:srgbClr val="332C2C"/>
                </a:solidFill>
                <a:latin typeface="Verdana"/>
                <a:cs typeface="Verdana"/>
              </a:rPr>
              <a:t> </a:t>
            </a:r>
            <a:r>
              <a:rPr sz="2750" spc="-40" dirty="0">
                <a:latin typeface="Verdana"/>
                <a:cs typeface="Verdana"/>
              </a:rPr>
              <a:t>one-of-a-kind</a:t>
            </a:r>
            <a:r>
              <a:rPr sz="2750" spc="-40" dirty="0">
                <a:solidFill>
                  <a:srgbClr val="332C2C"/>
                </a:solidFill>
                <a:latin typeface="Verdana"/>
                <a:cs typeface="Verdana"/>
              </a:rPr>
              <a:t>.</a:t>
            </a:r>
            <a:endParaRPr sz="2750">
              <a:latin typeface="Verdana"/>
              <a:cs typeface="Verdana"/>
            </a:endParaRPr>
          </a:p>
          <a:p>
            <a:pPr marL="1005840" marR="1609090" indent="2540" algn="ctr">
              <a:lnSpc>
                <a:spcPct val="100899"/>
              </a:lnSpc>
              <a:spcBef>
                <a:spcPts val="1260"/>
              </a:spcBef>
            </a:pPr>
            <a:r>
              <a:rPr sz="3300" spc="130" dirty="0">
                <a:latin typeface="Times New Roman"/>
                <a:cs typeface="Times New Roman"/>
              </a:rPr>
              <a:t>our</a:t>
            </a:r>
            <a:r>
              <a:rPr sz="3300" spc="-195" dirty="0">
                <a:latin typeface="Times New Roman"/>
                <a:cs typeface="Times New Roman"/>
              </a:rPr>
              <a:t> </a:t>
            </a:r>
            <a:r>
              <a:rPr sz="3300" spc="10" dirty="0">
                <a:latin typeface="Times New Roman"/>
                <a:cs typeface="Times New Roman"/>
              </a:rPr>
              <a:t>web</a:t>
            </a:r>
            <a:r>
              <a:rPr sz="3300" spc="-195" dirty="0">
                <a:latin typeface="Times New Roman"/>
                <a:cs typeface="Times New Roman"/>
              </a:rPr>
              <a:t> </a:t>
            </a:r>
            <a:r>
              <a:rPr sz="3300" spc="55" dirty="0">
                <a:latin typeface="Times New Roman"/>
                <a:cs typeface="Times New Roman"/>
              </a:rPr>
              <a:t>site</a:t>
            </a:r>
            <a:r>
              <a:rPr sz="3300" spc="-190" dirty="0">
                <a:latin typeface="Times New Roman"/>
                <a:cs typeface="Times New Roman"/>
              </a:rPr>
              <a:t> </a:t>
            </a:r>
            <a:r>
              <a:rPr sz="3300" spc="-20" dirty="0">
                <a:latin typeface="Times New Roman"/>
                <a:cs typeface="Times New Roman"/>
              </a:rPr>
              <a:t>will</a:t>
            </a:r>
            <a:r>
              <a:rPr sz="3300" spc="-195" dirty="0">
                <a:latin typeface="Times New Roman"/>
                <a:cs typeface="Times New Roman"/>
              </a:rPr>
              <a:t> </a:t>
            </a:r>
            <a:r>
              <a:rPr sz="3300" spc="105" dirty="0">
                <a:latin typeface="Times New Roman"/>
                <a:cs typeface="Times New Roman"/>
              </a:rPr>
              <a:t>help</a:t>
            </a:r>
            <a:r>
              <a:rPr sz="3300" spc="-190" dirty="0">
                <a:latin typeface="Times New Roman"/>
                <a:cs typeface="Times New Roman"/>
              </a:rPr>
              <a:t> </a:t>
            </a:r>
            <a:r>
              <a:rPr sz="3300" spc="35" dirty="0">
                <a:latin typeface="Times New Roman"/>
                <a:cs typeface="Times New Roman"/>
              </a:rPr>
              <a:t>you  </a:t>
            </a:r>
            <a:r>
              <a:rPr sz="3300" spc="125" dirty="0">
                <a:latin typeface="Times New Roman"/>
                <a:cs typeface="Times New Roman"/>
              </a:rPr>
              <a:t>ﬁnd</a:t>
            </a:r>
            <a:r>
              <a:rPr sz="3300" spc="-210" dirty="0">
                <a:latin typeface="Times New Roman"/>
                <a:cs typeface="Times New Roman"/>
              </a:rPr>
              <a:t> </a:t>
            </a:r>
            <a:r>
              <a:rPr sz="3300" spc="130" dirty="0">
                <a:latin typeface="Times New Roman"/>
                <a:cs typeface="Times New Roman"/>
              </a:rPr>
              <a:t>the</a:t>
            </a:r>
            <a:r>
              <a:rPr sz="3300" spc="-204" dirty="0">
                <a:latin typeface="Times New Roman"/>
                <a:cs typeface="Times New Roman"/>
              </a:rPr>
              <a:t> </a:t>
            </a:r>
            <a:r>
              <a:rPr sz="3300" spc="30" dirty="0">
                <a:latin typeface="Times New Roman"/>
                <a:cs typeface="Times New Roman"/>
              </a:rPr>
              <a:t>closest</a:t>
            </a:r>
            <a:r>
              <a:rPr sz="3300" spc="-200" dirty="0">
                <a:latin typeface="Times New Roman"/>
                <a:cs typeface="Times New Roman"/>
              </a:rPr>
              <a:t> </a:t>
            </a:r>
            <a:r>
              <a:rPr sz="3300" spc="75" dirty="0">
                <a:latin typeface="Times New Roman"/>
                <a:cs typeface="Times New Roman"/>
              </a:rPr>
              <a:t>resemblance </a:t>
            </a:r>
            <a:r>
              <a:rPr sz="3300" spc="-810" dirty="0">
                <a:latin typeface="Times New Roman"/>
                <a:cs typeface="Times New Roman"/>
              </a:rPr>
              <a:t> </a:t>
            </a:r>
            <a:r>
              <a:rPr sz="3300" spc="-45" dirty="0">
                <a:latin typeface="Times New Roman"/>
                <a:cs typeface="Times New Roman"/>
              </a:rPr>
              <a:t>of</a:t>
            </a:r>
            <a:r>
              <a:rPr sz="3300" spc="-195" dirty="0">
                <a:latin typeface="Times New Roman"/>
                <a:cs typeface="Times New Roman"/>
              </a:rPr>
              <a:t> </a:t>
            </a:r>
            <a:r>
              <a:rPr sz="3300" spc="80" dirty="0">
                <a:latin typeface="Times New Roman"/>
                <a:cs typeface="Times New Roman"/>
              </a:rPr>
              <a:t>your</a:t>
            </a:r>
            <a:r>
              <a:rPr sz="3300" spc="-190" dirty="0">
                <a:latin typeface="Times New Roman"/>
                <a:cs typeface="Times New Roman"/>
              </a:rPr>
              <a:t> </a:t>
            </a:r>
            <a:r>
              <a:rPr sz="3300" spc="50" dirty="0">
                <a:latin typeface="Times New Roman"/>
                <a:cs typeface="Times New Roman"/>
              </a:rPr>
              <a:t>exoplane</a:t>
            </a:r>
            <a:r>
              <a:rPr sz="3300" spc="35" dirty="0">
                <a:latin typeface="Times New Roman"/>
                <a:cs typeface="Times New Roman"/>
              </a:rPr>
              <a:t>t</a:t>
            </a:r>
            <a:r>
              <a:rPr sz="3300" spc="-195" dirty="0">
                <a:latin typeface="Times New Roman"/>
                <a:cs typeface="Times New Roman"/>
              </a:rPr>
              <a:t> </a:t>
            </a:r>
            <a:r>
              <a:rPr sz="3300" spc="20" dirty="0">
                <a:latin typeface="Times New Roman"/>
                <a:cs typeface="Times New Roman"/>
              </a:rPr>
              <a:t>by  </a:t>
            </a:r>
            <a:r>
              <a:rPr sz="3300" spc="80" dirty="0">
                <a:latin typeface="Times New Roman"/>
                <a:cs typeface="Times New Roman"/>
              </a:rPr>
              <a:t>matching your </a:t>
            </a:r>
            <a:r>
              <a:rPr sz="3300" spc="40" dirty="0">
                <a:latin typeface="Times New Roman"/>
                <a:cs typeface="Times New Roman"/>
              </a:rPr>
              <a:t>exoplanet's </a:t>
            </a:r>
            <a:r>
              <a:rPr sz="3300" spc="45" dirty="0">
                <a:latin typeface="Times New Roman"/>
                <a:cs typeface="Times New Roman"/>
              </a:rPr>
              <a:t> </a:t>
            </a:r>
            <a:r>
              <a:rPr sz="3300" spc="75" dirty="0">
                <a:latin typeface="Times New Roman"/>
                <a:cs typeface="Times New Roman"/>
              </a:rPr>
              <a:t>qualities</a:t>
            </a:r>
            <a:r>
              <a:rPr sz="3300" spc="-204" dirty="0">
                <a:latin typeface="Times New Roman"/>
                <a:cs typeface="Times New Roman"/>
              </a:rPr>
              <a:t> </a:t>
            </a:r>
            <a:r>
              <a:rPr sz="3300" spc="55" dirty="0">
                <a:latin typeface="Times New Roman"/>
                <a:cs typeface="Times New Roman"/>
              </a:rPr>
              <a:t>with</a:t>
            </a:r>
            <a:r>
              <a:rPr sz="3300" spc="-200" dirty="0">
                <a:latin typeface="Times New Roman"/>
                <a:cs typeface="Times New Roman"/>
              </a:rPr>
              <a:t> </a:t>
            </a:r>
            <a:r>
              <a:rPr sz="3300" spc="130" dirty="0">
                <a:latin typeface="Times New Roman"/>
                <a:cs typeface="Times New Roman"/>
              </a:rPr>
              <a:t>the</a:t>
            </a:r>
            <a:r>
              <a:rPr sz="3300" spc="-204" dirty="0">
                <a:latin typeface="Times New Roman"/>
                <a:cs typeface="Times New Roman"/>
              </a:rPr>
              <a:t> </a:t>
            </a:r>
            <a:r>
              <a:rPr sz="3300" spc="90" dirty="0">
                <a:latin typeface="Times New Roman"/>
                <a:cs typeface="Times New Roman"/>
              </a:rPr>
              <a:t>real</a:t>
            </a:r>
            <a:r>
              <a:rPr sz="3300" spc="-195" dirty="0">
                <a:latin typeface="Times New Roman"/>
                <a:cs typeface="Times New Roman"/>
              </a:rPr>
              <a:t> </a:t>
            </a:r>
            <a:r>
              <a:rPr sz="3300" spc="90" dirty="0">
                <a:latin typeface="Times New Roman"/>
                <a:cs typeface="Times New Roman"/>
              </a:rPr>
              <a:t>one</a:t>
            </a:r>
            <a:endParaRPr sz="33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108"/>
            <a:ext cx="7204709" cy="7168515"/>
            <a:chOff x="11096307" y="3131108"/>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108"/>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5728068" y="3518230"/>
            <a:ext cx="1853222" cy="342087"/>
          </a:xfrm>
          <a:prstGeom prst="rect">
            <a:avLst/>
          </a:prstGeom>
        </p:spPr>
      </p:pic>
      <p:pic>
        <p:nvPicPr>
          <p:cNvPr id="9" name="object 9"/>
          <p:cNvPicPr/>
          <p:nvPr/>
        </p:nvPicPr>
        <p:blipFill>
          <a:blip r:embed="rId4" cstate="print"/>
          <a:stretch>
            <a:fillRect/>
          </a:stretch>
        </p:blipFill>
        <p:spPr>
          <a:xfrm>
            <a:off x="1632445" y="3946855"/>
            <a:ext cx="1520507" cy="275882"/>
          </a:xfrm>
          <a:prstGeom prst="rect">
            <a:avLst/>
          </a:prstGeom>
        </p:spPr>
      </p:pic>
      <p:pic>
        <p:nvPicPr>
          <p:cNvPr id="10" name="object 10"/>
          <p:cNvPicPr/>
          <p:nvPr/>
        </p:nvPicPr>
        <p:blipFill>
          <a:blip r:embed="rId5" cstate="print"/>
          <a:stretch>
            <a:fillRect/>
          </a:stretch>
        </p:blipFill>
        <p:spPr>
          <a:xfrm>
            <a:off x="2198319" y="4365955"/>
            <a:ext cx="1284287" cy="275882"/>
          </a:xfrm>
          <a:prstGeom prst="rect">
            <a:avLst/>
          </a:prstGeom>
        </p:spPr>
      </p:pic>
      <p:sp>
        <p:nvSpPr>
          <p:cNvPr id="11" name="object 11"/>
          <p:cNvSpPr/>
          <p:nvPr/>
        </p:nvSpPr>
        <p:spPr>
          <a:xfrm>
            <a:off x="6332296" y="4794580"/>
            <a:ext cx="777875" cy="344170"/>
          </a:xfrm>
          <a:custGeom>
            <a:avLst/>
            <a:gdLst/>
            <a:ahLst/>
            <a:cxnLst/>
            <a:rect l="l" t="t" r="r" b="b"/>
            <a:pathLst>
              <a:path w="777875" h="344170">
                <a:moveTo>
                  <a:pt x="39293" y="0"/>
                </a:moveTo>
                <a:lnTo>
                  <a:pt x="0" y="0"/>
                </a:lnTo>
                <a:lnTo>
                  <a:pt x="0" y="274167"/>
                </a:lnTo>
                <a:lnTo>
                  <a:pt x="39293" y="274167"/>
                </a:lnTo>
                <a:lnTo>
                  <a:pt x="39293" y="0"/>
                </a:lnTo>
                <a:close/>
              </a:path>
              <a:path w="777875" h="344170">
                <a:moveTo>
                  <a:pt x="133426" y="75958"/>
                </a:moveTo>
                <a:lnTo>
                  <a:pt x="94119" y="75958"/>
                </a:lnTo>
                <a:lnTo>
                  <a:pt x="94119" y="274167"/>
                </a:lnTo>
                <a:lnTo>
                  <a:pt x="133426" y="274167"/>
                </a:lnTo>
                <a:lnTo>
                  <a:pt x="133426" y="75958"/>
                </a:lnTo>
                <a:close/>
              </a:path>
              <a:path w="777875" h="344170">
                <a:moveTo>
                  <a:pt x="139395" y="17348"/>
                </a:moveTo>
                <a:lnTo>
                  <a:pt x="136893" y="11544"/>
                </a:lnTo>
                <a:lnTo>
                  <a:pt x="126923" y="2311"/>
                </a:lnTo>
                <a:lnTo>
                  <a:pt x="120942" y="0"/>
                </a:lnTo>
                <a:lnTo>
                  <a:pt x="106883" y="0"/>
                </a:lnTo>
                <a:lnTo>
                  <a:pt x="100863" y="2400"/>
                </a:lnTo>
                <a:lnTo>
                  <a:pt x="90957" y="11963"/>
                </a:lnTo>
                <a:lnTo>
                  <a:pt x="88480" y="17830"/>
                </a:lnTo>
                <a:lnTo>
                  <a:pt x="88480" y="31673"/>
                </a:lnTo>
                <a:lnTo>
                  <a:pt x="90932" y="37566"/>
                </a:lnTo>
                <a:lnTo>
                  <a:pt x="95834" y="42468"/>
                </a:lnTo>
                <a:lnTo>
                  <a:pt x="100787" y="47371"/>
                </a:lnTo>
                <a:lnTo>
                  <a:pt x="106819" y="49809"/>
                </a:lnTo>
                <a:lnTo>
                  <a:pt x="121348" y="49809"/>
                </a:lnTo>
                <a:lnTo>
                  <a:pt x="127444" y="47371"/>
                </a:lnTo>
                <a:lnTo>
                  <a:pt x="137007" y="37566"/>
                </a:lnTo>
                <a:lnTo>
                  <a:pt x="139331" y="31673"/>
                </a:lnTo>
                <a:lnTo>
                  <a:pt x="139395" y="17348"/>
                </a:lnTo>
                <a:close/>
              </a:path>
              <a:path w="777875" h="344170">
                <a:moveTo>
                  <a:pt x="373126" y="75958"/>
                </a:moveTo>
                <a:lnTo>
                  <a:pt x="334848" y="75958"/>
                </a:lnTo>
                <a:lnTo>
                  <a:pt x="334848" y="97891"/>
                </a:lnTo>
                <a:lnTo>
                  <a:pt x="334505" y="97574"/>
                </a:lnTo>
                <a:lnTo>
                  <a:pt x="334505" y="170357"/>
                </a:lnTo>
                <a:lnTo>
                  <a:pt x="333997" y="179057"/>
                </a:lnTo>
                <a:lnTo>
                  <a:pt x="316839" y="213791"/>
                </a:lnTo>
                <a:lnTo>
                  <a:pt x="280670" y="230124"/>
                </a:lnTo>
                <a:lnTo>
                  <a:pt x="271716" y="230593"/>
                </a:lnTo>
                <a:lnTo>
                  <a:pt x="262890" y="230124"/>
                </a:lnTo>
                <a:lnTo>
                  <a:pt x="226707" y="213791"/>
                </a:lnTo>
                <a:lnTo>
                  <a:pt x="209829" y="179057"/>
                </a:lnTo>
                <a:lnTo>
                  <a:pt x="209346" y="170357"/>
                </a:lnTo>
                <a:lnTo>
                  <a:pt x="209829" y="161658"/>
                </a:lnTo>
                <a:lnTo>
                  <a:pt x="226707" y="127177"/>
                </a:lnTo>
                <a:lnTo>
                  <a:pt x="262890" y="110871"/>
                </a:lnTo>
                <a:lnTo>
                  <a:pt x="304266" y="118084"/>
                </a:lnTo>
                <a:lnTo>
                  <a:pt x="332473" y="153581"/>
                </a:lnTo>
                <a:lnTo>
                  <a:pt x="334505" y="170357"/>
                </a:lnTo>
                <a:lnTo>
                  <a:pt x="334505" y="97574"/>
                </a:lnTo>
                <a:lnTo>
                  <a:pt x="294309" y="76936"/>
                </a:lnTo>
                <a:lnTo>
                  <a:pt x="269328" y="74155"/>
                </a:lnTo>
                <a:lnTo>
                  <a:pt x="255638" y="74917"/>
                </a:lnTo>
                <a:lnTo>
                  <a:pt x="218567" y="86296"/>
                </a:lnTo>
                <a:lnTo>
                  <a:pt x="182689" y="120218"/>
                </a:lnTo>
                <a:lnTo>
                  <a:pt x="170434" y="156603"/>
                </a:lnTo>
                <a:lnTo>
                  <a:pt x="169621" y="170357"/>
                </a:lnTo>
                <a:lnTo>
                  <a:pt x="170434" y="184086"/>
                </a:lnTo>
                <a:lnTo>
                  <a:pt x="182689" y="220599"/>
                </a:lnTo>
                <a:lnTo>
                  <a:pt x="218490" y="254952"/>
                </a:lnTo>
                <a:lnTo>
                  <a:pt x="255600" y="266407"/>
                </a:lnTo>
                <a:lnTo>
                  <a:pt x="269328" y="267169"/>
                </a:lnTo>
                <a:lnTo>
                  <a:pt x="282117" y="266458"/>
                </a:lnTo>
                <a:lnTo>
                  <a:pt x="323024" y="252476"/>
                </a:lnTo>
                <a:lnTo>
                  <a:pt x="333743" y="243903"/>
                </a:lnTo>
                <a:lnTo>
                  <a:pt x="333692" y="248513"/>
                </a:lnTo>
                <a:lnTo>
                  <a:pt x="319392" y="293052"/>
                </a:lnTo>
                <a:lnTo>
                  <a:pt x="273164" y="307238"/>
                </a:lnTo>
                <a:lnTo>
                  <a:pt x="263258" y="306844"/>
                </a:lnTo>
                <a:lnTo>
                  <a:pt x="226288" y="297053"/>
                </a:lnTo>
                <a:lnTo>
                  <a:pt x="199351" y="278269"/>
                </a:lnTo>
                <a:lnTo>
                  <a:pt x="178676" y="309194"/>
                </a:lnTo>
                <a:lnTo>
                  <a:pt x="211150" y="331444"/>
                </a:lnTo>
                <a:lnTo>
                  <a:pt x="248005" y="341858"/>
                </a:lnTo>
                <a:lnTo>
                  <a:pt x="273850" y="343801"/>
                </a:lnTo>
                <a:lnTo>
                  <a:pt x="296583" y="342290"/>
                </a:lnTo>
                <a:lnTo>
                  <a:pt x="333502" y="330111"/>
                </a:lnTo>
                <a:lnTo>
                  <a:pt x="366750" y="288594"/>
                </a:lnTo>
                <a:lnTo>
                  <a:pt x="373126" y="244525"/>
                </a:lnTo>
                <a:lnTo>
                  <a:pt x="373126" y="243903"/>
                </a:lnTo>
                <a:lnTo>
                  <a:pt x="373126" y="230593"/>
                </a:lnTo>
                <a:lnTo>
                  <a:pt x="373126" y="110388"/>
                </a:lnTo>
                <a:lnTo>
                  <a:pt x="373126" y="97891"/>
                </a:lnTo>
                <a:lnTo>
                  <a:pt x="373126" y="75958"/>
                </a:lnTo>
                <a:close/>
              </a:path>
              <a:path w="777875" h="344170">
                <a:moveTo>
                  <a:pt x="611784" y="160197"/>
                </a:moveTo>
                <a:lnTo>
                  <a:pt x="601179" y="112445"/>
                </a:lnTo>
                <a:lnTo>
                  <a:pt x="600290" y="111074"/>
                </a:lnTo>
                <a:lnTo>
                  <a:pt x="595376" y="103403"/>
                </a:lnTo>
                <a:lnTo>
                  <a:pt x="588543" y="95592"/>
                </a:lnTo>
                <a:lnTo>
                  <a:pt x="588391" y="95465"/>
                </a:lnTo>
                <a:lnTo>
                  <a:pt x="580669" y="89001"/>
                </a:lnTo>
                <a:lnTo>
                  <a:pt x="540613" y="74752"/>
                </a:lnTo>
                <a:lnTo>
                  <a:pt x="528904" y="74155"/>
                </a:lnTo>
                <a:lnTo>
                  <a:pt x="515086" y="74942"/>
                </a:lnTo>
                <a:lnTo>
                  <a:pt x="474878" y="89179"/>
                </a:lnTo>
                <a:lnTo>
                  <a:pt x="467220" y="95465"/>
                </a:lnTo>
                <a:lnTo>
                  <a:pt x="467220" y="0"/>
                </a:lnTo>
                <a:lnTo>
                  <a:pt x="427913" y="0"/>
                </a:lnTo>
                <a:lnTo>
                  <a:pt x="427913" y="274167"/>
                </a:lnTo>
                <a:lnTo>
                  <a:pt x="467220" y="274167"/>
                </a:lnTo>
                <a:lnTo>
                  <a:pt x="467220" y="170357"/>
                </a:lnTo>
                <a:lnTo>
                  <a:pt x="467652" y="161137"/>
                </a:lnTo>
                <a:lnTo>
                  <a:pt x="487870" y="121843"/>
                </a:lnTo>
                <a:lnTo>
                  <a:pt x="524383" y="111074"/>
                </a:lnTo>
                <a:lnTo>
                  <a:pt x="535279" y="111874"/>
                </a:lnTo>
                <a:lnTo>
                  <a:pt x="569277" y="139865"/>
                </a:lnTo>
                <a:lnTo>
                  <a:pt x="572401" y="274167"/>
                </a:lnTo>
                <a:lnTo>
                  <a:pt x="611784" y="274167"/>
                </a:lnTo>
                <a:lnTo>
                  <a:pt x="611784" y="160197"/>
                </a:lnTo>
                <a:close/>
              </a:path>
              <a:path w="777875" h="344170">
                <a:moveTo>
                  <a:pt x="777481" y="257429"/>
                </a:moveTo>
                <a:lnTo>
                  <a:pt x="769048" y="240080"/>
                </a:lnTo>
                <a:lnTo>
                  <a:pt x="762279" y="226148"/>
                </a:lnTo>
                <a:lnTo>
                  <a:pt x="754418" y="232257"/>
                </a:lnTo>
                <a:lnTo>
                  <a:pt x="746848" y="236601"/>
                </a:lnTo>
                <a:lnTo>
                  <a:pt x="739546" y="239217"/>
                </a:lnTo>
                <a:lnTo>
                  <a:pt x="732536" y="240080"/>
                </a:lnTo>
                <a:lnTo>
                  <a:pt x="724395" y="240080"/>
                </a:lnTo>
                <a:lnTo>
                  <a:pt x="718248" y="237883"/>
                </a:lnTo>
                <a:lnTo>
                  <a:pt x="714095" y="233502"/>
                </a:lnTo>
                <a:lnTo>
                  <a:pt x="709993" y="229120"/>
                </a:lnTo>
                <a:lnTo>
                  <a:pt x="707936" y="222504"/>
                </a:lnTo>
                <a:lnTo>
                  <a:pt x="707936" y="111074"/>
                </a:lnTo>
                <a:lnTo>
                  <a:pt x="763981" y="111074"/>
                </a:lnTo>
                <a:lnTo>
                  <a:pt x="763981" y="75958"/>
                </a:lnTo>
                <a:lnTo>
                  <a:pt x="707936" y="75958"/>
                </a:lnTo>
                <a:lnTo>
                  <a:pt x="707936" y="35293"/>
                </a:lnTo>
                <a:lnTo>
                  <a:pt x="668642" y="35293"/>
                </a:lnTo>
                <a:lnTo>
                  <a:pt x="668642" y="75958"/>
                </a:lnTo>
                <a:lnTo>
                  <a:pt x="635736" y="75958"/>
                </a:lnTo>
                <a:lnTo>
                  <a:pt x="635736" y="111074"/>
                </a:lnTo>
                <a:lnTo>
                  <a:pt x="668642" y="111074"/>
                </a:lnTo>
                <a:lnTo>
                  <a:pt x="668642" y="215138"/>
                </a:lnTo>
                <a:lnTo>
                  <a:pt x="669632" y="228638"/>
                </a:lnTo>
                <a:lnTo>
                  <a:pt x="693559" y="266852"/>
                </a:lnTo>
                <a:lnTo>
                  <a:pt x="729716" y="275882"/>
                </a:lnTo>
                <a:lnTo>
                  <a:pt x="737704" y="275882"/>
                </a:lnTo>
                <a:lnTo>
                  <a:pt x="771258" y="262661"/>
                </a:lnTo>
                <a:lnTo>
                  <a:pt x="777481" y="257429"/>
                </a:lnTo>
                <a:close/>
              </a:path>
            </a:pathLst>
          </a:custGeom>
          <a:solidFill>
            <a:srgbClr val="332C2C"/>
          </a:solidFill>
        </p:spPr>
        <p:txBody>
          <a:bodyPr wrap="square" lIns="0" tIns="0" rIns="0" bIns="0" rtlCol="0"/>
          <a:lstStyle/>
          <a:p>
            <a:endParaRPr/>
          </a:p>
        </p:txBody>
      </p:sp>
      <p:sp>
        <p:nvSpPr>
          <p:cNvPr id="12" name="object 12"/>
          <p:cNvSpPr txBox="1"/>
          <p:nvPr/>
        </p:nvSpPr>
        <p:spPr>
          <a:xfrm>
            <a:off x="1612747" y="3429749"/>
            <a:ext cx="7365365" cy="2998470"/>
          </a:xfrm>
          <a:prstGeom prst="rect">
            <a:avLst/>
          </a:prstGeom>
        </p:spPr>
        <p:txBody>
          <a:bodyPr vert="horz" wrap="square" lIns="0" tIns="6985" rIns="0" bIns="0" rtlCol="0">
            <a:spAutoFit/>
          </a:bodyPr>
          <a:lstStyle/>
          <a:p>
            <a:pPr marL="12700" marR="5080">
              <a:lnSpc>
                <a:spcPct val="101499"/>
              </a:lnSpc>
              <a:spcBef>
                <a:spcPts val="55"/>
              </a:spcBef>
            </a:pPr>
            <a:r>
              <a:rPr sz="2750" spc="-15" dirty="0">
                <a:solidFill>
                  <a:srgbClr val="332C2C"/>
                </a:solidFill>
                <a:latin typeface="Verdana"/>
                <a:cs typeface="Verdana"/>
              </a:rPr>
              <a:t>Scientists </a:t>
            </a:r>
            <a:r>
              <a:rPr sz="2750" spc="10" dirty="0">
                <a:solidFill>
                  <a:srgbClr val="332C2C"/>
                </a:solidFill>
                <a:latin typeface="Verdana"/>
                <a:cs typeface="Verdana"/>
              </a:rPr>
              <a:t>use </a:t>
            </a:r>
            <a:r>
              <a:rPr sz="2750" spc="-5" dirty="0">
                <a:solidFill>
                  <a:srgbClr val="332C2C"/>
                </a:solidFill>
                <a:latin typeface="Verdana"/>
                <a:cs typeface="Verdana"/>
              </a:rPr>
              <a:t>tools </a:t>
            </a:r>
            <a:r>
              <a:rPr sz="2750" spc="-15" dirty="0">
                <a:solidFill>
                  <a:srgbClr val="332C2C"/>
                </a:solidFill>
                <a:latin typeface="Verdana"/>
                <a:cs typeface="Verdana"/>
              </a:rPr>
              <a:t>like </a:t>
            </a:r>
            <a:r>
              <a:rPr sz="2750" spc="10" dirty="0">
                <a:latin typeface="Verdana"/>
                <a:cs typeface="Verdana"/>
              </a:rPr>
              <a:t>telescopes </a:t>
            </a:r>
            <a:r>
              <a:rPr sz="2750" spc="80" dirty="0">
                <a:solidFill>
                  <a:srgbClr val="332C2C"/>
                </a:solidFill>
                <a:latin typeface="Verdana"/>
                <a:cs typeface="Verdana"/>
              </a:rPr>
              <a:t>and </a:t>
            </a:r>
            <a:r>
              <a:rPr sz="2750" spc="85" dirty="0">
                <a:solidFill>
                  <a:srgbClr val="332C2C"/>
                </a:solidFill>
                <a:latin typeface="Verdana"/>
                <a:cs typeface="Verdana"/>
              </a:rPr>
              <a:t> </a:t>
            </a:r>
            <a:r>
              <a:rPr sz="2750" spc="-30" dirty="0">
                <a:latin typeface="Verdana"/>
                <a:cs typeface="Verdana"/>
              </a:rPr>
              <a:t>satellites</a:t>
            </a:r>
            <a:r>
              <a:rPr sz="2750" spc="-245" dirty="0">
                <a:latin typeface="Verdana"/>
                <a:cs typeface="Verdana"/>
              </a:rPr>
              <a:t> </a:t>
            </a:r>
            <a:r>
              <a:rPr sz="2750" spc="15" dirty="0">
                <a:solidFill>
                  <a:srgbClr val="332C2C"/>
                </a:solidFill>
                <a:latin typeface="Verdana"/>
                <a:cs typeface="Verdana"/>
              </a:rPr>
              <a:t>to</a:t>
            </a:r>
            <a:r>
              <a:rPr sz="2750" spc="-245" dirty="0">
                <a:solidFill>
                  <a:srgbClr val="332C2C"/>
                </a:solidFill>
                <a:latin typeface="Verdana"/>
                <a:cs typeface="Verdana"/>
              </a:rPr>
              <a:t> </a:t>
            </a:r>
            <a:r>
              <a:rPr sz="2750" spc="-15" dirty="0">
                <a:solidFill>
                  <a:srgbClr val="332C2C"/>
                </a:solidFill>
                <a:latin typeface="Verdana"/>
                <a:cs typeface="Verdana"/>
              </a:rPr>
              <a:t>discover</a:t>
            </a:r>
            <a:r>
              <a:rPr sz="2750" spc="-245" dirty="0">
                <a:solidFill>
                  <a:srgbClr val="332C2C"/>
                </a:solidFill>
                <a:latin typeface="Verdana"/>
                <a:cs typeface="Verdana"/>
              </a:rPr>
              <a:t> </a:t>
            </a:r>
            <a:r>
              <a:rPr sz="2750" spc="-40" dirty="0">
                <a:solidFill>
                  <a:srgbClr val="332C2C"/>
                </a:solidFill>
                <a:latin typeface="Verdana"/>
                <a:cs typeface="Verdana"/>
              </a:rPr>
              <a:t>exoplanets.</a:t>
            </a:r>
            <a:r>
              <a:rPr sz="2750" spc="-245" dirty="0">
                <a:solidFill>
                  <a:srgbClr val="332C2C"/>
                </a:solidFill>
                <a:latin typeface="Verdana"/>
                <a:cs typeface="Verdana"/>
              </a:rPr>
              <a:t> </a:t>
            </a:r>
            <a:r>
              <a:rPr sz="2750" spc="-35" dirty="0">
                <a:solidFill>
                  <a:srgbClr val="332C2C"/>
                </a:solidFill>
                <a:latin typeface="Verdana"/>
                <a:cs typeface="Verdana"/>
              </a:rPr>
              <a:t>They</a:t>
            </a:r>
            <a:r>
              <a:rPr sz="2750" spc="-245" dirty="0">
                <a:solidFill>
                  <a:srgbClr val="332C2C"/>
                </a:solidFill>
                <a:latin typeface="Verdana"/>
                <a:cs typeface="Verdana"/>
              </a:rPr>
              <a:t> </a:t>
            </a:r>
            <a:r>
              <a:rPr sz="2750" spc="25" dirty="0">
                <a:solidFill>
                  <a:srgbClr val="332C2C"/>
                </a:solidFill>
                <a:latin typeface="Verdana"/>
                <a:cs typeface="Verdana"/>
              </a:rPr>
              <a:t>look </a:t>
            </a:r>
            <a:r>
              <a:rPr sz="2750" spc="-955"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45" dirty="0">
                <a:solidFill>
                  <a:srgbClr val="332C2C"/>
                </a:solidFill>
                <a:latin typeface="Verdana"/>
                <a:cs typeface="Verdana"/>
              </a:rPr>
              <a:t> </a:t>
            </a:r>
            <a:r>
              <a:rPr sz="2750" spc="30" dirty="0">
                <a:latin typeface="Verdana"/>
                <a:cs typeface="Verdana"/>
              </a:rPr>
              <a:t>t</a:t>
            </a:r>
            <a:r>
              <a:rPr sz="2750" spc="-200" dirty="0">
                <a:latin typeface="Verdana"/>
                <a:cs typeface="Verdana"/>
              </a:rPr>
              <a:t>r</a:t>
            </a:r>
            <a:r>
              <a:rPr sz="2750" spc="-35" dirty="0">
                <a:latin typeface="Verdana"/>
                <a:cs typeface="Verdana"/>
              </a:rPr>
              <a:t>a</a:t>
            </a:r>
            <a:r>
              <a:rPr sz="2750" spc="114" dirty="0">
                <a:latin typeface="Verdana"/>
                <a:cs typeface="Verdana"/>
              </a:rPr>
              <a:t>n</a:t>
            </a:r>
            <a:r>
              <a:rPr sz="2750" spc="-95" dirty="0">
                <a:latin typeface="Verdana"/>
                <a:cs typeface="Verdana"/>
              </a:rPr>
              <a:t>s</a:t>
            </a:r>
            <a:r>
              <a:rPr sz="2750" spc="-20" dirty="0">
                <a:latin typeface="Verdana"/>
                <a:cs typeface="Verdana"/>
              </a:rPr>
              <a:t>i</a:t>
            </a:r>
            <a:r>
              <a:rPr sz="2750" spc="30" dirty="0">
                <a:latin typeface="Verdana"/>
                <a:cs typeface="Verdana"/>
              </a:rPr>
              <a:t>t</a:t>
            </a:r>
            <a:r>
              <a:rPr sz="2750" spc="-90" dirty="0">
                <a:latin typeface="Verdana"/>
                <a:cs typeface="Verdana"/>
              </a:rPr>
              <a:t>s</a:t>
            </a:r>
            <a:r>
              <a:rPr sz="2750" spc="-245" dirty="0">
                <a:latin typeface="Verdana"/>
                <a:cs typeface="Verdana"/>
              </a:rPr>
              <a:t> </a:t>
            </a:r>
            <a:r>
              <a:rPr sz="2750" spc="-350" dirty="0">
                <a:solidFill>
                  <a:srgbClr val="332C2C"/>
                </a:solidFill>
                <a:latin typeface="Verdana"/>
                <a:cs typeface="Verdana"/>
              </a:rPr>
              <a:t>(</a:t>
            </a:r>
            <a:r>
              <a:rPr sz="2750" spc="165" dirty="0">
                <a:solidFill>
                  <a:srgbClr val="332C2C"/>
                </a:solidFill>
                <a:latin typeface="Verdana"/>
                <a:cs typeface="Verdana"/>
              </a:rPr>
              <a:t>w</a:t>
            </a:r>
            <a:r>
              <a:rPr sz="2750" spc="114" dirty="0">
                <a:solidFill>
                  <a:srgbClr val="332C2C"/>
                </a:solidFill>
                <a:latin typeface="Verdana"/>
                <a:cs typeface="Verdana"/>
              </a:rPr>
              <a:t>h</a:t>
            </a:r>
            <a:r>
              <a:rPr sz="2750" spc="20" dirty="0">
                <a:solidFill>
                  <a:srgbClr val="332C2C"/>
                </a:solidFill>
                <a:latin typeface="Verdana"/>
                <a:cs typeface="Verdana"/>
              </a:rPr>
              <a:t>e</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35" dirty="0">
                <a:solidFill>
                  <a:srgbClr val="332C2C"/>
                </a:solidFill>
                <a:latin typeface="Verdana"/>
                <a:cs typeface="Verdana"/>
              </a:rPr>
              <a:t>a</a:t>
            </a:r>
            <a:r>
              <a:rPr sz="2750" spc="114" dirty="0">
                <a:solidFill>
                  <a:srgbClr val="332C2C"/>
                </a:solidFill>
                <a:latin typeface="Verdana"/>
                <a:cs typeface="Verdana"/>
              </a:rPr>
              <a:t>n</a:t>
            </a:r>
            <a:r>
              <a:rPr sz="2750" spc="20" dirty="0">
                <a:solidFill>
                  <a:srgbClr val="332C2C"/>
                </a:solidFill>
                <a:latin typeface="Verdana"/>
                <a:cs typeface="Verdana"/>
              </a:rPr>
              <a:t>e</a:t>
            </a:r>
            <a:r>
              <a:rPr sz="2750" spc="35" dirty="0">
                <a:solidFill>
                  <a:srgbClr val="332C2C"/>
                </a:solidFill>
                <a:latin typeface="Verdana"/>
                <a:cs typeface="Verdana"/>
              </a:rPr>
              <a:t>t</a:t>
            </a:r>
            <a:r>
              <a:rPr sz="2750" spc="-250" dirty="0">
                <a:solidFill>
                  <a:srgbClr val="332C2C"/>
                </a:solidFill>
                <a:latin typeface="Verdana"/>
                <a:cs typeface="Verdana"/>
              </a:rPr>
              <a:t> </a:t>
            </a:r>
            <a:r>
              <a:rPr sz="2750" spc="140" dirty="0">
                <a:solidFill>
                  <a:srgbClr val="332C2C"/>
                </a:solidFill>
                <a:latin typeface="Verdana"/>
                <a:cs typeface="Verdana"/>
              </a:rPr>
              <a:t>p</a:t>
            </a:r>
            <a:r>
              <a:rPr sz="2750" spc="-35" dirty="0">
                <a:solidFill>
                  <a:srgbClr val="332C2C"/>
                </a:solidFill>
                <a:latin typeface="Verdana"/>
                <a:cs typeface="Verdana"/>
              </a:rPr>
              <a:t>a</a:t>
            </a:r>
            <a:r>
              <a:rPr sz="2750" spc="-95" dirty="0">
                <a:solidFill>
                  <a:srgbClr val="332C2C"/>
                </a:solidFill>
                <a:latin typeface="Verdana"/>
                <a:cs typeface="Verdana"/>
              </a:rPr>
              <a:t>ss</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40" dirty="0">
                <a:solidFill>
                  <a:srgbClr val="332C2C"/>
                </a:solidFill>
                <a:latin typeface="Verdana"/>
                <a:cs typeface="Verdana"/>
              </a:rPr>
              <a:t>f</a:t>
            </a:r>
            <a:r>
              <a:rPr sz="2750" spc="-110" dirty="0">
                <a:solidFill>
                  <a:srgbClr val="332C2C"/>
                </a:solidFill>
                <a:latin typeface="Verdana"/>
                <a:cs typeface="Verdana"/>
              </a:rPr>
              <a:t>r</a:t>
            </a:r>
            <a:r>
              <a:rPr sz="2750" spc="50" dirty="0">
                <a:solidFill>
                  <a:srgbClr val="332C2C"/>
                </a:solidFill>
                <a:latin typeface="Verdana"/>
                <a:cs typeface="Verdana"/>
              </a:rPr>
              <a:t>o</a:t>
            </a:r>
            <a:r>
              <a:rPr sz="2750" spc="114" dirty="0">
                <a:solidFill>
                  <a:srgbClr val="332C2C"/>
                </a:solidFill>
                <a:latin typeface="Verdana"/>
                <a:cs typeface="Verdana"/>
              </a:rPr>
              <a:t>n</a:t>
            </a:r>
            <a:r>
              <a:rPr sz="2750" spc="30" dirty="0">
                <a:solidFill>
                  <a:srgbClr val="332C2C"/>
                </a:solidFill>
                <a:latin typeface="Verdana"/>
                <a:cs typeface="Verdana"/>
              </a:rPr>
              <a:t>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105" dirty="0">
                <a:solidFill>
                  <a:srgbClr val="332C2C"/>
                </a:solidFill>
                <a:latin typeface="Verdana"/>
                <a:cs typeface="Verdana"/>
              </a:rPr>
              <a:t>r</a:t>
            </a:r>
            <a:r>
              <a:rPr sz="2750" spc="-345"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40" dirty="0">
                <a:solidFill>
                  <a:srgbClr val="332C2C"/>
                </a:solidFill>
                <a:latin typeface="Verdana"/>
                <a:cs typeface="Verdana"/>
              </a:rPr>
              <a:t>m</a:t>
            </a:r>
            <a:r>
              <a:rPr sz="2750" spc="-20" dirty="0">
                <a:solidFill>
                  <a:srgbClr val="332C2C"/>
                </a:solidFill>
                <a:latin typeface="Verdana"/>
                <a:cs typeface="Verdana"/>
              </a:rPr>
              <a:t>e</a:t>
            </a:r>
            <a:r>
              <a:rPr sz="2750" spc="-35" dirty="0">
                <a:solidFill>
                  <a:srgbClr val="332C2C"/>
                </a:solidFill>
                <a:latin typeface="Verdana"/>
                <a:cs typeface="Verdana"/>
              </a:rPr>
              <a:t>a</a:t>
            </a:r>
            <a:r>
              <a:rPr sz="2750" spc="-95" dirty="0">
                <a:solidFill>
                  <a:srgbClr val="332C2C"/>
                </a:solidFill>
                <a:latin typeface="Verdana"/>
                <a:cs typeface="Verdana"/>
              </a:rPr>
              <a:t>s</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45" dirty="0">
                <a:solidFill>
                  <a:srgbClr val="332C2C"/>
                </a:solidFill>
                <a:latin typeface="Verdana"/>
                <a:cs typeface="Verdana"/>
              </a:rPr>
              <a:t> </a:t>
            </a:r>
            <a:r>
              <a:rPr sz="2750" spc="-20" dirty="0">
                <a:latin typeface="Verdana"/>
                <a:cs typeface="Verdana"/>
              </a:rPr>
              <a:t>li</a:t>
            </a:r>
            <a:r>
              <a:rPr sz="2750" spc="165" dirty="0">
                <a:latin typeface="Verdana"/>
                <a:cs typeface="Verdana"/>
              </a:rPr>
              <a:t>g</a:t>
            </a:r>
            <a:r>
              <a:rPr sz="2750" spc="114" dirty="0">
                <a:latin typeface="Verdana"/>
                <a:cs typeface="Verdana"/>
              </a:rPr>
              <a:t>h</a:t>
            </a:r>
            <a:r>
              <a:rPr sz="2750" spc="35" dirty="0">
                <a:latin typeface="Verdana"/>
                <a:cs typeface="Verdana"/>
              </a:rPr>
              <a:t>t</a:t>
            </a:r>
            <a:r>
              <a:rPr sz="2750" spc="-245" dirty="0">
                <a:latin typeface="Verdana"/>
                <a:cs typeface="Verdana"/>
              </a:rPr>
              <a:t> </a:t>
            </a:r>
            <a:r>
              <a:rPr sz="2750" spc="90" dirty="0">
                <a:solidFill>
                  <a:srgbClr val="332C2C"/>
                </a:solidFill>
                <a:latin typeface="Verdana"/>
                <a:cs typeface="Verdana"/>
              </a:rPr>
              <a:t>c</a:t>
            </a:r>
            <a:r>
              <a:rPr sz="2750" spc="114" dirty="0">
                <a:solidFill>
                  <a:srgbClr val="332C2C"/>
                </a:solidFill>
                <a:latin typeface="Verdana"/>
                <a:cs typeface="Verdana"/>
              </a:rPr>
              <a:t>h</a:t>
            </a:r>
            <a:r>
              <a:rPr sz="2750" spc="-35" dirty="0">
                <a:solidFill>
                  <a:srgbClr val="332C2C"/>
                </a:solidFill>
                <a:latin typeface="Verdana"/>
                <a:cs typeface="Verdana"/>
              </a:rPr>
              <a:t>a</a:t>
            </a:r>
            <a:r>
              <a:rPr sz="2750" spc="114" dirty="0">
                <a:solidFill>
                  <a:srgbClr val="332C2C"/>
                </a:solidFill>
                <a:latin typeface="Verdana"/>
                <a:cs typeface="Verdana"/>
              </a:rPr>
              <a:t>n</a:t>
            </a:r>
            <a:r>
              <a:rPr sz="2750" spc="165" dirty="0">
                <a:solidFill>
                  <a:srgbClr val="332C2C"/>
                </a:solidFill>
                <a:latin typeface="Verdana"/>
                <a:cs typeface="Verdana"/>
              </a:rPr>
              <a:t>g</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dirty="0">
              <a:latin typeface="Verdana"/>
              <a:cs typeface="Verdana"/>
            </a:endParaRPr>
          </a:p>
          <a:p>
            <a:pPr marL="12700" marR="478790">
              <a:lnSpc>
                <a:spcPct val="101099"/>
              </a:lnSpc>
              <a:spcBef>
                <a:spcPts val="40"/>
              </a:spcBef>
            </a:pPr>
            <a:r>
              <a:rPr sz="2750" spc="-114"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b</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95" dirty="0">
                <a:solidFill>
                  <a:srgbClr val="332C2C"/>
                </a:solidFill>
                <a:latin typeface="Verdana"/>
                <a:cs typeface="Verdana"/>
              </a:rPr>
              <a:t>s</a:t>
            </a:r>
            <a:r>
              <a:rPr sz="2750" spc="90" dirty="0">
                <a:solidFill>
                  <a:srgbClr val="332C2C"/>
                </a:solidFill>
                <a:latin typeface="Verdana"/>
                <a:cs typeface="Verdana"/>
              </a:rPr>
              <a:t>c</a:t>
            </a:r>
            <a:r>
              <a:rPr sz="2750" spc="-20" dirty="0">
                <a:solidFill>
                  <a:srgbClr val="332C2C"/>
                </a:solidFill>
                <a:latin typeface="Verdana"/>
                <a:cs typeface="Verdana"/>
              </a:rPr>
              <a:t>i</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20" dirty="0">
                <a:solidFill>
                  <a:srgbClr val="332C2C"/>
                </a:solidFill>
                <a:latin typeface="Verdana"/>
                <a:cs typeface="Verdana"/>
              </a:rPr>
              <a:t>i</a:t>
            </a:r>
            <a:r>
              <a:rPr sz="2750" spc="240" dirty="0">
                <a:solidFill>
                  <a:srgbClr val="332C2C"/>
                </a:solidFill>
                <a:latin typeface="Verdana"/>
                <a:cs typeface="Verdana"/>
              </a:rPr>
              <a:t>m</a:t>
            </a:r>
            <a:r>
              <a:rPr sz="2750" spc="-35" dirty="0">
                <a:solidFill>
                  <a:srgbClr val="332C2C"/>
                </a:solidFill>
                <a:latin typeface="Verdana"/>
                <a:cs typeface="Verdana"/>
              </a:rPr>
              <a:t>a</a:t>
            </a:r>
            <a:r>
              <a:rPr sz="2750" spc="165" dirty="0">
                <a:solidFill>
                  <a:srgbClr val="332C2C"/>
                </a:solidFill>
                <a:latin typeface="Verdana"/>
                <a:cs typeface="Verdana"/>
              </a:rPr>
              <a:t>g</a:t>
            </a:r>
            <a:r>
              <a:rPr sz="2750" spc="-20" dirty="0">
                <a:solidFill>
                  <a:srgbClr val="332C2C"/>
                </a:solidFill>
                <a:latin typeface="Verdana"/>
                <a:cs typeface="Verdana"/>
              </a:rPr>
              <a:t>i</a:t>
            </a:r>
            <a:r>
              <a:rPr sz="2750" spc="114" dirty="0">
                <a:solidFill>
                  <a:srgbClr val="332C2C"/>
                </a:solidFill>
                <a:latin typeface="Verdana"/>
                <a:cs typeface="Verdana"/>
              </a:rPr>
              <a:t>n</a:t>
            </a:r>
            <a:r>
              <a:rPr sz="2750" spc="25" dirty="0">
                <a:solidFill>
                  <a:srgbClr val="332C2C"/>
                </a:solidFill>
                <a:latin typeface="Verdana"/>
                <a:cs typeface="Verdana"/>
              </a:rPr>
              <a:t>e</a:t>
            </a:r>
            <a:r>
              <a:rPr sz="2750" spc="-250" dirty="0">
                <a:solidFill>
                  <a:srgbClr val="332C2C"/>
                </a:solidFill>
                <a:latin typeface="Verdana"/>
                <a:cs typeface="Verdana"/>
              </a:rPr>
              <a:t> </a:t>
            </a:r>
            <a:r>
              <a:rPr sz="2750" spc="114" dirty="0">
                <a:solidFill>
                  <a:srgbClr val="332C2C"/>
                </a:solidFill>
                <a:latin typeface="Verdana"/>
                <a:cs typeface="Verdana"/>
              </a:rPr>
              <a:t>h</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e</a:t>
            </a:r>
            <a:r>
              <a:rPr sz="2750" spc="-35" dirty="0">
                <a:solidFill>
                  <a:srgbClr val="332C2C"/>
                </a:solidFill>
                <a:latin typeface="Verdana"/>
                <a:cs typeface="Verdana"/>
              </a:rPr>
              <a:t>a</a:t>
            </a:r>
            <a:r>
              <a:rPr sz="2750" spc="-110" dirty="0">
                <a:solidFill>
                  <a:srgbClr val="332C2C"/>
                </a:solidFill>
                <a:latin typeface="Verdana"/>
                <a:cs typeface="Verdana"/>
              </a:rPr>
              <a:t>r</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114" dirty="0">
                <a:solidFill>
                  <a:srgbClr val="332C2C"/>
                </a:solidFill>
                <a:latin typeface="Verdana"/>
                <a:cs typeface="Verdana"/>
              </a:rPr>
              <a:t>n</a:t>
            </a:r>
            <a:r>
              <a:rPr sz="2750" spc="-5" dirty="0">
                <a:solidFill>
                  <a:srgbClr val="332C2C"/>
                </a:solidFill>
                <a:latin typeface="Verdana"/>
                <a:cs typeface="Verdana"/>
              </a:rPr>
              <a:t>e</a:t>
            </a:r>
            <a:r>
              <a:rPr sz="2750" spc="105" dirty="0">
                <a:solidFill>
                  <a:srgbClr val="332C2C"/>
                </a:solidFill>
                <a:latin typeface="Verdana"/>
                <a:cs typeface="Verdana"/>
              </a:rPr>
              <a:t>w  </a:t>
            </a:r>
            <a:r>
              <a:rPr sz="2750" spc="-35" dirty="0">
                <a:solidFill>
                  <a:srgbClr val="332C2C"/>
                </a:solidFill>
                <a:latin typeface="Verdana"/>
                <a:cs typeface="Verdana"/>
              </a:rPr>
              <a:t>worlds!</a:t>
            </a:r>
            <a:endParaRPr sz="2750" dirty="0">
              <a:latin typeface="Verdana"/>
              <a:cs typeface="Verdana"/>
            </a:endParaRPr>
          </a:p>
        </p:txBody>
      </p:sp>
      <p:sp>
        <p:nvSpPr>
          <p:cNvPr id="13" name="object 13"/>
          <p:cNvSpPr txBox="1">
            <a:spLocks noGrp="1"/>
          </p:cNvSpPr>
          <p:nvPr>
            <p:ph type="title"/>
          </p:nvPr>
        </p:nvSpPr>
        <p:spPr>
          <a:xfrm>
            <a:off x="1588380" y="1444498"/>
            <a:ext cx="6043295" cy="939800"/>
          </a:xfrm>
          <a:prstGeom prst="rect">
            <a:avLst/>
          </a:prstGeom>
        </p:spPr>
        <p:txBody>
          <a:bodyPr vert="horz" wrap="square" lIns="0" tIns="12700" rIns="0" bIns="0" rtlCol="0">
            <a:spAutoFit/>
          </a:bodyPr>
          <a:lstStyle/>
          <a:p>
            <a:pPr marL="12700">
              <a:lnSpc>
                <a:spcPct val="100000"/>
              </a:lnSpc>
              <a:spcBef>
                <a:spcPts val="100"/>
              </a:spcBef>
            </a:pPr>
            <a:r>
              <a:rPr sz="6000" spc="-220" dirty="0">
                <a:latin typeface="Georgia"/>
                <a:cs typeface="Georgia"/>
              </a:rPr>
              <a:t>Finding</a:t>
            </a:r>
            <a:r>
              <a:rPr sz="6000" spc="-310" dirty="0">
                <a:latin typeface="Georgia"/>
                <a:cs typeface="Georgia"/>
              </a:rPr>
              <a:t> </a:t>
            </a:r>
            <a:r>
              <a:rPr sz="6000" spc="-245" dirty="0">
                <a:latin typeface="Georgia"/>
                <a:cs typeface="Georgia"/>
              </a:rPr>
              <a:t>Exoplanets</a:t>
            </a:r>
            <a:endParaRPr sz="6000">
              <a:latin typeface="Georgia"/>
              <a:cs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2821628" y="1190497"/>
            <a:ext cx="2162042" cy="390982"/>
          </a:xfrm>
          <a:prstGeom prst="rect">
            <a:avLst/>
          </a:prstGeom>
        </p:spPr>
      </p:pic>
      <p:pic>
        <p:nvPicPr>
          <p:cNvPr id="8" name="object 8"/>
          <p:cNvPicPr/>
          <p:nvPr/>
        </p:nvPicPr>
        <p:blipFill>
          <a:blip r:embed="rId4" cstate="print"/>
          <a:stretch>
            <a:fillRect/>
          </a:stretch>
        </p:blipFill>
        <p:spPr>
          <a:xfrm>
            <a:off x="10111016" y="1190497"/>
            <a:ext cx="1656943" cy="315302"/>
          </a:xfrm>
          <a:prstGeom prst="rect">
            <a:avLst/>
          </a:prstGeom>
        </p:spPr>
      </p:pic>
      <p:pic>
        <p:nvPicPr>
          <p:cNvPr id="9" name="object 9"/>
          <p:cNvPicPr/>
          <p:nvPr/>
        </p:nvPicPr>
        <p:blipFill>
          <a:blip r:embed="rId5" cstate="print"/>
          <a:stretch>
            <a:fillRect/>
          </a:stretch>
        </p:blipFill>
        <p:spPr>
          <a:xfrm>
            <a:off x="8748801" y="1626603"/>
            <a:ext cx="1633766" cy="317347"/>
          </a:xfrm>
          <a:prstGeom prst="rect">
            <a:avLst/>
          </a:prstGeom>
        </p:spPr>
      </p:pic>
      <p:sp>
        <p:nvSpPr>
          <p:cNvPr id="10" name="object 10"/>
          <p:cNvSpPr txBox="1">
            <a:spLocks noGrp="1"/>
          </p:cNvSpPr>
          <p:nvPr>
            <p:ph type="title"/>
          </p:nvPr>
        </p:nvSpPr>
        <p:spPr>
          <a:prstGeom prst="rect">
            <a:avLst/>
          </a:prstGeom>
        </p:spPr>
        <p:txBody>
          <a:bodyPr vert="horz" wrap="square" lIns="0" tIns="62229" rIns="0" bIns="0" rtlCol="0">
            <a:spAutoFit/>
          </a:bodyPr>
          <a:lstStyle/>
          <a:p>
            <a:pPr marL="12700" marR="5080">
              <a:lnSpc>
                <a:spcPts val="3450"/>
              </a:lnSpc>
              <a:spcBef>
                <a:spcPts val="489"/>
              </a:spcBef>
            </a:pPr>
            <a:r>
              <a:rPr spc="30" dirty="0"/>
              <a:t>Studying</a:t>
            </a:r>
            <a:r>
              <a:rPr spc="-280" dirty="0"/>
              <a:t> </a:t>
            </a:r>
            <a:r>
              <a:rPr spc="-5" dirty="0">
                <a:solidFill>
                  <a:srgbClr val="000000"/>
                </a:solidFill>
              </a:rPr>
              <a:t>exoplanets</a:t>
            </a:r>
            <a:r>
              <a:rPr spc="-280" dirty="0">
                <a:solidFill>
                  <a:srgbClr val="000000"/>
                </a:solidFill>
              </a:rPr>
              <a:t> </a:t>
            </a:r>
            <a:r>
              <a:rPr spc="35" dirty="0"/>
              <a:t>helps</a:t>
            </a:r>
            <a:r>
              <a:rPr spc="-275" dirty="0"/>
              <a:t> </a:t>
            </a:r>
            <a:r>
              <a:rPr spc="5" dirty="0"/>
              <a:t>us</a:t>
            </a:r>
            <a:r>
              <a:rPr spc="-280" dirty="0"/>
              <a:t> </a:t>
            </a:r>
            <a:r>
              <a:rPr spc="50" dirty="0"/>
              <a:t>understand</a:t>
            </a:r>
            <a:r>
              <a:rPr spc="-275" dirty="0"/>
              <a:t> </a:t>
            </a:r>
            <a:r>
              <a:rPr spc="60" dirty="0"/>
              <a:t>the</a:t>
            </a:r>
            <a:r>
              <a:rPr spc="-280" dirty="0"/>
              <a:t> </a:t>
            </a:r>
            <a:r>
              <a:rPr spc="-20" dirty="0">
                <a:solidFill>
                  <a:srgbClr val="000000"/>
                </a:solidFill>
              </a:rPr>
              <a:t>universe</a:t>
            </a:r>
            <a:r>
              <a:rPr spc="-280" dirty="0">
                <a:solidFill>
                  <a:srgbClr val="000000"/>
                </a:solidFill>
              </a:rPr>
              <a:t> </a:t>
            </a:r>
            <a:r>
              <a:rPr spc="85" dirty="0"/>
              <a:t>and</a:t>
            </a:r>
            <a:r>
              <a:rPr spc="-275" dirty="0"/>
              <a:t> </a:t>
            </a:r>
            <a:r>
              <a:rPr spc="30" dirty="0"/>
              <a:t>our</a:t>
            </a:r>
            <a:r>
              <a:rPr spc="-280" dirty="0"/>
              <a:t> </a:t>
            </a:r>
            <a:r>
              <a:rPr spc="110" dirty="0"/>
              <a:t>own</a:t>
            </a:r>
            <a:r>
              <a:rPr spc="-275" dirty="0"/>
              <a:t> </a:t>
            </a:r>
            <a:r>
              <a:rPr spc="45" dirty="0"/>
              <a:t>planet</a:t>
            </a:r>
            <a:r>
              <a:rPr spc="-280" dirty="0"/>
              <a:t> </a:t>
            </a:r>
            <a:r>
              <a:rPr spc="-60" dirty="0"/>
              <a:t>better. </a:t>
            </a:r>
            <a:r>
              <a:rPr spc="-1090" dirty="0"/>
              <a:t> </a:t>
            </a:r>
            <a:r>
              <a:rPr spc="-175" dirty="0"/>
              <a:t>It</a:t>
            </a:r>
            <a:r>
              <a:rPr spc="-280" dirty="0"/>
              <a:t> </a:t>
            </a:r>
            <a:r>
              <a:rPr spc="50" dirty="0"/>
              <a:t>opens</a:t>
            </a:r>
            <a:r>
              <a:rPr spc="-275" dirty="0"/>
              <a:t> </a:t>
            </a:r>
            <a:r>
              <a:rPr spc="145" dirty="0"/>
              <a:t>up</a:t>
            </a:r>
            <a:r>
              <a:rPr spc="-275" dirty="0"/>
              <a:t> </a:t>
            </a:r>
            <a:r>
              <a:rPr dirty="0"/>
              <a:t>possibilities</a:t>
            </a:r>
            <a:r>
              <a:rPr spc="-275" dirty="0"/>
              <a:t> </a:t>
            </a:r>
            <a:r>
              <a:rPr spc="-35" dirty="0"/>
              <a:t>for</a:t>
            </a:r>
            <a:r>
              <a:rPr spc="-275" dirty="0"/>
              <a:t> </a:t>
            </a:r>
            <a:r>
              <a:rPr spc="10" dirty="0"/>
              <a:t>discovering</a:t>
            </a:r>
            <a:r>
              <a:rPr spc="-275" dirty="0"/>
              <a:t> </a:t>
            </a:r>
            <a:r>
              <a:rPr spc="10" dirty="0">
                <a:solidFill>
                  <a:srgbClr val="000000"/>
                </a:solidFill>
              </a:rPr>
              <a:t>alien</a:t>
            </a:r>
            <a:r>
              <a:rPr spc="-275" dirty="0">
                <a:solidFill>
                  <a:srgbClr val="000000"/>
                </a:solidFill>
              </a:rPr>
              <a:t> </a:t>
            </a:r>
            <a:r>
              <a:rPr spc="-25" dirty="0">
                <a:solidFill>
                  <a:srgbClr val="000000"/>
                </a:solidFill>
              </a:rPr>
              <a:t>life</a:t>
            </a:r>
            <a:r>
              <a:rPr spc="-275" dirty="0">
                <a:solidFill>
                  <a:srgbClr val="000000"/>
                </a:solidFill>
              </a:rPr>
              <a:t> </a:t>
            </a:r>
            <a:r>
              <a:rPr spc="85" dirty="0"/>
              <a:t>and</a:t>
            </a:r>
            <a:r>
              <a:rPr spc="-275" dirty="0"/>
              <a:t> </a:t>
            </a:r>
            <a:r>
              <a:rPr spc="60" dirty="0"/>
              <a:t>understanding</a:t>
            </a:r>
            <a:r>
              <a:rPr spc="-275" dirty="0"/>
              <a:t> </a:t>
            </a:r>
            <a:r>
              <a:rPr spc="110" dirty="0"/>
              <a:t>how</a:t>
            </a:r>
            <a:r>
              <a:rPr spc="-275" dirty="0"/>
              <a:t> </a:t>
            </a:r>
            <a:r>
              <a:rPr spc="25" dirty="0"/>
              <a:t>planets </a:t>
            </a:r>
            <a:r>
              <a:rPr spc="30" dirty="0"/>
              <a:t> </a:t>
            </a:r>
            <a:r>
              <a:rPr spc="-70" dirty="0"/>
              <a:t>form.</a:t>
            </a:r>
            <a:r>
              <a:rPr spc="-280" dirty="0"/>
              <a:t> </a:t>
            </a:r>
            <a:r>
              <a:rPr spc="-60" dirty="0"/>
              <a:t>Every</a:t>
            </a:r>
            <a:r>
              <a:rPr spc="-275" dirty="0"/>
              <a:t> </a:t>
            </a:r>
            <a:r>
              <a:rPr spc="100" dirty="0"/>
              <a:t>new</a:t>
            </a:r>
            <a:r>
              <a:rPr spc="-275" dirty="0"/>
              <a:t> </a:t>
            </a:r>
            <a:r>
              <a:rPr spc="-30" dirty="0"/>
              <a:t>discovery</a:t>
            </a:r>
            <a:r>
              <a:rPr spc="-280" dirty="0"/>
              <a:t> </a:t>
            </a:r>
            <a:r>
              <a:rPr spc="40" dirty="0"/>
              <a:t>brings</a:t>
            </a:r>
            <a:r>
              <a:rPr spc="-275" dirty="0"/>
              <a:t> </a:t>
            </a:r>
            <a:r>
              <a:rPr spc="5" dirty="0"/>
              <a:t>us</a:t>
            </a:r>
            <a:r>
              <a:rPr spc="-275" dirty="0"/>
              <a:t> </a:t>
            </a:r>
            <a:r>
              <a:rPr spc="-10" dirty="0"/>
              <a:t>closer</a:t>
            </a:r>
            <a:r>
              <a:rPr spc="-280" dirty="0"/>
              <a:t> </a:t>
            </a:r>
            <a:r>
              <a:rPr spc="20" dirty="0"/>
              <a:t>to</a:t>
            </a:r>
            <a:r>
              <a:rPr spc="-275" dirty="0"/>
              <a:t> </a:t>
            </a:r>
            <a:r>
              <a:rPr spc="30" dirty="0"/>
              <a:t>answering</a:t>
            </a:r>
            <a:r>
              <a:rPr spc="-275" dirty="0"/>
              <a:t> </a:t>
            </a:r>
            <a:r>
              <a:rPr spc="110" dirty="0"/>
              <a:t>big</a:t>
            </a:r>
            <a:r>
              <a:rPr spc="-280" dirty="0"/>
              <a:t> </a:t>
            </a:r>
            <a:r>
              <a:rPr spc="30" dirty="0"/>
              <a:t>questions</a:t>
            </a:r>
            <a:r>
              <a:rPr spc="-275" dirty="0"/>
              <a:t> </a:t>
            </a:r>
            <a:r>
              <a:rPr spc="65" dirty="0"/>
              <a:t>about</a:t>
            </a:r>
            <a:r>
              <a:rPr spc="-275" dirty="0"/>
              <a:t> </a:t>
            </a:r>
            <a:r>
              <a:rPr spc="30" dirty="0"/>
              <a:t>our </a:t>
            </a:r>
            <a:r>
              <a:rPr spc="35" dirty="0"/>
              <a:t> </a:t>
            </a:r>
            <a:r>
              <a:rPr spc="45" dirty="0"/>
              <a:t>place</a:t>
            </a:r>
            <a:r>
              <a:rPr spc="-290" dirty="0"/>
              <a:t> </a:t>
            </a:r>
            <a:r>
              <a:rPr spc="55" dirty="0"/>
              <a:t>in</a:t>
            </a:r>
            <a:r>
              <a:rPr spc="-285" dirty="0"/>
              <a:t> </a:t>
            </a:r>
            <a:r>
              <a:rPr spc="60" dirty="0"/>
              <a:t>the</a:t>
            </a:r>
            <a:r>
              <a:rPr spc="-285" dirty="0"/>
              <a:t> </a:t>
            </a:r>
            <a:r>
              <a:rPr spc="-30" dirty="0"/>
              <a:t>cosmos.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550" y="1568450"/>
            <a:ext cx="11734800" cy="2137765"/>
          </a:xfrm>
          <a:prstGeom prst="rect">
            <a:avLst/>
          </a:prstGeom>
        </p:spPr>
        <p:txBody>
          <a:bodyPr vert="horz" wrap="square" lIns="0" tIns="13970" rIns="0" bIns="0" rtlCol="0">
            <a:spAutoFit/>
          </a:bodyPr>
          <a:lstStyle/>
          <a:p>
            <a:pPr marL="12700">
              <a:lnSpc>
                <a:spcPct val="100000"/>
              </a:lnSpc>
              <a:spcBef>
                <a:spcPts val="110"/>
              </a:spcBef>
            </a:pPr>
            <a:r>
              <a:rPr lang="en-IN" sz="6900" b="1" spc="-50" dirty="0">
                <a:solidFill>
                  <a:srgbClr val="000000"/>
                </a:solidFill>
                <a:latin typeface="Showcard Gothic" panose="04020904020102020604" pitchFamily="82" charset="0"/>
                <a:cs typeface="Times New Roman"/>
              </a:rPr>
              <a:t>LET’S UNDERSTAND THIS BY SEEING A DEMO</a:t>
            </a:r>
            <a:endParaRPr sz="6900" dirty="0">
              <a:latin typeface="Showcard Gothic" panose="04020904020102020604" pitchFamily="82" charset="0"/>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7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61" y="9993"/>
            <a:ext cx="18287365" cy="10277475"/>
            <a:chOff x="1061" y="9993"/>
            <a:chExt cx="18287365"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pic>
          <p:nvPicPr>
            <p:cNvPr id="6" name="object 6"/>
            <p:cNvPicPr/>
            <p:nvPr/>
          </p:nvPicPr>
          <p:blipFill>
            <a:blip r:embed="rId3" cstate="print"/>
            <a:stretch>
              <a:fillRect/>
            </a:stretch>
          </p:blipFill>
          <p:spPr>
            <a:xfrm>
              <a:off x="6280689" y="3503333"/>
              <a:ext cx="1891683" cy="342087"/>
            </a:xfrm>
            <a:prstGeom prst="rect">
              <a:avLst/>
            </a:prstGeom>
          </p:spPr>
        </p:pic>
        <p:pic>
          <p:nvPicPr>
            <p:cNvPr id="7" name="object 7"/>
            <p:cNvPicPr/>
            <p:nvPr/>
          </p:nvPicPr>
          <p:blipFill>
            <a:blip r:embed="rId4" cstate="print"/>
            <a:stretch>
              <a:fillRect/>
            </a:stretch>
          </p:blipFill>
          <p:spPr>
            <a:xfrm>
              <a:off x="4651121" y="4351058"/>
              <a:ext cx="2093620" cy="343801"/>
            </a:xfrm>
            <a:prstGeom prst="rect">
              <a:avLst/>
            </a:prstGeom>
          </p:spPr>
        </p:pic>
        <p:pic>
          <p:nvPicPr>
            <p:cNvPr id="8" name="object 8"/>
            <p:cNvPicPr/>
            <p:nvPr/>
          </p:nvPicPr>
          <p:blipFill>
            <a:blip r:embed="rId5" cstate="print"/>
            <a:stretch>
              <a:fillRect/>
            </a:stretch>
          </p:blipFill>
          <p:spPr>
            <a:xfrm>
              <a:off x="2665717" y="5208308"/>
              <a:ext cx="1643075" cy="343801"/>
            </a:xfrm>
            <a:prstGeom prst="rect">
              <a:avLst/>
            </a:prstGeom>
          </p:spPr>
        </p:pic>
      </p:grpSp>
      <p:sp>
        <p:nvSpPr>
          <p:cNvPr id="9" name="object 9"/>
          <p:cNvSpPr txBox="1"/>
          <p:nvPr/>
        </p:nvSpPr>
        <p:spPr>
          <a:xfrm>
            <a:off x="1615249" y="3414852"/>
            <a:ext cx="7500620" cy="2569845"/>
          </a:xfrm>
          <a:prstGeom prst="rect">
            <a:avLst/>
          </a:prstGeom>
        </p:spPr>
        <p:txBody>
          <a:bodyPr vert="horz" wrap="square" lIns="0" tIns="6350" rIns="0" bIns="0" rtlCol="0">
            <a:spAutoFit/>
          </a:bodyPr>
          <a:lstStyle/>
          <a:p>
            <a:pPr marL="12700" marR="5080">
              <a:lnSpc>
                <a:spcPct val="101699"/>
              </a:lnSpc>
              <a:spcBef>
                <a:spcPts val="50"/>
              </a:spcBef>
            </a:pPr>
            <a:r>
              <a:rPr sz="2750" spc="175" dirty="0">
                <a:solidFill>
                  <a:srgbClr val="332C2C"/>
                </a:solidFill>
                <a:latin typeface="Verdana"/>
                <a:cs typeface="Verdana"/>
              </a:rPr>
              <a:t>N</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35" dirty="0">
                <a:solidFill>
                  <a:srgbClr val="332C2C"/>
                </a:solidFill>
                <a:latin typeface="Verdana"/>
                <a:cs typeface="Verdana"/>
              </a:rPr>
              <a:t>a</a:t>
            </a:r>
            <a:r>
              <a:rPr sz="2750" spc="35" dirty="0">
                <a:solidFill>
                  <a:srgbClr val="332C2C"/>
                </a:solidFill>
                <a:latin typeface="Verdana"/>
                <a:cs typeface="Verdana"/>
              </a:rPr>
              <a:t>t</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dirty="0">
                <a:solidFill>
                  <a:srgbClr val="332C2C"/>
                </a:solidFill>
                <a:latin typeface="Verdana"/>
                <a:cs typeface="Verdana"/>
              </a:rPr>
              <a:t>k</a:t>
            </a:r>
            <a:r>
              <a:rPr sz="2750" spc="114" dirty="0">
                <a:solidFill>
                  <a:srgbClr val="332C2C"/>
                </a:solidFill>
                <a:latin typeface="Verdana"/>
                <a:cs typeface="Verdana"/>
              </a:rPr>
              <a:t>n</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b</a:t>
            </a:r>
            <a:r>
              <a:rPr sz="2750" spc="50" dirty="0">
                <a:solidFill>
                  <a:srgbClr val="332C2C"/>
                </a:solidFill>
                <a:latin typeface="Verdana"/>
                <a:cs typeface="Verdana"/>
              </a:rPr>
              <a:t>o</a:t>
            </a:r>
            <a:r>
              <a:rPr sz="2750" spc="105" dirty="0">
                <a:solidFill>
                  <a:srgbClr val="332C2C"/>
                </a:solidFill>
                <a:latin typeface="Verdana"/>
                <a:cs typeface="Verdana"/>
              </a:rPr>
              <a:t>u</a:t>
            </a:r>
            <a:r>
              <a:rPr sz="2750" spc="35" dirty="0">
                <a:solidFill>
                  <a:srgbClr val="332C2C"/>
                </a:solidFill>
                <a:latin typeface="Verdana"/>
                <a:cs typeface="Verdana"/>
              </a:rPr>
              <a:t>t</a:t>
            </a:r>
            <a:r>
              <a:rPr sz="2750" spc="-245" dirty="0">
                <a:solidFill>
                  <a:srgbClr val="332C2C"/>
                </a:solidFill>
                <a:latin typeface="Verdana"/>
                <a:cs typeface="Verdana"/>
              </a:rPr>
              <a:t> </a:t>
            </a:r>
            <a:r>
              <a:rPr sz="2750" spc="-20" dirty="0">
                <a:latin typeface="Verdana"/>
                <a:cs typeface="Verdana"/>
              </a:rPr>
              <a:t>e</a:t>
            </a:r>
            <a:r>
              <a:rPr sz="2750" spc="-215" dirty="0">
                <a:latin typeface="Verdana"/>
                <a:cs typeface="Verdana"/>
              </a:rPr>
              <a:t>x</a:t>
            </a:r>
            <a:r>
              <a:rPr sz="2750" spc="50" dirty="0">
                <a:latin typeface="Verdana"/>
                <a:cs typeface="Verdana"/>
              </a:rPr>
              <a:t>o</a:t>
            </a:r>
            <a:r>
              <a:rPr sz="2750" spc="145" dirty="0">
                <a:latin typeface="Verdana"/>
                <a:cs typeface="Verdana"/>
              </a:rPr>
              <a:t>p</a:t>
            </a:r>
            <a:r>
              <a:rPr sz="2750" spc="-20" dirty="0">
                <a:latin typeface="Verdana"/>
                <a:cs typeface="Verdana"/>
              </a:rPr>
              <a:t>l</a:t>
            </a:r>
            <a:r>
              <a:rPr sz="2750" spc="-35" dirty="0">
                <a:latin typeface="Verdana"/>
                <a:cs typeface="Verdana"/>
              </a:rPr>
              <a:t>a</a:t>
            </a:r>
            <a:r>
              <a:rPr sz="2750" spc="114" dirty="0">
                <a:latin typeface="Verdana"/>
                <a:cs typeface="Verdana"/>
              </a:rPr>
              <a:t>n</a:t>
            </a:r>
            <a:r>
              <a:rPr sz="2750" spc="20" dirty="0">
                <a:latin typeface="Verdana"/>
                <a:cs typeface="Verdana"/>
              </a:rPr>
              <a:t>e</a:t>
            </a:r>
            <a:r>
              <a:rPr sz="2750" spc="30" dirty="0">
                <a:latin typeface="Verdana"/>
                <a:cs typeface="Verdana"/>
              </a:rPr>
              <a:t>t</a:t>
            </a:r>
            <a:r>
              <a:rPr sz="2750" spc="-90" dirty="0">
                <a:latin typeface="Verdana"/>
                <a:cs typeface="Verdana"/>
              </a:rPr>
              <a:t>s</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14" dirty="0">
                <a:solidFill>
                  <a:srgbClr val="332C2C"/>
                </a:solidFill>
                <a:latin typeface="Verdana"/>
                <a:cs typeface="Verdana"/>
              </a:rPr>
              <a:t>h</a:t>
            </a:r>
            <a:r>
              <a:rPr sz="2750" spc="10" dirty="0">
                <a:solidFill>
                  <a:srgbClr val="332C2C"/>
                </a:solidFill>
                <a:latin typeface="Verdana"/>
                <a:cs typeface="Verdana"/>
              </a:rPr>
              <a:t>o</a:t>
            </a:r>
            <a:r>
              <a:rPr sz="2750" spc="170" dirty="0">
                <a:solidFill>
                  <a:srgbClr val="332C2C"/>
                </a:solidFill>
                <a:latin typeface="Verdana"/>
                <a:cs typeface="Verdana"/>
              </a:rPr>
              <a:t>w</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10" dirty="0">
                <a:solidFill>
                  <a:srgbClr val="332C2C"/>
                </a:solidFill>
                <a:latin typeface="Verdana"/>
                <a:cs typeface="Verdana"/>
              </a:rPr>
              <a:t>o</a:t>
            </a:r>
            <a:r>
              <a:rPr sz="2750" spc="165" dirty="0">
                <a:solidFill>
                  <a:srgbClr val="332C2C"/>
                </a:solidFill>
                <a:latin typeface="Verdana"/>
                <a:cs typeface="Verdana"/>
              </a:rPr>
              <a:t>w</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a:t>
            </a:r>
            <a:r>
              <a:rPr sz="2750" spc="-180" dirty="0">
                <a:solidFill>
                  <a:srgbClr val="332C2C"/>
                </a:solidFill>
                <a:latin typeface="Verdana"/>
                <a:cs typeface="Verdana"/>
              </a:rPr>
              <a:t>v</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15" dirty="0">
                <a:solidFill>
                  <a:srgbClr val="332C2C"/>
                </a:solidFill>
                <a:latin typeface="Verdana"/>
                <a:cs typeface="Verdana"/>
              </a:rPr>
              <a:t>e  </a:t>
            </a:r>
            <a:r>
              <a:rPr sz="2750" spc="145" dirty="0">
                <a:solidFill>
                  <a:srgbClr val="332C2C"/>
                </a:solidFill>
                <a:latin typeface="Verdana"/>
                <a:cs typeface="Verdana"/>
              </a:rPr>
              <a:t>b</a:t>
            </a:r>
            <a:r>
              <a:rPr sz="2750" spc="20" dirty="0">
                <a:solidFill>
                  <a:srgbClr val="332C2C"/>
                </a:solidFill>
                <a:latin typeface="Verdana"/>
                <a:cs typeface="Verdana"/>
              </a:rPr>
              <a:t>e</a:t>
            </a:r>
            <a:r>
              <a:rPr sz="2750" spc="165" dirty="0">
                <a:solidFill>
                  <a:srgbClr val="332C2C"/>
                </a:solidFill>
                <a:latin typeface="Verdana"/>
                <a:cs typeface="Verdana"/>
              </a:rPr>
              <a:t>g</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370" dirty="0">
                <a:solidFill>
                  <a:srgbClr val="332C2C"/>
                </a:solidFill>
                <a:latin typeface="Verdana"/>
                <a:cs typeface="Verdana"/>
              </a:rPr>
              <a:t>!</a:t>
            </a:r>
            <a:r>
              <a:rPr sz="2750" spc="-250" dirty="0">
                <a:solidFill>
                  <a:srgbClr val="332C2C"/>
                </a:solidFill>
                <a:latin typeface="Verdana"/>
                <a:cs typeface="Verdana"/>
              </a:rPr>
              <a:t> </a:t>
            </a:r>
            <a:r>
              <a:rPr sz="2750" spc="160" dirty="0">
                <a:solidFill>
                  <a:srgbClr val="332C2C"/>
                </a:solidFill>
                <a:latin typeface="Verdana"/>
                <a:cs typeface="Verdana"/>
              </a:rPr>
              <a:t>U</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45" dirty="0">
                <a:solidFill>
                  <a:srgbClr val="332C2C"/>
                </a:solidFill>
                <a:latin typeface="Verdana"/>
                <a:cs typeface="Verdana"/>
              </a:rPr>
              <a:t> </a:t>
            </a:r>
            <a:r>
              <a:rPr sz="2750" spc="-20" dirty="0">
                <a:latin typeface="Verdana"/>
                <a:cs typeface="Verdana"/>
              </a:rPr>
              <a:t>i</a:t>
            </a:r>
            <a:r>
              <a:rPr sz="2750" spc="240" dirty="0">
                <a:latin typeface="Verdana"/>
                <a:cs typeface="Verdana"/>
              </a:rPr>
              <a:t>m</a:t>
            </a:r>
            <a:r>
              <a:rPr sz="2750" spc="-35" dirty="0">
                <a:latin typeface="Verdana"/>
                <a:cs typeface="Verdana"/>
              </a:rPr>
              <a:t>a</a:t>
            </a:r>
            <a:r>
              <a:rPr sz="2750" spc="165" dirty="0">
                <a:latin typeface="Verdana"/>
                <a:cs typeface="Verdana"/>
              </a:rPr>
              <a:t>g</a:t>
            </a:r>
            <a:r>
              <a:rPr sz="2750" spc="-20" dirty="0">
                <a:latin typeface="Verdana"/>
                <a:cs typeface="Verdana"/>
              </a:rPr>
              <a:t>i</a:t>
            </a:r>
            <a:r>
              <a:rPr sz="2750" spc="114" dirty="0">
                <a:latin typeface="Verdana"/>
                <a:cs typeface="Verdana"/>
              </a:rPr>
              <a:t>n</a:t>
            </a:r>
            <a:r>
              <a:rPr sz="2750" spc="-35" dirty="0">
                <a:latin typeface="Verdana"/>
                <a:cs typeface="Verdana"/>
              </a:rPr>
              <a:t>a</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20" dirty="0">
                <a:latin typeface="Verdana"/>
                <a:cs typeface="Verdana"/>
              </a:rPr>
              <a:t>n</a:t>
            </a:r>
            <a:r>
              <a:rPr sz="2750" spc="-245" dirty="0">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c</a:t>
            </a:r>
            <a:r>
              <a:rPr sz="2750" spc="105" dirty="0">
                <a:solidFill>
                  <a:srgbClr val="332C2C"/>
                </a:solidFill>
                <a:latin typeface="Verdana"/>
                <a:cs typeface="Verdana"/>
              </a:rPr>
              <a:t>u</a:t>
            </a:r>
            <a:r>
              <a:rPr sz="2750" spc="-95" dirty="0">
                <a:solidFill>
                  <a:srgbClr val="332C2C"/>
                </a:solidFill>
                <a:latin typeface="Verdana"/>
                <a:cs typeface="Verdana"/>
              </a:rPr>
              <a:t>r</a:t>
            </a:r>
            <a:r>
              <a:rPr sz="2750" spc="-20" dirty="0">
                <a:solidFill>
                  <a:srgbClr val="332C2C"/>
                </a:solidFill>
                <a:latin typeface="Verdana"/>
                <a:cs typeface="Verdana"/>
              </a:rPr>
              <a:t>i</a:t>
            </a:r>
            <a:r>
              <a:rPr sz="2750" spc="50" dirty="0">
                <a:solidFill>
                  <a:srgbClr val="332C2C"/>
                </a:solidFill>
                <a:latin typeface="Verdana"/>
                <a:cs typeface="Verdana"/>
              </a:rPr>
              <a:t>o</a:t>
            </a:r>
            <a:r>
              <a:rPr sz="2750" spc="-95" dirty="0">
                <a:solidFill>
                  <a:srgbClr val="332C2C"/>
                </a:solidFill>
                <a:latin typeface="Verdana"/>
                <a:cs typeface="Verdana"/>
              </a:rPr>
              <a:t>s</a:t>
            </a:r>
            <a:r>
              <a:rPr sz="2750" spc="-20" dirty="0">
                <a:solidFill>
                  <a:srgbClr val="332C2C"/>
                </a:solidFill>
                <a:latin typeface="Verdana"/>
                <a:cs typeface="Verdana"/>
              </a:rPr>
              <a:t>i</a:t>
            </a:r>
            <a:r>
              <a:rPr sz="2750" spc="5" dirty="0">
                <a:solidFill>
                  <a:srgbClr val="332C2C"/>
                </a:solidFill>
                <a:latin typeface="Verdana"/>
                <a:cs typeface="Verdana"/>
              </a:rPr>
              <a:t>t</a:t>
            </a:r>
            <a:r>
              <a:rPr sz="2750" spc="-100" dirty="0">
                <a:solidFill>
                  <a:srgbClr val="332C2C"/>
                </a:solidFill>
                <a:latin typeface="Verdana"/>
                <a:cs typeface="Verdana"/>
              </a:rPr>
              <a:t>y  </a:t>
            </a:r>
            <a:r>
              <a:rPr sz="2750" spc="15" dirty="0">
                <a:solidFill>
                  <a:srgbClr val="332C2C"/>
                </a:solidFill>
                <a:latin typeface="Verdana"/>
                <a:cs typeface="Verdana"/>
              </a:rPr>
              <a:t>to </a:t>
            </a:r>
            <a:r>
              <a:rPr sz="2750" spc="-15" dirty="0">
                <a:solidFill>
                  <a:srgbClr val="332C2C"/>
                </a:solidFill>
                <a:latin typeface="Verdana"/>
                <a:cs typeface="Verdana"/>
              </a:rPr>
              <a:t>explore </a:t>
            </a:r>
            <a:r>
              <a:rPr sz="2750" spc="55" dirty="0">
                <a:solidFill>
                  <a:srgbClr val="332C2C"/>
                </a:solidFill>
                <a:latin typeface="Verdana"/>
                <a:cs typeface="Verdana"/>
              </a:rPr>
              <a:t>the </a:t>
            </a:r>
            <a:r>
              <a:rPr sz="2750" spc="-60" dirty="0">
                <a:solidFill>
                  <a:srgbClr val="332C2C"/>
                </a:solidFill>
                <a:latin typeface="Verdana"/>
                <a:cs typeface="Verdana"/>
              </a:rPr>
              <a:t>universe. </a:t>
            </a:r>
            <a:r>
              <a:rPr sz="2750" spc="25" dirty="0">
                <a:solidFill>
                  <a:srgbClr val="332C2C"/>
                </a:solidFill>
                <a:latin typeface="Verdana"/>
                <a:cs typeface="Verdana"/>
              </a:rPr>
              <a:t>Remember, </a:t>
            </a:r>
            <a:r>
              <a:rPr sz="2750" spc="-65" dirty="0">
                <a:solidFill>
                  <a:srgbClr val="332C2C"/>
                </a:solidFill>
                <a:latin typeface="Verdana"/>
                <a:cs typeface="Verdana"/>
              </a:rPr>
              <a:t>every </a:t>
            </a:r>
            <a:r>
              <a:rPr sz="2750" spc="-955" dirty="0">
                <a:solidFill>
                  <a:srgbClr val="332C2C"/>
                </a:solidFill>
                <a:latin typeface="Verdana"/>
                <a:cs typeface="Verdana"/>
              </a:rPr>
              <a:t> </a:t>
            </a:r>
            <a:r>
              <a:rPr sz="2750" spc="165" dirty="0">
                <a:solidFill>
                  <a:srgbClr val="332C2C"/>
                </a:solidFill>
                <a:latin typeface="Verdana"/>
                <a:cs typeface="Verdana"/>
              </a:rPr>
              <a:t>g</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35" dirty="0">
                <a:solidFill>
                  <a:srgbClr val="332C2C"/>
                </a:solidFill>
                <a:latin typeface="Verdana"/>
                <a:cs typeface="Verdana"/>
              </a:rPr>
              <a:t>t</a:t>
            </a:r>
            <a:r>
              <a:rPr sz="2750" spc="-245" dirty="0">
                <a:solidFill>
                  <a:srgbClr val="332C2C"/>
                </a:solidFill>
                <a:latin typeface="Verdana"/>
                <a:cs typeface="Verdana"/>
              </a:rPr>
              <a:t> </a:t>
            </a:r>
            <a:r>
              <a:rPr sz="2750" spc="145" dirty="0">
                <a:latin typeface="Verdana"/>
                <a:cs typeface="Verdana"/>
              </a:rPr>
              <a:t>d</a:t>
            </a:r>
            <a:r>
              <a:rPr sz="2750" spc="-20" dirty="0">
                <a:latin typeface="Verdana"/>
                <a:cs typeface="Verdana"/>
              </a:rPr>
              <a:t>i</a:t>
            </a:r>
            <a:r>
              <a:rPr sz="2750" spc="-95" dirty="0">
                <a:latin typeface="Verdana"/>
                <a:cs typeface="Verdana"/>
              </a:rPr>
              <a:t>s</a:t>
            </a:r>
            <a:r>
              <a:rPr sz="2750" spc="85" dirty="0">
                <a:latin typeface="Verdana"/>
                <a:cs typeface="Verdana"/>
              </a:rPr>
              <a:t>c</a:t>
            </a:r>
            <a:r>
              <a:rPr sz="2750" spc="10" dirty="0">
                <a:latin typeface="Verdana"/>
                <a:cs typeface="Verdana"/>
              </a:rPr>
              <a:t>o</a:t>
            </a:r>
            <a:r>
              <a:rPr sz="2750" spc="-180" dirty="0">
                <a:latin typeface="Verdana"/>
                <a:cs typeface="Verdana"/>
              </a:rPr>
              <a:t>v</a:t>
            </a:r>
            <a:r>
              <a:rPr sz="2750" spc="20" dirty="0">
                <a:latin typeface="Verdana"/>
                <a:cs typeface="Verdana"/>
              </a:rPr>
              <a:t>e</a:t>
            </a:r>
            <a:r>
              <a:rPr sz="2750" spc="-30" dirty="0">
                <a:latin typeface="Verdana"/>
                <a:cs typeface="Verdana"/>
              </a:rPr>
              <a:t>r</a:t>
            </a:r>
            <a:r>
              <a:rPr sz="2750" spc="-135" dirty="0">
                <a:latin typeface="Verdana"/>
                <a:cs typeface="Verdana"/>
              </a:rPr>
              <a:t>y</a:t>
            </a:r>
            <a:r>
              <a:rPr sz="2750" spc="-245" dirty="0">
                <a:latin typeface="Verdana"/>
                <a:cs typeface="Verdana"/>
              </a:rPr>
              <a:t> </a:t>
            </a:r>
            <a:r>
              <a:rPr sz="2750" spc="-95" dirty="0">
                <a:solidFill>
                  <a:srgbClr val="332C2C"/>
                </a:solidFill>
                <a:latin typeface="Verdana"/>
                <a:cs typeface="Verdana"/>
              </a:rPr>
              <a:t>s</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r</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i</a:t>
            </a:r>
            <a:r>
              <a:rPr sz="2750" spc="114" dirty="0">
                <a:solidFill>
                  <a:srgbClr val="332C2C"/>
                </a:solidFill>
                <a:latin typeface="Verdana"/>
                <a:cs typeface="Verdana"/>
              </a:rPr>
              <a:t>n</a:t>
            </a:r>
            <a:r>
              <a:rPr sz="2750" spc="165" dirty="0">
                <a:solidFill>
                  <a:srgbClr val="332C2C"/>
                </a:solidFill>
                <a:latin typeface="Verdana"/>
                <a:cs typeface="Verdana"/>
              </a:rPr>
              <a:t>g</a:t>
            </a:r>
            <a:r>
              <a:rPr sz="2750" spc="-20" dirty="0">
                <a:solidFill>
                  <a:srgbClr val="332C2C"/>
                </a:solidFill>
                <a:latin typeface="Verdana"/>
                <a:cs typeface="Verdana"/>
              </a:rPr>
              <a:t>l</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45" dirty="0">
                <a:solidFill>
                  <a:srgbClr val="332C2C"/>
                </a:solidFill>
                <a:latin typeface="Verdana"/>
                <a:cs typeface="Verdana"/>
              </a:rPr>
              <a:t>d</a:t>
            </a:r>
            <a:r>
              <a:rPr sz="2750" spc="-20" dirty="0">
                <a:solidFill>
                  <a:srgbClr val="332C2C"/>
                </a:solidFill>
                <a:latin typeface="Verdana"/>
                <a:cs typeface="Verdana"/>
              </a:rPr>
              <a:t>e</a:t>
            </a:r>
            <a:r>
              <a:rPr sz="2750" spc="-35" dirty="0">
                <a:solidFill>
                  <a:srgbClr val="332C2C"/>
                </a:solidFill>
                <a:latin typeface="Verdana"/>
                <a:cs typeface="Verdana"/>
              </a:rPr>
              <a:t>a</a:t>
            </a:r>
            <a:r>
              <a:rPr sz="2750" spc="-420" dirty="0">
                <a:solidFill>
                  <a:srgbClr val="332C2C"/>
                </a:solidFill>
                <a:latin typeface="Verdana"/>
                <a:cs typeface="Verdana"/>
              </a:rPr>
              <a:t>.</a:t>
            </a:r>
            <a:endParaRPr sz="2750">
              <a:latin typeface="Verdana"/>
              <a:cs typeface="Verdana"/>
            </a:endParaRPr>
          </a:p>
          <a:p>
            <a:pPr marL="12700">
              <a:lnSpc>
                <a:spcPct val="100000"/>
              </a:lnSpc>
            </a:pPr>
            <a:r>
              <a:rPr sz="2750" spc="335" dirty="0">
                <a:solidFill>
                  <a:srgbClr val="332C2C"/>
                </a:solidFill>
                <a:latin typeface="Verdana"/>
                <a:cs typeface="Verdana"/>
              </a:rPr>
              <a:t>W</a:t>
            </a:r>
            <a:r>
              <a:rPr sz="2750" spc="114" dirty="0">
                <a:solidFill>
                  <a:srgbClr val="332C2C"/>
                </a:solidFill>
                <a:latin typeface="Verdana"/>
                <a:cs typeface="Verdana"/>
              </a:rPr>
              <a:t>h</a:t>
            </a:r>
            <a:r>
              <a:rPr sz="2750" spc="-35" dirty="0">
                <a:solidFill>
                  <a:srgbClr val="332C2C"/>
                </a:solidFill>
                <a:latin typeface="Verdana"/>
                <a:cs typeface="Verdana"/>
              </a:rPr>
              <a:t>a</a:t>
            </a:r>
            <a:r>
              <a:rPr sz="2750" spc="35" dirty="0">
                <a:solidFill>
                  <a:srgbClr val="332C2C"/>
                </a:solidFill>
                <a:latin typeface="Verdana"/>
                <a:cs typeface="Verdana"/>
              </a:rPr>
              <a:t>t</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a:t>
            </a:r>
            <a:r>
              <a:rPr sz="2750" spc="-15" dirty="0">
                <a:solidFill>
                  <a:srgbClr val="332C2C"/>
                </a:solidFill>
                <a:latin typeface="Verdana"/>
                <a:cs typeface="Verdana"/>
              </a:rPr>
              <a:t>l</a:t>
            </a:r>
            <a:r>
              <a:rPr sz="2750" spc="-250" dirty="0">
                <a:solidFill>
                  <a:srgbClr val="332C2C"/>
                </a:solidFill>
                <a:latin typeface="Verdana"/>
                <a:cs typeface="Verdana"/>
              </a:rPr>
              <a:t> </a:t>
            </a:r>
            <a:r>
              <a:rPr sz="2750" spc="-180" dirty="0">
                <a:solidFill>
                  <a:srgbClr val="332C2C"/>
                </a:solidFill>
                <a:latin typeface="Verdana"/>
                <a:cs typeface="Verdana"/>
              </a:rPr>
              <a:t>y</a:t>
            </a:r>
            <a:r>
              <a:rPr sz="2750" spc="50" dirty="0">
                <a:solidFill>
                  <a:srgbClr val="332C2C"/>
                </a:solidFill>
                <a:latin typeface="Verdana"/>
                <a:cs typeface="Verdana"/>
              </a:rPr>
              <a:t>o</a:t>
            </a:r>
            <a:r>
              <a:rPr sz="2750" spc="110" dirty="0">
                <a:solidFill>
                  <a:srgbClr val="332C2C"/>
                </a:solidFill>
                <a:latin typeface="Verdana"/>
                <a:cs typeface="Verdana"/>
              </a:rPr>
              <a:t>u</a:t>
            </a:r>
            <a:r>
              <a:rPr sz="2750" spc="-250" dirty="0">
                <a:solidFill>
                  <a:srgbClr val="332C2C"/>
                </a:solidFill>
                <a:latin typeface="Verdana"/>
                <a:cs typeface="Verdana"/>
              </a:rPr>
              <a:t> </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20" dirty="0">
                <a:solidFill>
                  <a:srgbClr val="332C2C"/>
                </a:solidFill>
                <a:latin typeface="Verdana"/>
                <a:cs typeface="Verdana"/>
              </a:rPr>
              <a:t>t</a:t>
            </a:r>
            <a:r>
              <a:rPr sz="2750" spc="-110" dirty="0">
                <a:solidFill>
                  <a:srgbClr val="332C2C"/>
                </a:solidFill>
                <a:latin typeface="Verdana"/>
                <a:cs typeface="Verdana"/>
              </a:rPr>
              <a:t>e</a:t>
            </a:r>
            <a:r>
              <a:rPr sz="2750" spc="60" dirty="0">
                <a:solidFill>
                  <a:srgbClr val="332C2C"/>
                </a:solidFill>
                <a:latin typeface="Verdana"/>
                <a:cs typeface="Verdana"/>
              </a:rPr>
              <a:t>?</a:t>
            </a:r>
            <a:endParaRPr sz="2750">
              <a:latin typeface="Verdana"/>
              <a:cs typeface="Verdana"/>
            </a:endParaRPr>
          </a:p>
        </p:txBody>
      </p:sp>
      <p:sp>
        <p:nvSpPr>
          <p:cNvPr id="10" name="object 10"/>
          <p:cNvSpPr txBox="1">
            <a:spLocks noGrp="1"/>
          </p:cNvSpPr>
          <p:nvPr>
            <p:ph type="title"/>
          </p:nvPr>
        </p:nvSpPr>
        <p:spPr>
          <a:xfrm>
            <a:off x="1579593" y="1477213"/>
            <a:ext cx="7460615" cy="688340"/>
          </a:xfrm>
          <a:prstGeom prst="rect">
            <a:avLst/>
          </a:prstGeom>
        </p:spPr>
        <p:txBody>
          <a:bodyPr vert="horz" wrap="square" lIns="0" tIns="12700" rIns="0" bIns="0" rtlCol="0">
            <a:spAutoFit/>
          </a:bodyPr>
          <a:lstStyle/>
          <a:p>
            <a:pPr marL="12700">
              <a:lnSpc>
                <a:spcPct val="100000"/>
              </a:lnSpc>
              <a:spcBef>
                <a:spcPts val="100"/>
              </a:spcBef>
            </a:pPr>
            <a:r>
              <a:rPr sz="4350" spc="-50" dirty="0">
                <a:latin typeface="Cambria"/>
                <a:cs typeface="Cambria"/>
              </a:rPr>
              <a:t>Conclusion:</a:t>
            </a:r>
            <a:r>
              <a:rPr sz="4350" spc="-155" dirty="0">
                <a:latin typeface="Cambria"/>
                <a:cs typeface="Cambria"/>
              </a:rPr>
              <a:t> </a:t>
            </a:r>
            <a:r>
              <a:rPr sz="4350" spc="-85" dirty="0">
                <a:latin typeface="Cambria"/>
                <a:cs typeface="Cambria"/>
              </a:rPr>
              <a:t>Your</a:t>
            </a:r>
            <a:r>
              <a:rPr sz="4350" spc="-145" dirty="0">
                <a:latin typeface="Cambria"/>
                <a:cs typeface="Cambria"/>
              </a:rPr>
              <a:t> </a:t>
            </a:r>
            <a:r>
              <a:rPr sz="4350" spc="-45" dirty="0">
                <a:latin typeface="Cambria"/>
                <a:cs typeface="Cambria"/>
              </a:rPr>
              <a:t>Journey</a:t>
            </a:r>
            <a:r>
              <a:rPr sz="4350" spc="-145" dirty="0">
                <a:latin typeface="Cambria"/>
                <a:cs typeface="Cambria"/>
              </a:rPr>
              <a:t> </a:t>
            </a:r>
            <a:r>
              <a:rPr sz="4350" spc="-135" dirty="0">
                <a:latin typeface="Cambria"/>
                <a:cs typeface="Cambria"/>
              </a:rPr>
              <a:t>Awaits</a:t>
            </a:r>
            <a:endParaRPr sz="435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331</Words>
  <Application>Microsoft Office PowerPoint</Application>
  <PresentationFormat>Custom</PresentationFormat>
  <Paragraphs>17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Cambria</vt:lpstr>
      <vt:lpstr>Georgia</vt:lpstr>
      <vt:lpstr>Showcard Gothic</vt:lpstr>
      <vt:lpstr>Times New Roman</vt:lpstr>
      <vt:lpstr>Verdana</vt:lpstr>
      <vt:lpstr>Office Theme</vt:lpstr>
      <vt:lpstr>PowerPoint Presentation</vt:lpstr>
      <vt:lpstr>Welcome to the exciting world of exoplanets! In this guide, we will explore how to  create and discover your own unique worlds beyond our solar system. Get ready to  unleash your imagination and learn about the science behind these distant  planets.</vt:lpstr>
      <vt:lpstr>What are Exoplanets?</vt:lpstr>
      <vt:lpstr>How  to Create Your Exoplanet</vt:lpstr>
      <vt:lpstr>Finding Exoplanets</vt:lpstr>
      <vt:lpstr>Studying exoplanets helps us understand the universe and our own planet better.  It opens up possibilities for discovering alien life and understanding how planets  form. Every new discovery brings us closer to answering big questions about our  place in the cosmos.</vt:lpstr>
      <vt:lpstr>LET’S UNDERSTAND THIS BY SEEING A DEMO</vt:lpstr>
      <vt:lpstr>PowerPoint Presentation</vt:lpstr>
      <vt:lpstr>Conclusion: Your Journey Awaits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Saanvi Gore</cp:lastModifiedBy>
  <cp:revision>2</cp:revision>
  <dcterms:created xsi:type="dcterms:W3CDTF">2024-10-06T03:34:48Z</dcterms:created>
  <dcterms:modified xsi:type="dcterms:W3CDTF">2024-10-06T04:47:34Z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2024-10-05T00:00:00Z</vt:filetime>
  </property>
  <property fmtid="{D5CDD505-2E9C-101B-9397-08002B2CF9AE}" pid="3" name="Creator">
    <vt:lpwstr>Chromium</vt:lpwstr>
  </property>
  <property fmtid="{D5CDD505-2E9C-101B-9397-08002B2CF9AE}" pid="4" name="LastSaved">
    <vt:filetime>2024-10-06T00:00:00Z</vt:filetime>
  </property>
</Properties>
</file>