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A700C-C0F1-4CC8-B617-67E624E15C64}" type="datetimeFigureOut">
              <a:rPr lang="en-IN" smtClean="0"/>
              <a:t>09-11-2021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25214-E9F6-496E-B5A3-55A92EDF17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9837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A700C-C0F1-4CC8-B617-67E624E15C64}" type="datetimeFigureOut">
              <a:rPr lang="en-IN" smtClean="0"/>
              <a:t>09-11-2021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25214-E9F6-496E-B5A3-55A92EDF17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0663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A700C-C0F1-4CC8-B617-67E624E15C64}" type="datetimeFigureOut">
              <a:rPr lang="en-IN" smtClean="0"/>
              <a:t>09-11-2021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25214-E9F6-496E-B5A3-55A92EDF17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0828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A700C-C0F1-4CC8-B617-67E624E15C64}" type="datetimeFigureOut">
              <a:rPr lang="en-IN" smtClean="0"/>
              <a:t>09-11-2021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25214-E9F6-496E-B5A3-55A92EDF17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6156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A700C-C0F1-4CC8-B617-67E624E15C64}" type="datetimeFigureOut">
              <a:rPr lang="en-IN" smtClean="0"/>
              <a:t>09-11-2021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25214-E9F6-496E-B5A3-55A92EDF17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2204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A700C-C0F1-4CC8-B617-67E624E15C64}" type="datetimeFigureOut">
              <a:rPr lang="en-IN" smtClean="0"/>
              <a:t>09-11-2021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25214-E9F6-496E-B5A3-55A92EDF17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1890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A700C-C0F1-4CC8-B617-67E624E15C64}" type="datetimeFigureOut">
              <a:rPr lang="en-IN" smtClean="0"/>
              <a:t>09-11-2021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25214-E9F6-496E-B5A3-55A92EDF17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4888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A700C-C0F1-4CC8-B617-67E624E15C64}" type="datetimeFigureOut">
              <a:rPr lang="en-IN" smtClean="0"/>
              <a:t>09-11-2021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25214-E9F6-496E-B5A3-55A92EDF17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1551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A700C-C0F1-4CC8-B617-67E624E15C64}" type="datetimeFigureOut">
              <a:rPr lang="en-IN" smtClean="0"/>
              <a:t>09-11-2021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25214-E9F6-496E-B5A3-55A92EDF17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8668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A700C-C0F1-4CC8-B617-67E624E15C64}" type="datetimeFigureOut">
              <a:rPr lang="en-IN" smtClean="0"/>
              <a:t>09-11-2021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25214-E9F6-496E-B5A3-55A92EDF17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6311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A700C-C0F1-4CC8-B617-67E624E15C64}" type="datetimeFigureOut">
              <a:rPr lang="en-IN" smtClean="0"/>
              <a:t>09-11-2021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25214-E9F6-496E-B5A3-55A92EDF17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3718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EA700C-C0F1-4CC8-B617-67E624E15C64}" type="datetimeFigureOut">
              <a:rPr lang="en-IN" smtClean="0"/>
              <a:t>09-11-2021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725214-E9F6-496E-B5A3-55A92EDF17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0029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8206" y="443094"/>
            <a:ext cx="9144000" cy="837066"/>
          </a:xfrm>
        </p:spPr>
        <p:txBody>
          <a:bodyPr>
            <a:normAutofit fontScale="90000"/>
          </a:bodyPr>
          <a:lstStyle/>
          <a:p>
            <a:r>
              <a:rPr lang="en-IN" b="1" u="sng" dirty="0" smtClean="0"/>
              <a:t>Array Insert and Delete</a:t>
            </a:r>
            <a:endParaRPr lang="en-IN" b="1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7610" y="1584959"/>
            <a:ext cx="10554789" cy="4589417"/>
          </a:xfrm>
        </p:spPr>
        <p:txBody>
          <a:bodyPr/>
          <a:lstStyle/>
          <a:p>
            <a:pPr algn="l"/>
            <a:r>
              <a:rPr lang="en-US" sz="3600" dirty="0" smtClean="0"/>
              <a:t>Definition </a:t>
            </a:r>
          </a:p>
          <a:p>
            <a:pPr algn="l"/>
            <a:r>
              <a:rPr lang="en-US" sz="3600" dirty="0" smtClean="0"/>
              <a:t>Array: </a:t>
            </a:r>
          </a:p>
          <a:p>
            <a:pPr algn="l"/>
            <a:r>
              <a:rPr lang="en-US" sz="3600" dirty="0" smtClean="0"/>
              <a:t>  It is a collection/list of </a:t>
            </a:r>
            <a:r>
              <a:rPr lang="en-US" sz="3600" b="1" dirty="0" smtClean="0"/>
              <a:t>logically related similar type of elements </a:t>
            </a:r>
            <a:r>
              <a:rPr lang="en-US" sz="3600" dirty="0" smtClean="0"/>
              <a:t>in which data elements gets stored into the memory </a:t>
            </a:r>
            <a:r>
              <a:rPr lang="en-US" sz="3600" b="1" dirty="0" smtClean="0"/>
              <a:t>at contiguous locations</a:t>
            </a:r>
            <a:r>
              <a:rPr lang="en-US" sz="3600" dirty="0" smtClean="0"/>
              <a:t>.</a:t>
            </a:r>
          </a:p>
          <a:p>
            <a:pPr algn="l"/>
            <a:endParaRPr lang="en-US" sz="3600" dirty="0"/>
          </a:p>
          <a:p>
            <a:pPr algn="l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668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47109" y="2786743"/>
            <a:ext cx="7602582" cy="7750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3500846" y="2786743"/>
            <a:ext cx="5381897" cy="7750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4833257" y="2786743"/>
            <a:ext cx="2743200" cy="7750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5791200" y="2786743"/>
            <a:ext cx="818606" cy="7750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2649583" y="2925762"/>
            <a:ext cx="10515600" cy="497024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10      20      30   40    50    60      0 </a:t>
            </a:r>
            <a:endParaRPr lang="en-IN" dirty="0"/>
          </a:p>
        </p:txBody>
      </p:sp>
      <p:sp>
        <p:nvSpPr>
          <p:cNvPr id="9" name="Title 7"/>
          <p:cNvSpPr txBox="1">
            <a:spLocks/>
          </p:cNvSpPr>
          <p:nvPr/>
        </p:nvSpPr>
        <p:spPr>
          <a:xfrm>
            <a:off x="2649583" y="2289718"/>
            <a:ext cx="10515600" cy="4970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 </a:t>
            </a:r>
            <a:r>
              <a:rPr lang="en-IN" dirty="0" smtClean="0">
                <a:solidFill>
                  <a:srgbClr val="FF0000"/>
                </a:solidFill>
              </a:rPr>
              <a:t>0        1           2      3      4         5         6 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11" name="Title 7"/>
          <p:cNvSpPr txBox="1">
            <a:spLocks/>
          </p:cNvSpPr>
          <p:nvPr/>
        </p:nvSpPr>
        <p:spPr>
          <a:xfrm>
            <a:off x="1060269" y="1283878"/>
            <a:ext cx="10515600" cy="4970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 </a:t>
            </a:r>
            <a:r>
              <a:rPr lang="en-IN" b="1" dirty="0" smtClean="0">
                <a:solidFill>
                  <a:srgbClr val="002060"/>
                </a:solidFill>
              </a:rPr>
              <a:t>size = 7 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12" name="Title 7"/>
          <p:cNvSpPr txBox="1">
            <a:spLocks/>
          </p:cNvSpPr>
          <p:nvPr/>
        </p:nvSpPr>
        <p:spPr>
          <a:xfrm>
            <a:off x="1060269" y="4658450"/>
            <a:ext cx="10515600" cy="4970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 </a:t>
            </a:r>
            <a:r>
              <a:rPr lang="en-IN" b="1" dirty="0" smtClean="0">
                <a:solidFill>
                  <a:srgbClr val="7030A0"/>
                </a:solidFill>
              </a:rPr>
              <a:t>Insert 100 at location 3 that means at index 2 </a:t>
            </a:r>
            <a:endParaRPr lang="en-IN" b="1" dirty="0">
              <a:solidFill>
                <a:srgbClr val="7030A0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2891246" y="3631474"/>
            <a:ext cx="2220685" cy="10269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6134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u="sng" dirty="0" smtClean="0"/>
              <a:t>Insert Array Element</a:t>
            </a:r>
            <a:endParaRPr lang="en-IN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3040"/>
            <a:ext cx="10515600" cy="471392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dirty="0" smtClean="0"/>
              <a:t>Function calling : </a:t>
            </a:r>
            <a:r>
              <a:rPr lang="en-IN" b="1" dirty="0" err="1" smtClean="0"/>
              <a:t>insertElement</a:t>
            </a:r>
            <a:r>
              <a:rPr lang="en-IN" b="1" dirty="0" smtClean="0"/>
              <a:t>( array, position, </a:t>
            </a:r>
            <a:r>
              <a:rPr lang="en-IN" b="1" dirty="0" err="1" smtClean="0"/>
              <a:t>newElement</a:t>
            </a:r>
            <a:r>
              <a:rPr lang="en-IN" b="1" dirty="0" smtClean="0"/>
              <a:t>);</a:t>
            </a:r>
          </a:p>
          <a:p>
            <a:pPr marL="0" indent="0">
              <a:buNone/>
            </a:pPr>
            <a:r>
              <a:rPr lang="en-IN" b="1" dirty="0" smtClean="0"/>
              <a:t>Suppose Position = 3;</a:t>
            </a:r>
          </a:p>
          <a:p>
            <a:pPr marL="0" indent="0">
              <a:buNone/>
            </a:pPr>
            <a:r>
              <a:rPr lang="en-IN" dirty="0" smtClean="0"/>
              <a:t>Function Definition:</a:t>
            </a:r>
          </a:p>
          <a:p>
            <a:pPr marL="0" indent="0">
              <a:buNone/>
            </a:pPr>
            <a:r>
              <a:rPr lang="en-IN" b="1" dirty="0" smtClean="0"/>
              <a:t>public static void </a:t>
            </a:r>
            <a:r>
              <a:rPr lang="en-IN" b="1" dirty="0" err="1" smtClean="0"/>
              <a:t>insertElement</a:t>
            </a:r>
            <a:r>
              <a:rPr lang="en-IN" b="1" dirty="0" smtClean="0"/>
              <a:t>( </a:t>
            </a:r>
            <a:r>
              <a:rPr lang="en-IN" b="1" dirty="0" err="1" smtClean="0"/>
              <a:t>int</a:t>
            </a:r>
            <a:r>
              <a:rPr lang="en-IN" b="1" dirty="0" smtClean="0"/>
              <a:t>[] </a:t>
            </a:r>
            <a:r>
              <a:rPr lang="en-IN" b="1" dirty="0" err="1" smtClean="0"/>
              <a:t>arr</a:t>
            </a:r>
            <a:r>
              <a:rPr lang="en-IN" b="1" dirty="0" smtClean="0"/>
              <a:t>,  </a:t>
            </a:r>
            <a:r>
              <a:rPr lang="en-IN" b="1" dirty="0" err="1" smtClean="0"/>
              <a:t>int</a:t>
            </a:r>
            <a:r>
              <a:rPr lang="en-IN" b="1" dirty="0" smtClean="0"/>
              <a:t> position, </a:t>
            </a:r>
            <a:r>
              <a:rPr lang="en-IN" b="1" dirty="0" err="1" smtClean="0"/>
              <a:t>int</a:t>
            </a:r>
            <a:r>
              <a:rPr lang="en-IN" b="1" dirty="0" smtClean="0"/>
              <a:t> </a:t>
            </a:r>
            <a:r>
              <a:rPr lang="en-IN" b="1" dirty="0" err="1" smtClean="0"/>
              <a:t>newElement</a:t>
            </a:r>
            <a:r>
              <a:rPr lang="en-IN" b="1" dirty="0" smtClean="0"/>
              <a:t>){</a:t>
            </a:r>
          </a:p>
          <a:p>
            <a:pPr marL="0" indent="0">
              <a:buNone/>
            </a:pPr>
            <a:r>
              <a:rPr lang="en-IN" b="1" dirty="0" smtClean="0"/>
              <a:t>		</a:t>
            </a:r>
          </a:p>
          <a:p>
            <a:pPr marL="0" indent="0">
              <a:buNone/>
            </a:pPr>
            <a:r>
              <a:rPr lang="en-IN" b="1" dirty="0" smtClean="0"/>
              <a:t>     for(</a:t>
            </a:r>
            <a:r>
              <a:rPr lang="en-IN" b="1" dirty="0" err="1" smtClean="0"/>
              <a:t>int</a:t>
            </a:r>
            <a:r>
              <a:rPr lang="en-IN" b="1" dirty="0" smtClean="0"/>
              <a:t> </a:t>
            </a:r>
            <a:r>
              <a:rPr lang="en-IN" b="1" dirty="0" err="1" smtClean="0"/>
              <a:t>i</a:t>
            </a:r>
            <a:r>
              <a:rPr lang="en-IN" b="1" dirty="0" smtClean="0"/>
              <a:t> = (array.length-2); </a:t>
            </a:r>
            <a:r>
              <a:rPr lang="en-IN" b="1" dirty="0" err="1" smtClean="0"/>
              <a:t>i</a:t>
            </a:r>
            <a:r>
              <a:rPr lang="en-IN" b="1" dirty="0" smtClean="0"/>
              <a:t>  &gt;=  (position-1) ; </a:t>
            </a:r>
            <a:r>
              <a:rPr lang="en-IN" b="1" dirty="0" err="1" smtClean="0"/>
              <a:t>i</a:t>
            </a:r>
            <a:r>
              <a:rPr lang="en-IN" b="1" dirty="0" smtClean="0"/>
              <a:t>--)   </a:t>
            </a:r>
            <a:r>
              <a:rPr lang="en-IN" b="1" dirty="0" smtClean="0">
                <a:solidFill>
                  <a:srgbClr val="FF0000"/>
                </a:solidFill>
              </a:rPr>
              <a:t>// Array Length is 7 so </a:t>
            </a:r>
            <a:r>
              <a:rPr lang="en-IN" b="1" dirty="0" err="1" smtClean="0">
                <a:solidFill>
                  <a:srgbClr val="FF0000"/>
                </a:solidFill>
              </a:rPr>
              <a:t>i</a:t>
            </a:r>
            <a:r>
              <a:rPr lang="en-IN" b="1" dirty="0" smtClean="0">
                <a:solidFill>
                  <a:srgbClr val="FF0000"/>
                </a:solidFill>
              </a:rPr>
              <a:t> = (7-2) =5</a:t>
            </a:r>
          </a:p>
          <a:p>
            <a:pPr marL="0" indent="0">
              <a:buNone/>
            </a:pPr>
            <a:r>
              <a:rPr lang="en-IN" b="1" dirty="0" smtClean="0"/>
              <a:t>	{</a:t>
            </a:r>
          </a:p>
          <a:p>
            <a:pPr marL="0" indent="0">
              <a:buNone/>
            </a:pPr>
            <a:r>
              <a:rPr lang="en-IN" b="1" dirty="0" smtClean="0"/>
              <a:t>		array[i+1] = </a:t>
            </a:r>
            <a:r>
              <a:rPr lang="en-IN" b="1" dirty="0" err="1" smtClean="0"/>
              <a:t>arr</a:t>
            </a:r>
            <a:r>
              <a:rPr lang="en-IN" b="1" dirty="0" smtClean="0"/>
              <a:t>[</a:t>
            </a:r>
            <a:r>
              <a:rPr lang="en-IN" b="1" dirty="0" err="1" smtClean="0"/>
              <a:t>i</a:t>
            </a:r>
            <a:r>
              <a:rPr lang="en-IN" b="1" dirty="0" smtClean="0"/>
              <a:t>];  	</a:t>
            </a:r>
            <a:r>
              <a:rPr lang="en-IN" b="1" dirty="0" smtClean="0">
                <a:solidFill>
                  <a:srgbClr val="FF0000"/>
                </a:solidFill>
              </a:rPr>
              <a:t>//</a:t>
            </a:r>
            <a:r>
              <a:rPr lang="en-IN" b="1" dirty="0" err="1" smtClean="0">
                <a:solidFill>
                  <a:srgbClr val="FF0000"/>
                </a:solidFill>
              </a:rPr>
              <a:t>arr</a:t>
            </a:r>
            <a:r>
              <a:rPr lang="en-IN" b="1" dirty="0" smtClean="0">
                <a:solidFill>
                  <a:srgbClr val="FF0000"/>
                </a:solidFill>
              </a:rPr>
              <a:t>[(5+1)=6] = </a:t>
            </a:r>
            <a:r>
              <a:rPr lang="en-IN" b="1" dirty="0" err="1" smtClean="0">
                <a:solidFill>
                  <a:srgbClr val="FF0000"/>
                </a:solidFill>
              </a:rPr>
              <a:t>arr</a:t>
            </a:r>
            <a:r>
              <a:rPr lang="en-IN" b="1" dirty="0" smtClean="0">
                <a:solidFill>
                  <a:srgbClr val="FF0000"/>
                </a:solidFill>
              </a:rPr>
              <a:t>[ 5 ]</a:t>
            </a:r>
          </a:p>
          <a:p>
            <a:pPr marL="0" indent="0">
              <a:buNone/>
            </a:pPr>
            <a:r>
              <a:rPr lang="en-IN" b="1" dirty="0" smtClean="0"/>
              <a:t>	}                                                        </a:t>
            </a:r>
            <a:r>
              <a:rPr lang="en-IN" b="1" dirty="0" smtClean="0">
                <a:solidFill>
                  <a:srgbClr val="FF0000"/>
                </a:solidFill>
              </a:rPr>
              <a:t>//</a:t>
            </a:r>
            <a:r>
              <a:rPr lang="en-IN" b="1" dirty="0" err="1" smtClean="0">
                <a:solidFill>
                  <a:srgbClr val="FF0000"/>
                </a:solidFill>
              </a:rPr>
              <a:t>arr</a:t>
            </a:r>
            <a:r>
              <a:rPr lang="en-IN" b="1" dirty="0" smtClean="0">
                <a:solidFill>
                  <a:srgbClr val="FF0000"/>
                </a:solidFill>
              </a:rPr>
              <a:t>[(4+1)=5] = </a:t>
            </a:r>
            <a:r>
              <a:rPr lang="en-IN" b="1" dirty="0" err="1" smtClean="0">
                <a:solidFill>
                  <a:srgbClr val="FF0000"/>
                </a:solidFill>
              </a:rPr>
              <a:t>arr</a:t>
            </a:r>
            <a:r>
              <a:rPr lang="en-IN" b="1" dirty="0" smtClean="0">
                <a:solidFill>
                  <a:srgbClr val="FF0000"/>
                </a:solidFill>
              </a:rPr>
              <a:t>[ 4 ]</a:t>
            </a:r>
          </a:p>
          <a:p>
            <a:pPr marL="0" indent="0">
              <a:buNone/>
            </a:pPr>
            <a:endParaRPr lang="en-IN" b="1" dirty="0" smtClean="0"/>
          </a:p>
          <a:p>
            <a:pPr marL="0" indent="0">
              <a:buNone/>
            </a:pPr>
            <a:r>
              <a:rPr lang="en-IN" b="1" dirty="0" smtClean="0"/>
              <a:t>	array[position-1] = </a:t>
            </a:r>
            <a:r>
              <a:rPr lang="en-IN" b="1" dirty="0" err="1" smtClean="0"/>
              <a:t>newElement</a:t>
            </a:r>
            <a:r>
              <a:rPr lang="en-IN" b="1" dirty="0" smtClean="0"/>
              <a:t>;               </a:t>
            </a:r>
            <a:r>
              <a:rPr lang="en-IN" b="1" dirty="0" smtClean="0">
                <a:solidFill>
                  <a:srgbClr val="FF0000"/>
                </a:solidFill>
              </a:rPr>
              <a:t>//</a:t>
            </a:r>
            <a:r>
              <a:rPr lang="en-IN" b="1" dirty="0" err="1" smtClean="0">
                <a:solidFill>
                  <a:srgbClr val="FF0000"/>
                </a:solidFill>
              </a:rPr>
              <a:t>arr</a:t>
            </a:r>
            <a:r>
              <a:rPr lang="en-IN" b="1" dirty="0" smtClean="0">
                <a:solidFill>
                  <a:srgbClr val="FF0000"/>
                </a:solidFill>
              </a:rPr>
              <a:t>[(3-1)=2] = 100;</a:t>
            </a:r>
          </a:p>
          <a:p>
            <a:pPr marL="0" indent="0">
              <a:buNone/>
            </a:pPr>
            <a:r>
              <a:rPr lang="en-IN" b="1" dirty="0" smtClean="0"/>
              <a:t>}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800590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u="sng" dirty="0" smtClean="0"/>
              <a:t>Delete</a:t>
            </a:r>
            <a:r>
              <a:rPr lang="en-IN" b="1" u="sng" dirty="0" smtClean="0"/>
              <a:t> Array Element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41417"/>
            <a:ext cx="10515600" cy="463554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dirty="0" smtClean="0"/>
              <a:t>Function Calling : </a:t>
            </a:r>
          </a:p>
          <a:p>
            <a:pPr marL="0" indent="0">
              <a:buNone/>
            </a:pPr>
            <a:r>
              <a:rPr lang="en-IN" b="1" dirty="0" smtClean="0"/>
              <a:t>size = </a:t>
            </a:r>
            <a:r>
              <a:rPr lang="en-IN" b="1" dirty="0" err="1" smtClean="0"/>
              <a:t>deleteElement</a:t>
            </a:r>
            <a:r>
              <a:rPr lang="en-IN" b="1" dirty="0" smtClean="0"/>
              <a:t>(</a:t>
            </a:r>
            <a:r>
              <a:rPr lang="en-IN" b="1" dirty="0" err="1" smtClean="0"/>
              <a:t>arr</a:t>
            </a:r>
            <a:r>
              <a:rPr lang="en-IN" b="1" dirty="0" smtClean="0"/>
              <a:t>, size, </a:t>
            </a:r>
            <a:r>
              <a:rPr lang="en-IN" b="1" dirty="0" err="1" smtClean="0"/>
              <a:t>indexOfElement</a:t>
            </a:r>
            <a:r>
              <a:rPr lang="en-IN" b="1" dirty="0" smtClean="0"/>
              <a:t>);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Function Definition: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b="1" dirty="0" smtClean="0"/>
              <a:t>public static </a:t>
            </a:r>
            <a:r>
              <a:rPr lang="en-IN" b="1" dirty="0" err="1" smtClean="0"/>
              <a:t>int</a:t>
            </a:r>
            <a:r>
              <a:rPr lang="en-IN" b="1" dirty="0" smtClean="0"/>
              <a:t> </a:t>
            </a:r>
            <a:r>
              <a:rPr lang="en-IN" b="1" dirty="0" err="1" smtClean="0"/>
              <a:t>deleteElement</a:t>
            </a:r>
            <a:r>
              <a:rPr lang="en-IN" b="1" dirty="0" smtClean="0"/>
              <a:t>(</a:t>
            </a:r>
            <a:r>
              <a:rPr lang="en-IN" b="1" dirty="0" err="1" smtClean="0"/>
              <a:t>int</a:t>
            </a:r>
            <a:r>
              <a:rPr lang="en-IN" b="1" dirty="0" smtClean="0"/>
              <a:t>[] </a:t>
            </a:r>
            <a:r>
              <a:rPr lang="en-IN" b="1" dirty="0" err="1" smtClean="0"/>
              <a:t>arr</a:t>
            </a:r>
            <a:r>
              <a:rPr lang="en-IN" b="1" dirty="0" smtClean="0"/>
              <a:t>, </a:t>
            </a:r>
            <a:r>
              <a:rPr lang="en-IN" b="1" dirty="0" err="1" smtClean="0"/>
              <a:t>int</a:t>
            </a:r>
            <a:r>
              <a:rPr lang="en-IN" b="1" dirty="0" smtClean="0"/>
              <a:t> size, </a:t>
            </a:r>
            <a:r>
              <a:rPr lang="en-IN" b="1" dirty="0" err="1" smtClean="0"/>
              <a:t>int</a:t>
            </a:r>
            <a:r>
              <a:rPr lang="en-IN" b="1" dirty="0" smtClean="0"/>
              <a:t> </a:t>
            </a:r>
            <a:r>
              <a:rPr lang="en-IN" b="1" dirty="0" err="1" smtClean="0"/>
              <a:t>indexOfElement</a:t>
            </a:r>
            <a:r>
              <a:rPr lang="en-IN" b="1" dirty="0" smtClean="0"/>
              <a:t>){</a:t>
            </a:r>
          </a:p>
          <a:p>
            <a:pPr marL="0" indent="0">
              <a:buNone/>
            </a:pPr>
            <a:r>
              <a:rPr lang="en-IN" b="1" dirty="0" smtClean="0"/>
              <a:t>			</a:t>
            </a:r>
          </a:p>
          <a:p>
            <a:pPr marL="0" indent="0">
              <a:buNone/>
            </a:pPr>
            <a:r>
              <a:rPr lang="en-IN" b="1" dirty="0" smtClean="0"/>
              <a:t>		for( </a:t>
            </a:r>
            <a:r>
              <a:rPr lang="en-IN" b="1" dirty="0" err="1" smtClean="0"/>
              <a:t>int</a:t>
            </a:r>
            <a:r>
              <a:rPr lang="en-IN" b="1" dirty="0" smtClean="0"/>
              <a:t> </a:t>
            </a:r>
            <a:r>
              <a:rPr lang="en-IN" b="1" dirty="0" err="1" smtClean="0"/>
              <a:t>i</a:t>
            </a:r>
            <a:r>
              <a:rPr lang="en-IN" b="1" dirty="0" smtClean="0"/>
              <a:t> = </a:t>
            </a:r>
            <a:r>
              <a:rPr lang="en-IN" b="1" dirty="0" err="1" smtClean="0"/>
              <a:t>indexOfElement</a:t>
            </a:r>
            <a:r>
              <a:rPr lang="en-IN" b="1" dirty="0" smtClean="0"/>
              <a:t>; </a:t>
            </a:r>
            <a:r>
              <a:rPr lang="en-IN" b="1" dirty="0" err="1" smtClean="0"/>
              <a:t>i</a:t>
            </a:r>
            <a:r>
              <a:rPr lang="en-IN" b="1" dirty="0" smtClean="0"/>
              <a:t> &lt; size -1; </a:t>
            </a:r>
            <a:r>
              <a:rPr lang="en-IN" b="1" dirty="0" err="1" smtClean="0"/>
              <a:t>i</a:t>
            </a:r>
            <a:r>
              <a:rPr lang="en-IN" b="1" dirty="0" smtClean="0"/>
              <a:t>++){</a:t>
            </a:r>
          </a:p>
          <a:p>
            <a:pPr marL="0" indent="0">
              <a:buNone/>
            </a:pPr>
            <a:r>
              <a:rPr lang="en-IN" b="1" dirty="0" smtClean="0"/>
              <a:t>				</a:t>
            </a:r>
            <a:r>
              <a:rPr lang="en-IN" b="1" dirty="0" err="1" smtClean="0"/>
              <a:t>arr</a:t>
            </a:r>
            <a:r>
              <a:rPr lang="en-IN" b="1" dirty="0" smtClean="0"/>
              <a:t>[</a:t>
            </a:r>
            <a:r>
              <a:rPr lang="en-IN" b="1" dirty="0" err="1" smtClean="0"/>
              <a:t>i</a:t>
            </a:r>
            <a:r>
              <a:rPr lang="en-IN" b="1" dirty="0" smtClean="0"/>
              <a:t>] = </a:t>
            </a:r>
            <a:r>
              <a:rPr lang="en-IN" b="1" dirty="0" err="1" smtClean="0"/>
              <a:t>arr</a:t>
            </a:r>
            <a:r>
              <a:rPr lang="en-IN" b="1" dirty="0" smtClean="0"/>
              <a:t>[i+1];   </a:t>
            </a:r>
            <a:r>
              <a:rPr lang="en-IN" b="1" dirty="0" smtClean="0">
                <a:solidFill>
                  <a:srgbClr val="FF0000"/>
                </a:solidFill>
              </a:rPr>
              <a:t>//Shifting </a:t>
            </a:r>
            <a:r>
              <a:rPr lang="en-IN" b="1" dirty="0" err="1" smtClean="0">
                <a:solidFill>
                  <a:srgbClr val="FF0000"/>
                </a:solidFill>
              </a:rPr>
              <a:t>Elments</a:t>
            </a:r>
            <a:r>
              <a:rPr lang="en-IN" b="1" dirty="0" smtClean="0">
                <a:solidFill>
                  <a:srgbClr val="FF0000"/>
                </a:solidFill>
              </a:rPr>
              <a:t> to left by One</a:t>
            </a:r>
          </a:p>
          <a:p>
            <a:pPr marL="0" indent="0">
              <a:buNone/>
            </a:pPr>
            <a:r>
              <a:rPr lang="en-IN" b="1" dirty="0" smtClean="0"/>
              <a:t>		}</a:t>
            </a:r>
          </a:p>
          <a:p>
            <a:pPr marL="0" indent="0">
              <a:buNone/>
            </a:pPr>
            <a:r>
              <a:rPr lang="en-IN" b="1" dirty="0" smtClean="0"/>
              <a:t>		return size - 1;    </a:t>
            </a:r>
            <a:r>
              <a:rPr lang="en-IN" b="1" dirty="0" smtClean="0">
                <a:solidFill>
                  <a:srgbClr val="FF0000"/>
                </a:solidFill>
              </a:rPr>
              <a:t>//Passing reduced Size of Array</a:t>
            </a:r>
          </a:p>
          <a:p>
            <a:pPr marL="0" indent="0">
              <a:buNone/>
            </a:pPr>
            <a:r>
              <a:rPr lang="en-IN" b="1" dirty="0" smtClean="0"/>
              <a:t>	}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697359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129</Words>
  <Application>Microsoft Office PowerPoint</Application>
  <PresentationFormat>Widescreen</PresentationFormat>
  <Paragraphs>34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Array Insert and Delete</vt:lpstr>
      <vt:lpstr>10      20      30   40    50    60      0 </vt:lpstr>
      <vt:lpstr>Insert Array Element</vt:lpstr>
      <vt:lpstr>Delete Array Element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10      20      30   40    50    60      0</dc:title>
  <dc:creator>Zaheer</dc:creator>
  <cp:lastModifiedBy>Zaheer</cp:lastModifiedBy>
  <cp:revision>7</cp:revision>
  <dcterms:created xsi:type="dcterms:W3CDTF">2021-11-09T12:45:40Z</dcterms:created>
  <dcterms:modified xsi:type="dcterms:W3CDTF">2021-11-09T15:18:39Z</dcterms:modified>
</cp:coreProperties>
</file>