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8" r:id="rId3"/>
    <p:sldId id="257" r:id="rId4"/>
    <p:sldId id="258" r:id="rId5"/>
    <p:sldId id="260" r:id="rId6"/>
    <p:sldId id="259" r:id="rId7"/>
    <p:sldId id="261" r:id="rId8"/>
    <p:sldId id="262" r:id="rId9"/>
    <p:sldId id="264" r:id="rId10"/>
    <p:sldId id="265" r:id="rId11"/>
    <p:sldId id="269" r:id="rId12"/>
    <p:sldId id="270"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5B8E44-DB3F-47AB-AE6B-9AEFEF592869}" type="doc">
      <dgm:prSet loTypeId="urn:microsoft.com/office/officeart/2005/8/layout/bList2" loCatId="list" qsTypeId="urn:microsoft.com/office/officeart/2005/8/quickstyle/simple1" qsCatId="simple" csTypeId="urn:microsoft.com/office/officeart/2005/8/colors/accent1_2" csCatId="accent1" phldr="1"/>
      <dgm:spPr/>
    </dgm:pt>
    <dgm:pt modelId="{ED673D31-CB22-470B-AA7B-8FE9A2159E22}">
      <dgm:prSet phldrT="[Text]"/>
      <dgm:spPr>
        <a:solidFill>
          <a:schemeClr val="bg2">
            <a:lumMod val="50000"/>
          </a:schemeClr>
        </a:solidFill>
      </dgm:spPr>
      <dgm:t>
        <a:bodyPr/>
        <a:lstStyle/>
        <a:p>
          <a:r>
            <a:rPr lang="en-IN"/>
            <a:t>Purpose:</a:t>
          </a:r>
        </a:p>
      </dgm:t>
    </dgm:pt>
    <dgm:pt modelId="{46664F60-372F-429F-80BA-2B0D373CBBFC}" type="parTrans" cxnId="{7109DBB4-97DF-4A0F-828F-DB572C94BCF8}">
      <dgm:prSet/>
      <dgm:spPr/>
      <dgm:t>
        <a:bodyPr/>
        <a:lstStyle/>
        <a:p>
          <a:endParaRPr lang="en-IN"/>
        </a:p>
      </dgm:t>
    </dgm:pt>
    <dgm:pt modelId="{FCE7972E-8950-4819-9FBB-353A28756166}" type="sibTrans" cxnId="{7109DBB4-97DF-4A0F-828F-DB572C94BCF8}">
      <dgm:prSet/>
      <dgm:spPr/>
      <dgm:t>
        <a:bodyPr/>
        <a:lstStyle/>
        <a:p>
          <a:endParaRPr lang="en-IN"/>
        </a:p>
      </dgm:t>
    </dgm:pt>
    <dgm:pt modelId="{E22A6754-864B-4CB9-8607-AB1ECAAB1973}">
      <dgm:prSet phldrT="[Text]"/>
      <dgm:spPr>
        <a:solidFill>
          <a:schemeClr val="tx2">
            <a:lumMod val="50000"/>
          </a:schemeClr>
        </a:solidFill>
      </dgm:spPr>
      <dgm:t>
        <a:bodyPr/>
        <a:lstStyle/>
        <a:p>
          <a:r>
            <a:rPr lang="en-IN" dirty="0"/>
            <a:t>Objectives:</a:t>
          </a:r>
        </a:p>
      </dgm:t>
    </dgm:pt>
    <dgm:pt modelId="{74895232-F754-4B97-8704-D6D85682BA23}" type="parTrans" cxnId="{201E6627-62C9-40E3-BDD0-1665B7FCC729}">
      <dgm:prSet/>
      <dgm:spPr/>
      <dgm:t>
        <a:bodyPr/>
        <a:lstStyle/>
        <a:p>
          <a:endParaRPr lang="en-IN"/>
        </a:p>
      </dgm:t>
    </dgm:pt>
    <dgm:pt modelId="{213C41B2-C7C7-4CC5-AB9A-6CACC05502DA}" type="sibTrans" cxnId="{201E6627-62C9-40E3-BDD0-1665B7FCC729}">
      <dgm:prSet/>
      <dgm:spPr/>
      <dgm:t>
        <a:bodyPr/>
        <a:lstStyle/>
        <a:p>
          <a:endParaRPr lang="en-IN"/>
        </a:p>
      </dgm:t>
    </dgm:pt>
    <dgm:pt modelId="{053405C7-8ED5-4C4F-9A1F-2EAA8413C4CA}">
      <dgm:prSet phldrT="[Text]"/>
      <dgm:spPr>
        <a:solidFill>
          <a:schemeClr val="accent2">
            <a:lumMod val="75000"/>
          </a:schemeClr>
        </a:solidFill>
      </dgm:spPr>
      <dgm:t>
        <a:bodyPr/>
        <a:lstStyle/>
        <a:p>
          <a:r>
            <a:rPr lang="en-IN" dirty="0"/>
            <a:t>Design methodology:</a:t>
          </a:r>
        </a:p>
      </dgm:t>
    </dgm:pt>
    <dgm:pt modelId="{0672242C-F40D-4922-8704-3E4D7373A1CD}" type="parTrans" cxnId="{E624A242-75CD-41AA-AFAC-D6F6EA8140D7}">
      <dgm:prSet/>
      <dgm:spPr/>
      <dgm:t>
        <a:bodyPr/>
        <a:lstStyle/>
        <a:p>
          <a:endParaRPr lang="en-IN"/>
        </a:p>
      </dgm:t>
    </dgm:pt>
    <dgm:pt modelId="{EC88F836-6325-4B38-AADA-E2B94B9EEB07}" type="sibTrans" cxnId="{E624A242-75CD-41AA-AFAC-D6F6EA8140D7}">
      <dgm:prSet/>
      <dgm:spPr/>
      <dgm:t>
        <a:bodyPr/>
        <a:lstStyle/>
        <a:p>
          <a:endParaRPr lang="en-IN"/>
        </a:p>
      </dgm:t>
    </dgm:pt>
    <dgm:pt modelId="{254F9120-F14F-498E-8531-0A6626BF6561}">
      <dgm:prSet custT="1"/>
      <dgm:spPr/>
      <dgm:t>
        <a:bodyPr/>
        <a:lstStyle/>
        <a:p>
          <a:r>
            <a:rPr lang="en-IN" sz="1800" dirty="0">
              <a:solidFill>
                <a:schemeClr val="accent6">
                  <a:lumMod val="50000"/>
                </a:schemeClr>
              </a:solidFill>
            </a:rPr>
            <a:t>The purpose of this presentation is to develop and c program for maintaining and  employee database</a:t>
          </a:r>
          <a:r>
            <a:rPr lang="en-IN" sz="1800" dirty="0"/>
            <a:t>.</a:t>
          </a:r>
        </a:p>
      </dgm:t>
    </dgm:pt>
    <dgm:pt modelId="{92A38071-7954-45E3-8968-893C6AEC71B0}" type="parTrans" cxnId="{C9114836-C8D4-4224-AA34-2424DC1761A5}">
      <dgm:prSet/>
      <dgm:spPr/>
      <dgm:t>
        <a:bodyPr/>
        <a:lstStyle/>
        <a:p>
          <a:endParaRPr lang="en-IN"/>
        </a:p>
      </dgm:t>
    </dgm:pt>
    <dgm:pt modelId="{BD5D409A-9904-4E23-BA02-4BFC903F961C}" type="sibTrans" cxnId="{C9114836-C8D4-4224-AA34-2424DC1761A5}">
      <dgm:prSet/>
      <dgm:spPr/>
      <dgm:t>
        <a:bodyPr/>
        <a:lstStyle/>
        <a:p>
          <a:endParaRPr lang="en-IN"/>
        </a:p>
      </dgm:t>
    </dgm:pt>
    <dgm:pt modelId="{402941DA-34EB-4810-BBD4-EFB3A4365EB5}">
      <dgm:prSet custT="1"/>
      <dgm:spPr/>
      <dgm:t>
        <a:bodyPr/>
        <a:lstStyle/>
        <a:p>
          <a:r>
            <a:rPr lang="en-IN" sz="1800" dirty="0">
              <a:solidFill>
                <a:schemeClr val="accent1">
                  <a:lumMod val="50000"/>
                </a:schemeClr>
              </a:solidFill>
            </a:rPr>
            <a:t>To provide an overview of the program and what it does, and the functionality of the program in brief</a:t>
          </a:r>
          <a:r>
            <a:rPr lang="en-IN" sz="1800" dirty="0"/>
            <a:t>.</a:t>
          </a:r>
        </a:p>
      </dgm:t>
    </dgm:pt>
    <dgm:pt modelId="{C716BE17-42B9-4E89-BA75-B0DD914C8DEA}" type="parTrans" cxnId="{72F5A4F0-8D2A-46F1-8C2E-80F4EF550219}">
      <dgm:prSet/>
      <dgm:spPr/>
      <dgm:t>
        <a:bodyPr/>
        <a:lstStyle/>
        <a:p>
          <a:endParaRPr lang="en-IN"/>
        </a:p>
      </dgm:t>
    </dgm:pt>
    <dgm:pt modelId="{631A100D-E2B3-4A30-8804-BC4ACF1AD930}" type="sibTrans" cxnId="{72F5A4F0-8D2A-46F1-8C2E-80F4EF550219}">
      <dgm:prSet/>
      <dgm:spPr/>
      <dgm:t>
        <a:bodyPr/>
        <a:lstStyle/>
        <a:p>
          <a:endParaRPr lang="en-IN"/>
        </a:p>
      </dgm:t>
    </dgm:pt>
    <dgm:pt modelId="{732C1BBB-21E5-4895-AB08-367AC1EA868C}">
      <dgm:prSet custT="1"/>
      <dgm:spPr/>
      <dgm:t>
        <a:bodyPr/>
        <a:lstStyle/>
        <a:p>
          <a:r>
            <a:rPr lang="en-IN" sz="1800" dirty="0">
              <a:solidFill>
                <a:srgbClr val="C00000"/>
              </a:solidFill>
            </a:rPr>
            <a:t>Implementing the c language create and program for management of employee database</a:t>
          </a:r>
          <a:r>
            <a:rPr lang="en-IN" sz="1800" dirty="0"/>
            <a:t>.</a:t>
          </a:r>
        </a:p>
      </dgm:t>
    </dgm:pt>
    <dgm:pt modelId="{3A221E6F-52A3-4805-9643-CC41702A1D79}" type="parTrans" cxnId="{7E5DD22E-64A0-4DE6-A551-CFCC134C07F3}">
      <dgm:prSet/>
      <dgm:spPr/>
      <dgm:t>
        <a:bodyPr/>
        <a:lstStyle/>
        <a:p>
          <a:endParaRPr lang="en-IN"/>
        </a:p>
      </dgm:t>
    </dgm:pt>
    <dgm:pt modelId="{91F32FF3-F11C-4A41-9C8C-BFD983292776}" type="sibTrans" cxnId="{7E5DD22E-64A0-4DE6-A551-CFCC134C07F3}">
      <dgm:prSet/>
      <dgm:spPr/>
      <dgm:t>
        <a:bodyPr/>
        <a:lstStyle/>
        <a:p>
          <a:endParaRPr lang="en-IN"/>
        </a:p>
      </dgm:t>
    </dgm:pt>
    <dgm:pt modelId="{AE927B04-C844-4536-AC7D-44C0CCF94564}" type="pres">
      <dgm:prSet presAssocID="{065B8E44-DB3F-47AB-AE6B-9AEFEF592869}" presName="diagram" presStyleCnt="0">
        <dgm:presLayoutVars>
          <dgm:dir/>
          <dgm:animLvl val="lvl"/>
          <dgm:resizeHandles val="exact"/>
        </dgm:presLayoutVars>
      </dgm:prSet>
      <dgm:spPr/>
    </dgm:pt>
    <dgm:pt modelId="{AE0002BF-AA1A-45FD-B60C-637548D3A363}" type="pres">
      <dgm:prSet presAssocID="{ED673D31-CB22-470B-AA7B-8FE9A2159E22}" presName="compNode" presStyleCnt="0"/>
      <dgm:spPr/>
    </dgm:pt>
    <dgm:pt modelId="{75BE8344-02BB-4641-93C3-104C05A75BB5}" type="pres">
      <dgm:prSet presAssocID="{ED673D31-CB22-470B-AA7B-8FE9A2159E22}" presName="childRect" presStyleLbl="bgAcc1" presStyleIdx="0" presStyleCnt="3" custLinFactNeighborX="-232" custLinFactNeighborY="1097">
        <dgm:presLayoutVars>
          <dgm:bulletEnabled val="1"/>
        </dgm:presLayoutVars>
      </dgm:prSet>
      <dgm:spPr/>
    </dgm:pt>
    <dgm:pt modelId="{C7A7B9ED-9373-4711-95AB-660EA573EAE5}" type="pres">
      <dgm:prSet presAssocID="{ED673D31-CB22-470B-AA7B-8FE9A2159E22}" presName="parentText" presStyleLbl="node1" presStyleIdx="0" presStyleCnt="0">
        <dgm:presLayoutVars>
          <dgm:chMax val="0"/>
          <dgm:bulletEnabled val="1"/>
        </dgm:presLayoutVars>
      </dgm:prSet>
      <dgm:spPr/>
    </dgm:pt>
    <dgm:pt modelId="{19627907-376A-4997-95F8-04E2F0800B21}" type="pres">
      <dgm:prSet presAssocID="{ED673D31-CB22-470B-AA7B-8FE9A2159E22}" presName="parentRect" presStyleLbl="alignNode1" presStyleIdx="0" presStyleCnt="3"/>
      <dgm:spPr/>
    </dgm:pt>
    <dgm:pt modelId="{8892D8D5-C285-468E-8DD1-5E220ABE90BD}" type="pres">
      <dgm:prSet presAssocID="{ED673D31-CB22-470B-AA7B-8FE9A2159E22}" presName="adorn" presStyleLbl="fgAccFollowNode1" presStyleIdx="0" presStyleCnt="3">
        <dgm:style>
          <a:lnRef idx="2">
            <a:schemeClr val="dk1"/>
          </a:lnRef>
          <a:fillRef idx="1">
            <a:schemeClr val="lt1"/>
          </a:fillRef>
          <a:effectRef idx="0">
            <a:schemeClr val="dk1"/>
          </a:effectRef>
          <a:fontRef idx="minor">
            <a:schemeClr val="dk1"/>
          </a:fontRef>
        </dgm:style>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rgbClr val="FFC000"/>
          </a:solidFill>
        </a:ln>
      </dgm:spPr>
      <dgm:extLst>
        <a:ext uri="{E40237B7-FDA0-4F09-8148-C483321AD2D9}">
          <dgm14:cNvPr xmlns:dgm14="http://schemas.microsoft.com/office/drawing/2010/diagram" id="0" name="" descr="Bullseye with solid fill"/>
        </a:ext>
      </dgm:extLst>
    </dgm:pt>
    <dgm:pt modelId="{DDD77F31-7080-4D71-AF08-02C7621526BD}" type="pres">
      <dgm:prSet presAssocID="{FCE7972E-8950-4819-9FBB-353A28756166}" presName="sibTrans" presStyleLbl="sibTrans2D1" presStyleIdx="0" presStyleCnt="0"/>
      <dgm:spPr/>
    </dgm:pt>
    <dgm:pt modelId="{53BD2783-390B-4818-9535-360D844B88D8}" type="pres">
      <dgm:prSet presAssocID="{E22A6754-864B-4CB9-8607-AB1ECAAB1973}" presName="compNode" presStyleCnt="0"/>
      <dgm:spPr/>
    </dgm:pt>
    <dgm:pt modelId="{EFF27FE9-E5D5-40C2-A930-F0FD958AD9F9}" type="pres">
      <dgm:prSet presAssocID="{E22A6754-864B-4CB9-8607-AB1ECAAB1973}" presName="childRect" presStyleLbl="bgAcc1" presStyleIdx="1" presStyleCnt="3">
        <dgm:presLayoutVars>
          <dgm:bulletEnabled val="1"/>
        </dgm:presLayoutVars>
      </dgm:prSet>
      <dgm:spPr/>
    </dgm:pt>
    <dgm:pt modelId="{C273A87C-BE0E-412B-B1A4-0359BED99A1C}" type="pres">
      <dgm:prSet presAssocID="{E22A6754-864B-4CB9-8607-AB1ECAAB1973}" presName="parentText" presStyleLbl="node1" presStyleIdx="0" presStyleCnt="0">
        <dgm:presLayoutVars>
          <dgm:chMax val="0"/>
          <dgm:bulletEnabled val="1"/>
        </dgm:presLayoutVars>
      </dgm:prSet>
      <dgm:spPr/>
    </dgm:pt>
    <dgm:pt modelId="{01077981-4783-4E97-9FBA-D5295621E29C}" type="pres">
      <dgm:prSet presAssocID="{E22A6754-864B-4CB9-8607-AB1ECAAB1973}" presName="parentRect" presStyleLbl="alignNode1" presStyleIdx="1" presStyleCnt="3"/>
      <dgm:spPr/>
    </dgm:pt>
    <dgm:pt modelId="{B813EB11-6B58-485B-BAE0-CCF3E99E9387}" type="pres">
      <dgm:prSet presAssocID="{E22A6754-864B-4CB9-8607-AB1ECAAB1973}" presName="adorn" presStyleLbl="fgAccFollow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chemeClr val="bg2">
              <a:lumMod val="25000"/>
              <a:alpha val="90000"/>
            </a:schemeClr>
          </a:solidFill>
        </a:ln>
      </dgm:spPr>
      <dgm:extLst>
        <a:ext uri="{E40237B7-FDA0-4F09-8148-C483321AD2D9}">
          <dgm14:cNvPr xmlns:dgm14="http://schemas.microsoft.com/office/drawing/2010/diagram" id="0" name="" descr="Bullseye with solid fill"/>
        </a:ext>
      </dgm:extLst>
    </dgm:pt>
    <dgm:pt modelId="{87F0D154-4CA7-484A-9D30-1A7172D7A799}" type="pres">
      <dgm:prSet presAssocID="{213C41B2-C7C7-4CC5-AB9A-6CACC05502DA}" presName="sibTrans" presStyleLbl="sibTrans2D1" presStyleIdx="0" presStyleCnt="0"/>
      <dgm:spPr/>
    </dgm:pt>
    <dgm:pt modelId="{108C3DBF-3BDE-437D-95C9-2BA77FA72DD4}" type="pres">
      <dgm:prSet presAssocID="{053405C7-8ED5-4C4F-9A1F-2EAA8413C4CA}" presName="compNode" presStyleCnt="0"/>
      <dgm:spPr/>
    </dgm:pt>
    <dgm:pt modelId="{ECA3A5DA-FEDF-4D81-8FE1-7B4D4C84D7A9}" type="pres">
      <dgm:prSet presAssocID="{053405C7-8ED5-4C4F-9A1F-2EAA8413C4CA}" presName="childRect" presStyleLbl="bgAcc1" presStyleIdx="2" presStyleCnt="3">
        <dgm:presLayoutVars>
          <dgm:bulletEnabled val="1"/>
        </dgm:presLayoutVars>
      </dgm:prSet>
      <dgm:spPr/>
    </dgm:pt>
    <dgm:pt modelId="{FF47F78A-A73D-4E92-B40E-38DE947782C9}" type="pres">
      <dgm:prSet presAssocID="{053405C7-8ED5-4C4F-9A1F-2EAA8413C4CA}" presName="parentText" presStyleLbl="node1" presStyleIdx="0" presStyleCnt="0">
        <dgm:presLayoutVars>
          <dgm:chMax val="0"/>
          <dgm:bulletEnabled val="1"/>
        </dgm:presLayoutVars>
      </dgm:prSet>
      <dgm:spPr/>
    </dgm:pt>
    <dgm:pt modelId="{EA91FEBC-AF4E-427C-B7E8-F3003A5F4D66}" type="pres">
      <dgm:prSet presAssocID="{053405C7-8ED5-4C4F-9A1F-2EAA8413C4CA}" presName="parentRect" presStyleLbl="alignNode1" presStyleIdx="2" presStyleCnt="3" custLinFactNeighborX="-1395" custLinFactNeighborY="-8511"/>
      <dgm:spPr/>
    </dgm:pt>
    <dgm:pt modelId="{29C55BB1-652A-4B70-B23A-ED1E26914F26}" type="pres">
      <dgm:prSet presAssocID="{053405C7-8ED5-4C4F-9A1F-2EAA8413C4CA}" presName="adorn" presStyleLbl="fgAccFollowNode1" presStyleIdx="2"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chemeClr val="accent6">
              <a:lumMod val="50000"/>
              <a:alpha val="90000"/>
            </a:schemeClr>
          </a:solidFill>
        </a:ln>
      </dgm:spPr>
      <dgm:extLst>
        <a:ext uri="{E40237B7-FDA0-4F09-8148-C483321AD2D9}">
          <dgm14:cNvPr xmlns:dgm14="http://schemas.microsoft.com/office/drawing/2010/diagram" id="0" name="" descr="Bullseye with solid fill"/>
        </a:ext>
      </dgm:extLst>
    </dgm:pt>
  </dgm:ptLst>
  <dgm:cxnLst>
    <dgm:cxn modelId="{201E6627-62C9-40E3-BDD0-1665B7FCC729}" srcId="{065B8E44-DB3F-47AB-AE6B-9AEFEF592869}" destId="{E22A6754-864B-4CB9-8607-AB1ECAAB1973}" srcOrd="1" destOrd="0" parTransId="{74895232-F754-4B97-8704-D6D85682BA23}" sibTransId="{213C41B2-C7C7-4CC5-AB9A-6CACC05502DA}"/>
    <dgm:cxn modelId="{7E5DD22E-64A0-4DE6-A551-CFCC134C07F3}" srcId="{053405C7-8ED5-4C4F-9A1F-2EAA8413C4CA}" destId="{732C1BBB-21E5-4895-AB08-367AC1EA868C}" srcOrd="0" destOrd="0" parTransId="{3A221E6F-52A3-4805-9643-CC41702A1D79}" sibTransId="{91F32FF3-F11C-4A41-9C8C-BFD983292776}"/>
    <dgm:cxn modelId="{C9114836-C8D4-4224-AA34-2424DC1761A5}" srcId="{ED673D31-CB22-470B-AA7B-8FE9A2159E22}" destId="{254F9120-F14F-498E-8531-0A6626BF6561}" srcOrd="0" destOrd="0" parTransId="{92A38071-7954-45E3-8968-893C6AEC71B0}" sibTransId="{BD5D409A-9904-4E23-BA02-4BFC903F961C}"/>
    <dgm:cxn modelId="{B0DAEF3C-810A-4D89-BB5D-F0A829170A18}" type="presOf" srcId="{732C1BBB-21E5-4895-AB08-367AC1EA868C}" destId="{ECA3A5DA-FEDF-4D81-8FE1-7B4D4C84D7A9}" srcOrd="0" destOrd="0" presId="urn:microsoft.com/office/officeart/2005/8/layout/bList2"/>
    <dgm:cxn modelId="{E624A242-75CD-41AA-AFAC-D6F6EA8140D7}" srcId="{065B8E44-DB3F-47AB-AE6B-9AEFEF592869}" destId="{053405C7-8ED5-4C4F-9A1F-2EAA8413C4CA}" srcOrd="2" destOrd="0" parTransId="{0672242C-F40D-4922-8704-3E4D7373A1CD}" sibTransId="{EC88F836-6325-4B38-AADA-E2B94B9EEB07}"/>
    <dgm:cxn modelId="{3F438968-67C1-4D85-999D-B9F666F71D63}" type="presOf" srcId="{065B8E44-DB3F-47AB-AE6B-9AEFEF592869}" destId="{AE927B04-C844-4536-AC7D-44C0CCF94564}" srcOrd="0" destOrd="0" presId="urn:microsoft.com/office/officeart/2005/8/layout/bList2"/>
    <dgm:cxn modelId="{279F9C7A-EB56-4B54-AD5B-3B73532D85B8}" type="presOf" srcId="{053405C7-8ED5-4C4F-9A1F-2EAA8413C4CA}" destId="{EA91FEBC-AF4E-427C-B7E8-F3003A5F4D66}" srcOrd="1" destOrd="0" presId="urn:microsoft.com/office/officeart/2005/8/layout/bList2"/>
    <dgm:cxn modelId="{46EE988D-157A-45C7-9EEF-90F4B4C65D26}" type="presOf" srcId="{E22A6754-864B-4CB9-8607-AB1ECAAB1973}" destId="{01077981-4783-4E97-9FBA-D5295621E29C}" srcOrd="1" destOrd="0" presId="urn:microsoft.com/office/officeart/2005/8/layout/bList2"/>
    <dgm:cxn modelId="{767CE899-3F8E-42A6-A748-F11C57AEF6CD}" type="presOf" srcId="{213C41B2-C7C7-4CC5-AB9A-6CACC05502DA}" destId="{87F0D154-4CA7-484A-9D30-1A7172D7A799}" srcOrd="0" destOrd="0" presId="urn:microsoft.com/office/officeart/2005/8/layout/bList2"/>
    <dgm:cxn modelId="{8BA652A3-C754-45CE-84A3-CA722F172C65}" type="presOf" srcId="{053405C7-8ED5-4C4F-9A1F-2EAA8413C4CA}" destId="{FF47F78A-A73D-4E92-B40E-38DE947782C9}" srcOrd="0" destOrd="0" presId="urn:microsoft.com/office/officeart/2005/8/layout/bList2"/>
    <dgm:cxn modelId="{7109DBB4-97DF-4A0F-828F-DB572C94BCF8}" srcId="{065B8E44-DB3F-47AB-AE6B-9AEFEF592869}" destId="{ED673D31-CB22-470B-AA7B-8FE9A2159E22}" srcOrd="0" destOrd="0" parTransId="{46664F60-372F-429F-80BA-2B0D373CBBFC}" sibTransId="{FCE7972E-8950-4819-9FBB-353A28756166}"/>
    <dgm:cxn modelId="{986951B5-3F75-422F-AFFF-D16DB14CECFD}" type="presOf" srcId="{ED673D31-CB22-470B-AA7B-8FE9A2159E22}" destId="{19627907-376A-4997-95F8-04E2F0800B21}" srcOrd="1" destOrd="0" presId="urn:microsoft.com/office/officeart/2005/8/layout/bList2"/>
    <dgm:cxn modelId="{2D07E7B9-E34C-43E0-AA61-1B93F4117533}" type="presOf" srcId="{402941DA-34EB-4810-BBD4-EFB3A4365EB5}" destId="{EFF27FE9-E5D5-40C2-A930-F0FD958AD9F9}" srcOrd="0" destOrd="0" presId="urn:microsoft.com/office/officeart/2005/8/layout/bList2"/>
    <dgm:cxn modelId="{7FF0B7C2-7417-441C-BC87-4193909FC203}" type="presOf" srcId="{ED673D31-CB22-470B-AA7B-8FE9A2159E22}" destId="{C7A7B9ED-9373-4711-95AB-660EA573EAE5}" srcOrd="0" destOrd="0" presId="urn:microsoft.com/office/officeart/2005/8/layout/bList2"/>
    <dgm:cxn modelId="{4C9B98D0-256F-4457-A45D-A81A1E9F55F3}" type="presOf" srcId="{FCE7972E-8950-4819-9FBB-353A28756166}" destId="{DDD77F31-7080-4D71-AF08-02C7621526BD}" srcOrd="0" destOrd="0" presId="urn:microsoft.com/office/officeart/2005/8/layout/bList2"/>
    <dgm:cxn modelId="{A7E0EADD-396E-424C-9562-F2F8F740E5D5}" type="presOf" srcId="{E22A6754-864B-4CB9-8607-AB1ECAAB1973}" destId="{C273A87C-BE0E-412B-B1A4-0359BED99A1C}" srcOrd="0" destOrd="0" presId="urn:microsoft.com/office/officeart/2005/8/layout/bList2"/>
    <dgm:cxn modelId="{6516E5EC-269C-406E-B44F-250333F553EC}" type="presOf" srcId="{254F9120-F14F-498E-8531-0A6626BF6561}" destId="{75BE8344-02BB-4641-93C3-104C05A75BB5}" srcOrd="0" destOrd="0" presId="urn:microsoft.com/office/officeart/2005/8/layout/bList2"/>
    <dgm:cxn modelId="{72F5A4F0-8D2A-46F1-8C2E-80F4EF550219}" srcId="{E22A6754-864B-4CB9-8607-AB1ECAAB1973}" destId="{402941DA-34EB-4810-BBD4-EFB3A4365EB5}" srcOrd="0" destOrd="0" parTransId="{C716BE17-42B9-4E89-BA75-B0DD914C8DEA}" sibTransId="{631A100D-E2B3-4A30-8804-BC4ACF1AD930}"/>
    <dgm:cxn modelId="{753750C0-39C9-42AC-8F28-E90DE9CF388B}" type="presParOf" srcId="{AE927B04-C844-4536-AC7D-44C0CCF94564}" destId="{AE0002BF-AA1A-45FD-B60C-637548D3A363}" srcOrd="0" destOrd="0" presId="urn:microsoft.com/office/officeart/2005/8/layout/bList2"/>
    <dgm:cxn modelId="{2A4452A0-C528-4565-A918-9E613E122145}" type="presParOf" srcId="{AE0002BF-AA1A-45FD-B60C-637548D3A363}" destId="{75BE8344-02BB-4641-93C3-104C05A75BB5}" srcOrd="0" destOrd="0" presId="urn:microsoft.com/office/officeart/2005/8/layout/bList2"/>
    <dgm:cxn modelId="{74843DF8-488D-4BF3-A3DE-08C726F38953}" type="presParOf" srcId="{AE0002BF-AA1A-45FD-B60C-637548D3A363}" destId="{C7A7B9ED-9373-4711-95AB-660EA573EAE5}" srcOrd="1" destOrd="0" presId="urn:microsoft.com/office/officeart/2005/8/layout/bList2"/>
    <dgm:cxn modelId="{9678435C-4898-49EB-A60D-187C8D19A894}" type="presParOf" srcId="{AE0002BF-AA1A-45FD-B60C-637548D3A363}" destId="{19627907-376A-4997-95F8-04E2F0800B21}" srcOrd="2" destOrd="0" presId="urn:microsoft.com/office/officeart/2005/8/layout/bList2"/>
    <dgm:cxn modelId="{7B64F2CE-F8BD-4AF0-B081-8D996D2F4CE7}" type="presParOf" srcId="{AE0002BF-AA1A-45FD-B60C-637548D3A363}" destId="{8892D8D5-C285-468E-8DD1-5E220ABE90BD}" srcOrd="3" destOrd="0" presId="urn:microsoft.com/office/officeart/2005/8/layout/bList2"/>
    <dgm:cxn modelId="{F4445D63-0BA9-4283-A2A8-33F2A20DCFA0}" type="presParOf" srcId="{AE927B04-C844-4536-AC7D-44C0CCF94564}" destId="{DDD77F31-7080-4D71-AF08-02C7621526BD}" srcOrd="1" destOrd="0" presId="urn:microsoft.com/office/officeart/2005/8/layout/bList2"/>
    <dgm:cxn modelId="{8258D872-2772-43B8-9284-F47AE3414492}" type="presParOf" srcId="{AE927B04-C844-4536-AC7D-44C0CCF94564}" destId="{53BD2783-390B-4818-9535-360D844B88D8}" srcOrd="2" destOrd="0" presId="urn:microsoft.com/office/officeart/2005/8/layout/bList2"/>
    <dgm:cxn modelId="{B89ABD3E-2708-4438-920A-7F8FA34FBA27}" type="presParOf" srcId="{53BD2783-390B-4818-9535-360D844B88D8}" destId="{EFF27FE9-E5D5-40C2-A930-F0FD958AD9F9}" srcOrd="0" destOrd="0" presId="urn:microsoft.com/office/officeart/2005/8/layout/bList2"/>
    <dgm:cxn modelId="{F1F5FC6A-8190-4FD3-B914-9DE070DB62E6}" type="presParOf" srcId="{53BD2783-390B-4818-9535-360D844B88D8}" destId="{C273A87C-BE0E-412B-B1A4-0359BED99A1C}" srcOrd="1" destOrd="0" presId="urn:microsoft.com/office/officeart/2005/8/layout/bList2"/>
    <dgm:cxn modelId="{43766621-A1CB-4957-87C3-7D453F15F88D}" type="presParOf" srcId="{53BD2783-390B-4818-9535-360D844B88D8}" destId="{01077981-4783-4E97-9FBA-D5295621E29C}" srcOrd="2" destOrd="0" presId="urn:microsoft.com/office/officeart/2005/8/layout/bList2"/>
    <dgm:cxn modelId="{3090B087-6CAA-4DA0-AAFE-C5C50F3CEC74}" type="presParOf" srcId="{53BD2783-390B-4818-9535-360D844B88D8}" destId="{B813EB11-6B58-485B-BAE0-CCF3E99E9387}" srcOrd="3" destOrd="0" presId="urn:microsoft.com/office/officeart/2005/8/layout/bList2"/>
    <dgm:cxn modelId="{7F053BC6-803F-4327-A54A-0248F735C896}" type="presParOf" srcId="{AE927B04-C844-4536-AC7D-44C0CCF94564}" destId="{87F0D154-4CA7-484A-9D30-1A7172D7A799}" srcOrd="3" destOrd="0" presId="urn:microsoft.com/office/officeart/2005/8/layout/bList2"/>
    <dgm:cxn modelId="{8AD2EE95-750D-44EA-9AB3-A4AE84B5EE97}" type="presParOf" srcId="{AE927B04-C844-4536-AC7D-44C0CCF94564}" destId="{108C3DBF-3BDE-437D-95C9-2BA77FA72DD4}" srcOrd="4" destOrd="0" presId="urn:microsoft.com/office/officeart/2005/8/layout/bList2"/>
    <dgm:cxn modelId="{C64945E3-9144-40FC-9CFE-2B4A6ED1C5AC}" type="presParOf" srcId="{108C3DBF-3BDE-437D-95C9-2BA77FA72DD4}" destId="{ECA3A5DA-FEDF-4D81-8FE1-7B4D4C84D7A9}" srcOrd="0" destOrd="0" presId="urn:microsoft.com/office/officeart/2005/8/layout/bList2"/>
    <dgm:cxn modelId="{137CB533-57D2-4805-8A11-41ACA590D939}" type="presParOf" srcId="{108C3DBF-3BDE-437D-95C9-2BA77FA72DD4}" destId="{FF47F78A-A73D-4E92-B40E-38DE947782C9}" srcOrd="1" destOrd="0" presId="urn:microsoft.com/office/officeart/2005/8/layout/bList2"/>
    <dgm:cxn modelId="{F0792293-BF3F-4C69-A372-1B95DDEFF3A1}" type="presParOf" srcId="{108C3DBF-3BDE-437D-95C9-2BA77FA72DD4}" destId="{EA91FEBC-AF4E-427C-B7E8-F3003A5F4D66}" srcOrd="2" destOrd="0" presId="urn:microsoft.com/office/officeart/2005/8/layout/bList2"/>
    <dgm:cxn modelId="{DD3BE254-BDB3-4252-9746-BD1A90907609}" type="presParOf" srcId="{108C3DBF-3BDE-437D-95C9-2BA77FA72DD4}" destId="{29C55BB1-652A-4B70-B23A-ED1E26914F26}"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1F7272-5295-4452-B3C6-48297A2C0B0B}"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0F65FEC8-F23E-400B-8764-04E2E61CDCEA}">
      <dgm:prSet phldrT="[Text]"/>
      <dgm:spPr>
        <a:solidFill>
          <a:schemeClr val="accent6">
            <a:lumMod val="50000"/>
          </a:schemeClr>
        </a:solidFill>
      </dgm:spPr>
      <dgm:t>
        <a:bodyPr/>
        <a:lstStyle/>
        <a:p>
          <a:r>
            <a:rPr lang="en-IN" b="1" i="1" dirty="0">
              <a:solidFill>
                <a:schemeClr val="bg2">
                  <a:lumMod val="75000"/>
                </a:schemeClr>
              </a:solidFill>
              <a:latin typeface="Bahnschrift SemiBold SemiConden" panose="020B0502040204020203" pitchFamily="34" charset="0"/>
            </a:rPr>
            <a:t>DATA STORAGE</a:t>
          </a:r>
        </a:p>
      </dgm:t>
    </dgm:pt>
    <dgm:pt modelId="{34D3C500-9405-448F-8C37-86868B1F8F7B}" type="parTrans" cxnId="{A72BB989-8233-4C96-9793-C22980DA7D70}">
      <dgm:prSet/>
      <dgm:spPr/>
      <dgm:t>
        <a:bodyPr/>
        <a:lstStyle/>
        <a:p>
          <a:endParaRPr lang="en-IN"/>
        </a:p>
      </dgm:t>
    </dgm:pt>
    <dgm:pt modelId="{3F019B9D-4ED3-4AB0-B63A-9C0C2084BF6A}" type="sibTrans" cxnId="{A72BB989-8233-4C96-9793-C22980DA7D70}">
      <dgm:prSet custT="1"/>
      <dgm:spPr>
        <a:solidFill>
          <a:schemeClr val="tx1">
            <a:lumMod val="65000"/>
            <a:lumOff val="35000"/>
          </a:schemeClr>
        </a:solidFill>
      </dgm:spPr>
      <dgm:t>
        <a:bodyPr/>
        <a:lstStyle/>
        <a:p>
          <a:r>
            <a:rPr lang="en-IN" sz="1600" b="1" i="1" u="none" dirty="0"/>
            <a:t>USER INTERFACE</a:t>
          </a:r>
        </a:p>
      </dgm:t>
    </dgm:pt>
    <dgm:pt modelId="{A8F8201F-B6BB-4FE3-A139-44AD541DBEFC}">
      <dgm:prSet phldrT="[Text]"/>
      <dgm:spPr>
        <a:solidFill>
          <a:srgbClr val="FFFF00"/>
        </a:solidFill>
      </dgm:spPr>
      <dgm:t>
        <a:bodyPr/>
        <a:lstStyle/>
        <a:p>
          <a:r>
            <a:rPr lang="en-IN" b="1" i="1" dirty="0">
              <a:solidFill>
                <a:schemeClr val="tx1">
                  <a:lumMod val="95000"/>
                  <a:lumOff val="5000"/>
                </a:schemeClr>
              </a:solidFill>
            </a:rPr>
            <a:t>DATA ACCESS LAYER</a:t>
          </a:r>
        </a:p>
      </dgm:t>
    </dgm:pt>
    <dgm:pt modelId="{F820F84D-F69F-462F-B01B-079FFCDD8CBA}" type="parTrans" cxnId="{9E2B5722-5CEF-4F62-9F32-F4DC0E794880}">
      <dgm:prSet/>
      <dgm:spPr/>
      <dgm:t>
        <a:bodyPr/>
        <a:lstStyle/>
        <a:p>
          <a:endParaRPr lang="en-IN"/>
        </a:p>
      </dgm:t>
    </dgm:pt>
    <dgm:pt modelId="{2105B248-495F-4650-B3D1-2F5717075B85}" type="sibTrans" cxnId="{9E2B5722-5CEF-4F62-9F32-F4DC0E794880}">
      <dgm:prSet/>
      <dgm:spPr>
        <a:solidFill>
          <a:schemeClr val="accent1">
            <a:lumMod val="60000"/>
            <a:lumOff val="40000"/>
          </a:schemeClr>
        </a:solidFill>
      </dgm:spPr>
      <dgm:t>
        <a:bodyPr/>
        <a:lstStyle/>
        <a:p>
          <a:r>
            <a:rPr lang="en-IN" b="1" i="1" dirty="0">
              <a:solidFill>
                <a:schemeClr val="accent1">
                  <a:lumMod val="50000"/>
                </a:schemeClr>
              </a:solidFill>
            </a:rPr>
            <a:t>BUSINESS</a:t>
          </a:r>
          <a:r>
            <a:rPr lang="en-IN" b="1" i="1" baseline="0" dirty="0">
              <a:solidFill>
                <a:schemeClr val="accent1">
                  <a:lumMod val="50000"/>
                </a:schemeClr>
              </a:solidFill>
            </a:rPr>
            <a:t> LOGIC LAYER</a:t>
          </a:r>
          <a:endParaRPr lang="en-IN" b="1" i="1" dirty="0">
            <a:solidFill>
              <a:schemeClr val="accent1">
                <a:lumMod val="50000"/>
              </a:schemeClr>
            </a:solidFill>
          </a:endParaRPr>
        </a:p>
      </dgm:t>
    </dgm:pt>
    <dgm:pt modelId="{CB8B8BD9-B1AD-448C-9D1B-D6EAE0842A62}">
      <dgm:prSet phldrT="[Text]"/>
      <dgm:spPr>
        <a:solidFill>
          <a:srgbClr val="00B050"/>
        </a:solidFill>
      </dgm:spPr>
      <dgm:t>
        <a:bodyPr/>
        <a:lstStyle/>
        <a:p>
          <a:r>
            <a:rPr lang="en-IN" b="1" i="1" dirty="0">
              <a:solidFill>
                <a:schemeClr val="tx1">
                  <a:lumMod val="95000"/>
                  <a:lumOff val="5000"/>
                </a:schemeClr>
              </a:solidFill>
            </a:rPr>
            <a:t>SECURITY</a:t>
          </a:r>
        </a:p>
      </dgm:t>
    </dgm:pt>
    <dgm:pt modelId="{256A3247-A39B-48F4-8001-9F2F9D29C8EE}" type="parTrans" cxnId="{CC7F79A4-9C5F-4B6A-9173-00186FB626C2}">
      <dgm:prSet/>
      <dgm:spPr/>
      <dgm:t>
        <a:bodyPr/>
        <a:lstStyle/>
        <a:p>
          <a:endParaRPr lang="en-IN"/>
        </a:p>
      </dgm:t>
    </dgm:pt>
    <dgm:pt modelId="{833CF4C4-AE2E-4ECF-B6C9-4981F70BDFAF}" type="sibTrans" cxnId="{CC7F79A4-9C5F-4B6A-9173-00186FB626C2}">
      <dgm:prSet/>
      <dgm:spPr>
        <a:solidFill>
          <a:schemeClr val="tx2">
            <a:lumMod val="60000"/>
            <a:lumOff val="40000"/>
          </a:schemeClr>
        </a:solidFill>
      </dgm:spPr>
      <dgm:t>
        <a:bodyPr/>
        <a:lstStyle/>
        <a:p>
          <a:r>
            <a:rPr lang="en-IN" b="1" i="1" dirty="0">
              <a:solidFill>
                <a:schemeClr val="tx1">
                  <a:lumMod val="85000"/>
                  <a:lumOff val="15000"/>
                </a:schemeClr>
              </a:solidFill>
            </a:rPr>
            <a:t>REPORTING</a:t>
          </a:r>
        </a:p>
      </dgm:t>
    </dgm:pt>
    <dgm:pt modelId="{00ACFAF6-2703-45DC-AB46-D9226071B02B}" type="pres">
      <dgm:prSet presAssocID="{721F7272-5295-4452-B3C6-48297A2C0B0B}" presName="Name0" presStyleCnt="0">
        <dgm:presLayoutVars>
          <dgm:chMax/>
          <dgm:chPref/>
          <dgm:dir/>
          <dgm:animLvl val="lvl"/>
        </dgm:presLayoutVars>
      </dgm:prSet>
      <dgm:spPr/>
    </dgm:pt>
    <dgm:pt modelId="{4AA34B4A-399F-4146-8842-4FB46FD56AE7}" type="pres">
      <dgm:prSet presAssocID="{0F65FEC8-F23E-400B-8764-04E2E61CDCEA}" presName="composite" presStyleCnt="0"/>
      <dgm:spPr/>
    </dgm:pt>
    <dgm:pt modelId="{E755D18B-5238-456F-96F1-FB78EE7502CC}" type="pres">
      <dgm:prSet presAssocID="{0F65FEC8-F23E-400B-8764-04E2E61CDCEA}" presName="Parent1" presStyleLbl="node1" presStyleIdx="0" presStyleCnt="6" custLinFactNeighborX="921" custLinFactNeighborY="-18">
        <dgm:presLayoutVars>
          <dgm:chMax val="1"/>
          <dgm:chPref val="1"/>
          <dgm:bulletEnabled val="1"/>
        </dgm:presLayoutVars>
      </dgm:prSet>
      <dgm:spPr/>
    </dgm:pt>
    <dgm:pt modelId="{3A052E75-6A03-4438-9AF2-4E8E14606B13}" type="pres">
      <dgm:prSet presAssocID="{0F65FEC8-F23E-400B-8764-04E2E61CDCEA}" presName="Childtext1" presStyleLbl="revTx" presStyleIdx="0" presStyleCnt="3">
        <dgm:presLayoutVars>
          <dgm:chMax val="0"/>
          <dgm:chPref val="0"/>
          <dgm:bulletEnabled val="1"/>
        </dgm:presLayoutVars>
      </dgm:prSet>
      <dgm:spPr/>
    </dgm:pt>
    <dgm:pt modelId="{F7CD76F0-28BB-4CF7-B758-E54F82E58A05}" type="pres">
      <dgm:prSet presAssocID="{0F65FEC8-F23E-400B-8764-04E2E61CDCEA}" presName="BalanceSpacing" presStyleCnt="0"/>
      <dgm:spPr/>
    </dgm:pt>
    <dgm:pt modelId="{5911B0D5-95E7-46A4-81E8-2A6852E435DE}" type="pres">
      <dgm:prSet presAssocID="{0F65FEC8-F23E-400B-8764-04E2E61CDCEA}" presName="BalanceSpacing1" presStyleCnt="0"/>
      <dgm:spPr/>
    </dgm:pt>
    <dgm:pt modelId="{7463747C-9CC4-489B-A790-EEC7A4B282C9}" type="pres">
      <dgm:prSet presAssocID="{3F019B9D-4ED3-4AB0-B63A-9C0C2084BF6A}" presName="Accent1Text" presStyleLbl="node1" presStyleIdx="1" presStyleCnt="6"/>
      <dgm:spPr/>
    </dgm:pt>
    <dgm:pt modelId="{BCF4F3B7-F28E-4AEB-B906-3A2C0F46EFD4}" type="pres">
      <dgm:prSet presAssocID="{3F019B9D-4ED3-4AB0-B63A-9C0C2084BF6A}" presName="spaceBetweenRectangles" presStyleCnt="0"/>
      <dgm:spPr/>
    </dgm:pt>
    <dgm:pt modelId="{8B385325-55DA-44D0-81FD-F76BE8AB28A2}" type="pres">
      <dgm:prSet presAssocID="{A8F8201F-B6BB-4FE3-A139-44AD541DBEFC}" presName="composite" presStyleCnt="0"/>
      <dgm:spPr/>
    </dgm:pt>
    <dgm:pt modelId="{154B16A7-3272-4286-8040-BC1307CC99CF}" type="pres">
      <dgm:prSet presAssocID="{A8F8201F-B6BB-4FE3-A139-44AD541DBEFC}" presName="Parent1" presStyleLbl="node1" presStyleIdx="2" presStyleCnt="6">
        <dgm:presLayoutVars>
          <dgm:chMax val="1"/>
          <dgm:chPref val="1"/>
          <dgm:bulletEnabled val="1"/>
        </dgm:presLayoutVars>
      </dgm:prSet>
      <dgm:spPr/>
    </dgm:pt>
    <dgm:pt modelId="{09E59B04-B25B-4CC6-82A8-725EE36584B7}" type="pres">
      <dgm:prSet presAssocID="{A8F8201F-B6BB-4FE3-A139-44AD541DBEFC}" presName="Childtext1" presStyleLbl="revTx" presStyleIdx="1" presStyleCnt="3" custScaleY="111187">
        <dgm:presLayoutVars>
          <dgm:chMax val="0"/>
          <dgm:chPref val="0"/>
          <dgm:bulletEnabled val="1"/>
        </dgm:presLayoutVars>
      </dgm:prSet>
      <dgm:spPr/>
    </dgm:pt>
    <dgm:pt modelId="{997FCEE9-583C-45D1-B171-D531C6D444EB}" type="pres">
      <dgm:prSet presAssocID="{A8F8201F-B6BB-4FE3-A139-44AD541DBEFC}" presName="BalanceSpacing" presStyleCnt="0"/>
      <dgm:spPr/>
    </dgm:pt>
    <dgm:pt modelId="{9B841D1E-A3E8-4DE1-92C4-B57FDDBCD60E}" type="pres">
      <dgm:prSet presAssocID="{A8F8201F-B6BB-4FE3-A139-44AD541DBEFC}" presName="BalanceSpacing1" presStyleCnt="0"/>
      <dgm:spPr/>
    </dgm:pt>
    <dgm:pt modelId="{6A4F03A7-0F0D-4977-860F-9390C7FB7F1E}" type="pres">
      <dgm:prSet presAssocID="{2105B248-495F-4650-B3D1-2F5717075B85}" presName="Accent1Text" presStyleLbl="node1" presStyleIdx="3" presStyleCnt="6" custLinFactNeighborX="1178" custLinFactNeighborY="920"/>
      <dgm:spPr/>
    </dgm:pt>
    <dgm:pt modelId="{1E622FDC-726A-4C69-A644-B82B7879504B}" type="pres">
      <dgm:prSet presAssocID="{2105B248-495F-4650-B3D1-2F5717075B85}" presName="spaceBetweenRectangles" presStyleCnt="0"/>
      <dgm:spPr/>
    </dgm:pt>
    <dgm:pt modelId="{1B799B88-0A18-4119-A888-9A0E4A90585B}" type="pres">
      <dgm:prSet presAssocID="{CB8B8BD9-B1AD-448C-9D1B-D6EAE0842A62}" presName="composite" presStyleCnt="0"/>
      <dgm:spPr/>
    </dgm:pt>
    <dgm:pt modelId="{F8927FBC-001D-4F62-8BBF-9F3C2FA91396}" type="pres">
      <dgm:prSet presAssocID="{CB8B8BD9-B1AD-448C-9D1B-D6EAE0842A62}" presName="Parent1" presStyleLbl="node1" presStyleIdx="4" presStyleCnt="6" custLinFactNeighborY="0">
        <dgm:presLayoutVars>
          <dgm:chMax val="1"/>
          <dgm:chPref val="1"/>
          <dgm:bulletEnabled val="1"/>
        </dgm:presLayoutVars>
      </dgm:prSet>
      <dgm:spPr/>
    </dgm:pt>
    <dgm:pt modelId="{04329BBB-1971-4B57-84B0-3AADA96AC888}" type="pres">
      <dgm:prSet presAssocID="{CB8B8BD9-B1AD-448C-9D1B-D6EAE0842A62}" presName="Childtext1" presStyleLbl="revTx" presStyleIdx="2" presStyleCnt="3">
        <dgm:presLayoutVars>
          <dgm:chMax val="0"/>
          <dgm:chPref val="0"/>
          <dgm:bulletEnabled val="1"/>
        </dgm:presLayoutVars>
      </dgm:prSet>
      <dgm:spPr/>
    </dgm:pt>
    <dgm:pt modelId="{9DD90D48-BC1A-4F98-8B82-2DB8D0BF2FBA}" type="pres">
      <dgm:prSet presAssocID="{CB8B8BD9-B1AD-448C-9D1B-D6EAE0842A62}" presName="BalanceSpacing" presStyleCnt="0"/>
      <dgm:spPr/>
    </dgm:pt>
    <dgm:pt modelId="{4FD2CAD4-6818-415D-8E2A-F5E9AB204B0F}" type="pres">
      <dgm:prSet presAssocID="{CB8B8BD9-B1AD-448C-9D1B-D6EAE0842A62}" presName="BalanceSpacing1" presStyleCnt="0"/>
      <dgm:spPr/>
    </dgm:pt>
    <dgm:pt modelId="{EE3D25FB-1D5C-4AB0-80A9-34DD817A6FF6}" type="pres">
      <dgm:prSet presAssocID="{833CF4C4-AE2E-4ECF-B6C9-4981F70BDFAF}" presName="Accent1Text" presStyleLbl="node1" presStyleIdx="5" presStyleCnt="6"/>
      <dgm:spPr/>
    </dgm:pt>
  </dgm:ptLst>
  <dgm:cxnLst>
    <dgm:cxn modelId="{9E2B5722-5CEF-4F62-9F32-F4DC0E794880}" srcId="{721F7272-5295-4452-B3C6-48297A2C0B0B}" destId="{A8F8201F-B6BB-4FE3-A139-44AD541DBEFC}" srcOrd="1" destOrd="0" parTransId="{F820F84D-F69F-462F-B01B-079FFCDD8CBA}" sibTransId="{2105B248-495F-4650-B3D1-2F5717075B85}"/>
    <dgm:cxn modelId="{395C315B-D5E8-4E5F-9F35-9A18AF7FAE1E}" type="presOf" srcId="{CB8B8BD9-B1AD-448C-9D1B-D6EAE0842A62}" destId="{F8927FBC-001D-4F62-8BBF-9F3C2FA91396}" srcOrd="0" destOrd="0" presId="urn:microsoft.com/office/officeart/2008/layout/AlternatingHexagons"/>
    <dgm:cxn modelId="{A230064E-47F2-41C4-B2A0-717B8405CF68}" type="presOf" srcId="{721F7272-5295-4452-B3C6-48297A2C0B0B}" destId="{00ACFAF6-2703-45DC-AB46-D9226071B02B}" srcOrd="0" destOrd="0" presId="urn:microsoft.com/office/officeart/2008/layout/AlternatingHexagons"/>
    <dgm:cxn modelId="{45FCBD70-C218-42E0-B442-02B4F54B4C63}" type="presOf" srcId="{833CF4C4-AE2E-4ECF-B6C9-4981F70BDFAF}" destId="{EE3D25FB-1D5C-4AB0-80A9-34DD817A6FF6}" srcOrd="0" destOrd="0" presId="urn:microsoft.com/office/officeart/2008/layout/AlternatingHexagons"/>
    <dgm:cxn modelId="{21E2EF87-B377-4AF6-809E-D94441A2F9C2}" type="presOf" srcId="{0F65FEC8-F23E-400B-8764-04E2E61CDCEA}" destId="{E755D18B-5238-456F-96F1-FB78EE7502CC}" srcOrd="0" destOrd="0" presId="urn:microsoft.com/office/officeart/2008/layout/AlternatingHexagons"/>
    <dgm:cxn modelId="{A72BB989-8233-4C96-9793-C22980DA7D70}" srcId="{721F7272-5295-4452-B3C6-48297A2C0B0B}" destId="{0F65FEC8-F23E-400B-8764-04E2E61CDCEA}" srcOrd="0" destOrd="0" parTransId="{34D3C500-9405-448F-8C37-86868B1F8F7B}" sibTransId="{3F019B9D-4ED3-4AB0-B63A-9C0C2084BF6A}"/>
    <dgm:cxn modelId="{CC7F79A4-9C5F-4B6A-9173-00186FB626C2}" srcId="{721F7272-5295-4452-B3C6-48297A2C0B0B}" destId="{CB8B8BD9-B1AD-448C-9D1B-D6EAE0842A62}" srcOrd="2" destOrd="0" parTransId="{256A3247-A39B-48F4-8001-9F2F9D29C8EE}" sibTransId="{833CF4C4-AE2E-4ECF-B6C9-4981F70BDFAF}"/>
    <dgm:cxn modelId="{C4BB37A9-B054-4E8A-A5C6-BF48C4CF0C93}" type="presOf" srcId="{3F019B9D-4ED3-4AB0-B63A-9C0C2084BF6A}" destId="{7463747C-9CC4-489B-A790-EEC7A4B282C9}" srcOrd="0" destOrd="0" presId="urn:microsoft.com/office/officeart/2008/layout/AlternatingHexagons"/>
    <dgm:cxn modelId="{6403C2B9-1C46-4E31-AFDA-D339A9B0553F}" type="presOf" srcId="{2105B248-495F-4650-B3D1-2F5717075B85}" destId="{6A4F03A7-0F0D-4977-860F-9390C7FB7F1E}" srcOrd="0" destOrd="0" presId="urn:microsoft.com/office/officeart/2008/layout/AlternatingHexagons"/>
    <dgm:cxn modelId="{C79494D4-BADD-4FBA-B4EA-D30D8D4F3165}" type="presOf" srcId="{A8F8201F-B6BB-4FE3-A139-44AD541DBEFC}" destId="{154B16A7-3272-4286-8040-BC1307CC99CF}" srcOrd="0" destOrd="0" presId="urn:microsoft.com/office/officeart/2008/layout/AlternatingHexagons"/>
    <dgm:cxn modelId="{5DC1C4FA-FC51-47E7-B56B-526CEDE2B0FB}" type="presParOf" srcId="{00ACFAF6-2703-45DC-AB46-D9226071B02B}" destId="{4AA34B4A-399F-4146-8842-4FB46FD56AE7}" srcOrd="0" destOrd="0" presId="urn:microsoft.com/office/officeart/2008/layout/AlternatingHexagons"/>
    <dgm:cxn modelId="{0CD39CF5-7187-43EF-8B8D-FCC0CCC5C22A}" type="presParOf" srcId="{4AA34B4A-399F-4146-8842-4FB46FD56AE7}" destId="{E755D18B-5238-456F-96F1-FB78EE7502CC}" srcOrd="0" destOrd="0" presId="urn:microsoft.com/office/officeart/2008/layout/AlternatingHexagons"/>
    <dgm:cxn modelId="{BC49FD67-26F3-40C0-8216-8E2000E47F99}" type="presParOf" srcId="{4AA34B4A-399F-4146-8842-4FB46FD56AE7}" destId="{3A052E75-6A03-4438-9AF2-4E8E14606B13}" srcOrd="1" destOrd="0" presId="urn:microsoft.com/office/officeart/2008/layout/AlternatingHexagons"/>
    <dgm:cxn modelId="{984595CA-28A8-4718-B99B-C8D49EBCA326}" type="presParOf" srcId="{4AA34B4A-399F-4146-8842-4FB46FD56AE7}" destId="{F7CD76F0-28BB-4CF7-B758-E54F82E58A05}" srcOrd="2" destOrd="0" presId="urn:microsoft.com/office/officeart/2008/layout/AlternatingHexagons"/>
    <dgm:cxn modelId="{5C41385B-9E91-4572-9315-A50F64BA3819}" type="presParOf" srcId="{4AA34B4A-399F-4146-8842-4FB46FD56AE7}" destId="{5911B0D5-95E7-46A4-81E8-2A6852E435DE}" srcOrd="3" destOrd="0" presId="urn:microsoft.com/office/officeart/2008/layout/AlternatingHexagons"/>
    <dgm:cxn modelId="{B8ECE51B-BDCA-4A27-B8F0-C3D473D6B6E5}" type="presParOf" srcId="{4AA34B4A-399F-4146-8842-4FB46FD56AE7}" destId="{7463747C-9CC4-489B-A790-EEC7A4B282C9}" srcOrd="4" destOrd="0" presId="urn:microsoft.com/office/officeart/2008/layout/AlternatingHexagons"/>
    <dgm:cxn modelId="{E8E3AA3D-83A0-44DD-8435-9657F05D8640}" type="presParOf" srcId="{00ACFAF6-2703-45DC-AB46-D9226071B02B}" destId="{BCF4F3B7-F28E-4AEB-B906-3A2C0F46EFD4}" srcOrd="1" destOrd="0" presId="urn:microsoft.com/office/officeart/2008/layout/AlternatingHexagons"/>
    <dgm:cxn modelId="{36BF752D-9595-4861-B17A-96EDD7E7586B}" type="presParOf" srcId="{00ACFAF6-2703-45DC-AB46-D9226071B02B}" destId="{8B385325-55DA-44D0-81FD-F76BE8AB28A2}" srcOrd="2" destOrd="0" presId="urn:microsoft.com/office/officeart/2008/layout/AlternatingHexagons"/>
    <dgm:cxn modelId="{FDE61678-32BC-49CC-8EF8-96EF86126249}" type="presParOf" srcId="{8B385325-55DA-44D0-81FD-F76BE8AB28A2}" destId="{154B16A7-3272-4286-8040-BC1307CC99CF}" srcOrd="0" destOrd="0" presId="urn:microsoft.com/office/officeart/2008/layout/AlternatingHexagons"/>
    <dgm:cxn modelId="{DA28E1A4-BC5D-450F-B8AD-BA84CA01CD62}" type="presParOf" srcId="{8B385325-55DA-44D0-81FD-F76BE8AB28A2}" destId="{09E59B04-B25B-4CC6-82A8-725EE36584B7}" srcOrd="1" destOrd="0" presId="urn:microsoft.com/office/officeart/2008/layout/AlternatingHexagons"/>
    <dgm:cxn modelId="{93C6B0FF-C005-4D31-B58C-D6ED1384DE83}" type="presParOf" srcId="{8B385325-55DA-44D0-81FD-F76BE8AB28A2}" destId="{997FCEE9-583C-45D1-B171-D531C6D444EB}" srcOrd="2" destOrd="0" presId="urn:microsoft.com/office/officeart/2008/layout/AlternatingHexagons"/>
    <dgm:cxn modelId="{8E3CF5E3-EFFE-4BA5-9D84-B03278E615AF}" type="presParOf" srcId="{8B385325-55DA-44D0-81FD-F76BE8AB28A2}" destId="{9B841D1E-A3E8-4DE1-92C4-B57FDDBCD60E}" srcOrd="3" destOrd="0" presId="urn:microsoft.com/office/officeart/2008/layout/AlternatingHexagons"/>
    <dgm:cxn modelId="{D9E7D7C6-F467-41A3-9EC3-1D429E005965}" type="presParOf" srcId="{8B385325-55DA-44D0-81FD-F76BE8AB28A2}" destId="{6A4F03A7-0F0D-4977-860F-9390C7FB7F1E}" srcOrd="4" destOrd="0" presId="urn:microsoft.com/office/officeart/2008/layout/AlternatingHexagons"/>
    <dgm:cxn modelId="{6A3415F1-5579-4234-AC06-B4D784C57FC2}" type="presParOf" srcId="{00ACFAF6-2703-45DC-AB46-D9226071B02B}" destId="{1E622FDC-726A-4C69-A644-B82B7879504B}" srcOrd="3" destOrd="0" presId="urn:microsoft.com/office/officeart/2008/layout/AlternatingHexagons"/>
    <dgm:cxn modelId="{DB0B9235-1992-44D4-9B4A-9571CCE0E60D}" type="presParOf" srcId="{00ACFAF6-2703-45DC-AB46-D9226071B02B}" destId="{1B799B88-0A18-4119-A888-9A0E4A90585B}" srcOrd="4" destOrd="0" presId="urn:microsoft.com/office/officeart/2008/layout/AlternatingHexagons"/>
    <dgm:cxn modelId="{2129E41B-4A3F-49C1-B6A3-F59CDCF6F513}" type="presParOf" srcId="{1B799B88-0A18-4119-A888-9A0E4A90585B}" destId="{F8927FBC-001D-4F62-8BBF-9F3C2FA91396}" srcOrd="0" destOrd="0" presId="urn:microsoft.com/office/officeart/2008/layout/AlternatingHexagons"/>
    <dgm:cxn modelId="{014DD853-B2D2-4256-97B8-08509BFF986C}" type="presParOf" srcId="{1B799B88-0A18-4119-A888-9A0E4A90585B}" destId="{04329BBB-1971-4B57-84B0-3AADA96AC888}" srcOrd="1" destOrd="0" presId="urn:microsoft.com/office/officeart/2008/layout/AlternatingHexagons"/>
    <dgm:cxn modelId="{81BF8DBD-F1CE-451B-B75B-99989D1D37C1}" type="presParOf" srcId="{1B799B88-0A18-4119-A888-9A0E4A90585B}" destId="{9DD90D48-BC1A-4F98-8B82-2DB8D0BF2FBA}" srcOrd="2" destOrd="0" presId="urn:microsoft.com/office/officeart/2008/layout/AlternatingHexagons"/>
    <dgm:cxn modelId="{BC5CEE53-8B06-4450-8B48-C28DBA84573C}" type="presParOf" srcId="{1B799B88-0A18-4119-A888-9A0E4A90585B}" destId="{4FD2CAD4-6818-415D-8E2A-F5E9AB204B0F}" srcOrd="3" destOrd="0" presId="urn:microsoft.com/office/officeart/2008/layout/AlternatingHexagons"/>
    <dgm:cxn modelId="{D8DB60A8-9BA4-4E19-9D73-9E6621E36CA6}" type="presParOf" srcId="{1B799B88-0A18-4119-A888-9A0E4A90585B}" destId="{EE3D25FB-1D5C-4AB0-80A9-34DD817A6FF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E8344-02BB-4641-93C3-104C05A75BB5}">
      <dsp:nvSpPr>
        <dsp:cNvPr id="0" name=""/>
        <dsp:cNvSpPr/>
      </dsp:nvSpPr>
      <dsp:spPr>
        <a:xfrm>
          <a:off x="0" y="532888"/>
          <a:ext cx="2948744" cy="220117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90000"/>
            </a:lnSpc>
            <a:spcBef>
              <a:spcPct val="0"/>
            </a:spcBef>
            <a:spcAft>
              <a:spcPct val="15000"/>
            </a:spcAft>
            <a:buChar char="•"/>
          </a:pPr>
          <a:r>
            <a:rPr lang="en-IN" sz="1800" kern="1200" dirty="0">
              <a:solidFill>
                <a:schemeClr val="accent6">
                  <a:lumMod val="50000"/>
                </a:schemeClr>
              </a:solidFill>
            </a:rPr>
            <a:t>The purpose of this presentation is to develop and c program for maintaining and  employee database</a:t>
          </a:r>
          <a:r>
            <a:rPr lang="en-IN" sz="1800" kern="1200" dirty="0"/>
            <a:t>.</a:t>
          </a:r>
        </a:p>
      </dsp:txBody>
      <dsp:txXfrm>
        <a:off x="51576" y="584464"/>
        <a:ext cx="2845592" cy="2149599"/>
      </dsp:txXfrm>
    </dsp:sp>
    <dsp:sp modelId="{19627907-376A-4997-95F8-04E2F0800B21}">
      <dsp:nvSpPr>
        <dsp:cNvPr id="0" name=""/>
        <dsp:cNvSpPr/>
      </dsp:nvSpPr>
      <dsp:spPr>
        <a:xfrm>
          <a:off x="6827" y="2709917"/>
          <a:ext cx="2948744" cy="946505"/>
        </a:xfrm>
        <a:prstGeom prst="rect">
          <a:avLst/>
        </a:prstGeom>
        <a:solidFill>
          <a:schemeClr val="bg2">
            <a:lumMod val="5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IN" sz="2200" kern="1200"/>
            <a:t>Purpose:</a:t>
          </a:r>
        </a:p>
      </dsp:txBody>
      <dsp:txXfrm>
        <a:off x="6827" y="2709917"/>
        <a:ext cx="2076580" cy="946505"/>
      </dsp:txXfrm>
    </dsp:sp>
    <dsp:sp modelId="{8892D8D5-C285-468E-8DD1-5E220ABE90BD}">
      <dsp:nvSpPr>
        <dsp:cNvPr id="0" name=""/>
        <dsp:cNvSpPr/>
      </dsp:nvSpPr>
      <dsp:spPr>
        <a:xfrm>
          <a:off x="2166822" y="2860260"/>
          <a:ext cx="1032060" cy="103206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rgbClr val="FFC000"/>
          </a:solidFill>
          <a:prstDash val="solid"/>
        </a:ln>
        <a:effectLst/>
      </dsp:spPr>
      <dsp:style>
        <a:lnRef idx="2">
          <a:schemeClr val="dk1"/>
        </a:lnRef>
        <a:fillRef idx="1">
          <a:schemeClr val="lt1"/>
        </a:fillRef>
        <a:effectRef idx="0">
          <a:schemeClr val="dk1"/>
        </a:effectRef>
        <a:fontRef idx="minor">
          <a:schemeClr val="dk1"/>
        </a:fontRef>
      </dsp:style>
    </dsp:sp>
    <dsp:sp modelId="{EFF27FE9-E5D5-40C2-A930-F0FD958AD9F9}">
      <dsp:nvSpPr>
        <dsp:cNvPr id="0" name=""/>
        <dsp:cNvSpPr/>
      </dsp:nvSpPr>
      <dsp:spPr>
        <a:xfrm>
          <a:off x="3454569" y="508741"/>
          <a:ext cx="2948744" cy="220117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90000"/>
            </a:lnSpc>
            <a:spcBef>
              <a:spcPct val="0"/>
            </a:spcBef>
            <a:spcAft>
              <a:spcPct val="15000"/>
            </a:spcAft>
            <a:buChar char="•"/>
          </a:pPr>
          <a:r>
            <a:rPr lang="en-IN" sz="1800" kern="1200" dirty="0">
              <a:solidFill>
                <a:schemeClr val="accent1">
                  <a:lumMod val="50000"/>
                </a:schemeClr>
              </a:solidFill>
            </a:rPr>
            <a:t>To provide an overview of the program and what it does, and the functionality of the program in brief</a:t>
          </a:r>
          <a:r>
            <a:rPr lang="en-IN" sz="1800" kern="1200" dirty="0"/>
            <a:t>.</a:t>
          </a:r>
        </a:p>
      </dsp:txBody>
      <dsp:txXfrm>
        <a:off x="3506145" y="560317"/>
        <a:ext cx="2845592" cy="2149599"/>
      </dsp:txXfrm>
    </dsp:sp>
    <dsp:sp modelId="{01077981-4783-4E97-9FBA-D5295621E29C}">
      <dsp:nvSpPr>
        <dsp:cNvPr id="0" name=""/>
        <dsp:cNvSpPr/>
      </dsp:nvSpPr>
      <dsp:spPr>
        <a:xfrm>
          <a:off x="3454569" y="2709917"/>
          <a:ext cx="2948744" cy="946505"/>
        </a:xfrm>
        <a:prstGeom prst="rect">
          <a:avLst/>
        </a:prstGeom>
        <a:solidFill>
          <a:schemeClr val="tx2">
            <a:lumMod val="5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IN" sz="2200" kern="1200" dirty="0"/>
            <a:t>Objectives:</a:t>
          </a:r>
        </a:p>
      </dsp:txBody>
      <dsp:txXfrm>
        <a:off x="3454569" y="2709917"/>
        <a:ext cx="2076580" cy="946505"/>
      </dsp:txXfrm>
    </dsp:sp>
    <dsp:sp modelId="{B813EB11-6B58-485B-BAE0-CCF3E99E9387}">
      <dsp:nvSpPr>
        <dsp:cNvPr id="0" name=""/>
        <dsp:cNvSpPr/>
      </dsp:nvSpPr>
      <dsp:spPr>
        <a:xfrm>
          <a:off x="5614565" y="2860260"/>
          <a:ext cx="1032060" cy="103206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bg2">
              <a:lumMod val="25000"/>
              <a:alpha val="90000"/>
            </a:schemeClr>
          </a:solidFill>
          <a:prstDash val="solid"/>
        </a:ln>
        <a:effectLst/>
      </dsp:spPr>
      <dsp:style>
        <a:lnRef idx="2">
          <a:scrgbClr r="0" g="0" b="0"/>
        </a:lnRef>
        <a:fillRef idx="1">
          <a:scrgbClr r="0" g="0" b="0"/>
        </a:fillRef>
        <a:effectRef idx="0">
          <a:scrgbClr r="0" g="0" b="0"/>
        </a:effectRef>
        <a:fontRef idx="minor"/>
      </dsp:style>
    </dsp:sp>
    <dsp:sp modelId="{ECA3A5DA-FEDF-4D81-8FE1-7B4D4C84D7A9}">
      <dsp:nvSpPr>
        <dsp:cNvPr id="0" name=""/>
        <dsp:cNvSpPr/>
      </dsp:nvSpPr>
      <dsp:spPr>
        <a:xfrm>
          <a:off x="6902312" y="508741"/>
          <a:ext cx="2948744" cy="220117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90000"/>
            </a:lnSpc>
            <a:spcBef>
              <a:spcPct val="0"/>
            </a:spcBef>
            <a:spcAft>
              <a:spcPct val="15000"/>
            </a:spcAft>
            <a:buChar char="•"/>
          </a:pPr>
          <a:r>
            <a:rPr lang="en-IN" sz="1800" kern="1200" dirty="0">
              <a:solidFill>
                <a:srgbClr val="C00000"/>
              </a:solidFill>
            </a:rPr>
            <a:t>Implementing the c language create and program for management of employee database</a:t>
          </a:r>
          <a:r>
            <a:rPr lang="en-IN" sz="1800" kern="1200" dirty="0"/>
            <a:t>.</a:t>
          </a:r>
        </a:p>
      </dsp:txBody>
      <dsp:txXfrm>
        <a:off x="6953888" y="560317"/>
        <a:ext cx="2845592" cy="2149599"/>
      </dsp:txXfrm>
    </dsp:sp>
    <dsp:sp modelId="{EA91FEBC-AF4E-427C-B7E8-F3003A5F4D66}">
      <dsp:nvSpPr>
        <dsp:cNvPr id="0" name=""/>
        <dsp:cNvSpPr/>
      </dsp:nvSpPr>
      <dsp:spPr>
        <a:xfrm>
          <a:off x="6861177" y="2629359"/>
          <a:ext cx="2948744" cy="946505"/>
        </a:xfrm>
        <a:prstGeom prst="rect">
          <a:avLst/>
        </a:prstGeom>
        <a:solidFill>
          <a:schemeClr val="accent2">
            <a:lumMod val="75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IN" sz="2200" kern="1200" dirty="0"/>
            <a:t>Design methodology:</a:t>
          </a:r>
        </a:p>
      </dsp:txBody>
      <dsp:txXfrm>
        <a:off x="6861177" y="2629359"/>
        <a:ext cx="2076580" cy="946505"/>
      </dsp:txXfrm>
    </dsp:sp>
    <dsp:sp modelId="{29C55BB1-652A-4B70-B23A-ED1E26914F26}">
      <dsp:nvSpPr>
        <dsp:cNvPr id="0" name=""/>
        <dsp:cNvSpPr/>
      </dsp:nvSpPr>
      <dsp:spPr>
        <a:xfrm>
          <a:off x="9062308" y="2860260"/>
          <a:ext cx="1032060" cy="103206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accent6">
              <a:lumMod val="50000"/>
              <a:alpha val="9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5D18B-5238-456F-96F1-FB78EE7502CC}">
      <dsp:nvSpPr>
        <dsp:cNvPr id="0" name=""/>
        <dsp:cNvSpPr/>
      </dsp:nvSpPr>
      <dsp:spPr>
        <a:xfrm rot="5400000">
          <a:off x="4059062" y="128820"/>
          <a:ext cx="1947132" cy="1694005"/>
        </a:xfrm>
        <a:prstGeom prst="hexagon">
          <a:avLst>
            <a:gd name="adj" fmla="val 25000"/>
            <a:gd name="vf" fmla="val 115470"/>
          </a:avLst>
        </a:prstGeom>
        <a:solidFill>
          <a:schemeClr val="accent6">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1" kern="1200" dirty="0">
              <a:solidFill>
                <a:schemeClr val="bg2">
                  <a:lumMod val="75000"/>
                </a:schemeClr>
              </a:solidFill>
              <a:latin typeface="Bahnschrift SemiBold SemiConden" panose="020B0502040204020203" pitchFamily="34" charset="0"/>
            </a:rPr>
            <a:t>DATA STORAGE</a:t>
          </a:r>
        </a:p>
      </dsp:txBody>
      <dsp:txXfrm rot="-5400000">
        <a:off x="4449607" y="305685"/>
        <a:ext cx="1166041" cy="1340276"/>
      </dsp:txXfrm>
    </dsp:sp>
    <dsp:sp modelId="{3A052E75-6A03-4438-9AF2-4E8E14606B13}">
      <dsp:nvSpPr>
        <dsp:cNvPr id="0" name=""/>
        <dsp:cNvSpPr/>
      </dsp:nvSpPr>
      <dsp:spPr>
        <a:xfrm>
          <a:off x="5915434" y="392033"/>
          <a:ext cx="2173000" cy="1168279"/>
        </a:xfrm>
        <a:prstGeom prst="rect">
          <a:avLst/>
        </a:prstGeom>
        <a:noFill/>
        <a:ln>
          <a:noFill/>
        </a:ln>
        <a:effectLst/>
      </dsp:spPr>
      <dsp:style>
        <a:lnRef idx="0">
          <a:scrgbClr r="0" g="0" b="0"/>
        </a:lnRef>
        <a:fillRef idx="0">
          <a:scrgbClr r="0" g="0" b="0"/>
        </a:fillRef>
        <a:effectRef idx="0">
          <a:scrgbClr r="0" g="0" b="0"/>
        </a:effectRef>
        <a:fontRef idx="minor"/>
      </dsp:style>
    </dsp:sp>
    <dsp:sp modelId="{7463747C-9CC4-489B-A790-EEC7A4B282C9}">
      <dsp:nvSpPr>
        <dsp:cNvPr id="0" name=""/>
        <dsp:cNvSpPr/>
      </dsp:nvSpPr>
      <dsp:spPr>
        <a:xfrm rot="5400000">
          <a:off x="2213934" y="129170"/>
          <a:ext cx="1947132" cy="1694005"/>
        </a:xfrm>
        <a:prstGeom prst="hexagon">
          <a:avLst>
            <a:gd name="adj" fmla="val 25000"/>
            <a:gd name="vf" fmla="val 115470"/>
          </a:avLst>
        </a:prstGeom>
        <a:solidFill>
          <a:schemeClr val="tx1">
            <a:lumMod val="65000"/>
            <a:lumOff val="3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IN" sz="1600" b="1" i="1" u="none" kern="1200" dirty="0"/>
            <a:t>USER INTERFACE</a:t>
          </a:r>
        </a:p>
      </dsp:txBody>
      <dsp:txXfrm rot="-5400000">
        <a:off x="2604479" y="306035"/>
        <a:ext cx="1166041" cy="1340276"/>
      </dsp:txXfrm>
    </dsp:sp>
    <dsp:sp modelId="{154B16A7-3272-4286-8040-BC1307CC99CF}">
      <dsp:nvSpPr>
        <dsp:cNvPr id="0" name=""/>
        <dsp:cNvSpPr/>
      </dsp:nvSpPr>
      <dsp:spPr>
        <a:xfrm rot="5400000">
          <a:off x="3125192" y="1781897"/>
          <a:ext cx="1947132" cy="1694005"/>
        </a:xfrm>
        <a:prstGeom prst="hexagon">
          <a:avLst>
            <a:gd name="adj" fmla="val 25000"/>
            <a:gd name="vf" fmla="val 115470"/>
          </a:avLst>
        </a:prstGeom>
        <a:solidFill>
          <a:srgbClr val="FFFF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1" kern="1200" dirty="0">
              <a:solidFill>
                <a:schemeClr val="tx1">
                  <a:lumMod val="95000"/>
                  <a:lumOff val="5000"/>
                </a:schemeClr>
              </a:solidFill>
            </a:rPr>
            <a:t>DATA ACCESS LAYER</a:t>
          </a:r>
        </a:p>
      </dsp:txBody>
      <dsp:txXfrm rot="-5400000">
        <a:off x="3515737" y="1958762"/>
        <a:ext cx="1166041" cy="1340276"/>
      </dsp:txXfrm>
    </dsp:sp>
    <dsp:sp modelId="{09E59B04-B25B-4CC6-82A8-725EE36584B7}">
      <dsp:nvSpPr>
        <dsp:cNvPr id="0" name=""/>
        <dsp:cNvSpPr/>
      </dsp:nvSpPr>
      <dsp:spPr>
        <a:xfrm>
          <a:off x="1078756" y="1979412"/>
          <a:ext cx="2102903" cy="1298975"/>
        </a:xfrm>
        <a:prstGeom prst="rect">
          <a:avLst/>
        </a:prstGeom>
        <a:noFill/>
        <a:ln>
          <a:noFill/>
        </a:ln>
        <a:effectLst/>
      </dsp:spPr>
      <dsp:style>
        <a:lnRef idx="0">
          <a:scrgbClr r="0" g="0" b="0"/>
        </a:lnRef>
        <a:fillRef idx="0">
          <a:scrgbClr r="0" g="0" b="0"/>
        </a:fillRef>
        <a:effectRef idx="0">
          <a:scrgbClr r="0" g="0" b="0"/>
        </a:effectRef>
        <a:fontRef idx="minor"/>
      </dsp:style>
    </dsp:sp>
    <dsp:sp modelId="{6A4F03A7-0F0D-4977-860F-9390C7FB7F1E}">
      <dsp:nvSpPr>
        <dsp:cNvPr id="0" name=""/>
        <dsp:cNvSpPr/>
      </dsp:nvSpPr>
      <dsp:spPr>
        <a:xfrm rot="5400000">
          <a:off x="4974674" y="1799810"/>
          <a:ext cx="1947132" cy="1694005"/>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IN" sz="2100" b="1" i="1" kern="1200" dirty="0">
              <a:solidFill>
                <a:schemeClr val="accent1">
                  <a:lumMod val="50000"/>
                </a:schemeClr>
              </a:solidFill>
            </a:rPr>
            <a:t>BUSINESS</a:t>
          </a:r>
          <a:r>
            <a:rPr lang="en-IN" sz="2100" b="1" i="1" kern="1200" baseline="0" dirty="0">
              <a:solidFill>
                <a:schemeClr val="accent1">
                  <a:lumMod val="50000"/>
                </a:schemeClr>
              </a:solidFill>
            </a:rPr>
            <a:t> LOGIC LAYER</a:t>
          </a:r>
          <a:endParaRPr lang="en-IN" sz="2100" b="1" i="1" kern="1200" dirty="0">
            <a:solidFill>
              <a:schemeClr val="accent1">
                <a:lumMod val="50000"/>
              </a:schemeClr>
            </a:solidFill>
          </a:endParaRPr>
        </a:p>
      </dsp:txBody>
      <dsp:txXfrm rot="-5400000">
        <a:off x="5365219" y="1976675"/>
        <a:ext cx="1166041" cy="1340276"/>
      </dsp:txXfrm>
    </dsp:sp>
    <dsp:sp modelId="{F8927FBC-001D-4F62-8BBF-9F3C2FA91396}">
      <dsp:nvSpPr>
        <dsp:cNvPr id="0" name=""/>
        <dsp:cNvSpPr/>
      </dsp:nvSpPr>
      <dsp:spPr>
        <a:xfrm rot="5400000">
          <a:off x="4043460" y="3434623"/>
          <a:ext cx="1947132" cy="1694005"/>
        </a:xfrm>
        <a:prstGeom prst="hexagon">
          <a:avLst>
            <a:gd name="adj" fmla="val 25000"/>
            <a:gd name="vf" fmla="val 115470"/>
          </a:avLst>
        </a:prstGeom>
        <a:solidFill>
          <a:srgbClr val="00B05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1" kern="1200" dirty="0">
              <a:solidFill>
                <a:schemeClr val="tx1">
                  <a:lumMod val="95000"/>
                  <a:lumOff val="5000"/>
                </a:schemeClr>
              </a:solidFill>
            </a:rPr>
            <a:t>SECURITY</a:t>
          </a:r>
        </a:p>
      </dsp:txBody>
      <dsp:txXfrm rot="-5400000">
        <a:off x="4434005" y="3611488"/>
        <a:ext cx="1166041" cy="1340276"/>
      </dsp:txXfrm>
    </dsp:sp>
    <dsp:sp modelId="{04329BBB-1971-4B57-84B0-3AADA96AC888}">
      <dsp:nvSpPr>
        <dsp:cNvPr id="0" name=""/>
        <dsp:cNvSpPr/>
      </dsp:nvSpPr>
      <dsp:spPr>
        <a:xfrm>
          <a:off x="5915434" y="3697486"/>
          <a:ext cx="2173000" cy="1168279"/>
        </a:xfrm>
        <a:prstGeom prst="rect">
          <a:avLst/>
        </a:prstGeom>
        <a:noFill/>
        <a:ln>
          <a:noFill/>
        </a:ln>
        <a:effectLst/>
      </dsp:spPr>
      <dsp:style>
        <a:lnRef idx="0">
          <a:scrgbClr r="0" g="0" b="0"/>
        </a:lnRef>
        <a:fillRef idx="0">
          <a:scrgbClr r="0" g="0" b="0"/>
        </a:fillRef>
        <a:effectRef idx="0">
          <a:scrgbClr r="0" g="0" b="0"/>
        </a:effectRef>
        <a:fontRef idx="minor"/>
      </dsp:style>
    </dsp:sp>
    <dsp:sp modelId="{EE3D25FB-1D5C-4AB0-80A9-34DD817A6FF6}">
      <dsp:nvSpPr>
        <dsp:cNvPr id="0" name=""/>
        <dsp:cNvSpPr/>
      </dsp:nvSpPr>
      <dsp:spPr>
        <a:xfrm rot="5400000">
          <a:off x="2213934" y="3434623"/>
          <a:ext cx="1947132" cy="1694005"/>
        </a:xfrm>
        <a:prstGeom prst="hexagon">
          <a:avLst>
            <a:gd name="adj" fmla="val 25000"/>
            <a:gd name="vf" fmla="val 115470"/>
          </a:avLst>
        </a:prstGeom>
        <a:solidFill>
          <a:schemeClr val="tx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IN" sz="1700" b="1" i="1" kern="1200" dirty="0">
              <a:solidFill>
                <a:schemeClr val="tx1">
                  <a:lumMod val="85000"/>
                  <a:lumOff val="15000"/>
                </a:schemeClr>
              </a:solidFill>
            </a:rPr>
            <a:t>REPORTING</a:t>
          </a:r>
        </a:p>
      </dsp:txBody>
      <dsp:txXfrm rot="-5400000">
        <a:off x="2604479" y="3611488"/>
        <a:ext cx="1166041" cy="1340276"/>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DF74039-C9CE-4FD8-A31C-3A43608EF916}" type="datetimeFigureOut">
              <a:rPr lang="en-US" smtClean="0"/>
              <a:t>6/6/2023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590A981-5451-4531-A65A-BDCB5230E88F}" type="slidenum">
              <a:rPr lang="en-US" smtClean="0"/>
              <a:t>‹#›</a:t>
            </a:fld>
            <a:endParaRPr lang="en-US"/>
          </a:p>
        </p:txBody>
      </p:sp>
    </p:spTree>
    <p:extLst>
      <p:ext uri="{BB962C8B-B14F-4D97-AF65-F5344CB8AC3E}">
        <p14:creationId xmlns:p14="http://schemas.microsoft.com/office/powerpoint/2010/main" val="401405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F74039-C9CE-4FD8-A31C-3A43608EF916}"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0A981-5451-4531-A65A-BDCB5230E88F}" type="slidenum">
              <a:rPr lang="en-US" smtClean="0"/>
              <a:t>‹#›</a:t>
            </a:fld>
            <a:endParaRPr lang="en-US"/>
          </a:p>
        </p:txBody>
      </p:sp>
    </p:spTree>
    <p:extLst>
      <p:ext uri="{BB962C8B-B14F-4D97-AF65-F5344CB8AC3E}">
        <p14:creationId xmlns:p14="http://schemas.microsoft.com/office/powerpoint/2010/main" val="385377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DF74039-C9CE-4FD8-A31C-3A43608EF916}" type="datetimeFigureOut">
              <a:rPr lang="en-US" smtClean="0"/>
              <a:t>6/6/2023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590A981-5451-4531-A65A-BDCB5230E88F}" type="slidenum">
              <a:rPr lang="en-US" smtClean="0"/>
              <a:t>‹#›</a:t>
            </a:fld>
            <a:endParaRPr lang="en-US"/>
          </a:p>
        </p:txBody>
      </p:sp>
    </p:spTree>
    <p:extLst>
      <p:ext uri="{BB962C8B-B14F-4D97-AF65-F5344CB8AC3E}">
        <p14:creationId xmlns:p14="http://schemas.microsoft.com/office/powerpoint/2010/main" val="331588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DF74039-C9CE-4FD8-A31C-3A43608EF916}" type="datetimeFigureOut">
              <a:rPr lang="en-US" smtClean="0"/>
              <a:t>6/6/2023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590A981-5451-4531-A65A-BDCB5230E88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7355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DF74039-C9CE-4FD8-A31C-3A43608EF916}" type="datetimeFigureOut">
              <a:rPr lang="en-US" smtClean="0"/>
              <a:t>6/6/2023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590A981-5451-4531-A65A-BDCB5230E88F}" type="slidenum">
              <a:rPr lang="en-US" smtClean="0"/>
              <a:t>‹#›</a:t>
            </a:fld>
            <a:endParaRPr lang="en-US"/>
          </a:p>
        </p:txBody>
      </p:sp>
    </p:spTree>
    <p:extLst>
      <p:ext uri="{BB962C8B-B14F-4D97-AF65-F5344CB8AC3E}">
        <p14:creationId xmlns:p14="http://schemas.microsoft.com/office/powerpoint/2010/main" val="2635487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F74039-C9CE-4FD8-A31C-3A43608EF916}" type="datetimeFigureOut">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0A981-5451-4531-A65A-BDCB5230E88F}" type="slidenum">
              <a:rPr lang="en-US" smtClean="0"/>
              <a:t>‹#›</a:t>
            </a:fld>
            <a:endParaRPr lang="en-US"/>
          </a:p>
        </p:txBody>
      </p:sp>
    </p:spTree>
    <p:extLst>
      <p:ext uri="{BB962C8B-B14F-4D97-AF65-F5344CB8AC3E}">
        <p14:creationId xmlns:p14="http://schemas.microsoft.com/office/powerpoint/2010/main" val="3590846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F74039-C9CE-4FD8-A31C-3A43608EF916}" type="datetimeFigureOut">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0A981-5451-4531-A65A-BDCB5230E88F}" type="slidenum">
              <a:rPr lang="en-US" smtClean="0"/>
              <a:t>‹#›</a:t>
            </a:fld>
            <a:endParaRPr lang="en-US"/>
          </a:p>
        </p:txBody>
      </p:sp>
    </p:spTree>
    <p:extLst>
      <p:ext uri="{BB962C8B-B14F-4D97-AF65-F5344CB8AC3E}">
        <p14:creationId xmlns:p14="http://schemas.microsoft.com/office/powerpoint/2010/main" val="2728908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F74039-C9CE-4FD8-A31C-3A43608EF916}"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0A981-5451-4531-A65A-BDCB5230E88F}" type="slidenum">
              <a:rPr lang="en-US" smtClean="0"/>
              <a:t>‹#›</a:t>
            </a:fld>
            <a:endParaRPr lang="en-US"/>
          </a:p>
        </p:txBody>
      </p:sp>
    </p:spTree>
    <p:extLst>
      <p:ext uri="{BB962C8B-B14F-4D97-AF65-F5344CB8AC3E}">
        <p14:creationId xmlns:p14="http://schemas.microsoft.com/office/powerpoint/2010/main" val="811619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DF74039-C9CE-4FD8-A31C-3A43608EF916}" type="datetimeFigureOut">
              <a:rPr lang="en-US" smtClean="0"/>
              <a:t>6/6/2023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590A981-5451-4531-A65A-BDCB5230E88F}" type="slidenum">
              <a:rPr lang="en-US" smtClean="0"/>
              <a:t>‹#›</a:t>
            </a:fld>
            <a:endParaRPr lang="en-US"/>
          </a:p>
        </p:txBody>
      </p:sp>
    </p:spTree>
    <p:extLst>
      <p:ext uri="{BB962C8B-B14F-4D97-AF65-F5344CB8AC3E}">
        <p14:creationId xmlns:p14="http://schemas.microsoft.com/office/powerpoint/2010/main" val="956038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F74039-C9CE-4FD8-A31C-3A43608EF916}"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0A981-5451-4531-A65A-BDCB5230E88F}" type="slidenum">
              <a:rPr lang="en-US" smtClean="0"/>
              <a:t>‹#›</a:t>
            </a:fld>
            <a:endParaRPr lang="en-US"/>
          </a:p>
        </p:txBody>
      </p:sp>
    </p:spTree>
    <p:extLst>
      <p:ext uri="{BB962C8B-B14F-4D97-AF65-F5344CB8AC3E}">
        <p14:creationId xmlns:p14="http://schemas.microsoft.com/office/powerpoint/2010/main" val="379324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DF74039-C9CE-4FD8-A31C-3A43608EF916}" type="datetimeFigureOut">
              <a:rPr lang="en-US" smtClean="0"/>
              <a:t>6/6/2023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590A981-5451-4531-A65A-BDCB5230E88F}" type="slidenum">
              <a:rPr lang="en-US" smtClean="0"/>
              <a:t>‹#›</a:t>
            </a:fld>
            <a:endParaRPr lang="en-US"/>
          </a:p>
        </p:txBody>
      </p:sp>
    </p:spTree>
    <p:extLst>
      <p:ext uri="{BB962C8B-B14F-4D97-AF65-F5344CB8AC3E}">
        <p14:creationId xmlns:p14="http://schemas.microsoft.com/office/powerpoint/2010/main" val="196053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F74039-C9CE-4FD8-A31C-3A43608EF916}"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0A981-5451-4531-A65A-BDCB5230E88F}" type="slidenum">
              <a:rPr lang="en-US" smtClean="0"/>
              <a:t>‹#›</a:t>
            </a:fld>
            <a:endParaRPr lang="en-US"/>
          </a:p>
        </p:txBody>
      </p:sp>
    </p:spTree>
    <p:extLst>
      <p:ext uri="{BB962C8B-B14F-4D97-AF65-F5344CB8AC3E}">
        <p14:creationId xmlns:p14="http://schemas.microsoft.com/office/powerpoint/2010/main" val="1414153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F74039-C9CE-4FD8-A31C-3A43608EF916}" type="datetimeFigureOut">
              <a:rPr lang="en-US" smtClean="0"/>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0A981-5451-4531-A65A-BDCB5230E88F}" type="slidenum">
              <a:rPr lang="en-US" smtClean="0"/>
              <a:t>‹#›</a:t>
            </a:fld>
            <a:endParaRPr lang="en-US"/>
          </a:p>
        </p:txBody>
      </p:sp>
    </p:spTree>
    <p:extLst>
      <p:ext uri="{BB962C8B-B14F-4D97-AF65-F5344CB8AC3E}">
        <p14:creationId xmlns:p14="http://schemas.microsoft.com/office/powerpoint/2010/main" val="146094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F74039-C9CE-4FD8-A31C-3A43608EF916}" type="datetimeFigureOut">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0A981-5451-4531-A65A-BDCB5230E88F}" type="slidenum">
              <a:rPr lang="en-US" smtClean="0"/>
              <a:t>‹#›</a:t>
            </a:fld>
            <a:endParaRPr lang="en-US"/>
          </a:p>
        </p:txBody>
      </p:sp>
    </p:spTree>
    <p:extLst>
      <p:ext uri="{BB962C8B-B14F-4D97-AF65-F5344CB8AC3E}">
        <p14:creationId xmlns:p14="http://schemas.microsoft.com/office/powerpoint/2010/main" val="973790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F74039-C9CE-4FD8-A31C-3A43608EF916}" type="datetimeFigureOut">
              <a:rPr lang="en-US" smtClean="0"/>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90A981-5451-4531-A65A-BDCB5230E88F}" type="slidenum">
              <a:rPr lang="en-US" smtClean="0"/>
              <a:t>‹#›</a:t>
            </a:fld>
            <a:endParaRPr lang="en-US"/>
          </a:p>
        </p:txBody>
      </p:sp>
    </p:spTree>
    <p:extLst>
      <p:ext uri="{BB962C8B-B14F-4D97-AF65-F5344CB8AC3E}">
        <p14:creationId xmlns:p14="http://schemas.microsoft.com/office/powerpoint/2010/main" val="1463181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F74039-C9CE-4FD8-A31C-3A43608EF916}"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0A981-5451-4531-A65A-BDCB5230E88F}" type="slidenum">
              <a:rPr lang="en-US" smtClean="0"/>
              <a:t>‹#›</a:t>
            </a:fld>
            <a:endParaRPr lang="en-US"/>
          </a:p>
        </p:txBody>
      </p:sp>
    </p:spTree>
    <p:extLst>
      <p:ext uri="{BB962C8B-B14F-4D97-AF65-F5344CB8AC3E}">
        <p14:creationId xmlns:p14="http://schemas.microsoft.com/office/powerpoint/2010/main" val="27487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F74039-C9CE-4FD8-A31C-3A43608EF916}"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0A981-5451-4531-A65A-BDCB5230E88F}" type="slidenum">
              <a:rPr lang="en-US" smtClean="0"/>
              <a:t>‹#›</a:t>
            </a:fld>
            <a:endParaRPr lang="en-US"/>
          </a:p>
        </p:txBody>
      </p:sp>
    </p:spTree>
    <p:extLst>
      <p:ext uri="{BB962C8B-B14F-4D97-AF65-F5344CB8AC3E}">
        <p14:creationId xmlns:p14="http://schemas.microsoft.com/office/powerpoint/2010/main" val="360844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DF74039-C9CE-4FD8-A31C-3A43608EF916}" type="datetimeFigureOut">
              <a:rPr lang="en-US" smtClean="0"/>
              <a:t>6/6/2023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90A981-5451-4531-A65A-BDCB5230E88F}" type="slidenum">
              <a:rPr lang="en-US" smtClean="0"/>
              <a:t>‹#›</a:t>
            </a:fld>
            <a:endParaRPr lang="en-US"/>
          </a:p>
        </p:txBody>
      </p:sp>
    </p:spTree>
    <p:extLst>
      <p:ext uri="{BB962C8B-B14F-4D97-AF65-F5344CB8AC3E}">
        <p14:creationId xmlns:p14="http://schemas.microsoft.com/office/powerpoint/2010/main" val="8424515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F67D-928A-1C42-BE5F-5D2D080FAC6B}"/>
              </a:ext>
            </a:extLst>
          </p:cNvPr>
          <p:cNvSpPr>
            <a:spLocks noGrp="1"/>
          </p:cNvSpPr>
          <p:nvPr>
            <p:ph type="ctrTitle"/>
          </p:nvPr>
        </p:nvSpPr>
        <p:spPr>
          <a:xfrm>
            <a:off x="1307990" y="528763"/>
            <a:ext cx="9448800" cy="1825096"/>
          </a:xfrm>
        </p:spPr>
        <p:txBody>
          <a:bodyPr>
            <a:normAutofit/>
          </a:bodyPr>
          <a:lstStyle/>
          <a:p>
            <a:r>
              <a:rPr lang="en-IN" sz="3200" dirty="0">
                <a:latin typeface="Copperplate Gothic Bold" panose="020E0705020206020404" pitchFamily="34" charset="0"/>
              </a:rPr>
              <a:t>EMPLOYEE DATABASE MANAGEMENT</a:t>
            </a:r>
            <a:endParaRPr lang="en-US" sz="3200" dirty="0">
              <a:latin typeface="EMPLOYEE DATABASE MANAGEMENTAlgerian"/>
            </a:endParaRPr>
          </a:p>
        </p:txBody>
      </p:sp>
      <p:sp>
        <p:nvSpPr>
          <p:cNvPr id="3" name="Subtitle 2">
            <a:extLst>
              <a:ext uri="{FF2B5EF4-FFF2-40B4-BE49-F238E27FC236}">
                <a16:creationId xmlns:a16="http://schemas.microsoft.com/office/drawing/2014/main" id="{C61E27D3-44E8-4370-442D-C5B3A3994F6C}"/>
              </a:ext>
            </a:extLst>
          </p:cNvPr>
          <p:cNvSpPr>
            <a:spLocks noGrp="1"/>
          </p:cNvSpPr>
          <p:nvPr>
            <p:ph type="subTitle" idx="1"/>
          </p:nvPr>
        </p:nvSpPr>
        <p:spPr>
          <a:xfrm>
            <a:off x="1648104" y="2850823"/>
            <a:ext cx="9448800" cy="2697037"/>
          </a:xfrm>
        </p:spPr>
        <p:txBody>
          <a:bodyPr/>
          <a:lstStyle/>
          <a:p>
            <a:pPr marL="0" indent="0">
              <a:spcBef>
                <a:spcPts val="600"/>
              </a:spcBef>
              <a:buNone/>
            </a:pPr>
            <a:r>
              <a:rPr lang="en-IN" dirty="0"/>
              <a:t> </a:t>
            </a:r>
            <a:r>
              <a:rPr lang="en-IN" sz="2400" b="1" dirty="0">
                <a:solidFill>
                  <a:schemeClr val="accent2">
                    <a:lumMod val="75000"/>
                  </a:schemeClr>
                </a:solidFill>
                <a:latin typeface="Times New Roman" panose="02020603050405020304" pitchFamily="18" charset="0"/>
                <a:cs typeface="Times New Roman" panose="02020603050405020304" pitchFamily="18" charset="0"/>
              </a:rPr>
              <a:t>GUIDED BY : Prof. P. V .Kothawale</a:t>
            </a:r>
          </a:p>
          <a:p>
            <a:pPr marL="0" indent="0">
              <a:spcBef>
                <a:spcPts val="600"/>
              </a:spcBef>
              <a:buNone/>
            </a:pPr>
            <a:endParaRPr lang="en-IN" sz="2400" b="1" dirty="0">
              <a:solidFill>
                <a:schemeClr val="accent2">
                  <a:lumMod val="75000"/>
                </a:schemeClr>
              </a:solidFill>
              <a:latin typeface="Times New Roman" panose="02020603050405020304" pitchFamily="18" charset="0"/>
              <a:cs typeface="Times New Roman" panose="02020603050405020304" pitchFamily="18" charset="0"/>
            </a:endParaRPr>
          </a:p>
          <a:p>
            <a:pPr marL="0" indent="0">
              <a:spcBef>
                <a:spcPts val="600"/>
              </a:spcBef>
              <a:buNone/>
            </a:pPr>
            <a:r>
              <a:rPr lang="en-IN" sz="2400" b="1" dirty="0">
                <a:solidFill>
                  <a:schemeClr val="accent2">
                    <a:lumMod val="75000"/>
                  </a:schemeClr>
                </a:solidFill>
                <a:latin typeface="Times New Roman" panose="02020603050405020304" pitchFamily="18" charset="0"/>
                <a:cs typeface="Times New Roman" panose="02020603050405020304" pitchFamily="18" charset="0"/>
              </a:rPr>
              <a:t>        PRESENTED BY : Chavan Vaishnavi Sanjay</a:t>
            </a:r>
          </a:p>
          <a:p>
            <a:pPr marL="0" indent="0">
              <a:spcBef>
                <a:spcPts val="600"/>
              </a:spcBef>
              <a:buNone/>
            </a:pPr>
            <a:r>
              <a:rPr lang="en-IN" sz="2400" b="1" dirty="0">
                <a:solidFill>
                  <a:schemeClr val="accent2">
                    <a:lumMod val="75000"/>
                  </a:schemeClr>
                </a:solidFill>
                <a:latin typeface="Times New Roman" panose="02020603050405020304" pitchFamily="18" charset="0"/>
                <a:cs typeface="Times New Roman" panose="02020603050405020304" pitchFamily="18" charset="0"/>
              </a:rPr>
              <a:t>		                  Jyothi Hrishikesh Venkatesh</a:t>
            </a:r>
          </a:p>
          <a:p>
            <a:pPr marL="0" indent="0">
              <a:spcBef>
                <a:spcPts val="600"/>
              </a:spcBef>
              <a:buNone/>
            </a:pPr>
            <a:r>
              <a:rPr lang="en-IN" sz="2400" b="1" dirty="0">
                <a:solidFill>
                  <a:schemeClr val="accent2">
                    <a:lumMod val="75000"/>
                  </a:schemeClr>
                </a:solidFill>
                <a:latin typeface="Times New Roman" panose="02020603050405020304" pitchFamily="18" charset="0"/>
                <a:cs typeface="Times New Roman" panose="02020603050405020304" pitchFamily="18" charset="0"/>
              </a:rPr>
              <a:t>		                  Bavannavar Prathamesh Uday</a:t>
            </a:r>
            <a:endParaRPr lang="en-US" sz="2400" dirty="0"/>
          </a:p>
        </p:txBody>
      </p:sp>
    </p:spTree>
    <p:extLst>
      <p:ext uri="{BB962C8B-B14F-4D97-AF65-F5344CB8AC3E}">
        <p14:creationId xmlns:p14="http://schemas.microsoft.com/office/powerpoint/2010/main" val="414713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1B0C6B-1E4A-660B-7D0A-F1E643E2C074}"/>
              </a:ext>
            </a:extLst>
          </p:cNvPr>
          <p:cNvSpPr txBox="1"/>
          <p:nvPr/>
        </p:nvSpPr>
        <p:spPr>
          <a:xfrm>
            <a:off x="297513" y="158798"/>
            <a:ext cx="6094674" cy="523220"/>
          </a:xfrm>
          <a:prstGeom prst="rect">
            <a:avLst/>
          </a:prstGeom>
          <a:noFill/>
        </p:spPr>
        <p:txBody>
          <a:bodyPr wrap="square">
            <a:spAutoFit/>
          </a:bodyPr>
          <a:lstStyle/>
          <a:p>
            <a:r>
              <a:rPr lang="en-US" sz="2800" b="1" dirty="0">
                <a:solidFill>
                  <a:schemeClr val="accent6">
                    <a:lumMod val="50000"/>
                  </a:schemeClr>
                </a:solidFill>
                <a:latin typeface="Perpetua Titling MT" panose="02020502060505020804" pitchFamily="18" charset="0"/>
              </a:rPr>
              <a:t>Result analysis</a:t>
            </a:r>
            <a:r>
              <a:rPr lang="en-US" b="1" dirty="0">
                <a:solidFill>
                  <a:schemeClr val="accent6">
                    <a:lumMod val="50000"/>
                  </a:schemeClr>
                </a:solidFill>
                <a:latin typeface="Perpetua Titling MT" panose="02020502060505020804" pitchFamily="18" charset="0"/>
              </a:rPr>
              <a:t>:</a:t>
            </a:r>
            <a:endParaRPr lang="en-US" dirty="0"/>
          </a:p>
        </p:txBody>
      </p:sp>
      <p:sp>
        <p:nvSpPr>
          <p:cNvPr id="7" name="TextBox 6">
            <a:extLst>
              <a:ext uri="{FF2B5EF4-FFF2-40B4-BE49-F238E27FC236}">
                <a16:creationId xmlns:a16="http://schemas.microsoft.com/office/drawing/2014/main" id="{4977BF73-7B62-6AA5-4280-0D78EA7D74B4}"/>
              </a:ext>
            </a:extLst>
          </p:cNvPr>
          <p:cNvSpPr txBox="1"/>
          <p:nvPr/>
        </p:nvSpPr>
        <p:spPr>
          <a:xfrm>
            <a:off x="923365" y="1780433"/>
            <a:ext cx="10128947" cy="3970318"/>
          </a:xfrm>
          <a:prstGeom prst="rect">
            <a:avLst/>
          </a:prstGeom>
          <a:noFill/>
        </p:spPr>
        <p:txBody>
          <a:bodyPr wrap="square">
            <a:spAutoFit/>
          </a:bodyPr>
          <a:lstStyle/>
          <a:p>
            <a:pPr marL="514350" indent="-514350">
              <a:buFont typeface="+mj-lt"/>
              <a:buAutoNum type="arabicPeriod"/>
            </a:pPr>
            <a:r>
              <a:rPr lang="en-US" sz="1800" b="1" dirty="0">
                <a:solidFill>
                  <a:schemeClr val="accent6">
                    <a:lumMod val="75000"/>
                  </a:schemeClr>
                </a:solidFill>
                <a:latin typeface="+mj-lt"/>
              </a:rPr>
              <a:t>Data Accuracy</a:t>
            </a:r>
            <a:r>
              <a:rPr lang="en-US" sz="1800" dirty="0">
                <a:solidFill>
                  <a:schemeClr val="accent6">
                    <a:lumMod val="75000"/>
                  </a:schemeClr>
                </a:solidFill>
                <a:latin typeface="+mj-lt"/>
              </a:rPr>
              <a:t>: The employee database management system should accurately store and maintain employee information.</a:t>
            </a:r>
          </a:p>
          <a:p>
            <a:pPr marL="514350" indent="-514350">
              <a:buFont typeface="+mj-lt"/>
              <a:buAutoNum type="arabicPeriod"/>
            </a:pPr>
            <a:endParaRPr lang="en-US" sz="1800" dirty="0">
              <a:solidFill>
                <a:schemeClr val="accent6">
                  <a:lumMod val="75000"/>
                </a:schemeClr>
              </a:solidFill>
              <a:latin typeface="+mj-lt"/>
            </a:endParaRPr>
          </a:p>
          <a:p>
            <a:pPr marL="514350" indent="-514350">
              <a:buFont typeface="+mj-lt"/>
              <a:buAutoNum type="arabicPeriod"/>
            </a:pPr>
            <a:r>
              <a:rPr lang="en-US" sz="1800" b="1" dirty="0">
                <a:solidFill>
                  <a:schemeClr val="accent6">
                    <a:lumMod val="75000"/>
                  </a:schemeClr>
                </a:solidFill>
                <a:latin typeface="+mj-lt"/>
              </a:rPr>
              <a:t>Timelessness</a:t>
            </a:r>
            <a:r>
              <a:rPr lang="en-US" sz="1800" dirty="0">
                <a:solidFill>
                  <a:schemeClr val="accent6">
                    <a:lumMod val="75000"/>
                  </a:schemeClr>
                </a:solidFill>
                <a:latin typeface="+mj-lt"/>
              </a:rPr>
              <a:t> : The system should be able to  update employee information in a timely manner.</a:t>
            </a:r>
          </a:p>
          <a:p>
            <a:pPr marL="514350" indent="-514350">
              <a:buFont typeface="+mj-lt"/>
              <a:buAutoNum type="arabicPeriod"/>
            </a:pPr>
            <a:endParaRPr lang="en-IN" sz="1800" dirty="0">
              <a:solidFill>
                <a:schemeClr val="accent6">
                  <a:lumMod val="75000"/>
                </a:schemeClr>
              </a:solidFill>
              <a:latin typeface="+mj-lt"/>
            </a:endParaRPr>
          </a:p>
          <a:p>
            <a:pPr marL="514350" indent="-514350">
              <a:buFont typeface="+mj-lt"/>
              <a:buAutoNum type="arabicPeriod"/>
            </a:pPr>
            <a:r>
              <a:rPr lang="en-IN" sz="1800" b="1" dirty="0">
                <a:solidFill>
                  <a:schemeClr val="accent6">
                    <a:lumMod val="75000"/>
                  </a:schemeClr>
                </a:solidFill>
                <a:latin typeface="+mj-lt"/>
              </a:rPr>
              <a:t>User-friendliness</a:t>
            </a:r>
            <a:r>
              <a:rPr lang="en-IN" sz="1800" dirty="0">
                <a:solidFill>
                  <a:schemeClr val="accent6">
                    <a:lumMod val="75000"/>
                  </a:schemeClr>
                </a:solidFill>
                <a:latin typeface="+mj-lt"/>
              </a:rPr>
              <a:t>: The system should be easy to use for the HR and business software , such a payroll or scheduling systems.</a:t>
            </a:r>
          </a:p>
          <a:p>
            <a:pPr marL="514350" indent="-514350">
              <a:buFont typeface="+mj-lt"/>
              <a:buAutoNum type="arabicPeriod"/>
            </a:pPr>
            <a:endParaRPr lang="en-IN" sz="1800" dirty="0">
              <a:solidFill>
                <a:schemeClr val="accent6">
                  <a:lumMod val="75000"/>
                </a:schemeClr>
              </a:solidFill>
              <a:latin typeface="+mj-lt"/>
            </a:endParaRPr>
          </a:p>
          <a:p>
            <a:pPr marL="514350" indent="-514350">
              <a:buFont typeface="+mj-lt"/>
              <a:buAutoNum type="arabicPeriod"/>
            </a:pPr>
            <a:r>
              <a:rPr lang="en-IN" sz="1800" b="1" dirty="0">
                <a:solidFill>
                  <a:schemeClr val="accent6">
                    <a:lumMod val="75000"/>
                  </a:schemeClr>
                </a:solidFill>
                <a:latin typeface="+mj-lt"/>
              </a:rPr>
              <a:t>Performance</a:t>
            </a:r>
            <a:r>
              <a:rPr lang="en-IN" sz="1800" dirty="0">
                <a:solidFill>
                  <a:schemeClr val="accent6">
                    <a:lumMod val="75000"/>
                  </a:schemeClr>
                </a:solidFill>
                <a:latin typeface="+mj-lt"/>
              </a:rPr>
              <a:t>: This system should be able to handle large volumes of data and quires quickly and efficiently.</a:t>
            </a:r>
          </a:p>
          <a:p>
            <a:pPr marL="514350" indent="-514350">
              <a:buFont typeface="+mj-lt"/>
              <a:buAutoNum type="arabicPeriod"/>
            </a:pPr>
            <a:endParaRPr lang="en-IN" sz="1800" dirty="0">
              <a:solidFill>
                <a:schemeClr val="accent6">
                  <a:lumMod val="75000"/>
                </a:schemeClr>
              </a:solidFill>
              <a:latin typeface="+mj-lt"/>
            </a:endParaRPr>
          </a:p>
          <a:p>
            <a:pPr marL="514350" indent="-514350">
              <a:buFont typeface="+mj-lt"/>
              <a:buAutoNum type="arabicPeriod"/>
            </a:pPr>
            <a:r>
              <a:rPr lang="en-IN" sz="1800" b="1" dirty="0">
                <a:solidFill>
                  <a:schemeClr val="accent6">
                    <a:lumMod val="75000"/>
                  </a:schemeClr>
                </a:solidFill>
                <a:latin typeface="+mj-lt"/>
              </a:rPr>
              <a:t>Integration</a:t>
            </a:r>
            <a:r>
              <a:rPr lang="en-IN" sz="1800" dirty="0">
                <a:solidFill>
                  <a:schemeClr val="accent6">
                    <a:lumMod val="75000"/>
                  </a:schemeClr>
                </a:solidFill>
                <a:latin typeface="+mj-lt"/>
              </a:rPr>
              <a:t>: this system should be integrated with the other management staff such as HR and business software.</a:t>
            </a:r>
            <a:endParaRPr lang="en-US" sz="1800" dirty="0">
              <a:solidFill>
                <a:schemeClr val="accent6">
                  <a:lumMod val="75000"/>
                </a:schemeClr>
              </a:solidFill>
              <a:latin typeface="+mj-lt"/>
            </a:endParaRPr>
          </a:p>
        </p:txBody>
      </p:sp>
    </p:spTree>
    <p:extLst>
      <p:ext uri="{BB962C8B-B14F-4D97-AF65-F5344CB8AC3E}">
        <p14:creationId xmlns:p14="http://schemas.microsoft.com/office/powerpoint/2010/main" val="3022664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A45407-DF28-B7EA-2E0B-B27995242193}"/>
              </a:ext>
            </a:extLst>
          </p:cNvPr>
          <p:cNvSpPr txBox="1"/>
          <p:nvPr/>
        </p:nvSpPr>
        <p:spPr>
          <a:xfrm>
            <a:off x="1058636" y="1908325"/>
            <a:ext cx="10074728" cy="2585323"/>
          </a:xfrm>
          <a:prstGeom prst="rect">
            <a:avLst/>
          </a:prstGeom>
          <a:noFill/>
        </p:spPr>
        <p:txBody>
          <a:bodyPr wrap="square">
            <a:spAutoFit/>
          </a:bodyPr>
          <a:lstStyle/>
          <a:p>
            <a:pPr marL="0" indent="0" algn="just">
              <a:buNone/>
            </a:pPr>
            <a:r>
              <a:rPr lang="en-IN" dirty="0">
                <a:solidFill>
                  <a:srgbClr val="000000"/>
                </a:solidFill>
                <a:effectLst/>
                <a:latin typeface="Times New Roman" panose="02020603050405020304" pitchFamily="18" charset="0"/>
                <a:ea typeface="Times New Roman" panose="02020603050405020304" pitchFamily="18" charset="0"/>
              </a:rPr>
              <a:t> The process begins with defining the objectives and scope of the database, followed by determining the</a:t>
            </a:r>
          </a:p>
          <a:p>
            <a:pPr marL="0" indent="0" algn="just">
              <a:buNone/>
            </a:pPr>
            <a:r>
              <a:rPr lang="en-IN" dirty="0">
                <a:solidFill>
                  <a:srgbClr val="000000"/>
                </a:solidFill>
                <a:effectLst/>
                <a:latin typeface="Times New Roman" panose="02020603050405020304" pitchFamily="18" charset="0"/>
                <a:ea typeface="Times New Roman" panose="02020603050405020304" pitchFamily="18" charset="0"/>
              </a:rPr>
              <a:t> necessary data fields and designing an appropriate database scheme.</a:t>
            </a:r>
          </a:p>
          <a:p>
            <a:pPr marL="0" indent="0" algn="just">
              <a:buNone/>
            </a:pPr>
            <a:endParaRPr lang="en-IN"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IN" dirty="0">
                <a:solidFill>
                  <a:srgbClr val="000000"/>
                </a:solidFill>
                <a:effectLst/>
                <a:latin typeface="Times New Roman" panose="02020603050405020304" pitchFamily="18" charset="0"/>
                <a:ea typeface="Times New Roman" panose="02020603050405020304" pitchFamily="18" charset="0"/>
              </a:rPr>
              <a:t> </a:t>
            </a:r>
            <a:r>
              <a:rPr lang="en-IN" dirty="0">
                <a:solidFill>
                  <a:schemeClr val="accent6">
                    <a:lumMod val="75000"/>
                  </a:schemeClr>
                </a:solidFill>
                <a:effectLst/>
                <a:latin typeface="Times New Roman" panose="02020603050405020304" pitchFamily="18" charset="0"/>
                <a:ea typeface="Times New Roman" panose="02020603050405020304" pitchFamily="18" charset="0"/>
              </a:rPr>
              <a:t>Data collection methods may include:</a:t>
            </a:r>
          </a:p>
          <a:p>
            <a:pPr algn="just">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rPr>
              <a:t> Manual entry.</a:t>
            </a:r>
          </a:p>
          <a:p>
            <a:pPr algn="just">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rPr>
              <a:t> </a:t>
            </a:r>
            <a:r>
              <a:rPr lang="en-IN" kern="100" dirty="0">
                <a:solidFill>
                  <a:srgbClr val="000000"/>
                </a:solidFill>
                <a:latin typeface="Times New Roman" panose="02020603050405020304" pitchFamily="18" charset="0"/>
                <a:ea typeface="Times New Roman" panose="02020603050405020304" pitchFamily="18" charset="0"/>
              </a:rPr>
              <a:t>A</a:t>
            </a:r>
            <a:r>
              <a:rPr lang="en-IN" kern="100" dirty="0">
                <a:solidFill>
                  <a:srgbClr val="000000"/>
                </a:solidFill>
                <a:effectLst/>
                <a:latin typeface="Times New Roman" panose="02020603050405020304" pitchFamily="18" charset="0"/>
                <a:ea typeface="Times New Roman" panose="02020603050405020304" pitchFamily="18" charset="0"/>
              </a:rPr>
              <a:t>utomated systems. </a:t>
            </a:r>
          </a:p>
          <a:p>
            <a:pPr algn="just">
              <a:buFont typeface="Wingdings" panose="05000000000000000000" pitchFamily="2" charset="2"/>
              <a:buChar char="Ø"/>
            </a:pPr>
            <a:r>
              <a:rPr lang="en-IN" kern="100" dirty="0">
                <a:solidFill>
                  <a:srgbClr val="000000"/>
                </a:solidFill>
                <a:effectLst/>
                <a:latin typeface="Times New Roman" panose="02020603050405020304" pitchFamily="18" charset="0"/>
                <a:ea typeface="Times New Roman" panose="02020603050405020304" pitchFamily="18" charset="0"/>
              </a:rPr>
              <a:t> Data validation.</a:t>
            </a:r>
          </a:p>
          <a:p>
            <a:pPr algn="just">
              <a:buFont typeface="Wingdings" panose="05000000000000000000" pitchFamily="2" charset="2"/>
              <a:buChar char="Ø"/>
            </a:pPr>
            <a:r>
              <a:rPr lang="en-IN" kern="100" dirty="0">
                <a:solidFill>
                  <a:srgbClr val="000000"/>
                </a:solidFill>
                <a:effectLst/>
                <a:latin typeface="Times New Roman" panose="02020603050405020304" pitchFamily="18" charset="0"/>
                <a:ea typeface="Times New Roman" panose="02020603050405020304" pitchFamily="18" charset="0"/>
              </a:rPr>
              <a:t> </a:t>
            </a:r>
            <a:r>
              <a:rPr lang="en-IN" kern="100" dirty="0">
                <a:solidFill>
                  <a:srgbClr val="000000"/>
                </a:solidFill>
                <a:latin typeface="Times New Roman" panose="02020603050405020304" pitchFamily="18" charset="0"/>
                <a:ea typeface="Times New Roman" panose="02020603050405020304" pitchFamily="18" charset="0"/>
              </a:rPr>
              <a:t>E</a:t>
            </a:r>
            <a:r>
              <a:rPr lang="en-IN" kern="100" dirty="0">
                <a:solidFill>
                  <a:srgbClr val="000000"/>
                </a:solidFill>
                <a:effectLst/>
                <a:latin typeface="Times New Roman" panose="02020603050405020304" pitchFamily="18" charset="0"/>
                <a:ea typeface="Times New Roman" panose="02020603050405020304" pitchFamily="18" charset="0"/>
              </a:rPr>
              <a:t>nsure accuracy and consistency.  </a:t>
            </a:r>
          </a:p>
          <a:p>
            <a:endParaRPr lang="en-IN" dirty="0"/>
          </a:p>
        </p:txBody>
      </p:sp>
      <p:sp>
        <p:nvSpPr>
          <p:cNvPr id="7" name="TextBox 6">
            <a:extLst>
              <a:ext uri="{FF2B5EF4-FFF2-40B4-BE49-F238E27FC236}">
                <a16:creationId xmlns:a16="http://schemas.microsoft.com/office/drawing/2014/main" id="{547840C8-3737-DC96-C5AA-A554FCFEE122}"/>
              </a:ext>
            </a:extLst>
          </p:cNvPr>
          <p:cNvSpPr txBox="1"/>
          <p:nvPr/>
        </p:nvSpPr>
        <p:spPr>
          <a:xfrm>
            <a:off x="159204" y="207219"/>
            <a:ext cx="6098720" cy="584775"/>
          </a:xfrm>
          <a:prstGeom prst="rect">
            <a:avLst/>
          </a:prstGeom>
          <a:noFill/>
        </p:spPr>
        <p:txBody>
          <a:bodyPr wrap="square">
            <a:spAutoFit/>
          </a:bodyPr>
          <a:lstStyle/>
          <a:p>
            <a:r>
              <a:rPr lang="en-IN" sz="3200" i="1" dirty="0"/>
              <a:t>Methodology:</a:t>
            </a:r>
            <a:endParaRPr lang="en-IN" sz="3200" dirty="0"/>
          </a:p>
        </p:txBody>
      </p:sp>
    </p:spTree>
    <p:extLst>
      <p:ext uri="{BB962C8B-B14F-4D97-AF65-F5344CB8AC3E}">
        <p14:creationId xmlns:p14="http://schemas.microsoft.com/office/powerpoint/2010/main" val="1110217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A8EE9D-14E4-4167-424F-E8C8B0674E78}"/>
              </a:ext>
            </a:extLst>
          </p:cNvPr>
          <p:cNvSpPr txBox="1"/>
          <p:nvPr/>
        </p:nvSpPr>
        <p:spPr>
          <a:xfrm>
            <a:off x="0" y="239877"/>
            <a:ext cx="6098720" cy="584775"/>
          </a:xfrm>
          <a:prstGeom prst="rect">
            <a:avLst/>
          </a:prstGeom>
          <a:noFill/>
        </p:spPr>
        <p:txBody>
          <a:bodyPr wrap="square">
            <a:spAutoFit/>
          </a:bodyPr>
          <a:lstStyle/>
          <a:p>
            <a:r>
              <a:rPr lang="en-IN" sz="3200" i="1" dirty="0"/>
              <a:t>Requirement</a:t>
            </a:r>
            <a:r>
              <a:rPr lang="en-IN" i="1" dirty="0"/>
              <a:t>  </a:t>
            </a:r>
            <a:r>
              <a:rPr lang="en-IN" sz="3200" i="1" dirty="0"/>
              <a:t>Specifications</a:t>
            </a:r>
            <a:r>
              <a:rPr lang="en-IN" dirty="0"/>
              <a:t>:</a:t>
            </a:r>
          </a:p>
        </p:txBody>
      </p:sp>
      <p:sp>
        <p:nvSpPr>
          <p:cNvPr id="7" name="TextBox 6">
            <a:extLst>
              <a:ext uri="{FF2B5EF4-FFF2-40B4-BE49-F238E27FC236}">
                <a16:creationId xmlns:a16="http://schemas.microsoft.com/office/drawing/2014/main" id="{1365FA94-AAD9-32C0-6ED9-F5A9AE190162}"/>
              </a:ext>
            </a:extLst>
          </p:cNvPr>
          <p:cNvSpPr txBox="1"/>
          <p:nvPr/>
        </p:nvSpPr>
        <p:spPr>
          <a:xfrm>
            <a:off x="783771" y="2136339"/>
            <a:ext cx="8364310" cy="2862322"/>
          </a:xfrm>
          <a:prstGeom prst="rect">
            <a:avLst/>
          </a:prstGeom>
          <a:noFill/>
        </p:spPr>
        <p:txBody>
          <a:bodyPr wrap="square">
            <a:spAutoFit/>
          </a:bodyPr>
          <a:lstStyle/>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Hardware Requirements:-</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PC or Laptop.</a:t>
            </a:r>
          </a:p>
          <a:p>
            <a:pPr algn="just"/>
            <a:r>
              <a:rPr lang="en-IN" sz="2000" dirty="0">
                <a:latin typeface="Times New Roman" panose="02020603050405020304" pitchFamily="18" charset="0"/>
                <a:cs typeface="Times New Roman" panose="02020603050405020304" pitchFamily="18" charset="0"/>
              </a:rPr>
              <a:t>PROCESSOR- Intel Core i3.</a:t>
            </a:r>
          </a:p>
          <a:p>
            <a:pPr algn="just"/>
            <a:r>
              <a:rPr lang="en-IN" sz="2000" dirty="0">
                <a:latin typeface="Times New Roman" panose="02020603050405020304" pitchFamily="18" charset="0"/>
                <a:cs typeface="Times New Roman" panose="02020603050405020304" pitchFamily="18" charset="0"/>
              </a:rPr>
              <a:t>RAM- 8.00 GB.</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Software Requirements:-</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OS- Windows 11.</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CODE EDITOR- DEV C++, Ubuntu, Visual Studio.</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166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nimated-thank-you-6.gif">
            <a:extLst>
              <a:ext uri="{FF2B5EF4-FFF2-40B4-BE49-F238E27FC236}">
                <a16:creationId xmlns:a16="http://schemas.microsoft.com/office/drawing/2014/main" id="{D2149D27-3588-1548-1AFC-FA5B4FE6C436}"/>
              </a:ext>
            </a:extLst>
          </p:cNvPr>
          <p:cNvPicPr>
            <a:picLocks noChangeAspect="1"/>
          </p:cNvPicPr>
          <p:nvPr/>
        </p:nvPicPr>
        <p:blipFill>
          <a:blip r:embed="rId2"/>
          <a:stretch>
            <a:fillRect/>
          </a:stretch>
        </p:blipFill>
        <p:spPr>
          <a:xfrm>
            <a:off x="3022821" y="542014"/>
            <a:ext cx="6781800" cy="5126607"/>
          </a:xfrm>
          <a:prstGeom prst="rect">
            <a:avLst/>
          </a:prstGeom>
        </p:spPr>
      </p:pic>
    </p:spTree>
    <p:extLst>
      <p:ext uri="{BB962C8B-B14F-4D97-AF65-F5344CB8AC3E}">
        <p14:creationId xmlns:p14="http://schemas.microsoft.com/office/powerpoint/2010/main" val="196851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107F29-1E73-46BC-E641-6FB6AA2840A1}"/>
              </a:ext>
            </a:extLst>
          </p:cNvPr>
          <p:cNvSpPr txBox="1"/>
          <p:nvPr/>
        </p:nvSpPr>
        <p:spPr>
          <a:xfrm>
            <a:off x="833717" y="1973666"/>
            <a:ext cx="10013577" cy="2585323"/>
          </a:xfrm>
          <a:prstGeom prst="rect">
            <a:avLst/>
          </a:prstGeom>
          <a:noFill/>
        </p:spPr>
        <p:txBody>
          <a:bodyPr wrap="square">
            <a:spAutoFit/>
          </a:bodyPr>
          <a:lstStyle/>
          <a:p>
            <a:pPr marL="0" indent="0" algn="just">
              <a:buNone/>
            </a:pPr>
            <a:r>
              <a:rPr lang="en-IN" sz="1800" kern="100" dirty="0">
                <a:solidFill>
                  <a:srgbClr val="000000"/>
                </a:solidFill>
                <a:effectLst/>
                <a:latin typeface="Times New Roman" panose="02020603050405020304" pitchFamily="18" charset="0"/>
                <a:ea typeface="Times New Roman" panose="02020603050405020304" pitchFamily="18" charset="0"/>
              </a:rPr>
              <a:t>This report includes a development presentation of an information system for managing the staff data</a:t>
            </a:r>
          </a:p>
          <a:p>
            <a:pPr marL="0" indent="0" algn="just">
              <a:buNone/>
            </a:pPr>
            <a:r>
              <a:rPr lang="en-IN" sz="1800" kern="100" dirty="0">
                <a:solidFill>
                  <a:srgbClr val="000000"/>
                </a:solidFill>
                <a:effectLst/>
                <a:latin typeface="Times New Roman" panose="02020603050405020304" pitchFamily="18" charset="0"/>
                <a:ea typeface="Times New Roman" panose="02020603050405020304" pitchFamily="18" charset="0"/>
              </a:rPr>
              <a:t> within a small company or small organization. The system it has been developed is called the employee</a:t>
            </a:r>
          </a:p>
          <a:p>
            <a:pPr marL="0" indent="0" algn="just">
              <a:buNone/>
            </a:pPr>
            <a:r>
              <a:rPr lang="en-IN" sz="1800" kern="100" dirty="0">
                <a:solidFill>
                  <a:srgbClr val="000000"/>
                </a:solidFill>
                <a:effectLst/>
                <a:latin typeface="Times New Roman" panose="02020603050405020304" pitchFamily="18" charset="0"/>
                <a:ea typeface="Times New Roman" panose="02020603050405020304" pitchFamily="18" charset="0"/>
              </a:rPr>
              <a:t>management system. It consists of functionally related C program and Database. The mini project on”</a:t>
            </a:r>
          </a:p>
          <a:p>
            <a:pPr marL="0" indent="0" algn="just">
              <a:buNone/>
            </a:pPr>
            <a:r>
              <a:rPr lang="en-IN" sz="1800" kern="100" dirty="0">
                <a:solidFill>
                  <a:srgbClr val="000000"/>
                </a:solidFill>
                <a:effectLst/>
                <a:latin typeface="Times New Roman" panose="02020603050405020304" pitchFamily="18" charset="0"/>
                <a:ea typeface="Times New Roman" panose="02020603050405020304" pitchFamily="18" charset="0"/>
              </a:rPr>
              <a:t>employee database management” aims to create a system that can efficiently store and manage employee</a:t>
            </a:r>
          </a:p>
          <a:p>
            <a:pPr marL="0" indent="0" algn="just">
              <a:buNone/>
            </a:pPr>
            <a:r>
              <a:rPr lang="en-IN" sz="1800" kern="100" dirty="0">
                <a:solidFill>
                  <a:srgbClr val="000000"/>
                </a:solidFill>
                <a:effectLst/>
                <a:latin typeface="Times New Roman" panose="02020603050405020304" pitchFamily="18" charset="0"/>
                <a:ea typeface="Times New Roman" panose="02020603050405020304" pitchFamily="18" charset="0"/>
              </a:rPr>
              <a:t> data, such as personal details, job related information, and performance evaluations. The system will allow</a:t>
            </a:r>
          </a:p>
          <a:p>
            <a:pPr marL="0" indent="0" algn="just">
              <a:buNone/>
            </a:pPr>
            <a:r>
              <a:rPr lang="en-IN" sz="1800" kern="100" dirty="0">
                <a:solidFill>
                  <a:srgbClr val="000000"/>
                </a:solidFill>
                <a:effectLst/>
                <a:latin typeface="Times New Roman" panose="02020603050405020304" pitchFamily="18" charset="0"/>
                <a:ea typeface="Times New Roman" panose="02020603050405020304" pitchFamily="18" charset="0"/>
              </a:rPr>
              <a:t> authorized personnel to access and update employee data, which can help in decision-making and strategic</a:t>
            </a:r>
          </a:p>
          <a:p>
            <a:pPr marL="0" indent="0" algn="just">
              <a:buNone/>
            </a:pPr>
            <a:r>
              <a:rPr lang="en-IN" sz="1800" kern="100" dirty="0">
                <a:solidFill>
                  <a:srgbClr val="000000"/>
                </a:solidFill>
                <a:effectLst/>
                <a:latin typeface="Times New Roman" panose="02020603050405020304" pitchFamily="18" charset="0"/>
                <a:ea typeface="Times New Roman" panose="02020603050405020304" pitchFamily="18" charset="0"/>
              </a:rPr>
              <a:t> planning. Overall, this project will provide opportunity to apply theoretical knowledge to a practical</a:t>
            </a:r>
          </a:p>
          <a:p>
            <a:pPr marL="0" indent="0" algn="just">
              <a:buNone/>
            </a:pPr>
            <a:r>
              <a:rPr lang="en-IN" sz="1800" kern="100" dirty="0">
                <a:solidFill>
                  <a:srgbClr val="000000"/>
                </a:solidFill>
                <a:effectLst/>
                <a:latin typeface="Times New Roman" panose="02020603050405020304" pitchFamily="18" charset="0"/>
                <a:ea typeface="Times New Roman" panose="02020603050405020304" pitchFamily="18" charset="0"/>
              </a:rPr>
              <a:t>scenario and develop valuable technical and management skills.</a:t>
            </a: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11" name="TextBox 10">
            <a:extLst>
              <a:ext uri="{FF2B5EF4-FFF2-40B4-BE49-F238E27FC236}">
                <a16:creationId xmlns:a16="http://schemas.microsoft.com/office/drawing/2014/main" id="{081AFD5C-7DC3-53C7-7DA6-2CB4FFD31B55}"/>
              </a:ext>
            </a:extLst>
          </p:cNvPr>
          <p:cNvSpPr txBox="1"/>
          <p:nvPr/>
        </p:nvSpPr>
        <p:spPr>
          <a:xfrm>
            <a:off x="466165" y="366664"/>
            <a:ext cx="6096000"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Abstract:</a:t>
            </a:r>
            <a:endParaRPr lang="en-IN" sz="3200" dirty="0"/>
          </a:p>
        </p:txBody>
      </p:sp>
    </p:spTree>
    <p:extLst>
      <p:ext uri="{BB962C8B-B14F-4D97-AF65-F5344CB8AC3E}">
        <p14:creationId xmlns:p14="http://schemas.microsoft.com/office/powerpoint/2010/main" val="221610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39361D-7771-B634-C7DF-5C66F88ACB8F}"/>
              </a:ext>
            </a:extLst>
          </p:cNvPr>
          <p:cNvSpPr txBox="1"/>
          <p:nvPr/>
        </p:nvSpPr>
        <p:spPr>
          <a:xfrm>
            <a:off x="242048" y="259978"/>
            <a:ext cx="11035553" cy="5663089"/>
          </a:xfrm>
          <a:prstGeom prst="rect">
            <a:avLst/>
          </a:prstGeom>
          <a:noFill/>
        </p:spPr>
        <p:txBody>
          <a:bodyPr wrap="square">
            <a:spAutoFit/>
          </a:bodyPr>
          <a:lstStyle/>
          <a:p>
            <a:r>
              <a:rPr lang="en-IN" sz="2800" b="1" dirty="0">
                <a:solidFill>
                  <a:schemeClr val="accent2">
                    <a:lumMod val="50000"/>
                  </a:schemeClr>
                </a:solidFill>
                <a:latin typeface="Perpetua Titling MT" panose="02020502060505020804" pitchFamily="18" charset="0"/>
              </a:rPr>
              <a:t>Introduction:     </a:t>
            </a:r>
            <a:br>
              <a:rPr lang="en-IN" sz="2800" b="1" dirty="0">
                <a:solidFill>
                  <a:schemeClr val="accent2">
                    <a:lumMod val="50000"/>
                  </a:schemeClr>
                </a:solidFill>
                <a:latin typeface="Perpetua Titling MT" panose="02020502060505020804" pitchFamily="18" charset="0"/>
              </a:rPr>
            </a:br>
            <a:endParaRPr lang="en-IN" sz="2800" b="1" dirty="0">
              <a:solidFill>
                <a:schemeClr val="accent2">
                  <a:lumMod val="50000"/>
                </a:schemeClr>
              </a:solidFill>
              <a:latin typeface="Perpetua Titling MT" panose="02020502060505020804" pitchFamily="18" charset="0"/>
            </a:endParaRPr>
          </a:p>
          <a:p>
            <a:br>
              <a:rPr lang="en-IN" b="1" dirty="0">
                <a:solidFill>
                  <a:schemeClr val="accent2">
                    <a:lumMod val="50000"/>
                  </a:schemeClr>
                </a:solidFill>
                <a:latin typeface="Perpetua Titling MT" panose="02020502060505020804" pitchFamily="18" charset="0"/>
              </a:rPr>
            </a:br>
            <a:r>
              <a:rPr lang="en-IN" dirty="0">
                <a:latin typeface="Times New Roman" panose="02020603050405020304" pitchFamily="18" charset="0"/>
                <a:cs typeface="Times New Roman" panose="02020603050405020304" pitchFamily="18" charset="0"/>
              </a:rPr>
              <a:t>        This report includes a development  presentation of an information system for managing the staff data within a small company or small organization. The system it has been developed is called the employee management system. It consist of functionally related C program and Database.</a:t>
            </a:r>
          </a:p>
          <a:p>
            <a:endParaRPr lang="en-IN" dirty="0">
              <a:latin typeface="Times New Roman" panose="02020603050405020304" pitchFamily="18" charset="0"/>
              <a:cs typeface="Times New Roman" panose="02020603050405020304" pitchFamily="18" charset="0"/>
            </a:endParaRPr>
          </a:p>
          <a:p>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The Employee Database Management System (EDMS) is an essential tool for organizations to efficiently manage their employee information, streamline HR processes, and ensure the smooth functioning of their workforce. In today's fast-paced business environment, where organizations constantly face the challenges of maintaining accurate and up-to-date employee records, an effective EDMS plays a vital role in simplifying these tasks and providing valuable insights for strategic decision-making.</a:t>
            </a:r>
          </a:p>
          <a:p>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purpose of this report is to provide an overview of the Employee Database Management System and its significance in modern organizations. It will outline the key features, benefits, and potential challenges associated with implementing an EDMS. Furthermore, the report will discuss the impact of the system on various HR processes, including employee onboarding, performance evaluation, training and development, and compliance management.</a:t>
            </a:r>
          </a:p>
          <a:p>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9388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8">
            <a:extLst>
              <a:ext uri="{FF2B5EF4-FFF2-40B4-BE49-F238E27FC236}">
                <a16:creationId xmlns:a16="http://schemas.microsoft.com/office/drawing/2014/main" id="{FA3EC952-D802-A35F-64C2-0DA60057F3AB}"/>
              </a:ext>
            </a:extLst>
          </p:cNvPr>
          <p:cNvGraphicFramePr>
            <a:graphicFrameLocks noGrp="1"/>
          </p:cNvGraphicFramePr>
          <p:nvPr>
            <p:ph idx="1"/>
            <p:extLst>
              <p:ext uri="{D42A27DB-BD31-4B8C-83A1-F6EECF244321}">
                <p14:modId xmlns:p14="http://schemas.microsoft.com/office/powerpoint/2010/main" val="1144665706"/>
              </p:ext>
            </p:extLst>
          </p:nvPr>
        </p:nvGraphicFramePr>
        <p:xfrm>
          <a:off x="887507" y="1290918"/>
          <a:ext cx="10101196" cy="4401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163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684C64-7EDE-708D-D2A9-0990A21D0F36}"/>
              </a:ext>
            </a:extLst>
          </p:cNvPr>
          <p:cNvSpPr txBox="1">
            <a:spLocks/>
          </p:cNvSpPr>
          <p:nvPr/>
        </p:nvSpPr>
        <p:spPr>
          <a:xfrm>
            <a:off x="0" y="-94753"/>
            <a:ext cx="10450598" cy="9144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marL="571500" indent="-571500">
              <a:buFont typeface="Wingdings" panose="05000000000000000000" pitchFamily="2" charset="2"/>
              <a:buChar char="Ø"/>
            </a:pPr>
            <a:r>
              <a:rPr lang="en-US" sz="3600" b="1" dirty="0">
                <a:solidFill>
                  <a:schemeClr val="accent6">
                    <a:lumMod val="50000"/>
                  </a:schemeClr>
                </a:solidFill>
                <a:latin typeface="Perpetua Titling MT" panose="02020502060505020804" pitchFamily="18" charset="0"/>
              </a:rPr>
              <a:t>System architecture</a:t>
            </a:r>
            <a:r>
              <a:rPr lang="en-US" b="1" dirty="0">
                <a:solidFill>
                  <a:schemeClr val="accent6">
                    <a:lumMod val="50000"/>
                  </a:schemeClr>
                </a:solidFill>
                <a:latin typeface="Perpetua Titling MT" panose="02020502060505020804" pitchFamily="18" charset="0"/>
              </a:rPr>
              <a:t>:</a:t>
            </a:r>
            <a:endParaRPr lang="en-IN" dirty="0"/>
          </a:p>
        </p:txBody>
      </p:sp>
      <p:graphicFrame>
        <p:nvGraphicFramePr>
          <p:cNvPr id="5" name="Content Placeholder 3">
            <a:extLst>
              <a:ext uri="{FF2B5EF4-FFF2-40B4-BE49-F238E27FC236}">
                <a16:creationId xmlns:a16="http://schemas.microsoft.com/office/drawing/2014/main" id="{0D115CB1-B4D1-DB4F-EB3F-53E2B6E75123}"/>
              </a:ext>
            </a:extLst>
          </p:cNvPr>
          <p:cNvGraphicFramePr>
            <a:graphicFrameLocks/>
          </p:cNvGraphicFramePr>
          <p:nvPr>
            <p:extLst>
              <p:ext uri="{D42A27DB-BD31-4B8C-83A1-F6EECF244321}">
                <p14:modId xmlns:p14="http://schemas.microsoft.com/office/powerpoint/2010/main" val="2721197069"/>
              </p:ext>
            </p:extLst>
          </p:nvPr>
        </p:nvGraphicFramePr>
        <p:xfrm>
          <a:off x="573156" y="1237753"/>
          <a:ext cx="9167191"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590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8767EDD-0084-4043-40B8-A894573CE58C}"/>
              </a:ext>
            </a:extLst>
          </p:cNvPr>
          <p:cNvSpPr txBox="1"/>
          <p:nvPr/>
        </p:nvSpPr>
        <p:spPr>
          <a:xfrm>
            <a:off x="771276" y="1633810"/>
            <a:ext cx="10861481" cy="4524315"/>
          </a:xfrm>
          <a:prstGeom prst="rect">
            <a:avLst/>
          </a:prstGeom>
          <a:noFill/>
        </p:spPr>
        <p:txBody>
          <a:bodyPr wrap="square">
            <a:spAutoFit/>
          </a:bodyPr>
          <a:lstStyle/>
          <a:p>
            <a:pPr>
              <a:buFont typeface="Wingdings" panose="05000000000000000000" pitchFamily="2" charset="2"/>
              <a:buChar char="q"/>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Employee management system</a:t>
            </a:r>
            <a:r>
              <a:rPr lang="en-US" sz="1800" dirty="0">
                <a:latin typeface="Times New Roman" panose="02020603050405020304" pitchFamily="18" charset="0"/>
                <a:cs typeface="Times New Roman" panose="02020603050405020304" pitchFamily="18" charset="0"/>
              </a:rPr>
              <a:t>: To create such a system we need to focus on many aspect such as employee information management ,attendance tracking, payroll management ,performance evaluation, and scheduling.</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Database management system:</a:t>
            </a:r>
            <a:r>
              <a:rPr lang="en-US" sz="18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when creating such and database we need to focus on this aspect such as, scalability, security , performance, and ease to use. As well as specific needs of organization, such as size and types of employee data.</a:t>
            </a:r>
          </a:p>
          <a:p>
            <a:pPr marL="0" indent="0">
              <a:buNone/>
            </a:pPr>
            <a:endParaRPr lang="en-US" sz="1800" dirty="0">
              <a:solidFill>
                <a:schemeClr val="tx1">
                  <a:lumMod val="85000"/>
                  <a:lumOff val="1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b="1" dirty="0">
                <a:solidFill>
                  <a:schemeClr val="tx1">
                    <a:lumMod val="85000"/>
                    <a:lumOff val="15000"/>
                  </a:schemeClr>
                </a:solidFill>
                <a:latin typeface="Times New Roman" panose="02020603050405020304" pitchFamily="18" charset="0"/>
                <a:cs typeface="Times New Roman" panose="02020603050405020304" pitchFamily="18" charset="0"/>
              </a:rPr>
              <a:t>Data structure</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It is essential to create and bank of data structure for this type of management system , This include function such as , Employee table , Department table , Indexes , Linked lists, Binary Tree, This are some of the main function to be used in this management system.</a:t>
            </a:r>
          </a:p>
          <a:p>
            <a:pPr>
              <a:buFont typeface="Wingdings" panose="05000000000000000000" pitchFamily="2" charset="2"/>
              <a:buChar char="q"/>
            </a:pPr>
            <a:endParaRPr lang="en-US" sz="1800" dirty="0">
              <a:solidFill>
                <a:schemeClr val="tx1">
                  <a:lumMod val="85000"/>
                  <a:lumOff val="1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b="1" dirty="0">
                <a:solidFill>
                  <a:schemeClr val="tx1">
                    <a:lumMod val="85000"/>
                    <a:lumOff val="15000"/>
                  </a:schemeClr>
                </a:solidFill>
                <a:latin typeface="Times New Roman" panose="02020603050405020304" pitchFamily="18" charset="0"/>
                <a:cs typeface="Times New Roman" panose="02020603050405020304" pitchFamily="18" charset="0"/>
              </a:rPr>
              <a:t>Programming: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While</a:t>
            </a:r>
            <a:r>
              <a:rPr lang="en-US" sz="18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programing</a:t>
            </a:r>
            <a:r>
              <a:rPr lang="en-US" sz="18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in c , you would need write code to perform various task such as, adding, updating, and deleting employee record, generating reports. This functions and task can only be performed such a type of c functions which are as follow, structs, file I/O, pointers, searching and sorting algorithms error handling.</a:t>
            </a:r>
          </a:p>
          <a:p>
            <a:pPr marL="0" indent="0">
              <a:buNone/>
            </a:pPr>
            <a:endParaRPr lang="en-US" sz="1800" dirty="0">
              <a:solidFill>
                <a:schemeClr val="tx1">
                  <a:lumMod val="85000"/>
                  <a:lumOff val="15000"/>
                </a:schemeClr>
              </a:solidFill>
            </a:endParaRPr>
          </a:p>
          <a:p>
            <a:endParaRPr lang="en-US" sz="1800" b="1" dirty="0">
              <a:solidFill>
                <a:schemeClr val="tx1">
                  <a:lumMod val="85000"/>
                  <a:lumOff val="15000"/>
                </a:schemeClr>
              </a:solidFill>
            </a:endParaRPr>
          </a:p>
        </p:txBody>
      </p:sp>
      <p:sp>
        <p:nvSpPr>
          <p:cNvPr id="11" name="TextBox 10">
            <a:extLst>
              <a:ext uri="{FF2B5EF4-FFF2-40B4-BE49-F238E27FC236}">
                <a16:creationId xmlns:a16="http://schemas.microsoft.com/office/drawing/2014/main" id="{41438CC2-32F4-F867-11EC-C120D2DB76D8}"/>
              </a:ext>
            </a:extLst>
          </p:cNvPr>
          <p:cNvSpPr txBox="1"/>
          <p:nvPr/>
        </p:nvSpPr>
        <p:spPr>
          <a:xfrm>
            <a:off x="296147" y="354775"/>
            <a:ext cx="6094674" cy="523220"/>
          </a:xfrm>
          <a:prstGeom prst="rect">
            <a:avLst/>
          </a:prstGeom>
          <a:noFill/>
        </p:spPr>
        <p:txBody>
          <a:bodyPr wrap="square">
            <a:spAutoFit/>
          </a:bodyPr>
          <a:lstStyle/>
          <a:p>
            <a:r>
              <a:rPr lang="en-US" sz="2800" b="1" dirty="0">
                <a:solidFill>
                  <a:schemeClr val="accent6">
                    <a:lumMod val="50000"/>
                  </a:schemeClr>
                </a:solidFill>
                <a:latin typeface="Perpetua Titling MT" panose="02020502060505020804" pitchFamily="18" charset="0"/>
              </a:rPr>
              <a:t>Research gap</a:t>
            </a:r>
            <a:endParaRPr lang="en-US" sz="2800" dirty="0"/>
          </a:p>
        </p:txBody>
      </p:sp>
    </p:spTree>
    <p:extLst>
      <p:ext uri="{BB962C8B-B14F-4D97-AF65-F5344CB8AC3E}">
        <p14:creationId xmlns:p14="http://schemas.microsoft.com/office/powerpoint/2010/main" val="2972550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15">
            <a:extLst>
              <a:ext uri="{FF2B5EF4-FFF2-40B4-BE49-F238E27FC236}">
                <a16:creationId xmlns:a16="http://schemas.microsoft.com/office/drawing/2014/main" id="{DA806C97-2911-3F9A-DB76-81D2F48638B2}"/>
              </a:ext>
            </a:extLst>
          </p:cNvPr>
          <p:cNvSpPr/>
          <p:nvPr/>
        </p:nvSpPr>
        <p:spPr>
          <a:xfrm>
            <a:off x="982349" y="7217484"/>
            <a:ext cx="7897091" cy="0"/>
          </a:xfrm>
          <a:custGeom>
            <a:avLst/>
            <a:gdLst/>
            <a:ahLst/>
            <a:cxnLst/>
            <a:rect l="l" t="t" r="r" b="b"/>
            <a:pathLst>
              <a:path w="8686800">
                <a:moveTo>
                  <a:pt x="0" y="0"/>
                </a:moveTo>
                <a:lnTo>
                  <a:pt x="8686800" y="0"/>
                </a:lnTo>
              </a:path>
            </a:pathLst>
          </a:custGeom>
          <a:ln w="6350">
            <a:solidFill>
              <a:srgbClr val="C6C4C4"/>
            </a:solidFill>
          </a:ln>
        </p:spPr>
        <p:txBody>
          <a:bodyPr wrap="square" lIns="0" tIns="0" rIns="0" bIns="0" rtlCol="0">
            <a:noAutofit/>
          </a:bodyPr>
          <a:lstStyle/>
          <a:p>
            <a:endParaRPr/>
          </a:p>
        </p:txBody>
      </p:sp>
      <p:pic>
        <p:nvPicPr>
          <p:cNvPr id="7" name="Picture 2" descr="Employee Management System PPT Slide 2">
            <a:extLst>
              <a:ext uri="{FF2B5EF4-FFF2-40B4-BE49-F238E27FC236}">
                <a16:creationId xmlns:a16="http://schemas.microsoft.com/office/drawing/2014/main" id="{E24B4381-3C58-8E10-507A-8793F5BCA037}"/>
              </a:ext>
            </a:extLst>
          </p:cNvPr>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t="11015" b="11015"/>
          <a:stretch>
            <a:fillRect/>
          </a:stretch>
        </p:blipFill>
        <p:spPr bwMode="auto">
          <a:xfrm>
            <a:off x="2093490" y="1353671"/>
            <a:ext cx="6591985" cy="4002814"/>
          </a:xfrm>
          <a:prstGeom prst="snip2DiagRect">
            <a:avLst/>
          </a:prstGeom>
          <a:solidFill>
            <a:schemeClr val="accent6">
              <a:lumMod val="75000"/>
            </a:scheme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7342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7A0C60-9761-3558-727C-FF51DA8D1BB5}"/>
              </a:ext>
            </a:extLst>
          </p:cNvPr>
          <p:cNvSpPr txBox="1"/>
          <p:nvPr/>
        </p:nvSpPr>
        <p:spPr>
          <a:xfrm>
            <a:off x="167720" y="101737"/>
            <a:ext cx="6094674" cy="523220"/>
          </a:xfrm>
          <a:prstGeom prst="rect">
            <a:avLst/>
          </a:prstGeom>
          <a:noFill/>
        </p:spPr>
        <p:txBody>
          <a:bodyPr wrap="square">
            <a:spAutoFit/>
          </a:bodyPr>
          <a:lstStyle/>
          <a:p>
            <a:r>
              <a:rPr lang="en-US" sz="2800" b="1" dirty="0">
                <a:solidFill>
                  <a:schemeClr val="accent6">
                    <a:lumMod val="50000"/>
                  </a:schemeClr>
                </a:solidFill>
                <a:latin typeface="Perpetua Titling MT" panose="02020502060505020804" pitchFamily="18" charset="0"/>
              </a:rPr>
              <a:t>Features of system</a:t>
            </a:r>
            <a:endParaRPr lang="en-US" sz="2800" dirty="0"/>
          </a:p>
        </p:txBody>
      </p:sp>
      <p:pic>
        <p:nvPicPr>
          <p:cNvPr id="6" name="Picture 2" descr="Employee Management System PowerPoint Template - PPT Slides">
            <a:extLst>
              <a:ext uri="{FF2B5EF4-FFF2-40B4-BE49-F238E27FC236}">
                <a16:creationId xmlns:a16="http://schemas.microsoft.com/office/drawing/2014/main" id="{748F1240-330E-D620-A317-2EF25B33FC30}"/>
              </a:ext>
            </a:extLst>
          </p:cNvPr>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300000"/>
                    </a14:imgEffect>
                  </a14:imgLayer>
                </a14:imgProps>
              </a:ext>
              <a:ext uri="{28A0092B-C50C-407E-A947-70E740481C1C}">
                <a14:useLocalDpi xmlns:a14="http://schemas.microsoft.com/office/drawing/2010/main" val="0"/>
              </a:ext>
            </a:extLst>
          </a:blip>
          <a:stretch>
            <a:fillRect/>
          </a:stretch>
        </p:blipFill>
        <p:spPr bwMode="auto">
          <a:xfrm>
            <a:off x="2982758" y="905435"/>
            <a:ext cx="6559271" cy="4276165"/>
          </a:xfrm>
          <a:prstGeom prst="snip2DiagRect">
            <a:avLst>
              <a:gd name="adj1" fmla="val 0"/>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9619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3C4968-BF57-690A-C9CF-C81F7B33F842}"/>
              </a:ext>
            </a:extLst>
          </p:cNvPr>
          <p:cNvSpPr txBox="1"/>
          <p:nvPr/>
        </p:nvSpPr>
        <p:spPr>
          <a:xfrm>
            <a:off x="1156447" y="1534920"/>
            <a:ext cx="9305365" cy="2585323"/>
          </a:xfrm>
          <a:prstGeom prst="rect">
            <a:avLst/>
          </a:prstGeom>
          <a:noFill/>
        </p:spPr>
        <p:txBody>
          <a:bodyPr wrap="square">
            <a:spAutoFit/>
          </a:bodyPr>
          <a:lstStyle/>
          <a:p>
            <a:pPr marL="0" indent="0">
              <a:buNone/>
            </a:pPr>
            <a:r>
              <a:rPr lang="en-US" sz="1800" b="1" i="1" dirty="0">
                <a:solidFill>
                  <a:schemeClr val="accent6">
                    <a:lumMod val="50000"/>
                  </a:schemeClr>
                </a:solidFill>
                <a:latin typeface="+mj-lt"/>
              </a:rPr>
              <a:t>1.Efficiency store and manage employee-related information.</a:t>
            </a:r>
          </a:p>
          <a:p>
            <a:pPr marL="0" indent="0">
              <a:buNone/>
            </a:pPr>
            <a:endParaRPr lang="en-US" sz="1800" b="1" i="1" dirty="0">
              <a:solidFill>
                <a:schemeClr val="accent6">
                  <a:lumMod val="50000"/>
                </a:schemeClr>
              </a:solidFill>
              <a:latin typeface="+mj-lt"/>
            </a:endParaRPr>
          </a:p>
          <a:p>
            <a:pPr marL="0" indent="0">
              <a:buNone/>
            </a:pPr>
            <a:r>
              <a:rPr lang="en-US" sz="1800" b="1" i="1" dirty="0">
                <a:solidFill>
                  <a:schemeClr val="accent6">
                    <a:lumMod val="50000"/>
                  </a:schemeClr>
                </a:solidFill>
                <a:latin typeface="+mj-lt"/>
              </a:rPr>
              <a:t>2.Keep track of personal details, job roles , salaries, work hours, attendance records , salaries , etc.</a:t>
            </a:r>
          </a:p>
          <a:p>
            <a:pPr marL="0" indent="0">
              <a:buNone/>
            </a:pPr>
            <a:endParaRPr lang="en-US" sz="1800" b="1" i="1" dirty="0">
              <a:solidFill>
                <a:schemeClr val="accent6">
                  <a:lumMod val="50000"/>
                </a:schemeClr>
              </a:solidFill>
              <a:latin typeface="+mj-lt"/>
            </a:endParaRPr>
          </a:p>
          <a:p>
            <a:pPr marL="0" indent="0">
              <a:buNone/>
            </a:pPr>
            <a:r>
              <a:rPr lang="en-US" sz="1800" b="1" i="1" dirty="0">
                <a:solidFill>
                  <a:schemeClr val="accent6">
                    <a:lumMod val="50000"/>
                  </a:schemeClr>
                </a:solidFill>
                <a:latin typeface="+mj-lt"/>
              </a:rPr>
              <a:t>3.Ensure data accuracy and security.</a:t>
            </a:r>
          </a:p>
          <a:p>
            <a:pPr marL="0" indent="0">
              <a:buNone/>
            </a:pPr>
            <a:endParaRPr lang="en-US" sz="1800" b="1" i="1" dirty="0">
              <a:solidFill>
                <a:schemeClr val="accent6">
                  <a:lumMod val="50000"/>
                </a:schemeClr>
              </a:solidFill>
              <a:latin typeface="+mj-lt"/>
            </a:endParaRPr>
          </a:p>
          <a:p>
            <a:pPr marL="0" indent="0">
              <a:buNone/>
            </a:pPr>
            <a:r>
              <a:rPr lang="en-US" sz="1800" b="1" i="1" dirty="0">
                <a:solidFill>
                  <a:schemeClr val="accent6">
                    <a:lumMod val="50000"/>
                  </a:schemeClr>
                </a:solidFill>
                <a:latin typeface="+mj-lt"/>
              </a:rPr>
              <a:t>4.Simplify the process of the data management .</a:t>
            </a:r>
          </a:p>
          <a:p>
            <a:pPr marL="0" indent="0">
              <a:buNone/>
            </a:pPr>
            <a:endParaRPr lang="en-US" sz="1800" b="1" i="1" dirty="0">
              <a:solidFill>
                <a:schemeClr val="accent6">
                  <a:lumMod val="50000"/>
                </a:schemeClr>
              </a:solidFill>
              <a:latin typeface="+mj-lt"/>
            </a:endParaRPr>
          </a:p>
        </p:txBody>
      </p:sp>
      <p:sp>
        <p:nvSpPr>
          <p:cNvPr id="7" name="TextBox 6">
            <a:extLst>
              <a:ext uri="{FF2B5EF4-FFF2-40B4-BE49-F238E27FC236}">
                <a16:creationId xmlns:a16="http://schemas.microsoft.com/office/drawing/2014/main" id="{CF1FA653-4312-F6C2-CAC4-4DED412DEB28}"/>
              </a:ext>
            </a:extLst>
          </p:cNvPr>
          <p:cNvSpPr txBox="1"/>
          <p:nvPr/>
        </p:nvSpPr>
        <p:spPr>
          <a:xfrm>
            <a:off x="485769" y="236129"/>
            <a:ext cx="6094674" cy="584775"/>
          </a:xfrm>
          <a:prstGeom prst="rect">
            <a:avLst/>
          </a:prstGeom>
          <a:noFill/>
        </p:spPr>
        <p:txBody>
          <a:bodyPr wrap="square">
            <a:spAutoFit/>
          </a:bodyPr>
          <a:lstStyle/>
          <a:p>
            <a:r>
              <a:rPr lang="en-US" sz="3200" b="1" dirty="0">
                <a:solidFill>
                  <a:schemeClr val="accent6">
                    <a:lumMod val="50000"/>
                  </a:schemeClr>
                </a:solidFill>
                <a:latin typeface="Perpetua Titling MT" panose="02020502060505020804" pitchFamily="18" charset="0"/>
              </a:rPr>
              <a:t>Objectives</a:t>
            </a:r>
            <a:r>
              <a:rPr lang="en-US" b="1" dirty="0">
                <a:solidFill>
                  <a:schemeClr val="accent6">
                    <a:lumMod val="50000"/>
                  </a:schemeClr>
                </a:solidFill>
                <a:latin typeface="Perpetua Titling MT" panose="02020502060505020804" pitchFamily="18" charset="0"/>
              </a:rPr>
              <a:t>:</a:t>
            </a:r>
            <a:endParaRPr lang="en-US" dirty="0"/>
          </a:p>
        </p:txBody>
      </p:sp>
    </p:spTree>
    <p:extLst>
      <p:ext uri="{BB962C8B-B14F-4D97-AF65-F5344CB8AC3E}">
        <p14:creationId xmlns:p14="http://schemas.microsoft.com/office/powerpoint/2010/main" val="26776640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54</TotalTime>
  <Words>884</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Bahnschrift SemiBold SemiConden</vt:lpstr>
      <vt:lpstr>Century Gothic</vt:lpstr>
      <vt:lpstr>Copperplate Gothic Bold</vt:lpstr>
      <vt:lpstr>EMPLOYEE DATABASE MANAGEMENTAlgerian</vt:lpstr>
      <vt:lpstr>Perpetua Titling MT</vt:lpstr>
      <vt:lpstr>Times New Roman</vt:lpstr>
      <vt:lpstr>Wingdings</vt:lpstr>
      <vt:lpstr>Vapor Trail</vt:lpstr>
      <vt:lpstr>EMPLOYEE DATABASE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DATABASE MANAGEMENT</dc:title>
  <dc:creator>adityajd991@gmail.com</dc:creator>
  <cp:lastModifiedBy>jyothi harishikesh</cp:lastModifiedBy>
  <cp:revision>7</cp:revision>
  <dcterms:created xsi:type="dcterms:W3CDTF">2023-06-05T07:15:20Z</dcterms:created>
  <dcterms:modified xsi:type="dcterms:W3CDTF">2023-06-06T04:43:39Z</dcterms:modified>
</cp:coreProperties>
</file>