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C26262-BF41-4A8D-BF65-748EF8C1FC08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39492-BF7A-4F1D-A4CD-8863966E75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C26262-BF41-4A8D-BF65-748EF8C1FC08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39492-BF7A-4F1D-A4CD-8863966E7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C26262-BF41-4A8D-BF65-748EF8C1FC08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39492-BF7A-4F1D-A4CD-8863966E7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C26262-BF41-4A8D-BF65-748EF8C1FC08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39492-BF7A-4F1D-A4CD-8863966E7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C26262-BF41-4A8D-BF65-748EF8C1FC08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39492-BF7A-4F1D-A4CD-8863966E75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C26262-BF41-4A8D-BF65-748EF8C1FC08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39492-BF7A-4F1D-A4CD-8863966E7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C26262-BF41-4A8D-BF65-748EF8C1FC08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39492-BF7A-4F1D-A4CD-8863966E75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C26262-BF41-4A8D-BF65-748EF8C1FC08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39492-BF7A-4F1D-A4CD-8863966E7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C26262-BF41-4A8D-BF65-748EF8C1FC08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39492-BF7A-4F1D-A4CD-8863966E7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C26262-BF41-4A8D-BF65-748EF8C1FC08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A39492-BF7A-4F1D-A4CD-8863966E7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3C26262-BF41-4A8D-BF65-748EF8C1FC08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0A39492-BF7A-4F1D-A4CD-8863966E7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3C26262-BF41-4A8D-BF65-748EF8C1FC08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0A39492-BF7A-4F1D-A4CD-8863966E7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latin typeface="Century Schoolbook" pitchFamily="18" charset="0"/>
              </a:rPr>
              <a:t>USB</a:t>
            </a:r>
            <a:endParaRPr lang="en-US" sz="8800" b="1" dirty="0">
              <a:latin typeface="Century Schoolboo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Arial Black" pitchFamily="34" charset="0"/>
              </a:rPr>
              <a:t>BY ANSH </a:t>
            </a:r>
            <a:r>
              <a:rPr lang="en-US" b="1" dirty="0" smtClean="0">
                <a:solidFill>
                  <a:srgbClr val="00B050"/>
                </a:solidFill>
                <a:latin typeface="Arial Black" pitchFamily="34" charset="0"/>
              </a:rPr>
              <a:t>KATIYAR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 Black" pitchFamily="34" charset="0"/>
              </a:rPr>
              <a:t>SECTION-A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 Black" pitchFamily="34" charset="0"/>
              </a:rPr>
              <a:t>ROLL N0. - 58</a:t>
            </a:r>
            <a:endParaRPr lang="en-US" b="1" dirty="0" smtClean="0">
              <a:solidFill>
                <a:srgbClr val="00B050"/>
              </a:solidFill>
              <a:latin typeface="Arial Black" pitchFamily="34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Arial Black" pitchFamily="34" charset="0"/>
              </a:rPr>
              <a:t>Bachelor of Computer </a:t>
            </a:r>
            <a:r>
              <a:rPr lang="en-US" b="1" dirty="0" smtClean="0">
                <a:solidFill>
                  <a:srgbClr val="00B050"/>
                </a:solidFill>
                <a:latin typeface="Arial Black" pitchFamily="34" charset="0"/>
              </a:rPr>
              <a:t>Application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 Black" pitchFamily="34" charset="0"/>
              </a:rPr>
              <a:t>UEIT 4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 Black" pitchFamily="34" charset="0"/>
              </a:rPr>
              <a:t>C.S.J.M.U</a:t>
            </a:r>
            <a:endParaRPr lang="en-US" b="1" dirty="0">
              <a:solidFill>
                <a:srgbClr val="00B05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4478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MV Boli" pitchFamily="2" charset="0"/>
                <a:cs typeface="MV Boli" pitchFamily="2" charset="0"/>
              </a:rPr>
              <a:t>MINI  USB  ARE  KNOWN  AS  USB2.0</a:t>
            </a:r>
            <a:endParaRPr lang="en-US" b="1" dirty="0"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8600"/>
            <a:ext cx="5727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THE ROLE OF USB</a:t>
            </a:r>
            <a:endParaRPr lang="en-US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47801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latin typeface="Copperplate Gothic Bold" pitchFamily="34" charset="0"/>
              </a:rPr>
              <a:t> DATA TRANSFER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Copperplate Gothic Bold" pitchFamily="34" charset="0"/>
              </a:rPr>
              <a:t> PERIPHERAL CONNECTION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Copperplate Gothic Bold" pitchFamily="34" charset="0"/>
              </a:rPr>
              <a:t> CHARGING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Copperplate Gothic Bold" pitchFamily="34" charset="0"/>
              </a:rPr>
              <a:t> POWER SUPPLY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Copperplate Gothic Bold" pitchFamily="34" charset="0"/>
              </a:rPr>
              <a:t> DEVICE CONFIGURATION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Copperplate Gothic Bold" pitchFamily="34" charset="0"/>
              </a:rPr>
              <a:t> HOT SWAPPING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Copperplate Gothic Bold" pitchFamily="34" charset="0"/>
              </a:rPr>
              <a:t> AUDIO AND VIDEO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Copperplate Gothic Bold" pitchFamily="34" charset="0"/>
              </a:rPr>
              <a:t> PERIPHERAL CHARGING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Copperplate Gothic Bold" pitchFamily="34" charset="0"/>
              </a:rPr>
              <a:t> PERIPHERAL EXPANSION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Copperplate Gothic Bold" pitchFamily="34" charset="0"/>
              </a:rPr>
              <a:t> DATA RECOVERY</a:t>
            </a:r>
            <a:endParaRPr lang="en-US" sz="2400" dirty="0">
              <a:latin typeface="Copperplate Gothic Bold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0"/>
            <a:ext cx="75834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LOOPHOLES OF USB 1.0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24000"/>
            <a:ext cx="8458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LOW DATA TRANSFER SPEED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LIMITED POWER DELIVERY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LIMITED DEVICE SUPPORT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COMPLEXITY OF DEVICE SUPPORT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LACK OF  SCALABILITY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CONNECTOR DESIGE FLAWS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LIMITED COMPATIBILITY WITH MODERN DEVICE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0"/>
            <a:ext cx="75866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LOOPHOLES OF USB 2.0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524000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Rockwell" pitchFamily="18" charset="0"/>
              </a:rPr>
              <a:t>1. SPEED LIMITATION</a:t>
            </a:r>
          </a:p>
          <a:p>
            <a:r>
              <a:rPr lang="en-US" sz="2400" dirty="0" smtClean="0">
                <a:latin typeface="Rockwell" pitchFamily="18" charset="0"/>
              </a:rPr>
              <a:t>2. SECURITY</a:t>
            </a:r>
          </a:p>
          <a:p>
            <a:r>
              <a:rPr lang="en-US" sz="2400" dirty="0" smtClean="0">
                <a:latin typeface="Rockwell" pitchFamily="18" charset="0"/>
              </a:rPr>
              <a:t>3. COMPATIBILITY</a:t>
            </a:r>
          </a:p>
          <a:p>
            <a:r>
              <a:rPr lang="en-US" sz="2400" dirty="0" smtClean="0">
                <a:latin typeface="Rockwell" pitchFamily="18" charset="0"/>
              </a:rPr>
              <a:t>4. LIMITED POWER DELIVERY</a:t>
            </a:r>
          </a:p>
          <a:p>
            <a:r>
              <a:rPr lang="en-US" sz="2400" dirty="0" smtClean="0">
                <a:latin typeface="Rockwell" pitchFamily="18" charset="0"/>
              </a:rPr>
              <a:t>5. PHYSICAL VULNERABILITIES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0"/>
            <a:ext cx="7578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LOOPHOLES OF USB 3.0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latin typeface="Rockwell" pitchFamily="18" charset="0"/>
              </a:rPr>
              <a:t>DATA LEAKAGE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Rockwell" pitchFamily="18" charset="0"/>
              </a:rPr>
              <a:t>MALWARE ON USE DRIVE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Rockwell" pitchFamily="18" charset="0"/>
              </a:rPr>
              <a:t>PHYSICAL ACCESS PROBLEM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Rockwell" pitchFamily="18" charset="0"/>
              </a:rPr>
              <a:t>FIRMWARE ATTACK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V="1">
            <a:off x="838200" y="2131368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Brush Script MT" pitchFamily="66" charset="0"/>
              </a:rPr>
              <a:t>THANKS  YOU</a:t>
            </a:r>
            <a:endParaRPr lang="en-US" sz="4800" b="1" dirty="0">
              <a:latin typeface="Brush Script MT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Aj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Aj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the-guy-who-invented-the-usb-didnt-make-a-dime-off-of-it-but-heres-why-hes-ok-with-th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28600"/>
            <a:ext cx="9754182" cy="7301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1054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Black" pitchFamily="34" charset="0"/>
              </a:rPr>
              <a:t>The </a:t>
            </a:r>
            <a:r>
              <a:rPr lang="en-US" b="1" dirty="0">
                <a:latin typeface="Arial Black" pitchFamily="34" charset="0"/>
              </a:rPr>
              <a:t>guy who invented the </a:t>
            </a:r>
            <a:r>
              <a:rPr lang="en-US" b="1" dirty="0" smtClean="0">
                <a:latin typeface="Arial Black" pitchFamily="34" charset="0"/>
              </a:rPr>
              <a:t>USB</a:t>
            </a:r>
          </a:p>
          <a:p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 smtClean="0">
                <a:latin typeface="Arial Black" pitchFamily="34" charset="0"/>
              </a:rPr>
              <a:t>        </a:t>
            </a:r>
            <a:r>
              <a:rPr lang="en-US" b="1" dirty="0" smtClean="0">
                <a:latin typeface="Arial Black" pitchFamily="34" charset="0"/>
              </a:rPr>
              <a:t> </a:t>
            </a:r>
            <a:r>
              <a:rPr lang="en-US" b="1" dirty="0" smtClean="0">
                <a:latin typeface="Arial Black" pitchFamily="34" charset="0"/>
              </a:rPr>
              <a:t>AJAY  V.  BHATT</a:t>
            </a:r>
            <a:endParaRPr lang="en-US" b="1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6746" y="685800"/>
            <a:ext cx="193835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USB</a:t>
            </a:r>
            <a:endParaRPr lang="en-US" sz="7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19812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F0"/>
                </a:solidFill>
                <a:latin typeface="Britannic Bold" pitchFamily="34" charset="0"/>
              </a:rPr>
              <a:t>UNIVERSAL SERIAL BUS</a:t>
            </a:r>
            <a:endParaRPr lang="en-US" sz="3200" dirty="0">
              <a:solidFill>
                <a:srgbClr val="00B0F0"/>
              </a:solidFill>
              <a:latin typeface="Britannic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8686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Wide Latin" pitchFamily="18" charset="0"/>
                <a:cs typeface="Aharoni" pitchFamily="2" charset="-79"/>
              </a:rPr>
              <a:t>A</a:t>
            </a:r>
            <a:r>
              <a:rPr lang="en-US" sz="3500" dirty="0" smtClean="0">
                <a:latin typeface="Wide Latin" pitchFamily="18" charset="0"/>
                <a:cs typeface="Aharoni" pitchFamily="2" charset="-79"/>
              </a:rPr>
              <a:t> </a:t>
            </a:r>
            <a:r>
              <a:rPr lang="en-US" sz="3500" dirty="0">
                <a:latin typeface="Wide Latin" pitchFamily="18" charset="0"/>
                <a:cs typeface="Aharoni" pitchFamily="2" charset="-79"/>
              </a:rPr>
              <a:t>mechanism used to connect peripheral devices to computers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8091" y="152400"/>
            <a:ext cx="7800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THESE ARE TYPE OF USB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752600"/>
            <a:ext cx="228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pperplate Gothic Bold" pitchFamily="34" charset="0"/>
              </a:rPr>
              <a:t>USB A</a:t>
            </a:r>
          </a:p>
          <a:p>
            <a:r>
              <a:rPr lang="en-US" sz="2400" dirty="0" smtClean="0">
                <a:latin typeface="Copperplate Gothic Bold" pitchFamily="34" charset="0"/>
              </a:rPr>
              <a:t>USB B</a:t>
            </a:r>
            <a:endParaRPr lang="en-US" sz="2400" dirty="0">
              <a:latin typeface="Copperplate Gothic Bold" pitchFamily="34" charset="0"/>
            </a:endParaRPr>
          </a:p>
          <a:p>
            <a:r>
              <a:rPr lang="en-US" sz="2400" dirty="0" smtClean="0">
                <a:latin typeface="Copperplate Gothic Bold" pitchFamily="34" charset="0"/>
              </a:rPr>
              <a:t>USB  C</a:t>
            </a:r>
          </a:p>
          <a:p>
            <a:r>
              <a:rPr lang="en-US" sz="2400" dirty="0" smtClean="0">
                <a:latin typeface="Copperplate Gothic Bold" pitchFamily="34" charset="0"/>
              </a:rPr>
              <a:t>MICRO USB</a:t>
            </a:r>
          </a:p>
          <a:p>
            <a:r>
              <a:rPr lang="en-US" sz="2400" dirty="0" smtClean="0">
                <a:latin typeface="Copperplate Gothic Bold" pitchFamily="34" charset="0"/>
              </a:rPr>
              <a:t>MINI USB</a:t>
            </a:r>
          </a:p>
          <a:p>
            <a:r>
              <a:rPr lang="en-US" sz="2400" dirty="0" smtClean="0">
                <a:latin typeface="Copperplate Gothic Bold" pitchFamily="34" charset="0"/>
              </a:rPr>
              <a:t>USB 2.0</a:t>
            </a:r>
          </a:p>
          <a:p>
            <a:r>
              <a:rPr lang="en-US" sz="2400" dirty="0" smtClean="0">
                <a:latin typeface="Copperplate Gothic Bold" pitchFamily="34" charset="0"/>
              </a:rPr>
              <a:t>USB3.0</a:t>
            </a:r>
          </a:p>
          <a:p>
            <a:r>
              <a:rPr lang="en-US" sz="2400" dirty="0" smtClean="0">
                <a:latin typeface="Copperplate Gothic Bold" pitchFamily="34" charset="0"/>
              </a:rPr>
              <a:t>USB 3.1</a:t>
            </a:r>
          </a:p>
          <a:p>
            <a:r>
              <a:rPr lang="en-US" sz="2400" dirty="0" smtClean="0">
                <a:latin typeface="Copperplate Gothic Bold" pitchFamily="34" charset="0"/>
              </a:rPr>
              <a:t>USB 3.2</a:t>
            </a:r>
          </a:p>
          <a:p>
            <a:r>
              <a:rPr lang="en-US" sz="2400" dirty="0" smtClean="0">
                <a:latin typeface="Copperplate Gothic Bold" pitchFamily="34" charset="0"/>
              </a:rPr>
              <a:t>USB 4.0</a:t>
            </a:r>
            <a:endParaRPr lang="en-US" sz="2400" dirty="0">
              <a:latin typeface="Copperplate Gothic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YOP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5638800" cy="2819400"/>
          </a:xfrm>
          <a:prstGeom prst="rect">
            <a:avLst/>
          </a:prstGeom>
        </p:spPr>
      </p:pic>
      <p:pic>
        <p:nvPicPr>
          <p:cNvPr id="3" name="Picture 2" descr="typ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3200400"/>
            <a:ext cx="5424714" cy="3048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61269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SPEED OF DATA TRANSFER</a:t>
            </a:r>
            <a:endParaRPr lang="en-US" sz="4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6002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USB 1.0                                                                                                      12 Mbps</a:t>
            </a:r>
          </a:p>
          <a:p>
            <a:r>
              <a:rPr lang="en-US" sz="2000" dirty="0" smtClean="0"/>
              <a:t>USB 2.0                                                         </a:t>
            </a:r>
            <a:r>
              <a:rPr lang="en-US" sz="2000" dirty="0" smtClean="0"/>
              <a:t>                                </a:t>
            </a:r>
            <a:r>
              <a:rPr lang="en-US" sz="2000" dirty="0" smtClean="0"/>
              <a:t>UPTO 480Mbps</a:t>
            </a:r>
          </a:p>
          <a:p>
            <a:r>
              <a:rPr lang="en-US" sz="2000" dirty="0" smtClean="0"/>
              <a:t>USB 3.0                                                                                        UPTO  5 </a:t>
            </a:r>
            <a:r>
              <a:rPr lang="en-US" sz="2000" dirty="0" err="1" smtClean="0"/>
              <a:t>Gbps</a:t>
            </a:r>
            <a:endParaRPr lang="en-US" sz="2000" dirty="0" smtClean="0"/>
          </a:p>
          <a:p>
            <a:r>
              <a:rPr lang="en-US" sz="2000" dirty="0" smtClean="0"/>
              <a:t>USB 3.1                                                                                        UPTO  10 </a:t>
            </a:r>
            <a:r>
              <a:rPr lang="en-US" sz="2000" dirty="0" err="1" smtClean="0"/>
              <a:t>Gbps</a:t>
            </a:r>
            <a:endParaRPr lang="en-US" sz="2000" dirty="0" smtClean="0"/>
          </a:p>
          <a:p>
            <a:r>
              <a:rPr lang="en-US" sz="2000" dirty="0" smtClean="0"/>
              <a:t>USB 3.2                                                                                        UPTO  20Gbps</a:t>
            </a:r>
          </a:p>
          <a:p>
            <a:r>
              <a:rPr lang="en-US" sz="2000" dirty="0" smtClean="0"/>
              <a:t>USB 4.0                                                                                        UPTO  40Gbps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228600"/>
            <a:ext cx="4925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POWER SUPPLY</a:t>
            </a:r>
            <a:endParaRPr lang="en-US" sz="5400" dirty="0">
              <a:ln w="18415" cmpd="sng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2098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Rockwell" pitchFamily="18" charset="0"/>
                <a:cs typeface="Aharoni" pitchFamily="2" charset="-79"/>
              </a:rPr>
              <a:t>USB 1.0                                                             0.5   WATT</a:t>
            </a:r>
          </a:p>
          <a:p>
            <a:r>
              <a:rPr lang="en-US" sz="2400" dirty="0" smtClean="0">
                <a:latin typeface="Rockwell" pitchFamily="18" charset="0"/>
                <a:cs typeface="Aharoni" pitchFamily="2" charset="-79"/>
              </a:rPr>
              <a:t>USB 2.0                                                               2.5 WATT</a:t>
            </a:r>
          </a:p>
          <a:p>
            <a:r>
              <a:rPr lang="en-US" sz="2400" dirty="0" smtClean="0">
                <a:latin typeface="Rockwell" pitchFamily="18" charset="0"/>
                <a:cs typeface="Aharoni" pitchFamily="2" charset="-79"/>
              </a:rPr>
              <a:t>USB 3.0                                                              4.5  WATT</a:t>
            </a:r>
          </a:p>
          <a:p>
            <a:r>
              <a:rPr lang="en-US" sz="2400" dirty="0" smtClean="0">
                <a:latin typeface="Rockwell" pitchFamily="18" charset="0"/>
                <a:cs typeface="Aharoni" pitchFamily="2" charset="-79"/>
              </a:rPr>
              <a:t>USB 3.1                                                              4.5  WATT</a:t>
            </a:r>
          </a:p>
          <a:p>
            <a:r>
              <a:rPr lang="en-US" sz="2400" dirty="0" smtClean="0">
                <a:latin typeface="Rockwell" pitchFamily="18" charset="0"/>
                <a:cs typeface="Aharoni" pitchFamily="2" charset="-79"/>
              </a:rPr>
              <a:t>USB 3.2                                                  UPTO  30   WATT</a:t>
            </a:r>
          </a:p>
          <a:p>
            <a:r>
              <a:rPr lang="en-US" sz="2400" dirty="0" smtClean="0">
                <a:latin typeface="Rockwell" pitchFamily="18" charset="0"/>
                <a:cs typeface="Aharoni" pitchFamily="2" charset="-79"/>
              </a:rPr>
              <a:t>USB 4.0                                                   UPTO 100WATT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228600"/>
            <a:ext cx="15181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OTG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1219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itchFamily="34" charset="0"/>
              </a:rPr>
              <a:t>ON-THE-GO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057400"/>
            <a:ext cx="891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pperplate Gothic Bold" pitchFamily="34" charset="0"/>
                <a:ea typeface="Gungsuh" pitchFamily="18" charset="-127"/>
                <a:cs typeface="Aharoni" pitchFamily="2" charset="-79"/>
              </a:rPr>
              <a:t> OTG is a USB (Universal Serial Bus) standard that allows USB devices to be connected. Without using a computer connection, USB OTG items can connect.</a:t>
            </a:r>
          </a:p>
        </p:txBody>
      </p:sp>
      <p:pic>
        <p:nvPicPr>
          <p:cNvPr id="39940" name="Picture 4" descr="C:\Users\User\AppData\Local\Microsoft\Windows\Temporary Internet Files\Content.IE5\SXTZSD0J\12757426033_7182ca9fed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0" y="3190875"/>
            <a:ext cx="4762500" cy="3667125"/>
          </a:xfrm>
          <a:prstGeom prst="rect">
            <a:avLst/>
          </a:prstGeom>
          <a:noFill/>
        </p:spPr>
      </p:pic>
      <p:pic>
        <p:nvPicPr>
          <p:cNvPr id="39941" name="Picture 5" descr="C:\Users\User\AppData\Local\Microsoft\Windows\Temporary Internet Files\Content.IE5\1XMPJ5OQ\sandisk_ultra_dual_otg_usb_flash_drive_2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00400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152400"/>
            <a:ext cx="5475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VERSION OF USB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Rockwell" pitchFamily="18" charset="0"/>
              </a:rPr>
              <a:t>USB  1.0                                                                                             15 JAN 1966</a:t>
            </a:r>
          </a:p>
          <a:p>
            <a:r>
              <a:rPr lang="en-US" sz="2000" b="1" dirty="0" smtClean="0">
                <a:latin typeface="Rockwell" pitchFamily="18" charset="0"/>
              </a:rPr>
              <a:t>USB 2.0                                                                                         27 APRIL 2000</a:t>
            </a:r>
          </a:p>
          <a:p>
            <a:r>
              <a:rPr lang="en-US" sz="2000" b="1" dirty="0" smtClean="0">
                <a:latin typeface="Rockwell" pitchFamily="18" charset="0"/>
              </a:rPr>
              <a:t>USB 3.0                                                                                            12 NOV 2008</a:t>
            </a:r>
          </a:p>
          <a:p>
            <a:r>
              <a:rPr lang="en-US" sz="2000" b="1" dirty="0" smtClean="0">
                <a:latin typeface="Rockwell" pitchFamily="18" charset="0"/>
              </a:rPr>
              <a:t>USB 3.1                                                                                            31 JULY 2013</a:t>
            </a:r>
          </a:p>
          <a:p>
            <a:r>
              <a:rPr lang="en-US" sz="2000" b="1" dirty="0" smtClean="0">
                <a:latin typeface="Rockwell" pitchFamily="18" charset="0"/>
              </a:rPr>
              <a:t>USB 3.2                                                                                              21 SEP 2017</a:t>
            </a:r>
          </a:p>
          <a:p>
            <a:r>
              <a:rPr lang="en-US" sz="2000" b="1" dirty="0" smtClean="0">
                <a:latin typeface="Rockwell" pitchFamily="18" charset="0"/>
              </a:rPr>
              <a:t>USB 4.0                                                                                             29 AUG 2019</a:t>
            </a:r>
          </a:p>
          <a:p>
            <a:r>
              <a:rPr lang="en-US" sz="2000" b="1" dirty="0" smtClean="0">
                <a:latin typeface="Rockwell" pitchFamily="18" charset="0"/>
              </a:rPr>
              <a:t>MICRO USB                                                                                                  2007   </a:t>
            </a:r>
          </a:p>
          <a:p>
            <a:r>
              <a:rPr lang="en-US" sz="2000" b="1" dirty="0" smtClean="0">
                <a:latin typeface="Rockwell" pitchFamily="18" charset="0"/>
              </a:rPr>
              <a:t>OTG                                                                                                LAST IN 2001</a:t>
            </a:r>
          </a:p>
          <a:p>
            <a:r>
              <a:rPr lang="en-US" sz="2000" b="1" dirty="0" smtClean="0">
                <a:latin typeface="Rockwell" pitchFamily="18" charset="0"/>
              </a:rPr>
              <a:t>USB TYPE C                                                                                    12 AUG 2014</a:t>
            </a:r>
            <a:endParaRPr lang="en-US" sz="2000" b="1" dirty="0">
              <a:latin typeface="Rockwell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161</TotalTime>
  <Words>279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</vt:lpstr>
      <vt:lpstr>USB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</dc:title>
  <dc:creator>User</dc:creator>
  <cp:lastModifiedBy>User</cp:lastModifiedBy>
  <cp:revision>17</cp:revision>
  <dcterms:created xsi:type="dcterms:W3CDTF">2023-09-07T05:20:10Z</dcterms:created>
  <dcterms:modified xsi:type="dcterms:W3CDTF">2023-09-07T08:36:51Z</dcterms:modified>
</cp:coreProperties>
</file>