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266" r:id="rId6"/>
    <p:sldId id="277" r:id="rId7"/>
    <p:sldId id="267" r:id="rId8"/>
    <p:sldId id="278" r:id="rId9"/>
    <p:sldId id="279" r:id="rId10"/>
    <p:sldId id="280" r:id="rId11"/>
    <p:sldId id="272" r:id="rId12"/>
    <p:sldId id="281" r:id="rId13"/>
    <p:sldId id="282" r:id="rId14"/>
    <p:sldId id="283" r:id="rId15"/>
    <p:sldId id="284" r:id="rId16"/>
    <p:sldId id="285" r:id="rId17"/>
    <p:sldId id="286" r:id="rId18"/>
    <p:sldId id="288" r:id="rId19"/>
    <p:sldId id="287" r:id="rId20"/>
    <p:sldId id="290" r:id="rId21"/>
    <p:sldId id="289" r:id="rId22"/>
    <p:sldId id="276" r:id="rId2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41C5"/>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636" autoAdjust="0"/>
  </p:normalViewPr>
  <p:slideViewPr>
    <p:cSldViewPr snapToGrid="0">
      <p:cViewPr varScale="1">
        <p:scale>
          <a:sx n="60" d="100"/>
          <a:sy n="60" d="100"/>
        </p:scale>
        <p:origin x="908" y="5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385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colorful2" csCatId="colorful" phldr="1"/>
      <dgm:spPr/>
      <dgm:t>
        <a:bodyPr rtlCol="0"/>
        <a:lstStyle/>
        <a:p>
          <a:pPr rtl="0"/>
          <a:endParaRPr lang="en-US"/>
        </a:p>
      </dgm:t>
    </dgm:pt>
    <dgm:pt modelId="{CEA68BC1-0214-475A-AAEB-F2C106BEDF3D}">
      <dgm:prSet custT="1"/>
      <dgm:spPr/>
      <dgm:t>
        <a:bodyPr rtlCol="0"/>
        <a:lstStyle/>
        <a:p>
          <a:pPr rtl="0"/>
          <a:r>
            <a:rPr lang="fr-FR" sz="2100" b="1" noProof="0" dirty="0">
              <a:latin typeface="+mj-lt"/>
            </a:rPr>
            <a:t>Etape1</a:t>
          </a:r>
        </a:p>
      </dgm:t>
    </dgm:pt>
    <dgm:pt modelId="{D39F5498-D166-4D4F-959E-220D13F281F2}" type="parTrans" cxnId="{4A7F6715-186E-49A7-B901-131CC9610C6D}">
      <dgm:prSet/>
      <dgm:spPr/>
      <dgm:t>
        <a:bodyPr rtlCol="0"/>
        <a:lstStyle/>
        <a:p>
          <a:pPr rtl="0"/>
          <a:endParaRPr lang="fr-FR" noProof="0" dirty="0"/>
        </a:p>
      </dgm:t>
    </dgm:pt>
    <dgm:pt modelId="{D52D63DB-7300-43C9-9B4D-DCAB119753ED}" type="sibTrans" cxnId="{4A7F6715-186E-49A7-B901-131CC9610C6D}">
      <dgm:prSet/>
      <dgm:spPr/>
      <dgm:t>
        <a:bodyPr rtlCol="0"/>
        <a:lstStyle/>
        <a:p>
          <a:pPr rtl="0"/>
          <a:endParaRPr lang="fr-FR" noProof="0" dirty="0"/>
        </a:p>
      </dgm:t>
    </dgm:pt>
    <dgm:pt modelId="{57B30C7E-2C98-474C-972A-4A9F013596F6}">
      <dgm:prSet custT="1"/>
      <dgm:spPr/>
      <dgm:t>
        <a:bodyPr rtlCol="0"/>
        <a:lstStyle/>
        <a:p>
          <a:pPr rtl="0"/>
          <a:r>
            <a:rPr lang="fr-FR" sz="2000" b="1" noProof="0" dirty="0">
              <a:latin typeface="+mj-lt"/>
              <a:ea typeface="Calibri" charset="0"/>
              <a:cs typeface="Calibri" charset="0"/>
            </a:rPr>
            <a:t>Etape2</a:t>
          </a:r>
        </a:p>
      </dgm:t>
    </dgm:pt>
    <dgm:pt modelId="{3C56CB1B-7905-41E8-90E6-A55A14BA7821}" type="parTrans" cxnId="{13126A2F-129D-4762-93CF-9798949EB589}">
      <dgm:prSet/>
      <dgm:spPr/>
      <dgm:t>
        <a:bodyPr rtlCol="0"/>
        <a:lstStyle/>
        <a:p>
          <a:pPr rtl="0"/>
          <a:endParaRPr lang="fr-FR" noProof="0" dirty="0"/>
        </a:p>
      </dgm:t>
    </dgm:pt>
    <dgm:pt modelId="{7F14057D-1A20-4F64-A110-C77AC5F00602}" type="sibTrans" cxnId="{13126A2F-129D-4762-93CF-9798949EB589}">
      <dgm:prSet/>
      <dgm:spPr/>
      <dgm:t>
        <a:bodyPr rtlCol="0"/>
        <a:lstStyle/>
        <a:p>
          <a:pPr rtl="0"/>
          <a:endParaRPr lang="fr-FR" noProof="0" dirty="0"/>
        </a:p>
      </dgm:t>
    </dgm:pt>
    <dgm:pt modelId="{B45FF3C1-5A75-4E4C-B2B6-84B0FAC421C2}">
      <dgm:prSet custT="1"/>
      <dgm:spPr/>
      <dgm:t>
        <a:bodyPr lIns="182880" tIns="182880" rIns="182880" bIns="182880" rtlCol="0"/>
        <a:lstStyle/>
        <a:p>
          <a:pPr marL="0" algn="ctr" rtl="0">
            <a:lnSpc>
              <a:spcPct val="100000"/>
            </a:lnSpc>
            <a:buNone/>
          </a:pPr>
          <a:r>
            <a:rPr lang="fr-FR" sz="1800" b="0" i="0" dirty="0"/>
            <a:t>Conception d'une base de données robuste pour stocker les informations académiques et relatives aux absences</a:t>
          </a:r>
          <a:endParaRPr lang="fr-FR" sz="1800" noProof="0" dirty="0">
            <a:latin typeface="Calibri" charset="0"/>
            <a:ea typeface="Calibri" charset="0"/>
            <a:cs typeface="Calibri" charset="0"/>
          </a:endParaRPr>
        </a:p>
      </dgm:t>
    </dgm:pt>
    <dgm:pt modelId="{34A81C80-FF70-48EA-B442-BDB1EF403754}" type="parTrans" cxnId="{D6AF6FC0-4B56-4246-AC09-69D41F1CFC6B}">
      <dgm:prSet/>
      <dgm:spPr/>
      <dgm:t>
        <a:bodyPr rtlCol="0"/>
        <a:lstStyle/>
        <a:p>
          <a:pPr rtl="0"/>
          <a:endParaRPr lang="fr-FR" noProof="0" dirty="0"/>
        </a:p>
      </dgm:t>
    </dgm:pt>
    <dgm:pt modelId="{5B9815BA-8A8F-4251-B182-AD39A4FE26DD}" type="sibTrans" cxnId="{D6AF6FC0-4B56-4246-AC09-69D41F1CFC6B}">
      <dgm:prSet/>
      <dgm:spPr/>
      <dgm:t>
        <a:bodyPr rtlCol="0"/>
        <a:lstStyle/>
        <a:p>
          <a:pPr rtl="0"/>
          <a:endParaRPr lang="fr-FR" noProof="0" dirty="0"/>
        </a:p>
      </dgm:t>
    </dgm:pt>
    <dgm:pt modelId="{0A954AA6-C6B0-4271-8792-CCCE30CE7D69}">
      <dgm:prSet custT="1"/>
      <dgm:spPr/>
      <dgm:t>
        <a:bodyPr rtlCol="0"/>
        <a:lstStyle/>
        <a:p>
          <a:pPr rtl="0"/>
          <a:r>
            <a:rPr lang="fr-FR" sz="2100" b="1" noProof="0">
              <a:latin typeface="+mj-lt"/>
              <a:ea typeface="Calibri" charset="0"/>
              <a:cs typeface="Calibri" charset="0"/>
            </a:rPr>
            <a:t>Etape3</a:t>
          </a:r>
          <a:endParaRPr lang="fr-FR" sz="2100" b="1" noProof="0" dirty="0">
            <a:latin typeface="+mj-lt"/>
            <a:ea typeface="Calibri" charset="0"/>
            <a:cs typeface="Calibri" charset="0"/>
          </a:endParaRPr>
        </a:p>
      </dgm:t>
    </dgm:pt>
    <dgm:pt modelId="{81CA91A9-12C9-4000-A833-6528B617CCA1}" type="parTrans" cxnId="{61DE8435-87FC-4ED8-A1D9-A0E36224C192}">
      <dgm:prSet/>
      <dgm:spPr/>
      <dgm:t>
        <a:bodyPr rtlCol="0"/>
        <a:lstStyle/>
        <a:p>
          <a:pPr rtl="0"/>
          <a:endParaRPr lang="fr-FR" noProof="0" dirty="0"/>
        </a:p>
      </dgm:t>
    </dgm:pt>
    <dgm:pt modelId="{7635DF39-FFCE-4F67-A43A-C3F7B847830D}" type="sibTrans" cxnId="{61DE8435-87FC-4ED8-A1D9-A0E36224C192}">
      <dgm:prSet/>
      <dgm:spPr/>
      <dgm:t>
        <a:bodyPr rtlCol="0"/>
        <a:lstStyle/>
        <a:p>
          <a:pPr rtl="0"/>
          <a:endParaRPr lang="fr-FR" noProof="0" dirty="0"/>
        </a:p>
      </dgm:t>
    </dgm:pt>
    <dgm:pt modelId="{A0B60079-4AAF-49AC-8F08-8A2DFAEE29DB}">
      <dgm:prSet custT="1"/>
      <dgm:spPr/>
      <dgm:t>
        <a:bodyPr lIns="182880" tIns="182880" rIns="182880" bIns="182880" rtlCol="0"/>
        <a:lstStyle/>
        <a:p>
          <a:pPr marL="0" algn="ctr" rtl="0">
            <a:lnSpc>
              <a:spcPct val="100000"/>
            </a:lnSpc>
            <a:buNone/>
          </a:pPr>
          <a:r>
            <a:rPr lang="fr-FR" sz="1800" b="0" i="0" dirty="0"/>
            <a:t>Développement de l'interface utilisateur en collaboration avec les parties prenantes pour assurer une expérience utilisateur optimale</a:t>
          </a:r>
          <a:endParaRPr lang="fr-FR" sz="1800" noProof="0" dirty="0">
            <a:latin typeface="Calibri" charset="0"/>
            <a:ea typeface="Calibri" charset="0"/>
            <a:cs typeface="Calibri" charset="0"/>
          </a:endParaRPr>
        </a:p>
      </dgm:t>
    </dgm:pt>
    <dgm:pt modelId="{94E190C2-DE76-4E92-9B8B-12C8AC85398D}" type="parTrans" cxnId="{DA65D739-98AB-49B5-B28F-78D06B43157F}">
      <dgm:prSet/>
      <dgm:spPr/>
      <dgm:t>
        <a:bodyPr rtlCol="0"/>
        <a:lstStyle/>
        <a:p>
          <a:pPr rtl="0"/>
          <a:endParaRPr lang="fr-FR" noProof="0" dirty="0"/>
        </a:p>
      </dgm:t>
    </dgm:pt>
    <dgm:pt modelId="{B3783AFC-A7BD-4A0E-8A53-49FBB33EB50F}" type="sibTrans" cxnId="{DA65D739-98AB-49B5-B28F-78D06B43157F}">
      <dgm:prSet/>
      <dgm:spPr/>
      <dgm:t>
        <a:bodyPr rtlCol="0"/>
        <a:lstStyle/>
        <a:p>
          <a:pPr rtl="0"/>
          <a:endParaRPr lang="fr-FR" noProof="0" dirty="0"/>
        </a:p>
      </dgm:t>
    </dgm:pt>
    <dgm:pt modelId="{13416990-6629-4AE4-B0B2-7DE8418884DB}">
      <dgm:prSet custT="1"/>
      <dgm:spPr/>
      <dgm:t>
        <a:bodyPr rtlCol="0"/>
        <a:lstStyle/>
        <a:p>
          <a:pPr rtl="0"/>
          <a:r>
            <a:rPr lang="fr-FR" sz="1800" b="1" noProof="0" dirty="0">
              <a:latin typeface="+mj-lt"/>
              <a:ea typeface="Calibri" charset="0"/>
              <a:cs typeface="Calibri" charset="0"/>
            </a:rPr>
            <a:t>Etape5</a:t>
          </a:r>
        </a:p>
      </dgm:t>
    </dgm:pt>
    <dgm:pt modelId="{180D8207-97DB-48B4-AFB6-E1571502D51D}" type="parTrans" cxnId="{88C7DEFE-ACEF-4A9F-B154-781CBBFCBE18}">
      <dgm:prSet/>
      <dgm:spPr/>
      <dgm:t>
        <a:bodyPr rtlCol="0"/>
        <a:lstStyle/>
        <a:p>
          <a:pPr rtl="0"/>
          <a:endParaRPr lang="fr-FR" noProof="0" dirty="0"/>
        </a:p>
      </dgm:t>
    </dgm:pt>
    <dgm:pt modelId="{355D6E8A-518E-4B49-955A-8C7CE0CBDA24}" type="sibTrans" cxnId="{88C7DEFE-ACEF-4A9F-B154-781CBBFCBE18}">
      <dgm:prSet/>
      <dgm:spPr/>
      <dgm:t>
        <a:bodyPr rtlCol="0"/>
        <a:lstStyle/>
        <a:p>
          <a:pPr rtl="0"/>
          <a:endParaRPr lang="fr-FR" noProof="0" dirty="0"/>
        </a:p>
      </dgm:t>
    </dgm:pt>
    <dgm:pt modelId="{8FE81FEC-2664-411F-AEB3-065F29F52751}">
      <dgm:prSet custT="1"/>
      <dgm:spPr/>
      <dgm:t>
        <a:bodyPr lIns="182880" tIns="182880" rIns="182880" bIns="182880" rtlCol="0"/>
        <a:lstStyle/>
        <a:p>
          <a:pPr marL="0" algn="ctr" rtl="0">
            <a:lnSpc>
              <a:spcPct val="100000"/>
            </a:lnSpc>
            <a:buNone/>
          </a:pPr>
          <a:r>
            <a:rPr lang="fr-FR" sz="1800" b="0" i="0" dirty="0"/>
            <a:t>Tests approfondis pour garantir la fiabilité et la sécurité de la plateforme.</a:t>
          </a:r>
          <a:endParaRPr lang="fr-FR" sz="1800" noProof="0" dirty="0">
            <a:latin typeface="Calibri" charset="0"/>
            <a:ea typeface="Calibri" charset="0"/>
            <a:cs typeface="Calibri" charset="0"/>
          </a:endParaRPr>
        </a:p>
      </dgm:t>
    </dgm:pt>
    <dgm:pt modelId="{BCBC007E-0269-421B-9C41-DE26D5C3A822}" type="parTrans" cxnId="{711E093C-AD42-45A4-8D40-A2D39702062E}">
      <dgm:prSet/>
      <dgm:spPr/>
      <dgm:t>
        <a:bodyPr rtlCol="0"/>
        <a:lstStyle/>
        <a:p>
          <a:pPr rtl="0"/>
          <a:endParaRPr lang="fr-FR" noProof="0" dirty="0"/>
        </a:p>
      </dgm:t>
    </dgm:pt>
    <dgm:pt modelId="{80230EB7-7230-4881-A631-309C07417378}" type="sibTrans" cxnId="{711E093C-AD42-45A4-8D40-A2D39702062E}">
      <dgm:prSet/>
      <dgm:spPr/>
      <dgm:t>
        <a:bodyPr rtlCol="0"/>
        <a:lstStyle/>
        <a:p>
          <a:pPr rtl="0"/>
          <a:endParaRPr lang="fr-FR" noProof="0" dirty="0"/>
        </a:p>
      </dgm:t>
    </dgm:pt>
    <dgm:pt modelId="{6E78410F-604C-43A6-A991-1F6A0685C76E}">
      <dgm:prSet custT="1"/>
      <dgm:spPr/>
      <dgm:t>
        <a:bodyPr lIns="182880" tIns="182880" rIns="182880" bIns="182880" rtlCol="0"/>
        <a:lstStyle/>
        <a:p>
          <a:pPr marL="0" algn="ctr" rtl="0">
            <a:lnSpc>
              <a:spcPct val="100000"/>
            </a:lnSpc>
            <a:buNone/>
          </a:pPr>
          <a:r>
            <a:rPr lang="fr-FR" sz="1800" b="0" i="0" dirty="0"/>
            <a:t>Analyse approfondie des besoins des responsables pédagogiques et des étudiants</a:t>
          </a:r>
          <a:endParaRPr lang="fr-FR" sz="1800" noProof="0" dirty="0">
            <a:latin typeface="Calibri" charset="0"/>
            <a:ea typeface="Calibri" charset="0"/>
            <a:cs typeface="Calibri" charset="0"/>
          </a:endParaRPr>
        </a:p>
      </dgm:t>
    </dgm:pt>
    <dgm:pt modelId="{81ADE71D-3BBC-45B9-8FE7-89C53F21FB8E}" type="sibTrans" cxnId="{E6E94786-140A-4645-ACBD-B11A56308E02}">
      <dgm:prSet/>
      <dgm:spPr/>
      <dgm:t>
        <a:bodyPr rtlCol="0"/>
        <a:lstStyle/>
        <a:p>
          <a:pPr rtl="0"/>
          <a:endParaRPr lang="fr-FR" noProof="0" dirty="0"/>
        </a:p>
      </dgm:t>
    </dgm:pt>
    <dgm:pt modelId="{B87758DC-95B9-415D-8FA2-3A592F03EEB6}" type="parTrans" cxnId="{E6E94786-140A-4645-ACBD-B11A56308E02}">
      <dgm:prSet/>
      <dgm:spPr/>
      <dgm:t>
        <a:bodyPr rtlCol="0"/>
        <a:lstStyle/>
        <a:p>
          <a:pPr rtl="0"/>
          <a:endParaRPr lang="fr-FR" noProof="0" dirty="0"/>
        </a:p>
      </dgm:t>
    </dgm:pt>
    <dgm:pt modelId="{1E1BD5C7-7E98-4E9C-980A-6231C710F86D}">
      <dgm:prSet custT="1"/>
      <dgm:spPr/>
      <dgm:t>
        <a:bodyPr rtlCol="0"/>
        <a:lstStyle/>
        <a:p>
          <a:pPr rtl="0"/>
          <a:r>
            <a:rPr lang="fr-FR" sz="2000" b="1" noProof="0" dirty="0">
              <a:latin typeface="+mj-lt"/>
              <a:ea typeface="Calibri" charset="0"/>
              <a:cs typeface="Calibri" charset="0"/>
            </a:rPr>
            <a:t>Etape4</a:t>
          </a:r>
        </a:p>
      </dgm:t>
    </dgm:pt>
    <dgm:pt modelId="{BDC49242-DD3A-494A-A4AF-E750AD6D3DAB}" type="sibTrans" cxnId="{F291143C-5080-4FD6-BEEA-B126FBAFEC70}">
      <dgm:prSet/>
      <dgm:spPr/>
      <dgm:t>
        <a:bodyPr rtlCol="0"/>
        <a:lstStyle/>
        <a:p>
          <a:pPr rtl="0"/>
          <a:endParaRPr lang="fr-FR" noProof="0" dirty="0"/>
        </a:p>
      </dgm:t>
    </dgm:pt>
    <dgm:pt modelId="{63D0BD99-D324-4743-A063-0F16264E6A03}" type="parTrans" cxnId="{F291143C-5080-4FD6-BEEA-B126FBAFEC70}">
      <dgm:prSet/>
      <dgm:spPr/>
      <dgm:t>
        <a:bodyPr rtlCol="0"/>
        <a:lstStyle/>
        <a:p>
          <a:pPr rtl="0"/>
          <a:endParaRPr lang="fr-FR" noProof="0" dirty="0"/>
        </a:p>
      </dgm:t>
    </dgm:pt>
    <dgm:pt modelId="{838BD54C-88AD-40D7-AF5F-AB65EB0898A5}">
      <dgm:prSet custT="1"/>
      <dgm:spPr/>
      <dgm:t>
        <a:bodyPr lIns="182880" tIns="182880" rIns="182880" bIns="182880" rtlCol="0"/>
        <a:lstStyle/>
        <a:p>
          <a:pPr marL="0" algn="ctr" rtl="0">
            <a:lnSpc>
              <a:spcPct val="100000"/>
            </a:lnSpc>
            <a:buNone/>
          </a:pPr>
          <a:r>
            <a:rPr lang="fr-FR" sz="1800" b="0" i="0" dirty="0"/>
            <a:t>Détermination des différentes fonctionnalités à intégrer à la plateforme et des différentes technologies à utiliser pour ce faire</a:t>
          </a:r>
          <a:endParaRPr lang="fr-FR" sz="1800" noProof="0" dirty="0">
            <a:latin typeface="Calibri" charset="0"/>
            <a:ea typeface="Calibri" charset="0"/>
            <a:cs typeface="Calibri" charset="0"/>
          </a:endParaRPr>
        </a:p>
      </dgm:t>
    </dgm:pt>
    <dgm:pt modelId="{C5AC6457-3C00-4583-9061-8DA5017D63FF}" type="sibTrans" cxnId="{122438FB-0EB1-4DC7-B97A-C5EDE3236321}">
      <dgm:prSet/>
      <dgm:spPr/>
      <dgm:t>
        <a:bodyPr rtlCol="0"/>
        <a:lstStyle/>
        <a:p>
          <a:pPr rtl="0"/>
          <a:endParaRPr lang="fr-FR" noProof="0" dirty="0"/>
        </a:p>
      </dgm:t>
    </dgm:pt>
    <dgm:pt modelId="{FD106F30-FED7-4A4D-9063-A51FC1861B8D}" type="parTrans" cxnId="{122438FB-0EB1-4DC7-B97A-C5EDE3236321}">
      <dgm:prSet/>
      <dgm:spPr/>
      <dgm:t>
        <a:bodyPr rtlCol="0"/>
        <a:lstStyle/>
        <a:p>
          <a:pPr rtl="0"/>
          <a:endParaRPr lang="fr-FR" noProof="0" dirty="0"/>
        </a:p>
      </dgm:t>
    </dgm:pt>
    <dgm:pt modelId="{917788B4-4702-452B-A9BF-BD370AC7C91D}" type="pres">
      <dgm:prSet presAssocID="{0DD8915E-DC14-41D6-9BB5-F49E1C265163}" presName="Name0" presStyleCnt="0">
        <dgm:presLayoutVars>
          <dgm:dir/>
          <dgm:animLvl val="lvl"/>
          <dgm:resizeHandles val="exact"/>
        </dgm:presLayoutVars>
      </dgm:prSet>
      <dgm:spPr/>
    </dgm:pt>
    <dgm:pt modelId="{54C7622E-B3EE-4BFC-B751-4B261C400F01}" type="pres">
      <dgm:prSet presAssocID="{CEA68BC1-0214-475A-AAEB-F2C106BEDF3D}" presName="composite" presStyleCnt="0"/>
      <dgm:spPr/>
    </dgm:pt>
    <dgm:pt modelId="{80A1A6DF-0273-4C9F-A1CF-A320F9DB6FD1}" type="pres">
      <dgm:prSet presAssocID="{CEA68BC1-0214-475A-AAEB-F2C106BEDF3D}" presName="parTx" presStyleLbl="alignNode1" presStyleIdx="0" presStyleCnt="5">
        <dgm:presLayoutVars>
          <dgm:chMax val="0"/>
          <dgm:chPref val="0"/>
        </dgm:presLayoutVars>
      </dgm:prSet>
      <dgm:spPr/>
    </dgm:pt>
    <dgm:pt modelId="{910C52EF-D1F5-4581-A150-24B263AF9343}" type="pres">
      <dgm:prSet presAssocID="{CEA68BC1-0214-475A-AAEB-F2C106BEDF3D}" presName="desTx" presStyleLbl="alignAccFollowNode1" presStyleIdx="0" presStyleCnt="5">
        <dgm:presLayoutVars/>
      </dgm:prSet>
      <dgm:spPr/>
    </dgm:pt>
    <dgm:pt modelId="{06DEF15E-2A95-4424-9CA3-93FFF5A22F97}" type="pres">
      <dgm:prSet presAssocID="{D52D63DB-7300-43C9-9B4D-DCAB119753ED}" presName="space" presStyleCnt="0"/>
      <dgm:spPr/>
    </dgm:pt>
    <dgm:pt modelId="{0D1CB9BF-C612-4FA5-A8ED-CBAA77D93857}" type="pres">
      <dgm:prSet presAssocID="{57B30C7E-2C98-474C-972A-4A9F013596F6}" presName="composite" presStyleCnt="0"/>
      <dgm:spPr/>
    </dgm:pt>
    <dgm:pt modelId="{1F484571-9C36-4EBC-94E8-740ECF59A9E8}" type="pres">
      <dgm:prSet presAssocID="{57B30C7E-2C98-474C-972A-4A9F013596F6}" presName="parTx" presStyleLbl="alignNode1" presStyleIdx="1" presStyleCnt="5">
        <dgm:presLayoutVars>
          <dgm:chMax val="0"/>
          <dgm:chPref val="0"/>
        </dgm:presLayoutVars>
      </dgm:prSet>
      <dgm:spPr/>
    </dgm:pt>
    <dgm:pt modelId="{8382FB71-379A-4A42-BEC2-AAF439B565D5}" type="pres">
      <dgm:prSet presAssocID="{57B30C7E-2C98-474C-972A-4A9F013596F6}" presName="desTx" presStyleLbl="alignAccFollowNode1" presStyleIdx="1" presStyleCnt="5">
        <dgm:presLayoutVars/>
      </dgm:prSet>
      <dgm:spPr/>
    </dgm:pt>
    <dgm:pt modelId="{CEAD898F-DA15-46A5-A07C-10D30E78B5E8}" type="pres">
      <dgm:prSet presAssocID="{7F14057D-1A20-4F64-A110-C77AC5F00602}" presName="space" presStyleCnt="0"/>
      <dgm:spPr/>
    </dgm:pt>
    <dgm:pt modelId="{BEA164EE-1450-4AEB-9527-4E22FBF3C1A8}" type="pres">
      <dgm:prSet presAssocID="{0A954AA6-C6B0-4271-8792-CCCE30CE7D69}" presName="composite" presStyleCnt="0"/>
      <dgm:spPr/>
    </dgm:pt>
    <dgm:pt modelId="{6B33ABE5-CEF1-4B39-82C3-F1FC644C0A8F}" type="pres">
      <dgm:prSet presAssocID="{0A954AA6-C6B0-4271-8792-CCCE30CE7D69}" presName="parTx" presStyleLbl="alignNode1" presStyleIdx="2" presStyleCnt="5">
        <dgm:presLayoutVars>
          <dgm:chMax val="0"/>
          <dgm:chPref val="0"/>
        </dgm:presLayoutVars>
      </dgm:prSet>
      <dgm:spPr/>
    </dgm:pt>
    <dgm:pt modelId="{D49AD3F7-B2B6-4709-A43B-C22DEB981B39}" type="pres">
      <dgm:prSet presAssocID="{0A954AA6-C6B0-4271-8792-CCCE30CE7D69}" presName="desTx" presStyleLbl="alignAccFollowNode1" presStyleIdx="2" presStyleCnt="5">
        <dgm:presLayoutVars/>
      </dgm:prSet>
      <dgm:spPr/>
    </dgm:pt>
    <dgm:pt modelId="{C83CA8A9-5873-4873-B14F-2F0E7FB2ABCC}" type="pres">
      <dgm:prSet presAssocID="{7635DF39-FFCE-4F67-A43A-C3F7B847830D}" presName="space" presStyleCnt="0"/>
      <dgm:spPr/>
    </dgm:pt>
    <dgm:pt modelId="{952DF76F-9AB8-4BB6-B004-372FA36D16E3}" type="pres">
      <dgm:prSet presAssocID="{1E1BD5C7-7E98-4E9C-980A-6231C710F86D}" presName="composite" presStyleCnt="0"/>
      <dgm:spPr/>
    </dgm:pt>
    <dgm:pt modelId="{4AE355A7-3A54-47B1-8CB5-F35120F77B1B}" type="pres">
      <dgm:prSet presAssocID="{1E1BD5C7-7E98-4E9C-980A-6231C710F86D}" presName="parTx" presStyleLbl="alignNode1" presStyleIdx="3" presStyleCnt="5">
        <dgm:presLayoutVars>
          <dgm:chMax val="0"/>
          <dgm:chPref val="0"/>
        </dgm:presLayoutVars>
      </dgm:prSet>
      <dgm:spPr/>
    </dgm:pt>
    <dgm:pt modelId="{C0A30CE6-D937-498A-8D1C-AB49CDB4AE52}" type="pres">
      <dgm:prSet presAssocID="{1E1BD5C7-7E98-4E9C-980A-6231C710F86D}" presName="desTx" presStyleLbl="alignAccFollowNode1" presStyleIdx="3" presStyleCnt="5">
        <dgm:presLayoutVars/>
      </dgm:prSet>
      <dgm:spPr/>
    </dgm:pt>
    <dgm:pt modelId="{5F52C0BF-6756-4EC5-B609-DFC97E73A4A5}" type="pres">
      <dgm:prSet presAssocID="{BDC49242-DD3A-494A-A4AF-E750AD6D3DAB}" presName="space" presStyleCnt="0"/>
      <dgm:spPr/>
    </dgm:pt>
    <dgm:pt modelId="{F042507F-C824-490E-948D-BDF8D9C669BD}" type="pres">
      <dgm:prSet presAssocID="{13416990-6629-4AE4-B0B2-7DE8418884DB}" presName="composite" presStyleCnt="0"/>
      <dgm:spPr/>
    </dgm:pt>
    <dgm:pt modelId="{1D3D5FCC-5789-4468-99A6-5D6A676B6013}" type="pres">
      <dgm:prSet presAssocID="{13416990-6629-4AE4-B0B2-7DE8418884DB}" presName="parTx" presStyleLbl="alignNode1" presStyleIdx="4" presStyleCnt="5">
        <dgm:presLayoutVars>
          <dgm:chMax val="0"/>
          <dgm:chPref val="0"/>
        </dgm:presLayoutVars>
      </dgm:prSet>
      <dgm:spPr/>
    </dgm:pt>
    <dgm:pt modelId="{44C7D37A-568B-4A53-88BE-8330DEF7D4A3}" type="pres">
      <dgm:prSet presAssocID="{13416990-6629-4AE4-B0B2-7DE8418884DB}" presName="desTx" presStyleLbl="alignAccFollowNode1" presStyleIdx="4" presStyleCnt="5">
        <dgm:presLayoutVars/>
      </dgm:prSet>
      <dgm:spPr/>
    </dgm:pt>
  </dgm:ptLst>
  <dgm:cxnLst>
    <dgm:cxn modelId="{4A7F6715-186E-49A7-B901-131CC9610C6D}" srcId="{0DD8915E-DC14-41D6-9BB5-F49E1C265163}" destId="{CEA68BC1-0214-475A-AAEB-F2C106BEDF3D}" srcOrd="0" destOrd="0" parTransId="{D39F5498-D166-4D4F-959E-220D13F281F2}" sibTransId="{D52D63DB-7300-43C9-9B4D-DCAB119753ED}"/>
    <dgm:cxn modelId="{88C0D421-0F9D-49BA-8817-FC936CC87FAC}" type="presOf" srcId="{B45FF3C1-5A75-4E4C-B2B6-84B0FAC421C2}" destId="{8382FB71-379A-4A42-BEC2-AAF439B565D5}" srcOrd="0" destOrd="0" presId="urn:microsoft.com/office/officeart/2016/7/layout/HorizontalActionList"/>
    <dgm:cxn modelId="{13126A2F-129D-4762-93CF-9798949EB589}" srcId="{0DD8915E-DC14-41D6-9BB5-F49E1C265163}" destId="{57B30C7E-2C98-474C-972A-4A9F013596F6}" srcOrd="1" destOrd="0" parTransId="{3C56CB1B-7905-41E8-90E6-A55A14BA7821}" sibTransId="{7F14057D-1A20-4F64-A110-C77AC5F00602}"/>
    <dgm:cxn modelId="{61DE8435-87FC-4ED8-A1D9-A0E36224C192}" srcId="{0DD8915E-DC14-41D6-9BB5-F49E1C265163}" destId="{0A954AA6-C6B0-4271-8792-CCCE30CE7D69}" srcOrd="2" destOrd="0" parTransId="{81CA91A9-12C9-4000-A833-6528B617CCA1}" sibTransId="{7635DF39-FFCE-4F67-A43A-C3F7B847830D}"/>
    <dgm:cxn modelId="{DA65D739-98AB-49B5-B28F-78D06B43157F}" srcId="{1E1BD5C7-7E98-4E9C-980A-6231C710F86D}" destId="{A0B60079-4AAF-49AC-8F08-8A2DFAEE29DB}" srcOrd="0" destOrd="0" parTransId="{94E190C2-DE76-4E92-9B8B-12C8AC85398D}" sibTransId="{B3783AFC-A7BD-4A0E-8A53-49FBB33EB50F}"/>
    <dgm:cxn modelId="{711E093C-AD42-45A4-8D40-A2D39702062E}" srcId="{13416990-6629-4AE4-B0B2-7DE8418884DB}" destId="{8FE81FEC-2664-411F-AEB3-065F29F52751}" srcOrd="0" destOrd="0" parTransId="{BCBC007E-0269-421B-9C41-DE26D5C3A822}" sibTransId="{80230EB7-7230-4881-A631-309C07417378}"/>
    <dgm:cxn modelId="{F291143C-5080-4FD6-BEEA-B126FBAFEC70}" srcId="{0DD8915E-DC14-41D6-9BB5-F49E1C265163}" destId="{1E1BD5C7-7E98-4E9C-980A-6231C710F86D}" srcOrd="3" destOrd="0" parTransId="{63D0BD99-D324-4743-A063-0F16264E6A03}" sibTransId="{BDC49242-DD3A-494A-A4AF-E750AD6D3DAB}"/>
    <dgm:cxn modelId="{7AF7564A-7BD3-438E-9B3C-14BD86824042}" type="presOf" srcId="{57B30C7E-2C98-474C-972A-4A9F013596F6}" destId="{1F484571-9C36-4EBC-94E8-740ECF59A9E8}" srcOrd="0" destOrd="0" presId="urn:microsoft.com/office/officeart/2016/7/layout/HorizontalActionList"/>
    <dgm:cxn modelId="{6AFDC150-9F77-4A36-A180-B36F17F720D5}" type="presOf" srcId="{1E1BD5C7-7E98-4E9C-980A-6231C710F86D}" destId="{4AE355A7-3A54-47B1-8CB5-F35120F77B1B}" srcOrd="0" destOrd="0" presId="urn:microsoft.com/office/officeart/2016/7/layout/HorizontalActionList"/>
    <dgm:cxn modelId="{9C4BCC70-6D73-47C9-B488-C135FF971FCD}" type="presOf" srcId="{13416990-6629-4AE4-B0B2-7DE8418884DB}" destId="{1D3D5FCC-5789-4468-99A6-5D6A676B6013}" srcOrd="0" destOrd="0" presId="urn:microsoft.com/office/officeart/2016/7/layout/HorizontalActionList"/>
    <dgm:cxn modelId="{E6E94786-140A-4645-ACBD-B11A56308E02}" srcId="{CEA68BC1-0214-475A-AAEB-F2C106BEDF3D}" destId="{6E78410F-604C-43A6-A991-1F6A0685C76E}" srcOrd="0" destOrd="0" parTransId="{B87758DC-95B9-415D-8FA2-3A592F03EEB6}" sibTransId="{81ADE71D-3BBC-45B9-8FE7-89C53F21FB8E}"/>
    <dgm:cxn modelId="{77938B8A-5AD8-4A5E-A030-55E04EAC32E6}" type="presOf" srcId="{6E78410F-604C-43A6-A991-1F6A0685C76E}" destId="{910C52EF-D1F5-4581-A150-24B263AF9343}" srcOrd="0" destOrd="0" presId="urn:microsoft.com/office/officeart/2016/7/layout/HorizontalActionList"/>
    <dgm:cxn modelId="{E440549C-0098-4200-80A6-FF88137F160F}" type="presOf" srcId="{0DD8915E-DC14-41D6-9BB5-F49E1C265163}" destId="{917788B4-4702-452B-A9BF-BD370AC7C91D}" srcOrd="0" destOrd="0" presId="urn:microsoft.com/office/officeart/2016/7/layout/HorizontalActionList"/>
    <dgm:cxn modelId="{B33405B2-B51D-4E21-BC61-F0A17B517544}" type="presOf" srcId="{A0B60079-4AAF-49AC-8F08-8A2DFAEE29DB}" destId="{C0A30CE6-D937-498A-8D1C-AB49CDB4AE52}" srcOrd="0" destOrd="0" presId="urn:microsoft.com/office/officeart/2016/7/layout/HorizontalActionList"/>
    <dgm:cxn modelId="{D6AF6FC0-4B56-4246-AC09-69D41F1CFC6B}" srcId="{57B30C7E-2C98-474C-972A-4A9F013596F6}" destId="{B45FF3C1-5A75-4E4C-B2B6-84B0FAC421C2}" srcOrd="0" destOrd="0" parTransId="{34A81C80-FF70-48EA-B442-BDB1EF403754}" sibTransId="{5B9815BA-8A8F-4251-B182-AD39A4FE26DD}"/>
    <dgm:cxn modelId="{B4983ACB-8E8C-4A2A-9B18-8617D7E17A77}" type="presOf" srcId="{838BD54C-88AD-40D7-AF5F-AB65EB0898A5}" destId="{D49AD3F7-B2B6-4709-A43B-C22DEB981B39}" srcOrd="0" destOrd="0" presId="urn:microsoft.com/office/officeart/2016/7/layout/HorizontalActionList"/>
    <dgm:cxn modelId="{F287A5D1-1293-47FF-AD35-F35BD7DB7217}" type="presOf" srcId="{8FE81FEC-2664-411F-AEB3-065F29F52751}" destId="{44C7D37A-568B-4A53-88BE-8330DEF7D4A3}" srcOrd="0" destOrd="0" presId="urn:microsoft.com/office/officeart/2016/7/layout/HorizontalActionList"/>
    <dgm:cxn modelId="{9AF54BDB-DAB3-4B24-A529-369FFC39451F}" type="presOf" srcId="{0A954AA6-C6B0-4271-8792-CCCE30CE7D69}" destId="{6B33ABE5-CEF1-4B39-82C3-F1FC644C0A8F}" srcOrd="0" destOrd="0" presId="urn:microsoft.com/office/officeart/2016/7/layout/HorizontalActionList"/>
    <dgm:cxn modelId="{E3F2F5EC-16B1-4C58-9182-F30E78C8D17D}" type="presOf" srcId="{CEA68BC1-0214-475A-AAEB-F2C106BEDF3D}" destId="{80A1A6DF-0273-4C9F-A1CF-A320F9DB6FD1}" srcOrd="0" destOrd="0" presId="urn:microsoft.com/office/officeart/2016/7/layout/HorizontalActionList"/>
    <dgm:cxn modelId="{122438FB-0EB1-4DC7-B97A-C5EDE3236321}" srcId="{0A954AA6-C6B0-4271-8792-CCCE30CE7D69}" destId="{838BD54C-88AD-40D7-AF5F-AB65EB0898A5}" srcOrd="0" destOrd="0" parTransId="{FD106F30-FED7-4A4D-9063-A51FC1861B8D}" sibTransId="{C5AC6457-3C00-4583-9061-8DA5017D63FF}"/>
    <dgm:cxn modelId="{88C7DEFE-ACEF-4A9F-B154-781CBBFCBE18}" srcId="{0DD8915E-DC14-41D6-9BB5-F49E1C265163}" destId="{13416990-6629-4AE4-B0B2-7DE8418884DB}" srcOrd="4" destOrd="0" parTransId="{180D8207-97DB-48B4-AFB6-E1571502D51D}" sibTransId="{355D6E8A-518E-4B49-955A-8C7CE0CBDA24}"/>
    <dgm:cxn modelId="{33ECD332-58AF-4E88-A500-D1240A9110AD}" type="presParOf" srcId="{917788B4-4702-452B-A9BF-BD370AC7C91D}" destId="{54C7622E-B3EE-4BFC-B751-4B261C400F01}" srcOrd="0" destOrd="0" presId="urn:microsoft.com/office/officeart/2016/7/layout/HorizontalActionList"/>
    <dgm:cxn modelId="{235818C5-3573-4908-AEE0-3A7896555462}" type="presParOf" srcId="{54C7622E-B3EE-4BFC-B751-4B261C400F01}" destId="{80A1A6DF-0273-4C9F-A1CF-A320F9DB6FD1}" srcOrd="0" destOrd="0" presId="urn:microsoft.com/office/officeart/2016/7/layout/HorizontalActionList"/>
    <dgm:cxn modelId="{33438145-C485-436C-AD90-2BC58FD45BD2}" type="presParOf" srcId="{54C7622E-B3EE-4BFC-B751-4B261C400F01}" destId="{910C52EF-D1F5-4581-A150-24B263AF9343}" srcOrd="1" destOrd="0" presId="urn:microsoft.com/office/officeart/2016/7/layout/HorizontalActionList"/>
    <dgm:cxn modelId="{0EA76779-6AA3-4942-8892-7B9CDEB74548}" type="presParOf" srcId="{917788B4-4702-452B-A9BF-BD370AC7C91D}" destId="{06DEF15E-2A95-4424-9CA3-93FFF5A22F97}" srcOrd="1" destOrd="0" presId="urn:microsoft.com/office/officeart/2016/7/layout/HorizontalActionList"/>
    <dgm:cxn modelId="{57A61824-4682-4CED-A1C9-A568972EE94D}" type="presParOf" srcId="{917788B4-4702-452B-A9BF-BD370AC7C91D}" destId="{0D1CB9BF-C612-4FA5-A8ED-CBAA77D93857}" srcOrd="2" destOrd="0" presId="urn:microsoft.com/office/officeart/2016/7/layout/HorizontalActionList"/>
    <dgm:cxn modelId="{7A2FA531-FB20-457D-BFF0-44C485415D15}" type="presParOf" srcId="{0D1CB9BF-C612-4FA5-A8ED-CBAA77D93857}" destId="{1F484571-9C36-4EBC-94E8-740ECF59A9E8}" srcOrd="0" destOrd="0" presId="urn:microsoft.com/office/officeart/2016/7/layout/HorizontalActionList"/>
    <dgm:cxn modelId="{9BCEDA81-6667-4C17-AFA8-2C42082BF207}" type="presParOf" srcId="{0D1CB9BF-C612-4FA5-A8ED-CBAA77D93857}" destId="{8382FB71-379A-4A42-BEC2-AAF439B565D5}" srcOrd="1" destOrd="0" presId="urn:microsoft.com/office/officeart/2016/7/layout/HorizontalActionList"/>
    <dgm:cxn modelId="{5A057344-D843-4EDB-84B0-60D5D1347B9F}" type="presParOf" srcId="{917788B4-4702-452B-A9BF-BD370AC7C91D}" destId="{CEAD898F-DA15-46A5-A07C-10D30E78B5E8}" srcOrd="3" destOrd="0" presId="urn:microsoft.com/office/officeart/2016/7/layout/HorizontalActionList"/>
    <dgm:cxn modelId="{8508FC8E-9136-4A97-9AA3-FFDDDB3B40AE}" type="presParOf" srcId="{917788B4-4702-452B-A9BF-BD370AC7C91D}" destId="{BEA164EE-1450-4AEB-9527-4E22FBF3C1A8}" srcOrd="4" destOrd="0" presId="urn:microsoft.com/office/officeart/2016/7/layout/HorizontalActionList"/>
    <dgm:cxn modelId="{657D2BC0-01E3-4AB6-A185-AF8A8BDB41EA}" type="presParOf" srcId="{BEA164EE-1450-4AEB-9527-4E22FBF3C1A8}" destId="{6B33ABE5-CEF1-4B39-82C3-F1FC644C0A8F}" srcOrd="0" destOrd="0" presId="urn:microsoft.com/office/officeart/2016/7/layout/HorizontalActionList"/>
    <dgm:cxn modelId="{D58411C6-0DF5-4662-9901-DA23240E83B9}" type="presParOf" srcId="{BEA164EE-1450-4AEB-9527-4E22FBF3C1A8}" destId="{D49AD3F7-B2B6-4709-A43B-C22DEB981B39}" srcOrd="1" destOrd="0" presId="urn:microsoft.com/office/officeart/2016/7/layout/HorizontalActionList"/>
    <dgm:cxn modelId="{3F6A4F5F-E2A5-4931-86E6-12BB70DD5E96}" type="presParOf" srcId="{917788B4-4702-452B-A9BF-BD370AC7C91D}" destId="{C83CA8A9-5873-4873-B14F-2F0E7FB2ABCC}" srcOrd="5" destOrd="0" presId="urn:microsoft.com/office/officeart/2016/7/layout/HorizontalActionList"/>
    <dgm:cxn modelId="{4C32C92D-DDF9-49A1-AF89-0235CF9C71B7}" type="presParOf" srcId="{917788B4-4702-452B-A9BF-BD370AC7C91D}" destId="{952DF76F-9AB8-4BB6-B004-372FA36D16E3}" srcOrd="6" destOrd="0" presId="urn:microsoft.com/office/officeart/2016/7/layout/HorizontalActionList"/>
    <dgm:cxn modelId="{57417539-B51B-4234-AEE5-F533ECC107BB}" type="presParOf" srcId="{952DF76F-9AB8-4BB6-B004-372FA36D16E3}" destId="{4AE355A7-3A54-47B1-8CB5-F35120F77B1B}" srcOrd="0" destOrd="0" presId="urn:microsoft.com/office/officeart/2016/7/layout/HorizontalActionList"/>
    <dgm:cxn modelId="{17742994-33B7-461E-8138-938D77B15D79}" type="presParOf" srcId="{952DF76F-9AB8-4BB6-B004-372FA36D16E3}" destId="{C0A30CE6-D937-498A-8D1C-AB49CDB4AE52}" srcOrd="1" destOrd="0" presId="urn:microsoft.com/office/officeart/2016/7/layout/HorizontalActionList"/>
    <dgm:cxn modelId="{63E4F875-88CC-449C-98C8-8CCD36740115}" type="presParOf" srcId="{917788B4-4702-452B-A9BF-BD370AC7C91D}" destId="{5F52C0BF-6756-4EC5-B609-DFC97E73A4A5}" srcOrd="7" destOrd="0" presId="urn:microsoft.com/office/officeart/2016/7/layout/HorizontalActionList"/>
    <dgm:cxn modelId="{008A04F8-CCA8-463D-A028-8F7B8B5DED82}" type="presParOf" srcId="{917788B4-4702-452B-A9BF-BD370AC7C91D}" destId="{F042507F-C824-490E-948D-BDF8D9C669BD}" srcOrd="8" destOrd="0" presId="urn:microsoft.com/office/officeart/2016/7/layout/HorizontalActionList"/>
    <dgm:cxn modelId="{1AE7904C-A54A-4252-8559-6AFDB410BC10}" type="presParOf" srcId="{F042507F-C824-490E-948D-BDF8D9C669BD}" destId="{1D3D5FCC-5789-4468-99A6-5D6A676B6013}" srcOrd="0" destOrd="0" presId="urn:microsoft.com/office/officeart/2016/7/layout/HorizontalActionList"/>
    <dgm:cxn modelId="{52C4214A-785F-4BE4-BD04-5A0C4ABD5272}" type="presParOf" srcId="{F042507F-C824-490E-948D-BDF8D9C669BD}" destId="{44C7D37A-568B-4A53-88BE-8330DEF7D4A3}"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1A6DF-0273-4C9F-A1CF-A320F9DB6FD1}">
      <dsp:nvSpPr>
        <dsp:cNvPr id="0" name=""/>
        <dsp:cNvSpPr/>
      </dsp:nvSpPr>
      <dsp:spPr>
        <a:xfrm>
          <a:off x="4869" y="422357"/>
          <a:ext cx="2091607" cy="62748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rtlCol="0" anchor="ctr" anchorCtr="0">
          <a:noAutofit/>
        </a:bodyPr>
        <a:lstStyle/>
        <a:p>
          <a:pPr marL="0" lvl="0" indent="0" algn="ctr" defTabSz="933450" rtl="0">
            <a:lnSpc>
              <a:spcPct val="90000"/>
            </a:lnSpc>
            <a:spcBef>
              <a:spcPct val="0"/>
            </a:spcBef>
            <a:spcAft>
              <a:spcPct val="35000"/>
            </a:spcAft>
            <a:buNone/>
          </a:pPr>
          <a:r>
            <a:rPr lang="fr-FR" sz="2100" b="1" kern="1200" noProof="0" dirty="0">
              <a:latin typeface="+mj-lt"/>
            </a:rPr>
            <a:t>Etape1</a:t>
          </a:r>
        </a:p>
      </dsp:txBody>
      <dsp:txXfrm>
        <a:off x="4869" y="422357"/>
        <a:ext cx="2091607" cy="627482"/>
      </dsp:txXfrm>
    </dsp:sp>
    <dsp:sp modelId="{910C52EF-D1F5-4581-A150-24B263AF9343}">
      <dsp:nvSpPr>
        <dsp:cNvPr id="0" name=""/>
        <dsp:cNvSpPr/>
      </dsp:nvSpPr>
      <dsp:spPr>
        <a:xfrm>
          <a:off x="4869" y="1049839"/>
          <a:ext cx="2091607" cy="31439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rtlCol="0" anchor="t" anchorCtr="0">
          <a:noAutofit/>
        </a:bodyPr>
        <a:lstStyle/>
        <a:p>
          <a:pPr marL="0" lvl="0" indent="0" algn="ctr" defTabSz="800100" rtl="0">
            <a:lnSpc>
              <a:spcPct val="100000"/>
            </a:lnSpc>
            <a:spcBef>
              <a:spcPct val="0"/>
            </a:spcBef>
            <a:spcAft>
              <a:spcPct val="35000"/>
            </a:spcAft>
            <a:buNone/>
          </a:pPr>
          <a:r>
            <a:rPr lang="fr-FR" sz="1800" b="0" i="0" kern="1200" dirty="0"/>
            <a:t>Analyse approfondie des besoins des responsables pédagogiques et des étudiants</a:t>
          </a:r>
          <a:endParaRPr lang="fr-FR" sz="1800" kern="1200" noProof="0" dirty="0">
            <a:latin typeface="Calibri" charset="0"/>
            <a:ea typeface="Calibri" charset="0"/>
            <a:cs typeface="Calibri" charset="0"/>
          </a:endParaRPr>
        </a:p>
      </dsp:txBody>
      <dsp:txXfrm>
        <a:off x="4869" y="1049839"/>
        <a:ext cx="2091607" cy="3143971"/>
      </dsp:txXfrm>
    </dsp:sp>
    <dsp:sp modelId="{1F484571-9C36-4EBC-94E8-740ECF59A9E8}">
      <dsp:nvSpPr>
        <dsp:cNvPr id="0" name=""/>
        <dsp:cNvSpPr/>
      </dsp:nvSpPr>
      <dsp:spPr>
        <a:xfrm>
          <a:off x="2204476" y="422357"/>
          <a:ext cx="2091607" cy="627482"/>
        </a:xfrm>
        <a:prstGeom prst="rect">
          <a:avLst/>
        </a:prstGeom>
        <a:solidFill>
          <a:schemeClr val="accent2">
            <a:hueOff val="469008"/>
            <a:satOff val="8545"/>
            <a:lumOff val="1863"/>
            <a:alphaOff val="0"/>
          </a:schemeClr>
        </a:solidFill>
        <a:ln w="12700" cap="flat" cmpd="sng" algn="ctr">
          <a:solidFill>
            <a:schemeClr val="accent2">
              <a:hueOff val="469008"/>
              <a:satOff val="8545"/>
              <a:lumOff val="18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rtlCol="0" anchor="ctr" anchorCtr="0">
          <a:noAutofit/>
        </a:bodyPr>
        <a:lstStyle/>
        <a:p>
          <a:pPr marL="0" lvl="0" indent="0" algn="ctr" defTabSz="889000" rtl="0">
            <a:lnSpc>
              <a:spcPct val="90000"/>
            </a:lnSpc>
            <a:spcBef>
              <a:spcPct val="0"/>
            </a:spcBef>
            <a:spcAft>
              <a:spcPct val="35000"/>
            </a:spcAft>
            <a:buNone/>
          </a:pPr>
          <a:r>
            <a:rPr lang="fr-FR" sz="2000" b="1" kern="1200" noProof="0" dirty="0">
              <a:latin typeface="+mj-lt"/>
              <a:ea typeface="Calibri" charset="0"/>
              <a:cs typeface="Calibri" charset="0"/>
            </a:rPr>
            <a:t>Etape2</a:t>
          </a:r>
        </a:p>
      </dsp:txBody>
      <dsp:txXfrm>
        <a:off x="2204476" y="422357"/>
        <a:ext cx="2091607" cy="627482"/>
      </dsp:txXfrm>
    </dsp:sp>
    <dsp:sp modelId="{8382FB71-379A-4A42-BEC2-AAF439B565D5}">
      <dsp:nvSpPr>
        <dsp:cNvPr id="0" name=""/>
        <dsp:cNvSpPr/>
      </dsp:nvSpPr>
      <dsp:spPr>
        <a:xfrm>
          <a:off x="2204476" y="1049839"/>
          <a:ext cx="2091607" cy="3143971"/>
        </a:xfrm>
        <a:prstGeom prst="rect">
          <a:avLst/>
        </a:prstGeom>
        <a:solidFill>
          <a:schemeClr val="accent2">
            <a:tint val="40000"/>
            <a:alpha val="90000"/>
            <a:hueOff val="699602"/>
            <a:satOff val="10600"/>
            <a:lumOff val="956"/>
            <a:alphaOff val="0"/>
          </a:schemeClr>
        </a:solidFill>
        <a:ln w="12700" cap="flat" cmpd="sng" algn="ctr">
          <a:solidFill>
            <a:schemeClr val="accent2">
              <a:tint val="40000"/>
              <a:alpha val="90000"/>
              <a:hueOff val="699602"/>
              <a:satOff val="10600"/>
              <a:lumOff val="9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rtlCol="0" anchor="t" anchorCtr="0">
          <a:noAutofit/>
        </a:bodyPr>
        <a:lstStyle/>
        <a:p>
          <a:pPr marL="0" lvl="0" indent="0" algn="ctr" defTabSz="800100" rtl="0">
            <a:lnSpc>
              <a:spcPct val="100000"/>
            </a:lnSpc>
            <a:spcBef>
              <a:spcPct val="0"/>
            </a:spcBef>
            <a:spcAft>
              <a:spcPct val="35000"/>
            </a:spcAft>
            <a:buNone/>
          </a:pPr>
          <a:r>
            <a:rPr lang="fr-FR" sz="1800" b="0" i="0" kern="1200" dirty="0"/>
            <a:t>Conception d'une base de données robuste pour stocker les informations académiques et relatives aux absences</a:t>
          </a:r>
          <a:endParaRPr lang="fr-FR" sz="1800" kern="1200" noProof="0" dirty="0">
            <a:latin typeface="Calibri" charset="0"/>
            <a:ea typeface="Calibri" charset="0"/>
            <a:cs typeface="Calibri" charset="0"/>
          </a:endParaRPr>
        </a:p>
      </dsp:txBody>
      <dsp:txXfrm>
        <a:off x="2204476" y="1049839"/>
        <a:ext cx="2091607" cy="3143971"/>
      </dsp:txXfrm>
    </dsp:sp>
    <dsp:sp modelId="{6B33ABE5-CEF1-4B39-82C3-F1FC644C0A8F}">
      <dsp:nvSpPr>
        <dsp:cNvPr id="0" name=""/>
        <dsp:cNvSpPr/>
      </dsp:nvSpPr>
      <dsp:spPr>
        <a:xfrm>
          <a:off x="4404083" y="422357"/>
          <a:ext cx="2091607" cy="627482"/>
        </a:xfrm>
        <a:prstGeom prst="rect">
          <a:avLst/>
        </a:prstGeom>
        <a:solidFill>
          <a:schemeClr val="accent2">
            <a:hueOff val="938015"/>
            <a:satOff val="17090"/>
            <a:lumOff val="3726"/>
            <a:alphaOff val="0"/>
          </a:schemeClr>
        </a:solidFill>
        <a:ln w="12700" cap="flat" cmpd="sng" algn="ctr">
          <a:solidFill>
            <a:schemeClr val="accent2">
              <a:hueOff val="938015"/>
              <a:satOff val="17090"/>
              <a:lumOff val="3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rtlCol="0" anchor="ctr" anchorCtr="0">
          <a:noAutofit/>
        </a:bodyPr>
        <a:lstStyle/>
        <a:p>
          <a:pPr marL="0" lvl="0" indent="0" algn="ctr" defTabSz="933450" rtl="0">
            <a:lnSpc>
              <a:spcPct val="90000"/>
            </a:lnSpc>
            <a:spcBef>
              <a:spcPct val="0"/>
            </a:spcBef>
            <a:spcAft>
              <a:spcPct val="35000"/>
            </a:spcAft>
            <a:buNone/>
          </a:pPr>
          <a:r>
            <a:rPr lang="fr-FR" sz="2100" b="1" kern="1200" noProof="0">
              <a:latin typeface="+mj-lt"/>
              <a:ea typeface="Calibri" charset="0"/>
              <a:cs typeface="Calibri" charset="0"/>
            </a:rPr>
            <a:t>Etape3</a:t>
          </a:r>
          <a:endParaRPr lang="fr-FR" sz="2100" b="1" kern="1200" noProof="0" dirty="0">
            <a:latin typeface="+mj-lt"/>
            <a:ea typeface="Calibri" charset="0"/>
            <a:cs typeface="Calibri" charset="0"/>
          </a:endParaRPr>
        </a:p>
      </dsp:txBody>
      <dsp:txXfrm>
        <a:off x="4404083" y="422357"/>
        <a:ext cx="2091607" cy="627482"/>
      </dsp:txXfrm>
    </dsp:sp>
    <dsp:sp modelId="{D49AD3F7-B2B6-4709-A43B-C22DEB981B39}">
      <dsp:nvSpPr>
        <dsp:cNvPr id="0" name=""/>
        <dsp:cNvSpPr/>
      </dsp:nvSpPr>
      <dsp:spPr>
        <a:xfrm>
          <a:off x="4404083" y="1049839"/>
          <a:ext cx="2091607" cy="3143971"/>
        </a:xfrm>
        <a:prstGeom prst="rect">
          <a:avLst/>
        </a:prstGeom>
        <a:solidFill>
          <a:schemeClr val="accent2">
            <a:tint val="40000"/>
            <a:alpha val="90000"/>
            <a:hueOff val="1399204"/>
            <a:satOff val="21201"/>
            <a:lumOff val="1912"/>
            <a:alphaOff val="0"/>
          </a:schemeClr>
        </a:solidFill>
        <a:ln w="12700" cap="flat" cmpd="sng" algn="ctr">
          <a:solidFill>
            <a:schemeClr val="accent2">
              <a:tint val="40000"/>
              <a:alpha val="90000"/>
              <a:hueOff val="1399204"/>
              <a:satOff val="21201"/>
              <a:lumOff val="19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rtlCol="0" anchor="t" anchorCtr="0">
          <a:noAutofit/>
        </a:bodyPr>
        <a:lstStyle/>
        <a:p>
          <a:pPr marL="0" lvl="0" indent="0" algn="ctr" defTabSz="800100" rtl="0">
            <a:lnSpc>
              <a:spcPct val="100000"/>
            </a:lnSpc>
            <a:spcBef>
              <a:spcPct val="0"/>
            </a:spcBef>
            <a:spcAft>
              <a:spcPct val="35000"/>
            </a:spcAft>
            <a:buNone/>
          </a:pPr>
          <a:r>
            <a:rPr lang="fr-FR" sz="1800" b="0" i="0" kern="1200" dirty="0"/>
            <a:t>Détermination des différentes fonctionnalités à intégrer à la plateforme et des différentes technologies à utiliser pour ce faire</a:t>
          </a:r>
          <a:endParaRPr lang="fr-FR" sz="1800" kern="1200" noProof="0" dirty="0">
            <a:latin typeface="Calibri" charset="0"/>
            <a:ea typeface="Calibri" charset="0"/>
            <a:cs typeface="Calibri" charset="0"/>
          </a:endParaRPr>
        </a:p>
      </dsp:txBody>
      <dsp:txXfrm>
        <a:off x="4404083" y="1049839"/>
        <a:ext cx="2091607" cy="3143971"/>
      </dsp:txXfrm>
    </dsp:sp>
    <dsp:sp modelId="{4AE355A7-3A54-47B1-8CB5-F35120F77B1B}">
      <dsp:nvSpPr>
        <dsp:cNvPr id="0" name=""/>
        <dsp:cNvSpPr/>
      </dsp:nvSpPr>
      <dsp:spPr>
        <a:xfrm>
          <a:off x="6603691" y="422357"/>
          <a:ext cx="2091607" cy="627482"/>
        </a:xfrm>
        <a:prstGeom prst="rect">
          <a:avLst/>
        </a:prstGeom>
        <a:solidFill>
          <a:schemeClr val="accent2">
            <a:hueOff val="1407023"/>
            <a:satOff val="25635"/>
            <a:lumOff val="5589"/>
            <a:alphaOff val="0"/>
          </a:schemeClr>
        </a:solidFill>
        <a:ln w="12700" cap="flat" cmpd="sng" algn="ctr">
          <a:solidFill>
            <a:schemeClr val="accent2">
              <a:hueOff val="1407023"/>
              <a:satOff val="25635"/>
              <a:lumOff val="55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rtlCol="0" anchor="ctr" anchorCtr="0">
          <a:noAutofit/>
        </a:bodyPr>
        <a:lstStyle/>
        <a:p>
          <a:pPr marL="0" lvl="0" indent="0" algn="ctr" defTabSz="889000" rtl="0">
            <a:lnSpc>
              <a:spcPct val="90000"/>
            </a:lnSpc>
            <a:spcBef>
              <a:spcPct val="0"/>
            </a:spcBef>
            <a:spcAft>
              <a:spcPct val="35000"/>
            </a:spcAft>
            <a:buNone/>
          </a:pPr>
          <a:r>
            <a:rPr lang="fr-FR" sz="2000" b="1" kern="1200" noProof="0" dirty="0">
              <a:latin typeface="+mj-lt"/>
              <a:ea typeface="Calibri" charset="0"/>
              <a:cs typeface="Calibri" charset="0"/>
            </a:rPr>
            <a:t>Etape4</a:t>
          </a:r>
        </a:p>
      </dsp:txBody>
      <dsp:txXfrm>
        <a:off x="6603691" y="422357"/>
        <a:ext cx="2091607" cy="627482"/>
      </dsp:txXfrm>
    </dsp:sp>
    <dsp:sp modelId="{C0A30CE6-D937-498A-8D1C-AB49CDB4AE52}">
      <dsp:nvSpPr>
        <dsp:cNvPr id="0" name=""/>
        <dsp:cNvSpPr/>
      </dsp:nvSpPr>
      <dsp:spPr>
        <a:xfrm>
          <a:off x="6603691" y="1049839"/>
          <a:ext cx="2091607" cy="3143971"/>
        </a:xfrm>
        <a:prstGeom prst="rect">
          <a:avLst/>
        </a:prstGeom>
        <a:solidFill>
          <a:schemeClr val="accent2">
            <a:tint val="40000"/>
            <a:alpha val="90000"/>
            <a:hueOff val="2098805"/>
            <a:satOff val="31801"/>
            <a:lumOff val="2868"/>
            <a:alphaOff val="0"/>
          </a:schemeClr>
        </a:solidFill>
        <a:ln w="12700" cap="flat" cmpd="sng" algn="ctr">
          <a:solidFill>
            <a:schemeClr val="accent2">
              <a:tint val="40000"/>
              <a:alpha val="90000"/>
              <a:hueOff val="2098805"/>
              <a:satOff val="31801"/>
              <a:lumOff val="28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rtlCol="0" anchor="t" anchorCtr="0">
          <a:noAutofit/>
        </a:bodyPr>
        <a:lstStyle/>
        <a:p>
          <a:pPr marL="0" lvl="0" indent="0" algn="ctr" defTabSz="800100" rtl="0">
            <a:lnSpc>
              <a:spcPct val="100000"/>
            </a:lnSpc>
            <a:spcBef>
              <a:spcPct val="0"/>
            </a:spcBef>
            <a:spcAft>
              <a:spcPct val="35000"/>
            </a:spcAft>
            <a:buNone/>
          </a:pPr>
          <a:r>
            <a:rPr lang="fr-FR" sz="1800" b="0" i="0" kern="1200" dirty="0"/>
            <a:t>Développement de l'interface utilisateur en collaboration avec les parties prenantes pour assurer une expérience utilisateur optimale</a:t>
          </a:r>
          <a:endParaRPr lang="fr-FR" sz="1800" kern="1200" noProof="0" dirty="0">
            <a:latin typeface="Calibri" charset="0"/>
            <a:ea typeface="Calibri" charset="0"/>
            <a:cs typeface="Calibri" charset="0"/>
          </a:endParaRPr>
        </a:p>
      </dsp:txBody>
      <dsp:txXfrm>
        <a:off x="6603691" y="1049839"/>
        <a:ext cx="2091607" cy="3143971"/>
      </dsp:txXfrm>
    </dsp:sp>
    <dsp:sp modelId="{1D3D5FCC-5789-4468-99A6-5D6A676B6013}">
      <dsp:nvSpPr>
        <dsp:cNvPr id="0" name=""/>
        <dsp:cNvSpPr/>
      </dsp:nvSpPr>
      <dsp:spPr>
        <a:xfrm>
          <a:off x="8803298" y="422357"/>
          <a:ext cx="2091607" cy="627482"/>
        </a:xfrm>
        <a:prstGeom prst="rect">
          <a:avLst/>
        </a:prstGeom>
        <a:solidFill>
          <a:schemeClr val="accent2">
            <a:hueOff val="1876031"/>
            <a:satOff val="34180"/>
            <a:lumOff val="7452"/>
            <a:alphaOff val="0"/>
          </a:schemeClr>
        </a:solidFill>
        <a:ln w="12700" cap="flat" cmpd="sng" algn="ctr">
          <a:solidFill>
            <a:schemeClr val="accent2">
              <a:hueOff val="1876031"/>
              <a:satOff val="34180"/>
              <a:lumOff val="74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rtlCol="0" anchor="ctr" anchorCtr="0">
          <a:noAutofit/>
        </a:bodyPr>
        <a:lstStyle/>
        <a:p>
          <a:pPr marL="0" lvl="0" indent="0" algn="ctr" defTabSz="800100" rtl="0">
            <a:lnSpc>
              <a:spcPct val="90000"/>
            </a:lnSpc>
            <a:spcBef>
              <a:spcPct val="0"/>
            </a:spcBef>
            <a:spcAft>
              <a:spcPct val="35000"/>
            </a:spcAft>
            <a:buNone/>
          </a:pPr>
          <a:r>
            <a:rPr lang="fr-FR" sz="1800" b="1" kern="1200" noProof="0" dirty="0">
              <a:latin typeface="+mj-lt"/>
              <a:ea typeface="Calibri" charset="0"/>
              <a:cs typeface="Calibri" charset="0"/>
            </a:rPr>
            <a:t>Etape5</a:t>
          </a:r>
        </a:p>
      </dsp:txBody>
      <dsp:txXfrm>
        <a:off x="8803298" y="422357"/>
        <a:ext cx="2091607" cy="627482"/>
      </dsp:txXfrm>
    </dsp:sp>
    <dsp:sp modelId="{44C7D37A-568B-4A53-88BE-8330DEF7D4A3}">
      <dsp:nvSpPr>
        <dsp:cNvPr id="0" name=""/>
        <dsp:cNvSpPr/>
      </dsp:nvSpPr>
      <dsp:spPr>
        <a:xfrm>
          <a:off x="8803298" y="1049839"/>
          <a:ext cx="2091607" cy="3143971"/>
        </a:xfrm>
        <a:prstGeom prst="rect">
          <a:avLst/>
        </a:prstGeom>
        <a:solidFill>
          <a:schemeClr val="accent2">
            <a:tint val="40000"/>
            <a:alpha val="90000"/>
            <a:hueOff val="2798407"/>
            <a:satOff val="42402"/>
            <a:lumOff val="3824"/>
            <a:alphaOff val="0"/>
          </a:schemeClr>
        </a:solidFill>
        <a:ln w="12700" cap="flat" cmpd="sng" algn="ctr">
          <a:solidFill>
            <a:schemeClr val="accent2">
              <a:tint val="40000"/>
              <a:alpha val="90000"/>
              <a:hueOff val="2798407"/>
              <a:satOff val="42402"/>
              <a:lumOff val="38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rtlCol="0" anchor="t" anchorCtr="0">
          <a:noAutofit/>
        </a:bodyPr>
        <a:lstStyle/>
        <a:p>
          <a:pPr marL="0" lvl="0" indent="0" algn="ctr" defTabSz="800100" rtl="0">
            <a:lnSpc>
              <a:spcPct val="100000"/>
            </a:lnSpc>
            <a:spcBef>
              <a:spcPct val="0"/>
            </a:spcBef>
            <a:spcAft>
              <a:spcPct val="35000"/>
            </a:spcAft>
            <a:buNone/>
          </a:pPr>
          <a:r>
            <a:rPr lang="fr-FR" sz="1800" b="0" i="0" kern="1200" dirty="0"/>
            <a:t>Tests approfondis pour garantir la fiabilité et la sécurité de la plateforme.</a:t>
          </a:r>
          <a:endParaRPr lang="fr-FR" sz="1800" kern="1200" noProof="0" dirty="0">
            <a:latin typeface="Calibri" charset="0"/>
            <a:ea typeface="Calibri" charset="0"/>
            <a:cs typeface="Calibri" charset="0"/>
          </a:endParaRPr>
        </a:p>
      </dsp:txBody>
      <dsp:txXfrm>
        <a:off x="8803298" y="1049839"/>
        <a:ext cx="2091607" cy="3143971"/>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Liste d’actions horizontale"/>
  <dgm:desc val="Utilisé pour afficher des listes d’informations non séquentielles ou groupées. Utilisation qui fonctionne avec de grandes quantités de texte. Tout le texte présente le même niveau de mise en valeur et la direction n’est pas implicite."/>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8A00FFB-004C-4DD3-B844-919879EB20B3}" type="datetime1">
              <a:rPr lang="fr-FR" smtClean="0"/>
              <a:t>09/08/2023</a:t>
            </a:fld>
            <a:endParaRPr lang="fr-FR"/>
          </a:p>
        </p:txBody>
      </p:sp>
      <p:sp>
        <p:nvSpPr>
          <p:cNvPr id="4" name="Espace réservé du pied de page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DE7DFA-63CC-4ED7-B30E-ACF88B4B8932}" type="slidenum">
              <a:rPr lang="fr-FR" smtClean="0"/>
              <a:t>‹N°›</a:t>
            </a:fld>
            <a:endParaRPr lang="fr-FR"/>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31B7C63-1C5E-4750-B578-54929C1B486A}" type="datetime1">
              <a:rPr lang="fr-FR" noProof="0" smtClean="0"/>
              <a:t>09/08/2023</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8C5307-140F-447F-BCBA-BB92E3A2906B}" type="slidenum">
              <a:rPr lang="fr-FR" noProof="0" smtClean="0"/>
              <a:t>‹N°›</a:t>
            </a:fld>
            <a:endParaRPr lang="fr-FR" noProof="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798C5307-140F-447F-BCBA-BB92E3A2906B}" type="slidenum">
              <a:rPr lang="fr-FR" smtClean="0"/>
              <a:t>1</a:t>
            </a:fld>
            <a:endParaRPr lang="fr-FR"/>
          </a:p>
        </p:txBody>
      </p:sp>
    </p:spTree>
    <p:extLst>
      <p:ext uri="{BB962C8B-B14F-4D97-AF65-F5344CB8AC3E}">
        <p14:creationId xmlns:p14="http://schemas.microsoft.com/office/powerpoint/2010/main" val="3616280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798C5307-140F-447F-BCBA-BB92E3A2906B}" type="slidenum">
              <a:rPr lang="fr-FR" smtClean="0"/>
              <a:t>15</a:t>
            </a:fld>
            <a:endParaRPr lang="fr-FR"/>
          </a:p>
        </p:txBody>
      </p:sp>
    </p:spTree>
    <p:extLst>
      <p:ext uri="{BB962C8B-B14F-4D97-AF65-F5344CB8AC3E}">
        <p14:creationId xmlns:p14="http://schemas.microsoft.com/office/powerpoint/2010/main" val="3453850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798C5307-140F-447F-BCBA-BB92E3A2906B}" type="slidenum">
              <a:rPr lang="fr-FR" smtClean="0"/>
              <a:t>18</a:t>
            </a:fld>
            <a:endParaRPr lang="fr-FR"/>
          </a:p>
        </p:txBody>
      </p:sp>
    </p:spTree>
    <p:extLst>
      <p:ext uri="{BB962C8B-B14F-4D97-AF65-F5344CB8AC3E}">
        <p14:creationId xmlns:p14="http://schemas.microsoft.com/office/powerpoint/2010/main" val="1603123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798C5307-140F-447F-BCBA-BB92E3A2906B}" type="slidenum">
              <a:rPr lang="fr-FR" smtClean="0"/>
              <a:t>19</a:t>
            </a:fld>
            <a:endParaRPr lang="fr-FR"/>
          </a:p>
        </p:txBody>
      </p:sp>
    </p:spTree>
    <p:extLst>
      <p:ext uri="{BB962C8B-B14F-4D97-AF65-F5344CB8AC3E}">
        <p14:creationId xmlns:p14="http://schemas.microsoft.com/office/powerpoint/2010/main" val="1264072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a:p>
        </p:txBody>
      </p:sp>
      <p:sp>
        <p:nvSpPr>
          <p:cNvPr id="4" name="Espace réservé du numéro de diapositive 3"/>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fr-FR"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1200" b="0" i="0" u="none" strike="noStrike" kern="1200" cap="none" spc="0" normalizeH="0" baseline="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798C5307-140F-447F-BCBA-BB92E3A2906B}" type="slidenum">
              <a:rPr lang="fr-FR" smtClean="0"/>
              <a:t>4</a:t>
            </a:fld>
            <a:endParaRPr lang="fr-FR"/>
          </a:p>
        </p:txBody>
      </p:sp>
    </p:spTree>
    <p:extLst>
      <p:ext uri="{BB962C8B-B14F-4D97-AF65-F5344CB8AC3E}">
        <p14:creationId xmlns:p14="http://schemas.microsoft.com/office/powerpoint/2010/main" val="2130135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798C5307-140F-447F-BCBA-BB92E3A2906B}" type="slidenum">
              <a:rPr lang="fr-FR" smtClean="0"/>
              <a:t>6</a:t>
            </a:fld>
            <a:endParaRPr lang="fr-FR"/>
          </a:p>
        </p:txBody>
      </p:sp>
    </p:spTree>
    <p:extLst>
      <p:ext uri="{BB962C8B-B14F-4D97-AF65-F5344CB8AC3E}">
        <p14:creationId xmlns:p14="http://schemas.microsoft.com/office/powerpoint/2010/main" val="2003399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798C5307-140F-447F-BCBA-BB92E3A2906B}" type="slidenum">
              <a:rPr lang="fr-FR" smtClean="0"/>
              <a:t>8</a:t>
            </a:fld>
            <a:endParaRPr lang="fr-FR"/>
          </a:p>
        </p:txBody>
      </p:sp>
    </p:spTree>
    <p:extLst>
      <p:ext uri="{BB962C8B-B14F-4D97-AF65-F5344CB8AC3E}">
        <p14:creationId xmlns:p14="http://schemas.microsoft.com/office/powerpoint/2010/main" val="996101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"DB Browser for SQLite" est un outil qui permet de visualiser, éditer et gérer des bases de données SQLite. SQLite est un moteur de base de données plus léger et plus simple, idéal pour les petites applications ou les projets personnels.</a:t>
            </a:r>
            <a:endParaRPr lang="fr-FR" dirty="0"/>
          </a:p>
        </p:txBody>
      </p:sp>
      <p:sp>
        <p:nvSpPr>
          <p:cNvPr id="4" name="Espace réservé du numéro de diapositive 3"/>
          <p:cNvSpPr>
            <a:spLocks noGrp="1"/>
          </p:cNvSpPr>
          <p:nvPr>
            <p:ph type="sldNum" sz="quarter" idx="5"/>
          </p:nvPr>
        </p:nvSpPr>
        <p:spPr/>
        <p:txBody>
          <a:bodyPr/>
          <a:lstStyle/>
          <a:p>
            <a:pPr rtl="0"/>
            <a:fld id="{798C5307-140F-447F-BCBA-BB92E3A2906B}" type="slidenum">
              <a:rPr lang="fr-FR" smtClean="0"/>
              <a:t>10</a:t>
            </a:fld>
            <a:endParaRPr lang="fr-FR"/>
          </a:p>
        </p:txBody>
      </p:sp>
    </p:spTree>
    <p:extLst>
      <p:ext uri="{BB962C8B-B14F-4D97-AF65-F5344CB8AC3E}">
        <p14:creationId xmlns:p14="http://schemas.microsoft.com/office/powerpoint/2010/main" val="2551130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err="1">
                <a:solidFill>
                  <a:srgbClr val="D1D5DB"/>
                </a:solidFill>
                <a:effectLst/>
                <a:latin typeface="Söhne"/>
              </a:rPr>
              <a:t>Js</a:t>
            </a:r>
            <a:r>
              <a:rPr lang="fr-FR" b="0" i="0" dirty="0">
                <a:solidFill>
                  <a:srgbClr val="D1D5DB"/>
                </a:solidFill>
                <a:effectLst/>
                <a:latin typeface="Söhne"/>
              </a:rPr>
              <a:t> langage de programmation de scripts utilisé pour créer des fonctionnalités interactives sur les sites </a:t>
            </a:r>
            <a:r>
              <a:rPr lang="fr-FR" b="0" i="0" dirty="0" err="1">
                <a:solidFill>
                  <a:srgbClr val="D1D5DB"/>
                </a:solidFill>
                <a:effectLst/>
                <a:latin typeface="Söhne"/>
              </a:rPr>
              <a:t>web.,utilisé</a:t>
            </a:r>
            <a:r>
              <a:rPr lang="fr-FR" b="0" i="0" dirty="0">
                <a:solidFill>
                  <a:srgbClr val="D1D5DB"/>
                </a:solidFill>
                <a:effectLst/>
                <a:latin typeface="Söhne"/>
              </a:rPr>
              <a:t> pour ajouter des comportements dynamiques aux pages web</a:t>
            </a:r>
          </a:p>
          <a:p>
            <a:r>
              <a:rPr lang="fr-FR" b="1" i="0" dirty="0" err="1">
                <a:effectLst/>
                <a:latin typeface="Söhne"/>
              </a:rPr>
              <a:t>Hypertext</a:t>
            </a:r>
            <a:r>
              <a:rPr lang="fr-FR" b="1" i="0" dirty="0">
                <a:effectLst/>
                <a:latin typeface="Söhne"/>
              </a:rPr>
              <a:t> Markup </a:t>
            </a:r>
            <a:r>
              <a:rPr lang="fr-FR" b="1" i="0" dirty="0" err="1">
                <a:effectLst/>
                <a:latin typeface="Söhne"/>
              </a:rPr>
              <a:t>Language</a:t>
            </a:r>
            <a:r>
              <a:rPr lang="fr-FR" b="0" i="0" dirty="0">
                <a:solidFill>
                  <a:srgbClr val="D1D5DB"/>
                </a:solidFill>
                <a:effectLst/>
                <a:latin typeface="Söhne"/>
              </a:rPr>
              <a:t> langage de balisage utilisé pour structurer le contenu des pages web. Il utilise un ensemble de balises (éléments) pour définir la structure logique d'une page</a:t>
            </a:r>
          </a:p>
          <a:p>
            <a:r>
              <a:rPr lang="fr-FR" b="1" i="0" dirty="0" err="1">
                <a:effectLst/>
                <a:latin typeface="Söhne"/>
              </a:rPr>
              <a:t>Cascading</a:t>
            </a:r>
            <a:r>
              <a:rPr lang="fr-FR" b="1" i="0" dirty="0">
                <a:effectLst/>
                <a:latin typeface="Söhne"/>
              </a:rPr>
              <a:t> Style Sheets</a:t>
            </a:r>
            <a:r>
              <a:rPr lang="fr-FR" b="0" i="0" dirty="0">
                <a:solidFill>
                  <a:srgbClr val="D1D5DB"/>
                </a:solidFill>
                <a:effectLst/>
                <a:latin typeface="Söhne"/>
              </a:rPr>
              <a:t> langage utilisé pour définir la présentation visuelle des pages web écrites en HTML ou en autre langage de balisage</a:t>
            </a:r>
          </a:p>
          <a:p>
            <a:r>
              <a:rPr lang="fr-FR" b="0" i="0" dirty="0">
                <a:solidFill>
                  <a:srgbClr val="D1D5DB"/>
                </a:solidFill>
                <a:effectLst/>
                <a:latin typeface="Söhne"/>
              </a:rPr>
              <a:t>En résumé, </a:t>
            </a:r>
            <a:r>
              <a:rPr lang="fr-FR" b="0" i="0" dirty="0" err="1">
                <a:solidFill>
                  <a:srgbClr val="D1D5DB"/>
                </a:solidFill>
                <a:effectLst/>
                <a:latin typeface="Söhne"/>
              </a:rPr>
              <a:t>Js</a:t>
            </a:r>
            <a:r>
              <a:rPr lang="fr-FR" b="0" i="0" dirty="0">
                <a:solidFill>
                  <a:srgbClr val="D1D5DB"/>
                </a:solidFill>
                <a:effectLst/>
                <a:latin typeface="Söhne"/>
              </a:rPr>
              <a:t> ajoute des fonctionnalités interactives, HTML structure le contenu de la page et CSS gère la présentation visuelle</a:t>
            </a:r>
            <a:endParaRPr lang="fr-FR" dirty="0"/>
          </a:p>
        </p:txBody>
      </p:sp>
      <p:sp>
        <p:nvSpPr>
          <p:cNvPr id="4" name="Espace réservé du numéro de diapositive 3"/>
          <p:cNvSpPr>
            <a:spLocks noGrp="1"/>
          </p:cNvSpPr>
          <p:nvPr>
            <p:ph type="sldNum" sz="quarter" idx="5"/>
          </p:nvPr>
        </p:nvSpPr>
        <p:spPr/>
        <p:txBody>
          <a:bodyPr/>
          <a:lstStyle/>
          <a:p>
            <a:pPr rtl="0"/>
            <a:fld id="{798C5307-140F-447F-BCBA-BB92E3A2906B}" type="slidenum">
              <a:rPr lang="fr-FR" smtClean="0"/>
              <a:t>11</a:t>
            </a:fld>
            <a:endParaRPr lang="fr-FR"/>
          </a:p>
        </p:txBody>
      </p:sp>
    </p:spTree>
    <p:extLst>
      <p:ext uri="{BB962C8B-B14F-4D97-AF65-F5344CB8AC3E}">
        <p14:creationId xmlns:p14="http://schemas.microsoft.com/office/powerpoint/2010/main" val="2860976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Flask est en effet un </a:t>
            </a:r>
            <a:r>
              <a:rPr lang="fr-FR" b="0" i="0" dirty="0" err="1">
                <a:solidFill>
                  <a:srgbClr val="D1D5DB"/>
                </a:solidFill>
                <a:effectLst/>
                <a:latin typeface="Söhne"/>
              </a:rPr>
              <a:t>framework</a:t>
            </a:r>
            <a:r>
              <a:rPr lang="fr-FR" b="0" i="0" dirty="0">
                <a:solidFill>
                  <a:srgbClr val="D1D5DB"/>
                </a:solidFill>
                <a:effectLst/>
                <a:latin typeface="Söhne"/>
              </a:rPr>
              <a:t> web pour le développement d'applications en Python. Il est conçu pour être simple et flexible, permettant aux développeurs de créer des applications web rapidement et efficacement. Flask fournit les composants de base nécessaires pour construire des applications web, mais il laisse également beaucoup de liberté aux développeurs pour choisir les autres bibliothèques et technologies à intégrer en fonction des besoins spécifiques de leur projet.</a:t>
            </a:r>
            <a:endParaRPr lang="fr-FR" dirty="0"/>
          </a:p>
        </p:txBody>
      </p:sp>
      <p:sp>
        <p:nvSpPr>
          <p:cNvPr id="4" name="Espace réservé du numéro de diapositive 3"/>
          <p:cNvSpPr>
            <a:spLocks noGrp="1"/>
          </p:cNvSpPr>
          <p:nvPr>
            <p:ph type="sldNum" sz="quarter" idx="5"/>
          </p:nvPr>
        </p:nvSpPr>
        <p:spPr/>
        <p:txBody>
          <a:bodyPr/>
          <a:lstStyle/>
          <a:p>
            <a:pPr rtl="0"/>
            <a:fld id="{798C5307-140F-447F-BCBA-BB92E3A2906B}" type="slidenum">
              <a:rPr lang="fr-FR" smtClean="0"/>
              <a:t>12</a:t>
            </a:fld>
            <a:endParaRPr lang="fr-FR"/>
          </a:p>
        </p:txBody>
      </p:sp>
    </p:spTree>
    <p:extLst>
      <p:ext uri="{BB962C8B-B14F-4D97-AF65-F5344CB8AC3E}">
        <p14:creationId xmlns:p14="http://schemas.microsoft.com/office/powerpoint/2010/main" val="4011327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D1D5DB"/>
                </a:solidFill>
                <a:effectLst/>
                <a:latin typeface="Söhne"/>
              </a:rPr>
              <a:t>En Python, la bibliothèque bcrypt permet de hacher et de vérifier les mots de passe de manière sécurisée en utilisant les fonctionnalités spécifiques de Bcrypt un algorithme de hachage de mot de passe sécurisé utilisé principalement pour stocker les mots de passe de manière sécurisée dans les bases de données.</a:t>
            </a:r>
          </a:p>
          <a:p>
            <a:r>
              <a:rPr lang="fr-FR" b="0" i="0" dirty="0">
                <a:solidFill>
                  <a:srgbClr val="2E95D3"/>
                </a:solidFill>
                <a:effectLst/>
                <a:latin typeface="Söhne Mono"/>
              </a:rPr>
              <a:t>import</a:t>
            </a:r>
            <a:r>
              <a:rPr lang="fr-FR" b="0" i="0" dirty="0">
                <a:solidFill>
                  <a:srgbClr val="FFFFFF"/>
                </a:solidFill>
                <a:effectLst/>
                <a:latin typeface="Söhne Mono"/>
              </a:rPr>
              <a:t> bcrypt</a:t>
            </a:r>
            <a:endParaRPr lang="fr-FR" b="0" i="0" dirty="0">
              <a:solidFill>
                <a:srgbClr val="D1D5DB"/>
              </a:solidFill>
              <a:effectLst/>
              <a:latin typeface="Söhne"/>
            </a:endParaRPr>
          </a:p>
          <a:p>
            <a:r>
              <a:rPr lang="fr-FR" b="0" i="0" dirty="0" err="1">
                <a:solidFill>
                  <a:srgbClr val="FFFFFF"/>
                </a:solidFill>
                <a:effectLst/>
                <a:latin typeface="Söhne Mono"/>
              </a:rPr>
              <a:t>hashed_password</a:t>
            </a:r>
            <a:r>
              <a:rPr lang="fr-FR" b="0" i="0" dirty="0">
                <a:solidFill>
                  <a:srgbClr val="FFFFFF"/>
                </a:solidFill>
                <a:effectLst/>
                <a:latin typeface="Söhne Mono"/>
              </a:rPr>
              <a:t> = </a:t>
            </a:r>
            <a:r>
              <a:rPr lang="fr-FR" b="0" i="0" dirty="0" err="1">
                <a:solidFill>
                  <a:srgbClr val="FFFFFF"/>
                </a:solidFill>
                <a:effectLst/>
                <a:latin typeface="Söhne Mono"/>
              </a:rPr>
              <a:t>bcrypt.hashpw</a:t>
            </a:r>
            <a:r>
              <a:rPr lang="fr-FR" b="0" i="0" dirty="0">
                <a:solidFill>
                  <a:srgbClr val="FFFFFF"/>
                </a:solidFill>
                <a:effectLst/>
                <a:latin typeface="Söhne Mono"/>
              </a:rPr>
              <a:t>(</a:t>
            </a:r>
            <a:r>
              <a:rPr lang="fr-FR" b="0" i="0" dirty="0" err="1">
                <a:solidFill>
                  <a:srgbClr val="FFFFFF"/>
                </a:solidFill>
                <a:effectLst/>
                <a:latin typeface="Söhne Mono"/>
              </a:rPr>
              <a:t>password</a:t>
            </a:r>
            <a:r>
              <a:rPr lang="fr-FR" b="0" i="0" dirty="0">
                <a:solidFill>
                  <a:srgbClr val="FFFFFF"/>
                </a:solidFill>
                <a:effectLst/>
                <a:latin typeface="Söhne Mono"/>
              </a:rPr>
              <a:t>, </a:t>
            </a:r>
            <a:r>
              <a:rPr lang="fr-FR" b="0" i="0" dirty="0" err="1">
                <a:solidFill>
                  <a:srgbClr val="FFFFFF"/>
                </a:solidFill>
                <a:effectLst/>
                <a:latin typeface="Söhne Mono"/>
              </a:rPr>
              <a:t>bcrypt.gensalt</a:t>
            </a:r>
            <a:r>
              <a:rPr lang="fr-FR" b="0" i="0" dirty="0">
                <a:solidFill>
                  <a:srgbClr val="FFFFFF"/>
                </a:solidFill>
                <a:effectLst/>
                <a:latin typeface="Söhne Mono"/>
              </a:rPr>
              <a:t>())</a:t>
            </a:r>
            <a:endParaRPr lang="fr-FR" dirty="0"/>
          </a:p>
        </p:txBody>
      </p:sp>
      <p:sp>
        <p:nvSpPr>
          <p:cNvPr id="4" name="Espace réservé du numéro de diapositive 3"/>
          <p:cNvSpPr>
            <a:spLocks noGrp="1"/>
          </p:cNvSpPr>
          <p:nvPr>
            <p:ph type="sldNum" sz="quarter" idx="5"/>
          </p:nvPr>
        </p:nvSpPr>
        <p:spPr/>
        <p:txBody>
          <a:bodyPr/>
          <a:lstStyle/>
          <a:p>
            <a:pPr rtl="0"/>
            <a:fld id="{798C5307-140F-447F-BCBA-BB92E3A2906B}" type="slidenum">
              <a:rPr lang="fr-FR" smtClean="0"/>
              <a:t>13</a:t>
            </a:fld>
            <a:endParaRPr lang="fr-FR"/>
          </a:p>
        </p:txBody>
      </p:sp>
    </p:spTree>
    <p:extLst>
      <p:ext uri="{BB962C8B-B14F-4D97-AF65-F5344CB8AC3E}">
        <p14:creationId xmlns:p14="http://schemas.microsoft.com/office/powerpoint/2010/main" val="503561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r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rtlCol="0" anchor="t">
            <a:normAutofit/>
          </a:bodyPr>
          <a:lstStyle>
            <a:lvl1pPr>
              <a:defRPr sz="8500" spc="-20" baseline="0">
                <a:solidFill>
                  <a:schemeClr val="bg1"/>
                </a:solidFill>
              </a:defRPr>
            </a:lvl1pPr>
          </a:lstStyle>
          <a:p>
            <a:pPr rtl="0"/>
            <a:r>
              <a:rPr lang="fr-FR" noProof="0"/>
              <a:t>Modifiez le style du titre</a:t>
            </a:r>
            <a:endParaRPr lang="fr-FR" noProof="0" dirty="0"/>
          </a:p>
        </p:txBody>
      </p:sp>
      <p:sp>
        <p:nvSpPr>
          <p:cNvPr id="11" name="Sous-titr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rtlCol="0" anchor="b">
            <a:normAutofit/>
          </a:bodyPr>
          <a:lstStyle>
            <a:lvl1pPr marL="0" indent="0">
              <a:buNone/>
              <a:defRPr sz="2800" b="1">
                <a:solidFill>
                  <a:schemeClr val="bg1"/>
                </a:solidFill>
              </a:defRPr>
            </a:lvl1pPr>
          </a:lstStyle>
          <a:p>
            <a:pPr rtl="0"/>
            <a:r>
              <a:rPr lang="fr-FR" noProof="0"/>
              <a:t>Modifiez le style des sous-titres du masque</a:t>
            </a:r>
            <a:endParaRPr lang="fr-FR" noProof="0" dirty="0"/>
          </a:p>
        </p:txBody>
      </p:sp>
      <p:sp>
        <p:nvSpPr>
          <p:cNvPr id="18" name="Espace réservé d’image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rtlCol="0"/>
          <a:lstStyle>
            <a:lvl1pPr marL="0" indent="0" algn="ctr">
              <a:buNone/>
              <a:defRPr/>
            </a:lvl1pPr>
          </a:lstStyle>
          <a:p>
            <a:pPr rtl="0"/>
            <a:r>
              <a:rPr lang="fr-FR" noProof="0" dirty="0"/>
              <a:t>Cliquez pour ajouter une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u 2 colonn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r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rtlCol="0" anchor="ctr"/>
          <a:lstStyle>
            <a:lvl1pPr algn="r">
              <a:lnSpc>
                <a:spcPct val="100000"/>
              </a:lnSpc>
              <a:defRPr spc="-20" baseline="0">
                <a:solidFill>
                  <a:schemeClr val="bg1"/>
                </a:solidFill>
              </a:defRPr>
            </a:lvl1pPr>
          </a:lstStyle>
          <a:p>
            <a:pPr rtl="0"/>
            <a:r>
              <a:rPr lang="fr-FR" noProof="0"/>
              <a:t>Cliquez pour ajouter un titre</a:t>
            </a:r>
          </a:p>
        </p:txBody>
      </p:sp>
      <p:sp>
        <p:nvSpPr>
          <p:cNvPr id="12" name="Espace réservé du texte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rtlCol="0"/>
          <a:lstStyle>
            <a:lvl1pPr marL="0" indent="0">
              <a:buNone/>
              <a:defRPr sz="2400" b="1">
                <a:solidFill>
                  <a:schemeClr val="accent2"/>
                </a:solidFill>
              </a:defRPr>
            </a:lvl1pPr>
          </a:lstStyle>
          <a:p>
            <a:pPr lvl="0" rtl="0"/>
            <a:r>
              <a:rPr lang="fr-FR" noProof="0"/>
              <a:t>Cliquez pour ajouter un sous-titre</a:t>
            </a:r>
          </a:p>
        </p:txBody>
      </p:sp>
      <p:sp>
        <p:nvSpPr>
          <p:cNvPr id="17" name="Espace réservé du texte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rtlCol="0">
            <a:normAutofit/>
          </a:bodyPr>
          <a:lstStyle>
            <a:lvl1pPr>
              <a:defRPr sz="2000"/>
            </a:lvl1pPr>
          </a:lstStyle>
          <a:p>
            <a:pPr lvl="0" rtl="0"/>
            <a:r>
              <a:rPr lang="fr-FR" noProof="0"/>
              <a:t>Cliquer pour ajouter du texte</a:t>
            </a:r>
          </a:p>
        </p:txBody>
      </p:sp>
      <p:sp>
        <p:nvSpPr>
          <p:cNvPr id="14" name="Espace réservé du texte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rtlCol="0"/>
          <a:lstStyle>
            <a:lvl1pPr marL="0" indent="0">
              <a:buNone/>
              <a:defRPr sz="2400" b="1">
                <a:solidFill>
                  <a:schemeClr val="accent2"/>
                </a:solidFill>
              </a:defRPr>
            </a:lvl1pPr>
          </a:lstStyle>
          <a:p>
            <a:pPr lvl="0" rtl="0"/>
            <a:r>
              <a:rPr lang="fr-FR" noProof="0"/>
              <a:t>Cliquez pour ajouter un sous-titre</a:t>
            </a:r>
          </a:p>
        </p:txBody>
      </p:sp>
      <p:sp>
        <p:nvSpPr>
          <p:cNvPr id="18" name="Espace réservé du texte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rtlCol="0">
            <a:normAutofit/>
          </a:bodyPr>
          <a:lstStyle>
            <a:lvl1pPr>
              <a:defRPr sz="2000"/>
            </a:lvl1pPr>
          </a:lstStyle>
          <a:p>
            <a:pPr lvl="0" rtl="0"/>
            <a:r>
              <a:rPr lang="fr-FR" noProof="0"/>
              <a:t>Cliquer pour ajouter du texte</a:t>
            </a:r>
          </a:p>
        </p:txBody>
      </p:sp>
      <p:sp>
        <p:nvSpPr>
          <p:cNvPr id="6" name="Espace réservé du pied de page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50" b="0" i="0" u="none" strike="noStrike" kern="1200" cap="none" spc="0" normalizeH="0" noProof="0">
                <a:ln>
                  <a:noFill/>
                </a:ln>
                <a:solidFill>
                  <a:prstClr val="black"/>
                </a:solidFill>
                <a:effectLst/>
                <a:uLnTx/>
                <a:uFillTx/>
                <a:latin typeface="Avenir Next LT Pro"/>
                <a:ea typeface="+mn-ea"/>
                <a:cs typeface="+mn-cs"/>
              </a:rPr>
              <a:t>Titre de la présentation</a:t>
            </a:r>
          </a:p>
        </p:txBody>
      </p:sp>
      <p:sp>
        <p:nvSpPr>
          <p:cNvPr id="7" name="Espace réservé de la date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rtlCol="0"/>
          <a:lstStyle>
            <a:lvl1pPr>
              <a:defRPr/>
            </a:lvl1pPr>
          </a:lstStyle>
          <a:p>
            <a:pPr rtl="0">
              <a:defRPr/>
            </a:pPr>
            <a:r>
              <a:rPr lang="fr-FR" noProof="0">
                <a:solidFill>
                  <a:prstClr val="black"/>
                </a:solidFill>
              </a:rPr>
              <a:t>20XX</a:t>
            </a:r>
          </a:p>
        </p:txBody>
      </p:sp>
      <p:sp>
        <p:nvSpPr>
          <p:cNvPr id="8" name="Espace réservé du numéro de diapositive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fr-FR"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u 3 colonne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7" name="Titr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rtlCol="0" anchor="ctr"/>
          <a:lstStyle>
            <a:lvl1pPr algn="r">
              <a:lnSpc>
                <a:spcPct val="100000"/>
              </a:lnSpc>
              <a:defRPr spc="-20" baseline="0">
                <a:solidFill>
                  <a:schemeClr val="bg1"/>
                </a:solidFill>
              </a:defRPr>
            </a:lvl1pPr>
          </a:lstStyle>
          <a:p>
            <a:pPr rtl="0"/>
            <a:r>
              <a:rPr lang="fr-FR" noProof="0"/>
              <a:t>Cliquez pour ajouter un titre</a:t>
            </a:r>
          </a:p>
        </p:txBody>
      </p:sp>
      <p:sp>
        <p:nvSpPr>
          <p:cNvPr id="8" name="Espace réservé du texte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rtlCol="0"/>
          <a:lstStyle>
            <a:lvl1pPr marL="0" indent="0">
              <a:buNone/>
              <a:defRPr sz="2400" b="1">
                <a:solidFill>
                  <a:schemeClr val="accent2"/>
                </a:solidFill>
              </a:defRPr>
            </a:lvl1pPr>
          </a:lstStyle>
          <a:p>
            <a:pPr lvl="0" rtl="0"/>
            <a:r>
              <a:rPr lang="fr-FR" noProof="0"/>
              <a:t>Cliquez pour ajouter un sous-titre</a:t>
            </a:r>
          </a:p>
        </p:txBody>
      </p:sp>
      <p:sp>
        <p:nvSpPr>
          <p:cNvPr id="14" name="Espace réservé du texte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rtlCol="0">
            <a:normAutofit/>
          </a:bodyPr>
          <a:lstStyle>
            <a:lvl1pPr>
              <a:defRPr sz="2000"/>
            </a:lvl1pPr>
          </a:lstStyle>
          <a:p>
            <a:pPr lvl="0" rtl="0"/>
            <a:r>
              <a:rPr lang="fr-FR" noProof="0"/>
              <a:t>Cliquer pour ajouter du texte</a:t>
            </a:r>
          </a:p>
        </p:txBody>
      </p:sp>
      <p:sp>
        <p:nvSpPr>
          <p:cNvPr id="12" name="Espace réservé du texte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rtlCol="0"/>
          <a:lstStyle>
            <a:lvl1pPr marL="0" indent="0">
              <a:buNone/>
              <a:defRPr sz="2400" b="1">
                <a:solidFill>
                  <a:schemeClr val="accent2"/>
                </a:solidFill>
              </a:defRPr>
            </a:lvl1pPr>
          </a:lstStyle>
          <a:p>
            <a:pPr lvl="0" rtl="0"/>
            <a:r>
              <a:rPr lang="fr-FR" noProof="0"/>
              <a:t>Cliquez pour ajouter un sous-titre</a:t>
            </a:r>
          </a:p>
        </p:txBody>
      </p:sp>
      <p:sp>
        <p:nvSpPr>
          <p:cNvPr id="15" name="Espace réservé du texte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rtlCol="0">
            <a:normAutofit/>
          </a:bodyPr>
          <a:lstStyle>
            <a:lvl1pPr>
              <a:defRPr sz="2000"/>
            </a:lvl1pPr>
          </a:lstStyle>
          <a:p>
            <a:pPr lvl="0" rtl="0"/>
            <a:r>
              <a:rPr lang="fr-FR" noProof="0"/>
              <a:t>Cliquer pour ajouter du texte</a:t>
            </a:r>
          </a:p>
        </p:txBody>
      </p:sp>
      <p:sp>
        <p:nvSpPr>
          <p:cNvPr id="10" name="Espace réservé du texte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rtlCol="0"/>
          <a:lstStyle>
            <a:lvl1pPr marL="0" indent="0">
              <a:buNone/>
              <a:defRPr sz="2400" b="1">
                <a:solidFill>
                  <a:schemeClr val="accent2"/>
                </a:solidFill>
              </a:defRPr>
            </a:lvl1pPr>
          </a:lstStyle>
          <a:p>
            <a:pPr lvl="0" rtl="0"/>
            <a:r>
              <a:rPr lang="fr-FR" noProof="0"/>
              <a:t>Cliquez pour ajouter un sous-titre</a:t>
            </a:r>
          </a:p>
        </p:txBody>
      </p:sp>
      <p:sp>
        <p:nvSpPr>
          <p:cNvPr id="16" name="Espace réservé du texte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rtlCol="0">
            <a:normAutofit/>
          </a:bodyPr>
          <a:lstStyle>
            <a:lvl1pPr>
              <a:defRPr sz="2000"/>
            </a:lvl1pPr>
          </a:lstStyle>
          <a:p>
            <a:pPr lvl="0" rtl="0"/>
            <a:r>
              <a:rPr lang="fr-FR" noProof="0"/>
              <a:t>Cliquer pour ajouter du texte</a:t>
            </a:r>
          </a:p>
        </p:txBody>
      </p:sp>
      <p:sp>
        <p:nvSpPr>
          <p:cNvPr id="2" name="Espace réservé du pied de page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50" b="0" i="0" u="none" strike="noStrike" kern="1200" cap="none" spc="0" normalizeH="0" noProof="0">
                <a:ln>
                  <a:noFill/>
                </a:ln>
                <a:solidFill>
                  <a:prstClr val="black"/>
                </a:solidFill>
                <a:effectLst/>
                <a:uLnTx/>
                <a:uFillTx/>
                <a:latin typeface="Avenir Next LT Pro"/>
                <a:ea typeface="+mn-ea"/>
                <a:cs typeface="+mn-cs"/>
              </a:rPr>
              <a:t>Titre de la présentation</a:t>
            </a:r>
          </a:p>
        </p:txBody>
      </p:sp>
      <p:sp>
        <p:nvSpPr>
          <p:cNvPr id="3" name="Espace réservé de la date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rtlCol="0"/>
          <a:lstStyle>
            <a:lvl1pPr>
              <a:defRPr/>
            </a:lvl1pPr>
          </a:lstStyle>
          <a:p>
            <a:pPr rtl="0">
              <a:defRPr/>
            </a:pPr>
            <a:r>
              <a:rPr lang="fr-FR" noProof="0">
                <a:solidFill>
                  <a:prstClr val="black"/>
                </a:solidFill>
              </a:rPr>
              <a:t>20XX</a:t>
            </a:r>
          </a:p>
        </p:txBody>
      </p:sp>
      <p:sp>
        <p:nvSpPr>
          <p:cNvPr id="4" name="Espace réservé du numéro de diapositive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fr-FR"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erme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CAB4C3"/>
              </a:solidFill>
              <a:effectLst/>
              <a:uLnTx/>
              <a:uFillTx/>
              <a:latin typeface="Avenir Next LT Pro"/>
              <a:ea typeface="+mn-ea"/>
              <a:cs typeface="+mn-cs"/>
            </a:endParaRPr>
          </a:p>
        </p:txBody>
      </p:sp>
      <p:sp>
        <p:nvSpPr>
          <p:cNvPr id="10" name="Titr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rtlCol="0" anchor="ctr">
            <a:normAutofit/>
          </a:bodyPr>
          <a:lstStyle>
            <a:lvl1pPr>
              <a:defRPr>
                <a:solidFill>
                  <a:schemeClr val="bg1"/>
                </a:solidFill>
              </a:defRPr>
            </a:lvl1pPr>
          </a:lstStyle>
          <a:p>
            <a:pPr rtl="0"/>
            <a:r>
              <a:rPr lang="fr-FR" sz="5400" noProof="0"/>
              <a:t>Modifiez le style du titre</a:t>
            </a:r>
          </a:p>
        </p:txBody>
      </p:sp>
      <p:sp>
        <p:nvSpPr>
          <p:cNvPr id="11" name="Sous-titr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rtlCol="0" anchor="t">
            <a:normAutofit/>
          </a:bodyPr>
          <a:lstStyle>
            <a:lvl1pPr marL="0" indent="0">
              <a:lnSpc>
                <a:spcPct val="100000"/>
              </a:lnSpc>
              <a:spcBef>
                <a:spcPts val="0"/>
              </a:spcBef>
              <a:buNone/>
              <a:defRPr sz="2800" b="1">
                <a:solidFill>
                  <a:schemeClr val="accent1"/>
                </a:solidFill>
              </a:defRPr>
            </a:lvl1pPr>
          </a:lstStyle>
          <a:p>
            <a:pPr rtl="0"/>
            <a:r>
              <a:rPr lang="fr-FR" noProof="0">
                <a:solidFill>
                  <a:schemeClr val="accent1"/>
                </a:solidFill>
              </a:rPr>
              <a:t>Modifiez le style des sous-titres du masque</a:t>
            </a:r>
          </a:p>
        </p:txBody>
      </p:sp>
      <p:sp>
        <p:nvSpPr>
          <p:cNvPr id="19" name="Espace réservé d’image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rtlCol="0"/>
          <a:lstStyle>
            <a:lvl1pPr marL="0" indent="0" algn="ctr">
              <a:buNone/>
              <a:defRPr/>
            </a:lvl1pPr>
          </a:lstStyle>
          <a:p>
            <a:pPr rtl="0"/>
            <a:r>
              <a:rPr lang="fr-FR" noProof="0"/>
              <a:t>Cliquez pour ajouter une photo</a:t>
            </a:r>
          </a:p>
        </p:txBody>
      </p:sp>
      <p:sp>
        <p:nvSpPr>
          <p:cNvPr id="13" name="Espace réservé du pied de page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r>
              <a:rPr lang="fr-FR" noProof="0"/>
              <a:t>Titre de la présentation</a:t>
            </a:r>
          </a:p>
        </p:txBody>
      </p:sp>
      <p:sp>
        <p:nvSpPr>
          <p:cNvPr id="23" name="Espace réservé d’image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rtlCol="0"/>
          <a:lstStyle>
            <a:lvl1pPr marL="0" indent="0" algn="ctr">
              <a:buNone/>
              <a:defRPr/>
            </a:lvl1pPr>
          </a:lstStyle>
          <a:p>
            <a:pPr rtl="0"/>
            <a:r>
              <a:rPr lang="fr-FR" noProof="0"/>
              <a:t>Cliquez pour ajouter une photo</a:t>
            </a:r>
          </a:p>
        </p:txBody>
      </p:sp>
      <p:sp>
        <p:nvSpPr>
          <p:cNvPr id="15" name="Espace réservé de la date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fr-FR" noProof="0"/>
              <a:t>20XX</a:t>
            </a:r>
          </a:p>
        </p:txBody>
      </p:sp>
      <p:sp>
        <p:nvSpPr>
          <p:cNvPr id="16" name="Espace réservé du numéro de diapositive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rtlCol="0"/>
          <a:lstStyle>
            <a:lvl1pPr>
              <a:defRPr>
                <a:solidFill>
                  <a:schemeClr val="bg1"/>
                </a:solidFill>
                <a:effectLst>
                  <a:outerShdw blurRad="38100" dist="38100" dir="2700000" algn="tl">
                    <a:srgbClr val="000000">
                      <a:alpha val="43137"/>
                    </a:srgbClr>
                  </a:outerShdw>
                </a:effectLst>
              </a:defRPr>
            </a:lvl1pPr>
          </a:lstStyle>
          <a:p>
            <a:pPr rtl="0"/>
            <a:fld id="{244D815C-8BF3-4ECF-A945-A2A7C2983AF9}" type="slidenum">
              <a:rPr lang="fr-FR" noProof="0" smtClean="0"/>
              <a:pPr/>
              <a:t>‹N°›</a:t>
            </a:fld>
            <a:endParaRPr lang="fr-FR" noProof="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r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rtlCol="0" anchor="b"/>
          <a:lstStyle>
            <a:lvl1pPr>
              <a:defRPr spc="-20" baseline="0">
                <a:solidFill>
                  <a:schemeClr val="bg1"/>
                </a:solidFill>
              </a:defRPr>
            </a:lvl1pPr>
          </a:lstStyle>
          <a:p>
            <a:pPr rtl="0"/>
            <a:r>
              <a:rPr lang="fr-FR" noProof="0">
                <a:solidFill>
                  <a:srgbClr val="FFFFFF"/>
                </a:solidFill>
              </a:rPr>
              <a:t>Modifiez le style du titre</a:t>
            </a:r>
            <a:endParaRPr lang="fr-FR" noProof="0" dirty="0">
              <a:solidFill>
                <a:srgbClr val="FFFFFF"/>
              </a:solidFill>
            </a:endParaRPr>
          </a:p>
        </p:txBody>
      </p:sp>
      <p:sp>
        <p:nvSpPr>
          <p:cNvPr id="13" name="Espace réservé du pied de page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rtlCol="0"/>
          <a:lstStyle>
            <a:lvl1pPr>
              <a:defRPr>
                <a:solidFill>
                  <a:schemeClr val="bg1"/>
                </a:solidFill>
              </a:defRPr>
            </a:lvl1pPr>
          </a:lstStyle>
          <a:p>
            <a:pPr rtl="0"/>
            <a:r>
              <a:rPr lang="fr-FR" noProof="0" dirty="0"/>
              <a:t>Titre de la présentation</a:t>
            </a:r>
          </a:p>
        </p:txBody>
      </p:sp>
      <p:sp>
        <p:nvSpPr>
          <p:cNvPr id="19" name="Espace réservé d’image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rtlCol="0"/>
          <a:lstStyle>
            <a:lvl1pPr marL="0" indent="0" algn="ctr">
              <a:buNone/>
              <a:defRPr/>
            </a:lvl1pPr>
          </a:lstStyle>
          <a:p>
            <a:pPr rtl="0"/>
            <a:r>
              <a:rPr lang="fr-FR" noProof="0" dirty="0"/>
              <a:t>Cliquez pour ajouter une photo</a:t>
            </a:r>
          </a:p>
        </p:txBody>
      </p:sp>
      <p:sp>
        <p:nvSpPr>
          <p:cNvPr id="20" name="Espace réservé d’image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rtlCol="0"/>
          <a:lstStyle>
            <a:lvl1pPr marL="0" indent="0" algn="ctr">
              <a:buNone/>
              <a:defRPr/>
            </a:lvl1pPr>
          </a:lstStyle>
          <a:p>
            <a:pPr rtl="0"/>
            <a:r>
              <a:rPr lang="fr-FR" noProof="0" dirty="0"/>
              <a:t>Cliquez pour ajouter une photo</a:t>
            </a:r>
          </a:p>
        </p:txBody>
      </p:sp>
      <p:sp>
        <p:nvSpPr>
          <p:cNvPr id="24" name="Espace réservé du texte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rtlCol="0">
            <a:normAutofit/>
          </a:bodyPr>
          <a:lstStyle>
            <a:lvl1pPr marL="342900" indent="-342900">
              <a:buFont typeface="Arial" panose="020B0604020202020204" pitchFamily="34" charset="0"/>
              <a:buChar char="•"/>
              <a:defRPr sz="2000"/>
            </a:lvl1pPr>
          </a:lstStyle>
          <a:p>
            <a:pPr lvl="0" rtl="0"/>
            <a:r>
              <a:rPr lang="fr-FR" noProof="0" dirty="0"/>
              <a:t>Cliquer pour ajouter du texte</a:t>
            </a:r>
          </a:p>
        </p:txBody>
      </p:sp>
      <p:sp>
        <p:nvSpPr>
          <p:cNvPr id="14" name="Espace réservé de la date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rtlCol="0"/>
          <a:lstStyle>
            <a:lvl1pPr>
              <a:defRPr/>
            </a:lvl1pPr>
          </a:lstStyle>
          <a:p>
            <a:pPr rtl="0">
              <a:defRPr/>
            </a:pPr>
            <a:r>
              <a:rPr lang="fr-FR" noProof="0" dirty="0">
                <a:solidFill>
                  <a:prstClr val="black"/>
                </a:solidFill>
              </a:rPr>
              <a:t>20XX</a:t>
            </a:r>
          </a:p>
        </p:txBody>
      </p:sp>
      <p:sp>
        <p:nvSpPr>
          <p:cNvPr id="15" name="Espace réservé du numéro de diapositive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fr-FR"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r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rtlCol="0"/>
          <a:lstStyle>
            <a:lvl1pPr>
              <a:defRPr spc="-20" baseline="0">
                <a:solidFill>
                  <a:schemeClr val="bg1"/>
                </a:solidFill>
              </a:defRPr>
            </a:lvl1pPr>
          </a:lstStyle>
          <a:p>
            <a:pPr rtl="0"/>
            <a:r>
              <a:rPr lang="fr-FR" noProof="0">
                <a:solidFill>
                  <a:srgbClr val="FFFFFF"/>
                </a:solidFill>
              </a:rPr>
              <a:t>Modifiez le style du titre</a:t>
            </a:r>
          </a:p>
        </p:txBody>
      </p:sp>
      <p:sp>
        <p:nvSpPr>
          <p:cNvPr id="12" name="Espace réservé d’image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rtlCol="0"/>
          <a:lstStyle>
            <a:lvl1pPr marL="0" indent="0" algn="ctr">
              <a:buNone/>
              <a:defRPr/>
            </a:lvl1pPr>
          </a:lstStyle>
          <a:p>
            <a:pPr rtl="0"/>
            <a:r>
              <a:rPr lang="fr-FR" noProof="0"/>
              <a:t>Cliquez pour ajouter une photo</a:t>
            </a:r>
          </a:p>
        </p:txBody>
      </p:sp>
      <p:sp>
        <p:nvSpPr>
          <p:cNvPr id="7" name="Espace réservé du pied de page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r>
              <a:rPr lang="fr-FR" noProof="0">
                <a:effectLst>
                  <a:outerShdw blurRad="38100" dist="38100" dir="2700000" algn="tl">
                    <a:srgbClr val="000000">
                      <a:alpha val="43137"/>
                    </a:srgbClr>
                  </a:outerShdw>
                </a:effectLst>
              </a:rPr>
              <a:t>Titre de la présentation</a:t>
            </a:r>
          </a:p>
        </p:txBody>
      </p:sp>
      <p:sp>
        <p:nvSpPr>
          <p:cNvPr id="6" name="Espace réservé du contenu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rtlCol="0">
            <a:normAutofit/>
          </a:bodyPr>
          <a:lstStyle>
            <a:lvl1pPr marL="0" indent="0">
              <a:buNone/>
              <a:defRPr/>
            </a:lvl1pPr>
          </a:lstStyle>
          <a:p>
            <a:pPr lvl="0" rtl="0"/>
            <a:r>
              <a:rPr lang="fr-FR" noProof="0"/>
              <a:t>Cliquez pour modifier les styles du texte du masque</a:t>
            </a:r>
          </a:p>
        </p:txBody>
      </p:sp>
      <p:sp>
        <p:nvSpPr>
          <p:cNvPr id="8" name="Espace réservé de la date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rtlCol="0"/>
          <a:lstStyle>
            <a:lvl1pPr>
              <a:defRPr/>
            </a:lvl1pPr>
          </a:lstStyle>
          <a:p>
            <a:pPr rtl="0">
              <a:defRPr/>
            </a:pPr>
            <a:r>
              <a:rPr lang="fr-FR" noProof="0">
                <a:solidFill>
                  <a:prstClr val="black"/>
                </a:solidFill>
              </a:rPr>
              <a:t>20XX</a:t>
            </a:r>
          </a:p>
        </p:txBody>
      </p:sp>
      <p:sp>
        <p:nvSpPr>
          <p:cNvPr id="9" name="Espace réservé du numéro de diapositive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fr-FR"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aut de Se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CAB4C3"/>
              </a:solidFill>
              <a:effectLst/>
              <a:uLnTx/>
              <a:uFillTx/>
              <a:latin typeface="Avenir Next LT Pro"/>
              <a:ea typeface="+mn-ea"/>
              <a:cs typeface="+mn-cs"/>
            </a:endParaRPr>
          </a:p>
        </p:txBody>
      </p:sp>
      <p:sp>
        <p:nvSpPr>
          <p:cNvPr id="4" name="Titr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rtlCol="0">
            <a:normAutofit/>
          </a:bodyPr>
          <a:lstStyle>
            <a:lvl1pPr>
              <a:defRPr spc="-20" baseline="0">
                <a:solidFill>
                  <a:schemeClr val="bg1"/>
                </a:solidFill>
              </a:defRPr>
            </a:lvl1pPr>
          </a:lstStyle>
          <a:p>
            <a:pPr rtl="0"/>
            <a:r>
              <a:rPr lang="fr-FR" sz="6000" noProof="0"/>
              <a:t>Modifiez le style du titre</a:t>
            </a:r>
          </a:p>
        </p:txBody>
      </p:sp>
      <p:sp>
        <p:nvSpPr>
          <p:cNvPr id="5" name="Sous-titr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rtlCol="0">
            <a:normAutofit/>
          </a:bodyPr>
          <a:lstStyle>
            <a:lvl1pPr marL="0" indent="0">
              <a:buNone/>
              <a:defRPr sz="2400">
                <a:solidFill>
                  <a:schemeClr val="bg1"/>
                </a:solidFill>
              </a:defRPr>
            </a:lvl1pPr>
          </a:lstStyle>
          <a:p>
            <a:pPr rtl="0"/>
            <a:r>
              <a:rPr lang="fr-FR" noProof="0"/>
              <a:t>Modifiez le style des sous-titres du masque</a:t>
            </a:r>
          </a:p>
        </p:txBody>
      </p:sp>
      <p:sp>
        <p:nvSpPr>
          <p:cNvPr id="16" name="Espace réservé d’image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rtlCol="0"/>
          <a:lstStyle>
            <a:lvl1pPr marL="0" indent="0" algn="l">
              <a:buNone/>
              <a:defRPr/>
            </a:lvl1pPr>
          </a:lstStyle>
          <a:p>
            <a:pPr rtl="0"/>
            <a:r>
              <a:rPr lang="fr-FR" noProof="0"/>
              <a:t>Cliquez pour ajouter une photo</a:t>
            </a:r>
          </a:p>
        </p:txBody>
      </p:sp>
      <p:sp>
        <p:nvSpPr>
          <p:cNvPr id="8" name="Espace réservé du pied de page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defRPr/>
            </a:pPr>
            <a:r>
              <a:rPr lang="fr-FR" noProof="0">
                <a:effectLst>
                  <a:outerShdw blurRad="38100" dist="38100" dir="2700000" algn="tl">
                    <a:srgbClr val="000000">
                      <a:alpha val="43137"/>
                    </a:srgbClr>
                  </a:outerShdw>
                </a:effectLst>
              </a:rPr>
              <a:t>Titre de la présentation</a:t>
            </a:r>
          </a:p>
        </p:txBody>
      </p:sp>
      <p:sp>
        <p:nvSpPr>
          <p:cNvPr id="14" name="Espace réservé d’image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rtlCol="0"/>
          <a:lstStyle>
            <a:lvl1pPr marL="0" indent="0" algn="ctr">
              <a:buNone/>
              <a:defRPr/>
            </a:lvl1pPr>
          </a:lstStyle>
          <a:p>
            <a:pPr rtl="0"/>
            <a:r>
              <a:rPr lang="fr-FR" noProof="0"/>
              <a:t>Cliquez pour ajouter une photo</a:t>
            </a:r>
          </a:p>
        </p:txBody>
      </p:sp>
      <p:sp>
        <p:nvSpPr>
          <p:cNvPr id="17" name="Espace réservé d’image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rtlCol="0"/>
          <a:lstStyle>
            <a:lvl1pPr marL="0" indent="0">
              <a:buNone/>
              <a:defRPr/>
            </a:lvl1pPr>
          </a:lstStyle>
          <a:p>
            <a:pPr rtl="0"/>
            <a:r>
              <a:rPr lang="fr-FR" noProof="0"/>
              <a:t>Cliquez pour ajouter une photo</a:t>
            </a:r>
          </a:p>
        </p:txBody>
      </p:sp>
      <p:sp>
        <p:nvSpPr>
          <p:cNvPr id="10" name="Espace réservé de la date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rtlCol="0"/>
          <a:lstStyle>
            <a:lvl1pPr>
              <a:defRPr>
                <a:solidFill>
                  <a:schemeClr val="bg1"/>
                </a:solidFill>
              </a:defRPr>
            </a:lvl1pPr>
          </a:lstStyle>
          <a:p>
            <a:pPr rtl="0">
              <a:defRPr/>
            </a:pPr>
            <a:r>
              <a:rPr lang="fr-FR" noProof="0">
                <a:effectLst>
                  <a:outerShdw blurRad="38100" dist="38100" dir="2700000" algn="tl">
                    <a:srgbClr val="000000">
                      <a:alpha val="43137"/>
                    </a:srgbClr>
                  </a:outerShdw>
                </a:effectLst>
              </a:rPr>
              <a:t>20XX</a:t>
            </a:r>
          </a:p>
        </p:txBody>
      </p:sp>
      <p:sp>
        <p:nvSpPr>
          <p:cNvPr id="11" name="Espace réservé du numéro de diapositive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rtlCol="0"/>
          <a:lstStyle>
            <a:lvl1pPr>
              <a:defRPr>
                <a:solidFill>
                  <a:schemeClr val="bg1"/>
                </a:solidFill>
              </a:defRPr>
            </a:lvl1pPr>
          </a:lstStyle>
          <a:p>
            <a:pPr rtl="0">
              <a:defRPr/>
            </a:pPr>
            <a:fld id="{2722F022-211C-4882-844C-086FEA6806AA}" type="slidenum">
              <a:rPr lang="fr-FR" noProof="0" smtClean="0">
                <a:effectLst>
                  <a:outerShdw blurRad="38100" dist="38100" dir="2700000" algn="tl">
                    <a:srgbClr val="000000">
                      <a:alpha val="43137"/>
                    </a:srgbClr>
                  </a:outerShdw>
                </a:effectLst>
              </a:rPr>
              <a:pPr>
                <a:defRPr/>
              </a:pPr>
              <a:t>‹N°›</a:t>
            </a:fld>
            <a:endParaRPr lang="fr-FR" noProof="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qu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r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rtlCol="0"/>
          <a:lstStyle>
            <a:lvl1pPr>
              <a:lnSpc>
                <a:spcPct val="100000"/>
              </a:lnSpc>
              <a:defRPr spc="-20" baseline="0">
                <a:solidFill>
                  <a:schemeClr val="bg1"/>
                </a:solidFill>
              </a:defRPr>
            </a:lvl1pPr>
          </a:lstStyle>
          <a:p>
            <a:pPr rtl="0"/>
            <a:r>
              <a:rPr lang="fr-FR" noProof="0"/>
              <a:t>Cliquer pour ajouter du texte</a:t>
            </a:r>
          </a:p>
        </p:txBody>
      </p:sp>
      <p:sp>
        <p:nvSpPr>
          <p:cNvPr id="13" name="Espace réservé du pied de page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rtlCol="0"/>
          <a:lstStyle>
            <a:lvl1pPr>
              <a:defRPr>
                <a:solidFill>
                  <a:schemeClr val="bg1"/>
                </a:solidFill>
              </a:defRPr>
            </a:lvl1pPr>
          </a:lstStyle>
          <a:p>
            <a:pPr rtl="0">
              <a:defRPr/>
            </a:pPr>
            <a:r>
              <a:rPr lang="fr-FR" noProof="0"/>
              <a:t>Titre de la présentation</a:t>
            </a:r>
          </a:p>
        </p:txBody>
      </p:sp>
      <p:sp>
        <p:nvSpPr>
          <p:cNvPr id="3" name="Espace réservé du contenu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rtlCol="0"/>
          <a:lstStyle>
            <a:lvl1pPr>
              <a:defRPr/>
            </a:lvl1pPr>
          </a:lstStyle>
          <a:p>
            <a:pPr lvl="0" rtl="0"/>
            <a:r>
              <a:rPr lang="fr-FR" noProof="0"/>
              <a:t>Cliquez pour ajouter du contenu</a:t>
            </a:r>
          </a:p>
        </p:txBody>
      </p:sp>
      <p:sp>
        <p:nvSpPr>
          <p:cNvPr id="14" name="Espace réservé de la date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rtlCol="0"/>
          <a:lstStyle>
            <a:lvl1pPr>
              <a:defRPr/>
            </a:lvl1pPr>
          </a:lstStyle>
          <a:p>
            <a:pPr rtl="0">
              <a:defRPr/>
            </a:pPr>
            <a:r>
              <a:rPr lang="fr-FR" noProof="0">
                <a:solidFill>
                  <a:prstClr val="black"/>
                </a:solidFill>
              </a:rPr>
              <a:t>20XX</a:t>
            </a:r>
          </a:p>
        </p:txBody>
      </p:sp>
      <p:sp>
        <p:nvSpPr>
          <p:cNvPr id="15" name="Espace réservé du numéro de diapositive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fr-FR"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r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rtlCol="0"/>
          <a:lstStyle>
            <a:lvl1pPr>
              <a:lnSpc>
                <a:spcPct val="100000"/>
              </a:lnSpc>
              <a:defRPr spc="-20" baseline="0">
                <a:solidFill>
                  <a:schemeClr val="bg1"/>
                </a:solidFill>
              </a:defRPr>
            </a:lvl1pPr>
          </a:lstStyle>
          <a:p>
            <a:pPr rtl="0"/>
            <a:r>
              <a:rPr lang="fr-FR" noProof="0"/>
              <a:t>Cliquez pour ajouter du texte</a:t>
            </a:r>
          </a:p>
        </p:txBody>
      </p:sp>
      <p:sp>
        <p:nvSpPr>
          <p:cNvPr id="9" name="Espace réservé du pied de page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rtlCol="0"/>
          <a:lstStyle>
            <a:lvl1pPr>
              <a:defRPr>
                <a:solidFill>
                  <a:schemeClr val="bg1"/>
                </a:solidFill>
              </a:defRPr>
            </a:lvl1pPr>
          </a:lstStyle>
          <a:p>
            <a:pPr rtl="0">
              <a:defRPr/>
            </a:pPr>
            <a:r>
              <a:rPr lang="fr-FR" noProof="0"/>
              <a:t>Titre de la présentation</a:t>
            </a:r>
          </a:p>
        </p:txBody>
      </p:sp>
      <p:sp>
        <p:nvSpPr>
          <p:cNvPr id="3" name="Espace réservé du contenu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rtlCol="0"/>
          <a:lstStyle>
            <a:lvl1pPr>
              <a:defRPr/>
            </a:lvl1pPr>
          </a:lstStyle>
          <a:p>
            <a:pPr lvl="0" rtl="0"/>
            <a:r>
              <a:rPr lang="fr-FR" noProof="0"/>
              <a:t>Cliquez pour ajouter du contenu</a:t>
            </a:r>
          </a:p>
        </p:txBody>
      </p:sp>
      <p:sp>
        <p:nvSpPr>
          <p:cNvPr id="10" name="Espace réservé de la date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rtlCol="0"/>
          <a:lstStyle>
            <a:lvl1pPr>
              <a:defRPr/>
            </a:lvl1pPr>
          </a:lstStyle>
          <a:p>
            <a:pPr rtl="0">
              <a:defRPr/>
            </a:pPr>
            <a:r>
              <a:rPr lang="fr-FR" noProof="0">
                <a:solidFill>
                  <a:prstClr val="black"/>
                </a:solidFill>
              </a:rPr>
              <a:t>20XX</a:t>
            </a:r>
          </a:p>
        </p:txBody>
      </p:sp>
      <p:sp>
        <p:nvSpPr>
          <p:cNvPr id="11" name="Espace réservé du numéro de diapositive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fr-FR"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tion">
    <p:spTree>
      <p:nvGrpSpPr>
        <p:cNvPr id="1" name=""/>
        <p:cNvGrpSpPr/>
        <p:nvPr/>
      </p:nvGrpSpPr>
      <p:grpSpPr>
        <a:xfrm>
          <a:off x="0" y="0"/>
          <a:ext cx="0" cy="0"/>
          <a:chOff x="0" y="0"/>
          <a:chExt cx="0" cy="0"/>
        </a:xfrm>
      </p:grpSpPr>
      <p:sp>
        <p:nvSpPr>
          <p:cNvPr id="26" name="Espace réservé d’image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rtlCol="0"/>
          <a:lstStyle>
            <a:lvl1pPr marL="0" indent="0" algn="ctr">
              <a:buNone/>
              <a:defRPr/>
            </a:lvl1pPr>
          </a:lstStyle>
          <a:p>
            <a:pPr rtl="0"/>
            <a:r>
              <a:rPr lang="fr-FR" noProof="0"/>
              <a:t>Cliquez pour ajouter une photo</a:t>
            </a:r>
          </a:p>
        </p:txBody>
      </p:sp>
      <p:sp>
        <p:nvSpPr>
          <p:cNvPr id="17" name="Titr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rtlCol="0">
            <a:normAutofit/>
          </a:bodyPr>
          <a:lstStyle>
            <a:lvl1pPr algn="r">
              <a:defRPr sz="6000">
                <a:solidFill>
                  <a:schemeClr val="bg1"/>
                </a:solidFill>
              </a:defRPr>
            </a:lvl1pPr>
          </a:lstStyle>
          <a:p>
            <a:pPr algn="r" rtl="0"/>
            <a:r>
              <a:rPr lang="fr-FR" noProof="0">
                <a:solidFill>
                  <a:srgbClr val="FFFFFF"/>
                </a:solidFill>
                <a:effectLst>
                  <a:outerShdw blurRad="38100" dist="38100" dir="2700000" algn="tl">
                    <a:srgbClr val="000000">
                      <a:alpha val="43137"/>
                    </a:srgbClr>
                  </a:outerShdw>
                </a:effectLst>
              </a:rPr>
              <a:t>Modifiez le style du titre</a:t>
            </a:r>
          </a:p>
        </p:txBody>
      </p:sp>
      <p:sp>
        <p:nvSpPr>
          <p:cNvPr id="18" name="Sous-titr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rtlCol="0" anchor="t">
            <a:normAutofit/>
          </a:bodyPr>
          <a:lstStyle>
            <a:lvl1pPr marL="0" indent="0" algn="r">
              <a:buNone/>
              <a:defRPr sz="2800" b="1" baseline="0">
                <a:solidFill>
                  <a:schemeClr val="bg1"/>
                </a:solidFill>
              </a:defRPr>
            </a:lvl1pPr>
          </a:lstStyle>
          <a:p>
            <a:pPr algn="r" rtl="0"/>
            <a:r>
              <a:rPr lang="fr-FR" noProof="0">
                <a:solidFill>
                  <a:srgbClr val="FFFFFF"/>
                </a:solidFill>
                <a:effectLst>
                  <a:outerShdw blurRad="38100" dist="38100" dir="2700000" algn="tl">
                    <a:srgbClr val="000000">
                      <a:alpha val="43137"/>
                    </a:srgbClr>
                  </a:outerShdw>
                </a:effectLst>
              </a:rPr>
              <a:t>Modifiez le style des sous-titres du masque</a:t>
            </a:r>
          </a:p>
        </p:txBody>
      </p:sp>
      <p:sp>
        <p:nvSpPr>
          <p:cNvPr id="19" name="Espace réservé du pied de page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defRPr/>
            </a:pPr>
            <a:r>
              <a:rPr lang="fr-FR" noProof="0">
                <a:effectLst>
                  <a:outerShdw blurRad="38100" dist="38100" dir="2700000" algn="tl">
                    <a:srgbClr val="000000">
                      <a:alpha val="43137"/>
                    </a:srgbClr>
                  </a:outerShdw>
                </a:effectLst>
              </a:rPr>
              <a:t>Titre de la présentation</a:t>
            </a:r>
          </a:p>
        </p:txBody>
      </p:sp>
      <p:sp>
        <p:nvSpPr>
          <p:cNvPr id="20" name="Espace réservé de la date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rtlCol="0"/>
          <a:lstStyle>
            <a:lvl1pPr>
              <a:defRPr>
                <a:solidFill>
                  <a:schemeClr val="bg1"/>
                </a:solidFill>
              </a:defRPr>
            </a:lvl1pPr>
          </a:lstStyle>
          <a:p>
            <a:pPr rtl="0">
              <a:defRPr/>
            </a:pPr>
            <a:r>
              <a:rPr lang="fr-FR" noProof="0">
                <a:effectLst>
                  <a:outerShdw blurRad="38100" dist="38100" dir="2700000" algn="tl">
                    <a:srgbClr val="000000">
                      <a:alpha val="43137"/>
                    </a:srgbClr>
                  </a:outerShdw>
                </a:effectLst>
              </a:rPr>
              <a:t>20XX</a:t>
            </a:r>
          </a:p>
        </p:txBody>
      </p:sp>
      <p:sp>
        <p:nvSpPr>
          <p:cNvPr id="21" name="Espace réservé du numéro de diapositive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rtlCol="0"/>
          <a:lstStyle>
            <a:lvl1pPr>
              <a:defRPr>
                <a:solidFill>
                  <a:schemeClr val="bg1"/>
                </a:solidFill>
              </a:defRPr>
            </a:lvl1pPr>
          </a:lstStyle>
          <a:p>
            <a:pPr rtl="0">
              <a:defRPr/>
            </a:pPr>
            <a:fld id="{CD6D940D-6D44-4DF9-9322-B4B11F7EDCD0}" type="slidenum">
              <a:rPr lang="fr-FR" noProof="0" smtClean="0">
                <a:effectLst>
                  <a:outerShdw blurRad="38100" dist="38100" dir="2700000" algn="tl">
                    <a:srgbClr val="000000">
                      <a:alpha val="43137"/>
                    </a:srgbClr>
                  </a:outerShdw>
                </a:effectLst>
              </a:rPr>
              <a:pPr>
                <a:defRPr/>
              </a:pPr>
              <a:t>‹N°›</a:t>
            </a:fld>
            <a:endParaRPr lang="fr-FR" noProof="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Équip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 name="Titr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rtlCol="0" anchor="ctr"/>
          <a:lstStyle>
            <a:lvl1pPr>
              <a:lnSpc>
                <a:spcPct val="100000"/>
              </a:lnSpc>
              <a:defRPr spc="-20" baseline="0">
                <a:solidFill>
                  <a:schemeClr val="bg1"/>
                </a:solidFill>
              </a:defRPr>
            </a:lvl1pPr>
          </a:lstStyle>
          <a:p>
            <a:pPr rtl="0"/>
            <a:r>
              <a:rPr lang="fr-FR" noProof="0"/>
              <a:t>Cliquez pour ajouter un titre</a:t>
            </a:r>
          </a:p>
        </p:txBody>
      </p:sp>
      <p:sp>
        <p:nvSpPr>
          <p:cNvPr id="8" name="Espace réservé du contenu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rtlCol="0"/>
          <a:lstStyle>
            <a:lvl1pPr>
              <a:defRPr/>
            </a:lvl1pPr>
          </a:lstStyle>
          <a:p>
            <a:pPr lvl="0" rtl="0"/>
            <a:r>
              <a:rPr lang="fr-FR" noProof="0"/>
              <a:t>Cliquez pour ajouter du contenu</a:t>
            </a:r>
          </a:p>
        </p:txBody>
      </p:sp>
      <p:sp>
        <p:nvSpPr>
          <p:cNvPr id="4" name="Espace réservé du pied de page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rtlCol="0"/>
          <a:lstStyle>
            <a:lvl1pPr>
              <a:defRPr/>
            </a:lvl1pPr>
          </a:lstStyle>
          <a:p>
            <a:pPr rtl="0"/>
            <a:r>
              <a:rPr lang="fr-FR" noProof="0">
                <a:solidFill>
                  <a:prstClr val="black"/>
                </a:solidFill>
              </a:rPr>
              <a:t>Titre de la présentation</a:t>
            </a:r>
          </a:p>
        </p:txBody>
      </p:sp>
      <p:sp>
        <p:nvSpPr>
          <p:cNvPr id="5" name="Espace réservé de la date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rtlCol="0"/>
          <a:lstStyle>
            <a:lvl1pPr>
              <a:defRPr/>
            </a:lvl1pPr>
          </a:lstStyle>
          <a:p>
            <a:pPr rtl="0">
              <a:defRPr/>
            </a:pPr>
            <a:r>
              <a:rPr lang="fr-FR" noProof="0">
                <a:solidFill>
                  <a:prstClr val="black"/>
                </a:solidFill>
              </a:rPr>
              <a:t>20XX</a:t>
            </a:r>
          </a:p>
        </p:txBody>
      </p:sp>
      <p:sp>
        <p:nvSpPr>
          <p:cNvPr id="6" name="Espace réservé du numéro de diapositive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fr-FR"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ronologi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 name="Titr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rtlCol="0" anchor="ctr"/>
          <a:lstStyle>
            <a:lvl1pPr>
              <a:lnSpc>
                <a:spcPct val="100000"/>
              </a:lnSpc>
              <a:defRPr spc="-20" baseline="0">
                <a:solidFill>
                  <a:schemeClr val="bg1"/>
                </a:solidFill>
              </a:defRPr>
            </a:lvl1pPr>
          </a:lstStyle>
          <a:p>
            <a:pPr rtl="0"/>
            <a:r>
              <a:rPr lang="fr-FR" noProof="0"/>
              <a:t>Cliquez pour ajouter un titre</a:t>
            </a:r>
          </a:p>
        </p:txBody>
      </p:sp>
      <p:sp>
        <p:nvSpPr>
          <p:cNvPr id="9" name="Espace réservé du contenu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rtlCol="0"/>
          <a:lstStyle>
            <a:lvl1pPr>
              <a:defRPr/>
            </a:lvl1pPr>
          </a:lstStyle>
          <a:p>
            <a:pPr lvl="0" rtl="0"/>
            <a:r>
              <a:rPr lang="fr-FR" noProof="0"/>
              <a:t>Cliquez pour ajouter du contenu</a:t>
            </a:r>
          </a:p>
        </p:txBody>
      </p:sp>
      <p:sp>
        <p:nvSpPr>
          <p:cNvPr id="4" name="Espace réservé du pied de page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rtlCol="0"/>
          <a:lstStyle>
            <a:lvl1pPr>
              <a:defRPr/>
            </a:lvl1pPr>
          </a:lstStyle>
          <a:p>
            <a:pPr rtl="0"/>
            <a:r>
              <a:rPr lang="fr-FR" noProof="0">
                <a:solidFill>
                  <a:prstClr val="black"/>
                </a:solidFill>
              </a:rPr>
              <a:t>Titre de la présentation</a:t>
            </a:r>
          </a:p>
        </p:txBody>
      </p:sp>
      <p:sp>
        <p:nvSpPr>
          <p:cNvPr id="5" name="Espace réservé de la date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rtlCol="0"/>
          <a:lstStyle>
            <a:lvl1pPr>
              <a:defRPr/>
            </a:lvl1pPr>
          </a:lstStyle>
          <a:p>
            <a:pPr rtl="0">
              <a:defRPr/>
            </a:pPr>
            <a:r>
              <a:rPr lang="fr-FR" noProof="0">
                <a:solidFill>
                  <a:prstClr val="black"/>
                </a:solidFill>
              </a:rPr>
              <a:t>20XX</a:t>
            </a:r>
          </a:p>
        </p:txBody>
      </p:sp>
      <p:sp>
        <p:nvSpPr>
          <p:cNvPr id="6" name="Espace réservé du numéro de diapositive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fr-FR"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a:t>
            </a:fld>
            <a:endParaRPr kumimoji="0" lang="fr-FR"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pPr rtl="0"/>
            <a:r>
              <a:rPr lang="fr-FR" noProof="0"/>
              <a:t>20XX</a:t>
            </a:r>
          </a:p>
        </p:txBody>
      </p:sp>
      <p:sp>
        <p:nvSpPr>
          <p:cNvPr id="5" name="Espace réservé du pied de page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pPr rtl="0"/>
            <a:r>
              <a:rPr lang="fr-FR" sz="1050" noProof="0"/>
              <a:t>Titre de la présentation</a:t>
            </a:r>
          </a:p>
        </p:txBody>
      </p:sp>
      <p:sp>
        <p:nvSpPr>
          <p:cNvPr id="6" name="Espace réservé du numéro de diapositive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pPr rtl="0"/>
            <a:fld id="{0D4885A8-DDA8-4FCF-AB25-DA8F78EC7557}" type="slidenum">
              <a:rPr lang="fr-FR" noProof="0" smtClean="0"/>
              <a:pPr/>
              <a:t>‹N°›</a:t>
            </a:fld>
            <a:endParaRPr lang="fr-FR" noProof="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5" r:id="rId12"/>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98D150CF-F888-48EA-89E8-311ED5E9161B}"/>
              </a:ext>
            </a:extLst>
          </p:cNvPr>
          <p:cNvSpPr>
            <a:spLocks noGrp="1"/>
          </p:cNvSpPr>
          <p:nvPr>
            <p:ph type="ctrTitle"/>
          </p:nvPr>
        </p:nvSpPr>
        <p:spPr>
          <a:xfrm>
            <a:off x="181684" y="753034"/>
            <a:ext cx="6815446" cy="3887390"/>
          </a:xfrm>
        </p:spPr>
        <p:txBody>
          <a:bodyPr rtlCol="0">
            <a:normAutofit/>
          </a:bodyPr>
          <a:lstStyle/>
          <a:p>
            <a:pPr algn="ctr" rtl="0"/>
            <a:r>
              <a:rPr lang="fr-FR" sz="4800" dirty="0"/>
              <a:t>Mise en place d’une plateforme web de suivi des étudiants du DIT</a:t>
            </a:r>
          </a:p>
        </p:txBody>
      </p:sp>
      <p:sp>
        <p:nvSpPr>
          <p:cNvPr id="8" name="Sous-titr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rtlCol="0">
            <a:normAutofit fontScale="77500" lnSpcReduction="20000"/>
          </a:bodyPr>
          <a:lstStyle/>
          <a:p>
            <a:pPr rtl="0"/>
            <a:r>
              <a:rPr lang="fr-FR" dirty="0"/>
              <a:t>Présenté par:</a:t>
            </a:r>
          </a:p>
          <a:p>
            <a:pPr rtl="0"/>
            <a:r>
              <a:rPr lang="fr-FR" dirty="0"/>
              <a:t>-M. Malick Royce LAYINDE </a:t>
            </a:r>
          </a:p>
          <a:p>
            <a:pPr rtl="0"/>
            <a:r>
              <a:rPr lang="fr-FR" dirty="0"/>
              <a:t>-M. Abdoulaye NDOUR</a:t>
            </a:r>
          </a:p>
        </p:txBody>
      </p:sp>
      <p:pic>
        <p:nvPicPr>
          <p:cNvPr id="5" name="Espace réservé d’image 4">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a:blip r:embed="rId3"/>
          <a:srcRect/>
          <a:stretch/>
        </p:blipFill>
        <p:spPr>
          <a:xfrm>
            <a:off x="7464490" y="0"/>
            <a:ext cx="4732027" cy="6858000"/>
          </a:xfrm>
        </p:spPr>
      </p:pic>
      <p:sp>
        <p:nvSpPr>
          <p:cNvPr id="2" name="Rectangle 1">
            <a:extLst>
              <a:ext uri="{FF2B5EF4-FFF2-40B4-BE49-F238E27FC236}">
                <a16:creationId xmlns:a16="http://schemas.microsoft.com/office/drawing/2014/main" id="{7BAA5BD3-5D7B-5A4D-A1D2-B929C40C803B}"/>
              </a:ext>
            </a:extLst>
          </p:cNvPr>
          <p:cNvSpPr/>
          <p:nvPr/>
        </p:nvSpPr>
        <p:spPr>
          <a:xfrm>
            <a:off x="10688320" y="121920"/>
            <a:ext cx="1422400" cy="509194"/>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20718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re 17">
            <a:extLst>
              <a:ext uri="{FF2B5EF4-FFF2-40B4-BE49-F238E27FC236}">
                <a16:creationId xmlns:a16="http://schemas.microsoft.com/office/drawing/2014/main" id="{9F2FEA60-F900-4C56-9486-48EA30926F6E}"/>
              </a:ext>
            </a:extLst>
          </p:cNvPr>
          <p:cNvSpPr>
            <a:spLocks noGrp="1"/>
          </p:cNvSpPr>
          <p:nvPr>
            <p:ph type="title"/>
          </p:nvPr>
        </p:nvSpPr>
        <p:spPr/>
        <p:txBody>
          <a:bodyPr rtlCol="0">
            <a:normAutofit fontScale="90000"/>
          </a:bodyPr>
          <a:lstStyle/>
          <a:p>
            <a:pPr rtl="0"/>
            <a:r>
              <a:rPr lang="fr-FR" sz="4800" dirty="0"/>
              <a:t>Technologies utilisées</a:t>
            </a:r>
            <a:endParaRPr lang="fr-FR" dirty="0"/>
          </a:p>
        </p:txBody>
      </p:sp>
      <p:sp>
        <p:nvSpPr>
          <p:cNvPr id="19" name="Espace réservé du contenu 18">
            <a:extLst>
              <a:ext uri="{FF2B5EF4-FFF2-40B4-BE49-F238E27FC236}">
                <a16:creationId xmlns:a16="http://schemas.microsoft.com/office/drawing/2014/main" id="{AB6583FE-B653-4C01-9ADF-EC8514A0B5ED}"/>
              </a:ext>
            </a:extLst>
          </p:cNvPr>
          <p:cNvSpPr>
            <a:spLocks noGrp="1"/>
          </p:cNvSpPr>
          <p:nvPr>
            <p:ph sz="quarter" idx="14"/>
          </p:nvPr>
        </p:nvSpPr>
        <p:spPr>
          <a:xfrm>
            <a:off x="931863" y="1310640"/>
            <a:ext cx="10328275" cy="4699635"/>
          </a:xfrm>
        </p:spPr>
        <p:txBody>
          <a:bodyPr rtlCol="0">
            <a:normAutofit/>
          </a:bodyPr>
          <a:lstStyle/>
          <a:p>
            <a:r>
              <a:rPr lang="fr-FR" dirty="0"/>
              <a:t>Base de données</a:t>
            </a:r>
          </a:p>
          <a:p>
            <a:pPr marL="0" indent="0">
              <a:buNone/>
            </a:pPr>
            <a:endParaRPr lang="fr-FR" dirty="0"/>
          </a:p>
          <a:p>
            <a:pPr rtl="0"/>
            <a:r>
              <a:rPr lang="fr-FR" dirty="0"/>
              <a:t>Langages de programmation</a:t>
            </a:r>
          </a:p>
          <a:p>
            <a:pPr rtl="0"/>
            <a:endParaRPr lang="fr-FR" dirty="0"/>
          </a:p>
          <a:p>
            <a:pPr rtl="0"/>
            <a:r>
              <a:rPr lang="fr-FR" dirty="0"/>
              <a:t>Framework </a:t>
            </a:r>
          </a:p>
          <a:p>
            <a:pPr rtl="0"/>
            <a:endParaRPr lang="fr-FR" dirty="0"/>
          </a:p>
          <a:p>
            <a:pPr rtl="0"/>
            <a:r>
              <a:rPr lang="fr-FR" dirty="0"/>
              <a:t>Mesures de sécurité </a:t>
            </a:r>
          </a:p>
          <a:p>
            <a:pPr rtl="0"/>
            <a:endParaRPr lang="fr-FR" dirty="0"/>
          </a:p>
        </p:txBody>
      </p:sp>
      <p:sp>
        <p:nvSpPr>
          <p:cNvPr id="3" name="Espace réservé du pied de page 2">
            <a:extLst>
              <a:ext uri="{FF2B5EF4-FFF2-40B4-BE49-F238E27FC236}">
                <a16:creationId xmlns:a16="http://schemas.microsoft.com/office/drawing/2014/main" id="{88BDA17F-F303-4811-96C4-AD8A09ABEC11}"/>
              </a:ext>
            </a:extLst>
          </p:cNvPr>
          <p:cNvSpPr>
            <a:spLocks noGrp="1"/>
          </p:cNvSpPr>
          <p:nvPr>
            <p:ph type="ftr" sz="quarter" idx="11"/>
          </p:nvPr>
        </p:nvSpPr>
        <p:spPr>
          <a:xfrm>
            <a:off x="195072" y="6250304"/>
            <a:ext cx="3436112" cy="57467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050" dirty="0"/>
              <a:t>Mise en place d’une plateforme web de suivi des étudiants du DIT</a:t>
            </a:r>
            <a:endParaRPr kumimoji="0" lang="fr-FR" sz="1050" b="0" i="0" u="none" strike="noStrike" kern="1200" cap="none" spc="0" normalizeH="0" baseline="0" noProof="0" dirty="0">
              <a:ln>
                <a:noFill/>
              </a:ln>
              <a:solidFill>
                <a:srgbClr val="F5F0F3">
                  <a:lumMod val="10000"/>
                </a:srgbClr>
              </a:solidFill>
              <a:effectLst/>
              <a:uLnTx/>
              <a:uFillTx/>
              <a:latin typeface="Avenir Next LT Pro"/>
              <a:ea typeface="+mn-ea"/>
              <a:cs typeface="+mn-cs"/>
            </a:endParaRPr>
          </a:p>
        </p:txBody>
      </p:sp>
      <p:sp>
        <p:nvSpPr>
          <p:cNvPr id="5" name="Espace réservé du numéro de diapositive 4">
            <a:extLst>
              <a:ext uri="{FF2B5EF4-FFF2-40B4-BE49-F238E27FC236}">
                <a16:creationId xmlns:a16="http://schemas.microsoft.com/office/drawing/2014/main" id="{3E08B9AF-847F-4250-A53B-82D9036A5EBF}"/>
              </a:ext>
            </a:extLst>
          </p:cNvPr>
          <p:cNvSpPr>
            <a:spLocks noGrp="1"/>
          </p:cNvSpPr>
          <p:nvPr>
            <p:ph type="sldNum" sz="quarter" idx="12"/>
          </p:nvPr>
        </p:nvSpPr>
        <p:spPr/>
        <p:txBody>
          <a:bodyPr rtlCol="0"/>
          <a:lstStyle/>
          <a:p>
            <a:pPr lvl="0" rtl="0"/>
            <a:fld id="{244D815C-8BF3-4ECF-A945-A2A7C2983AF9}" type="slidenum">
              <a:rPr lang="fr-FR" smtClean="0"/>
              <a:pPr lvl="0" rtl="0"/>
              <a:t>10</a:t>
            </a:fld>
            <a:endParaRPr lang="fr-FR"/>
          </a:p>
        </p:txBody>
      </p:sp>
      <p:sp>
        <p:nvSpPr>
          <p:cNvPr id="8" name="Rectangle 7">
            <a:extLst>
              <a:ext uri="{FF2B5EF4-FFF2-40B4-BE49-F238E27FC236}">
                <a16:creationId xmlns:a16="http://schemas.microsoft.com/office/drawing/2014/main" id="{59B87C84-0274-132D-49C7-294F551F71ED}"/>
              </a:ext>
            </a:extLst>
          </p:cNvPr>
          <p:cNvSpPr/>
          <p:nvPr/>
        </p:nvSpPr>
        <p:spPr>
          <a:xfrm>
            <a:off x="1385411" y="1804324"/>
            <a:ext cx="10328275" cy="599440"/>
          </a:xfrm>
          <a:prstGeom prst="rect">
            <a:avLst/>
          </a:prstGeom>
          <a:blipFill dpi="0" rotWithShape="1">
            <a:blip r:embed="rId3">
              <a:alphaModFix amt="97000"/>
            </a:blip>
            <a:srcRect/>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solidFill>
                  <a:schemeClr val="tx1">
                    <a:lumMod val="85000"/>
                    <a:lumOff val="15000"/>
                  </a:schemeClr>
                </a:solidFill>
              </a:rPr>
              <a:t>DB Browser for SQLite</a:t>
            </a:r>
          </a:p>
        </p:txBody>
      </p:sp>
    </p:spTree>
    <p:extLst>
      <p:ext uri="{BB962C8B-B14F-4D97-AF65-F5344CB8AC3E}">
        <p14:creationId xmlns:p14="http://schemas.microsoft.com/office/powerpoint/2010/main" val="1683977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re 17">
            <a:extLst>
              <a:ext uri="{FF2B5EF4-FFF2-40B4-BE49-F238E27FC236}">
                <a16:creationId xmlns:a16="http://schemas.microsoft.com/office/drawing/2014/main" id="{9F2FEA60-F900-4C56-9486-48EA30926F6E}"/>
              </a:ext>
            </a:extLst>
          </p:cNvPr>
          <p:cNvSpPr>
            <a:spLocks noGrp="1"/>
          </p:cNvSpPr>
          <p:nvPr>
            <p:ph type="title"/>
          </p:nvPr>
        </p:nvSpPr>
        <p:spPr/>
        <p:txBody>
          <a:bodyPr rtlCol="0">
            <a:normAutofit fontScale="90000"/>
          </a:bodyPr>
          <a:lstStyle/>
          <a:p>
            <a:pPr rtl="0"/>
            <a:r>
              <a:rPr lang="fr-FR" sz="4800" dirty="0"/>
              <a:t>Technologies utilisées</a:t>
            </a:r>
            <a:endParaRPr lang="fr-FR" dirty="0"/>
          </a:p>
        </p:txBody>
      </p:sp>
      <p:sp>
        <p:nvSpPr>
          <p:cNvPr id="19" name="Espace réservé du contenu 18">
            <a:extLst>
              <a:ext uri="{FF2B5EF4-FFF2-40B4-BE49-F238E27FC236}">
                <a16:creationId xmlns:a16="http://schemas.microsoft.com/office/drawing/2014/main" id="{AB6583FE-B653-4C01-9ADF-EC8514A0B5ED}"/>
              </a:ext>
            </a:extLst>
          </p:cNvPr>
          <p:cNvSpPr>
            <a:spLocks noGrp="1"/>
          </p:cNvSpPr>
          <p:nvPr>
            <p:ph sz="quarter" idx="14"/>
          </p:nvPr>
        </p:nvSpPr>
        <p:spPr>
          <a:xfrm>
            <a:off x="931863" y="1310640"/>
            <a:ext cx="10328275" cy="4699635"/>
          </a:xfrm>
        </p:spPr>
        <p:txBody>
          <a:bodyPr rtlCol="0">
            <a:normAutofit/>
          </a:bodyPr>
          <a:lstStyle/>
          <a:p>
            <a:r>
              <a:rPr lang="fr-FR" dirty="0"/>
              <a:t>Base de données</a:t>
            </a:r>
          </a:p>
          <a:p>
            <a:pPr marL="0" indent="0">
              <a:buNone/>
            </a:pPr>
            <a:endParaRPr lang="fr-FR" dirty="0"/>
          </a:p>
          <a:p>
            <a:pPr rtl="0"/>
            <a:r>
              <a:rPr lang="fr-FR" dirty="0"/>
              <a:t>Langages de programmation </a:t>
            </a:r>
          </a:p>
          <a:p>
            <a:pPr rtl="0"/>
            <a:endParaRPr lang="fr-FR" dirty="0"/>
          </a:p>
          <a:p>
            <a:pPr rtl="0"/>
            <a:r>
              <a:rPr lang="fr-FR" dirty="0"/>
              <a:t>Framework </a:t>
            </a:r>
          </a:p>
          <a:p>
            <a:pPr rtl="0"/>
            <a:endParaRPr lang="fr-FR" dirty="0"/>
          </a:p>
          <a:p>
            <a:pPr rtl="0"/>
            <a:r>
              <a:rPr lang="fr-FR" dirty="0"/>
              <a:t>Mesures de sécurité </a:t>
            </a:r>
          </a:p>
          <a:p>
            <a:pPr rtl="0"/>
            <a:endParaRPr lang="fr-FR" dirty="0"/>
          </a:p>
        </p:txBody>
      </p:sp>
      <p:sp>
        <p:nvSpPr>
          <p:cNvPr id="3" name="Espace réservé du pied de page 2">
            <a:extLst>
              <a:ext uri="{FF2B5EF4-FFF2-40B4-BE49-F238E27FC236}">
                <a16:creationId xmlns:a16="http://schemas.microsoft.com/office/drawing/2014/main" id="{88BDA17F-F303-4811-96C4-AD8A09ABEC11}"/>
              </a:ext>
            </a:extLst>
          </p:cNvPr>
          <p:cNvSpPr>
            <a:spLocks noGrp="1"/>
          </p:cNvSpPr>
          <p:nvPr>
            <p:ph type="ftr" sz="quarter" idx="11"/>
          </p:nvPr>
        </p:nvSpPr>
        <p:spPr>
          <a:xfrm>
            <a:off x="195072" y="6250304"/>
            <a:ext cx="3436112" cy="57467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050" dirty="0"/>
              <a:t>Mise en place d’une plateforme web de suivi des étudiants du DIT</a:t>
            </a:r>
            <a:endParaRPr kumimoji="0" lang="fr-FR" sz="1050" b="0" i="0" u="none" strike="noStrike" kern="1200" cap="none" spc="0" normalizeH="0" baseline="0" noProof="0" dirty="0">
              <a:ln>
                <a:noFill/>
              </a:ln>
              <a:solidFill>
                <a:srgbClr val="F5F0F3">
                  <a:lumMod val="10000"/>
                </a:srgbClr>
              </a:solidFill>
              <a:effectLst/>
              <a:uLnTx/>
              <a:uFillTx/>
              <a:latin typeface="Avenir Next LT Pro"/>
              <a:ea typeface="+mn-ea"/>
              <a:cs typeface="+mn-cs"/>
            </a:endParaRPr>
          </a:p>
        </p:txBody>
      </p:sp>
      <p:sp>
        <p:nvSpPr>
          <p:cNvPr id="5" name="Espace réservé du numéro de diapositive 4">
            <a:extLst>
              <a:ext uri="{FF2B5EF4-FFF2-40B4-BE49-F238E27FC236}">
                <a16:creationId xmlns:a16="http://schemas.microsoft.com/office/drawing/2014/main" id="{3E08B9AF-847F-4250-A53B-82D9036A5EBF}"/>
              </a:ext>
            </a:extLst>
          </p:cNvPr>
          <p:cNvSpPr>
            <a:spLocks noGrp="1"/>
          </p:cNvSpPr>
          <p:nvPr>
            <p:ph type="sldNum" sz="quarter" idx="12"/>
          </p:nvPr>
        </p:nvSpPr>
        <p:spPr/>
        <p:txBody>
          <a:bodyPr rtlCol="0"/>
          <a:lstStyle/>
          <a:p>
            <a:pPr lvl="0" rtl="0"/>
            <a:fld id="{244D815C-8BF3-4ECF-A945-A2A7C2983AF9}" type="slidenum">
              <a:rPr lang="fr-FR" smtClean="0"/>
              <a:pPr lvl="0" rtl="0"/>
              <a:t>11</a:t>
            </a:fld>
            <a:endParaRPr lang="fr-FR"/>
          </a:p>
        </p:txBody>
      </p:sp>
      <p:sp>
        <p:nvSpPr>
          <p:cNvPr id="4" name="Rectangle 3">
            <a:extLst>
              <a:ext uri="{FF2B5EF4-FFF2-40B4-BE49-F238E27FC236}">
                <a16:creationId xmlns:a16="http://schemas.microsoft.com/office/drawing/2014/main" id="{D29D21BB-84F6-AAF0-FD7D-72DAD20AE42B}"/>
              </a:ext>
            </a:extLst>
          </p:cNvPr>
          <p:cNvSpPr/>
          <p:nvPr/>
        </p:nvSpPr>
        <p:spPr>
          <a:xfrm>
            <a:off x="1385411" y="2829560"/>
            <a:ext cx="10328275" cy="599440"/>
          </a:xfrm>
          <a:prstGeom prst="rect">
            <a:avLst/>
          </a:prstGeom>
          <a:blipFill dpi="0" rotWithShape="1">
            <a:blip r:embed="rId3">
              <a:alphaModFix amt="97000"/>
            </a:blip>
            <a:srcRect/>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solidFill>
                  <a:schemeClr val="tx1">
                    <a:lumMod val="85000"/>
                    <a:lumOff val="15000"/>
                  </a:schemeClr>
                </a:solidFill>
              </a:rPr>
              <a:t>Python, JavaScript, HTML, CSS</a:t>
            </a:r>
          </a:p>
        </p:txBody>
      </p:sp>
    </p:spTree>
    <p:extLst>
      <p:ext uri="{BB962C8B-B14F-4D97-AF65-F5344CB8AC3E}">
        <p14:creationId xmlns:p14="http://schemas.microsoft.com/office/powerpoint/2010/main" val="26886244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re 17">
            <a:extLst>
              <a:ext uri="{FF2B5EF4-FFF2-40B4-BE49-F238E27FC236}">
                <a16:creationId xmlns:a16="http://schemas.microsoft.com/office/drawing/2014/main" id="{9F2FEA60-F900-4C56-9486-48EA30926F6E}"/>
              </a:ext>
            </a:extLst>
          </p:cNvPr>
          <p:cNvSpPr>
            <a:spLocks noGrp="1"/>
          </p:cNvSpPr>
          <p:nvPr>
            <p:ph type="title"/>
          </p:nvPr>
        </p:nvSpPr>
        <p:spPr/>
        <p:txBody>
          <a:bodyPr rtlCol="0">
            <a:normAutofit fontScale="90000"/>
          </a:bodyPr>
          <a:lstStyle/>
          <a:p>
            <a:pPr rtl="0"/>
            <a:r>
              <a:rPr lang="fr-FR" sz="4800" dirty="0"/>
              <a:t>Technologies utilisées</a:t>
            </a:r>
            <a:endParaRPr lang="fr-FR" dirty="0"/>
          </a:p>
        </p:txBody>
      </p:sp>
      <p:sp>
        <p:nvSpPr>
          <p:cNvPr id="19" name="Espace réservé du contenu 18">
            <a:extLst>
              <a:ext uri="{FF2B5EF4-FFF2-40B4-BE49-F238E27FC236}">
                <a16:creationId xmlns:a16="http://schemas.microsoft.com/office/drawing/2014/main" id="{AB6583FE-B653-4C01-9ADF-EC8514A0B5ED}"/>
              </a:ext>
            </a:extLst>
          </p:cNvPr>
          <p:cNvSpPr>
            <a:spLocks noGrp="1"/>
          </p:cNvSpPr>
          <p:nvPr>
            <p:ph sz="quarter" idx="14"/>
          </p:nvPr>
        </p:nvSpPr>
        <p:spPr>
          <a:xfrm>
            <a:off x="931863" y="1310640"/>
            <a:ext cx="10328275" cy="4699635"/>
          </a:xfrm>
        </p:spPr>
        <p:txBody>
          <a:bodyPr rtlCol="0">
            <a:normAutofit/>
          </a:bodyPr>
          <a:lstStyle/>
          <a:p>
            <a:r>
              <a:rPr lang="fr-FR" dirty="0"/>
              <a:t>Base de données</a:t>
            </a:r>
          </a:p>
          <a:p>
            <a:endParaRPr lang="fr-FR" dirty="0"/>
          </a:p>
          <a:p>
            <a:pPr rtl="0"/>
            <a:r>
              <a:rPr lang="fr-FR" dirty="0"/>
              <a:t>Langages de programmation</a:t>
            </a:r>
          </a:p>
          <a:p>
            <a:pPr rtl="0"/>
            <a:endParaRPr lang="fr-FR" dirty="0"/>
          </a:p>
          <a:p>
            <a:pPr rtl="0"/>
            <a:r>
              <a:rPr lang="fr-FR" dirty="0"/>
              <a:t>Framework</a:t>
            </a:r>
          </a:p>
          <a:p>
            <a:pPr rtl="0"/>
            <a:endParaRPr lang="fr-FR" dirty="0"/>
          </a:p>
          <a:p>
            <a:pPr rtl="0"/>
            <a:r>
              <a:rPr lang="fr-FR" dirty="0"/>
              <a:t>Mesures de sécurité</a:t>
            </a:r>
          </a:p>
        </p:txBody>
      </p:sp>
      <p:sp>
        <p:nvSpPr>
          <p:cNvPr id="3" name="Espace réservé du pied de page 2">
            <a:extLst>
              <a:ext uri="{FF2B5EF4-FFF2-40B4-BE49-F238E27FC236}">
                <a16:creationId xmlns:a16="http://schemas.microsoft.com/office/drawing/2014/main" id="{88BDA17F-F303-4811-96C4-AD8A09ABEC11}"/>
              </a:ext>
            </a:extLst>
          </p:cNvPr>
          <p:cNvSpPr>
            <a:spLocks noGrp="1"/>
          </p:cNvSpPr>
          <p:nvPr>
            <p:ph type="ftr" sz="quarter" idx="11"/>
          </p:nvPr>
        </p:nvSpPr>
        <p:spPr>
          <a:xfrm>
            <a:off x="195072" y="6250304"/>
            <a:ext cx="3436112" cy="57467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050" dirty="0"/>
              <a:t>Mise en place d’une plateforme web de suivi des étudiants du DIT</a:t>
            </a:r>
            <a:endParaRPr kumimoji="0" lang="fr-FR" sz="1050" b="0" i="0" u="none" strike="noStrike" kern="1200" cap="none" spc="0" normalizeH="0" baseline="0" noProof="0" dirty="0">
              <a:ln>
                <a:noFill/>
              </a:ln>
              <a:solidFill>
                <a:srgbClr val="F5F0F3">
                  <a:lumMod val="10000"/>
                </a:srgbClr>
              </a:solidFill>
              <a:effectLst/>
              <a:uLnTx/>
              <a:uFillTx/>
              <a:latin typeface="Avenir Next LT Pro"/>
              <a:ea typeface="+mn-ea"/>
              <a:cs typeface="+mn-cs"/>
            </a:endParaRPr>
          </a:p>
        </p:txBody>
      </p:sp>
      <p:sp>
        <p:nvSpPr>
          <p:cNvPr id="5" name="Espace réservé du numéro de diapositive 4">
            <a:extLst>
              <a:ext uri="{FF2B5EF4-FFF2-40B4-BE49-F238E27FC236}">
                <a16:creationId xmlns:a16="http://schemas.microsoft.com/office/drawing/2014/main" id="{3E08B9AF-847F-4250-A53B-82D9036A5EBF}"/>
              </a:ext>
            </a:extLst>
          </p:cNvPr>
          <p:cNvSpPr>
            <a:spLocks noGrp="1"/>
          </p:cNvSpPr>
          <p:nvPr>
            <p:ph type="sldNum" sz="quarter" idx="12"/>
          </p:nvPr>
        </p:nvSpPr>
        <p:spPr/>
        <p:txBody>
          <a:bodyPr rtlCol="0"/>
          <a:lstStyle/>
          <a:p>
            <a:pPr lvl="0" rtl="0"/>
            <a:fld id="{244D815C-8BF3-4ECF-A945-A2A7C2983AF9}" type="slidenum">
              <a:rPr lang="fr-FR" smtClean="0"/>
              <a:pPr lvl="0" rtl="0"/>
              <a:t>12</a:t>
            </a:fld>
            <a:endParaRPr lang="fr-FR"/>
          </a:p>
        </p:txBody>
      </p:sp>
      <p:sp>
        <p:nvSpPr>
          <p:cNvPr id="6" name="Rectangle 5">
            <a:extLst>
              <a:ext uri="{FF2B5EF4-FFF2-40B4-BE49-F238E27FC236}">
                <a16:creationId xmlns:a16="http://schemas.microsoft.com/office/drawing/2014/main" id="{A09339D4-716F-C896-51DD-5C5338236F82}"/>
              </a:ext>
            </a:extLst>
          </p:cNvPr>
          <p:cNvSpPr/>
          <p:nvPr/>
        </p:nvSpPr>
        <p:spPr>
          <a:xfrm>
            <a:off x="1385411" y="3854796"/>
            <a:ext cx="10328275" cy="599440"/>
          </a:xfrm>
          <a:prstGeom prst="rect">
            <a:avLst/>
          </a:prstGeom>
          <a:blipFill dpi="0" rotWithShape="1">
            <a:blip r:embed="rId3">
              <a:alphaModFix amt="97000"/>
            </a:blip>
            <a:srcRect/>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solidFill>
                  <a:schemeClr val="tx1">
                    <a:lumMod val="85000"/>
                    <a:lumOff val="15000"/>
                  </a:schemeClr>
                </a:solidFill>
              </a:rPr>
              <a:t>Flask</a:t>
            </a:r>
          </a:p>
        </p:txBody>
      </p:sp>
    </p:spTree>
    <p:extLst>
      <p:ext uri="{BB962C8B-B14F-4D97-AF65-F5344CB8AC3E}">
        <p14:creationId xmlns:p14="http://schemas.microsoft.com/office/powerpoint/2010/main" val="36815698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re 17">
            <a:extLst>
              <a:ext uri="{FF2B5EF4-FFF2-40B4-BE49-F238E27FC236}">
                <a16:creationId xmlns:a16="http://schemas.microsoft.com/office/drawing/2014/main" id="{9F2FEA60-F900-4C56-9486-48EA30926F6E}"/>
              </a:ext>
            </a:extLst>
          </p:cNvPr>
          <p:cNvSpPr>
            <a:spLocks noGrp="1"/>
          </p:cNvSpPr>
          <p:nvPr>
            <p:ph type="title"/>
          </p:nvPr>
        </p:nvSpPr>
        <p:spPr/>
        <p:txBody>
          <a:bodyPr rtlCol="0">
            <a:normAutofit fontScale="90000"/>
          </a:bodyPr>
          <a:lstStyle/>
          <a:p>
            <a:pPr rtl="0"/>
            <a:r>
              <a:rPr lang="fr-FR" sz="4800" dirty="0"/>
              <a:t>Technologies utilisées</a:t>
            </a:r>
            <a:endParaRPr lang="fr-FR" dirty="0"/>
          </a:p>
        </p:txBody>
      </p:sp>
      <p:sp>
        <p:nvSpPr>
          <p:cNvPr id="19" name="Espace réservé du contenu 18">
            <a:extLst>
              <a:ext uri="{FF2B5EF4-FFF2-40B4-BE49-F238E27FC236}">
                <a16:creationId xmlns:a16="http://schemas.microsoft.com/office/drawing/2014/main" id="{AB6583FE-B653-4C01-9ADF-EC8514A0B5ED}"/>
              </a:ext>
            </a:extLst>
          </p:cNvPr>
          <p:cNvSpPr>
            <a:spLocks noGrp="1"/>
          </p:cNvSpPr>
          <p:nvPr>
            <p:ph sz="quarter" idx="14"/>
          </p:nvPr>
        </p:nvSpPr>
        <p:spPr>
          <a:xfrm>
            <a:off x="931863" y="1310640"/>
            <a:ext cx="10328275" cy="4699635"/>
          </a:xfrm>
        </p:spPr>
        <p:txBody>
          <a:bodyPr rtlCol="0">
            <a:normAutofit/>
          </a:bodyPr>
          <a:lstStyle/>
          <a:p>
            <a:r>
              <a:rPr lang="fr-FR" dirty="0"/>
              <a:t>Base de données</a:t>
            </a:r>
          </a:p>
          <a:p>
            <a:endParaRPr lang="fr-FR" dirty="0"/>
          </a:p>
          <a:p>
            <a:pPr rtl="0"/>
            <a:r>
              <a:rPr lang="fr-FR" dirty="0"/>
              <a:t>Langages de programmation</a:t>
            </a:r>
          </a:p>
          <a:p>
            <a:pPr rtl="0"/>
            <a:endParaRPr lang="fr-FR" dirty="0"/>
          </a:p>
          <a:p>
            <a:pPr rtl="0"/>
            <a:r>
              <a:rPr lang="fr-FR" dirty="0"/>
              <a:t>Framework </a:t>
            </a:r>
          </a:p>
          <a:p>
            <a:pPr rtl="0"/>
            <a:endParaRPr lang="fr-FR" dirty="0"/>
          </a:p>
          <a:p>
            <a:pPr rtl="0"/>
            <a:r>
              <a:rPr lang="fr-FR" dirty="0"/>
              <a:t>Mesures de sécurité </a:t>
            </a:r>
          </a:p>
        </p:txBody>
      </p:sp>
      <p:sp>
        <p:nvSpPr>
          <p:cNvPr id="3" name="Espace réservé du pied de page 2">
            <a:extLst>
              <a:ext uri="{FF2B5EF4-FFF2-40B4-BE49-F238E27FC236}">
                <a16:creationId xmlns:a16="http://schemas.microsoft.com/office/drawing/2014/main" id="{88BDA17F-F303-4811-96C4-AD8A09ABEC11}"/>
              </a:ext>
            </a:extLst>
          </p:cNvPr>
          <p:cNvSpPr>
            <a:spLocks noGrp="1"/>
          </p:cNvSpPr>
          <p:nvPr>
            <p:ph type="ftr" sz="quarter" idx="11"/>
          </p:nvPr>
        </p:nvSpPr>
        <p:spPr>
          <a:xfrm>
            <a:off x="195072" y="6250304"/>
            <a:ext cx="3436112" cy="57467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050" dirty="0"/>
              <a:t>Mise en place d’une plateforme web de suivi des étudiants du DIT</a:t>
            </a:r>
            <a:endParaRPr kumimoji="0" lang="fr-FR" sz="1050" b="0" i="0" u="none" strike="noStrike" kern="1200" cap="none" spc="0" normalizeH="0" baseline="0" noProof="0" dirty="0">
              <a:ln>
                <a:noFill/>
              </a:ln>
              <a:solidFill>
                <a:srgbClr val="F5F0F3">
                  <a:lumMod val="10000"/>
                </a:srgbClr>
              </a:solidFill>
              <a:effectLst/>
              <a:uLnTx/>
              <a:uFillTx/>
              <a:latin typeface="Avenir Next LT Pro"/>
              <a:ea typeface="+mn-ea"/>
              <a:cs typeface="+mn-cs"/>
            </a:endParaRPr>
          </a:p>
        </p:txBody>
      </p:sp>
      <p:sp>
        <p:nvSpPr>
          <p:cNvPr id="5" name="Espace réservé du numéro de diapositive 4">
            <a:extLst>
              <a:ext uri="{FF2B5EF4-FFF2-40B4-BE49-F238E27FC236}">
                <a16:creationId xmlns:a16="http://schemas.microsoft.com/office/drawing/2014/main" id="{3E08B9AF-847F-4250-A53B-82D9036A5EBF}"/>
              </a:ext>
            </a:extLst>
          </p:cNvPr>
          <p:cNvSpPr>
            <a:spLocks noGrp="1"/>
          </p:cNvSpPr>
          <p:nvPr>
            <p:ph type="sldNum" sz="quarter" idx="12"/>
          </p:nvPr>
        </p:nvSpPr>
        <p:spPr/>
        <p:txBody>
          <a:bodyPr rtlCol="0"/>
          <a:lstStyle/>
          <a:p>
            <a:pPr lvl="0" rtl="0"/>
            <a:fld id="{244D815C-8BF3-4ECF-A945-A2A7C2983AF9}" type="slidenum">
              <a:rPr lang="fr-FR" smtClean="0"/>
              <a:pPr lvl="0" rtl="0"/>
              <a:t>13</a:t>
            </a:fld>
            <a:endParaRPr lang="fr-FR"/>
          </a:p>
        </p:txBody>
      </p:sp>
      <p:sp>
        <p:nvSpPr>
          <p:cNvPr id="7" name="Rectangle 6">
            <a:extLst>
              <a:ext uri="{FF2B5EF4-FFF2-40B4-BE49-F238E27FC236}">
                <a16:creationId xmlns:a16="http://schemas.microsoft.com/office/drawing/2014/main" id="{1DD1F676-E616-E4F2-E2FD-DF82B426FAED}"/>
              </a:ext>
            </a:extLst>
          </p:cNvPr>
          <p:cNvSpPr/>
          <p:nvPr/>
        </p:nvSpPr>
        <p:spPr>
          <a:xfrm>
            <a:off x="1385411" y="5247640"/>
            <a:ext cx="10328275" cy="878840"/>
          </a:xfrm>
          <a:prstGeom prst="rect">
            <a:avLst/>
          </a:prstGeom>
          <a:blipFill dpi="0" rotWithShape="1">
            <a:blip r:embed="rId3">
              <a:alphaModFix amt="97000"/>
            </a:blip>
            <a:srcRect/>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b="1" dirty="0">
                <a:solidFill>
                  <a:schemeClr val="tx1">
                    <a:lumMod val="85000"/>
                    <a:lumOff val="15000"/>
                  </a:schemeClr>
                </a:solidFill>
              </a:rPr>
              <a:t>Mécanisme d’authentification et cryptage des données sensibles(bcrypt)</a:t>
            </a:r>
          </a:p>
        </p:txBody>
      </p:sp>
    </p:spTree>
    <p:extLst>
      <p:ext uri="{BB962C8B-B14F-4D97-AF65-F5344CB8AC3E}">
        <p14:creationId xmlns:p14="http://schemas.microsoft.com/office/powerpoint/2010/main" val="19091652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4ED597-89CF-8075-8C78-9B251C0C07EF}"/>
              </a:ext>
            </a:extLst>
          </p:cNvPr>
          <p:cNvSpPr>
            <a:spLocks noGrp="1"/>
          </p:cNvSpPr>
          <p:nvPr>
            <p:ph type="ctrTitle"/>
          </p:nvPr>
        </p:nvSpPr>
        <p:spPr>
          <a:xfrm>
            <a:off x="506804" y="1966932"/>
            <a:ext cx="6815446" cy="3086695"/>
          </a:xfrm>
        </p:spPr>
        <p:txBody>
          <a:bodyPr>
            <a:normAutofit/>
          </a:bodyPr>
          <a:lstStyle/>
          <a:p>
            <a:pPr algn="ctr" rtl="0">
              <a:lnSpc>
                <a:spcPct val="120000"/>
              </a:lnSpc>
            </a:pPr>
            <a:r>
              <a:rPr lang="fr-FR" sz="7200" b="1" dirty="0"/>
              <a:t>Avantages de la plateforme</a:t>
            </a:r>
          </a:p>
        </p:txBody>
      </p:sp>
      <p:sp>
        <p:nvSpPr>
          <p:cNvPr id="8" name="Espace réservé du pied de page 19">
            <a:extLst>
              <a:ext uri="{FF2B5EF4-FFF2-40B4-BE49-F238E27FC236}">
                <a16:creationId xmlns:a16="http://schemas.microsoft.com/office/drawing/2014/main" id="{A1D723D0-2684-1D69-D7C1-BD197D4F04A0}"/>
              </a:ext>
            </a:extLst>
          </p:cNvPr>
          <p:cNvSpPr txBox="1">
            <a:spLocks/>
          </p:cNvSpPr>
          <p:nvPr/>
        </p:nvSpPr>
        <p:spPr>
          <a:xfrm>
            <a:off x="8266317" y="6325870"/>
            <a:ext cx="374904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50" dirty="0"/>
              <a:t>Mise en place d’une plateforme web de suivi des étudiants du DIT</a:t>
            </a:r>
            <a:endParaRPr lang="fr-FR" sz="1050" dirty="0">
              <a:solidFill>
                <a:schemeClr val="bg2">
                  <a:lumMod val="10000"/>
                </a:schemeClr>
              </a:solidFill>
            </a:endParaRPr>
          </a:p>
        </p:txBody>
      </p:sp>
    </p:spTree>
    <p:extLst>
      <p:ext uri="{BB962C8B-B14F-4D97-AF65-F5344CB8AC3E}">
        <p14:creationId xmlns:p14="http://schemas.microsoft.com/office/powerpoint/2010/main" val="192001831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re 17">
            <a:extLst>
              <a:ext uri="{FF2B5EF4-FFF2-40B4-BE49-F238E27FC236}">
                <a16:creationId xmlns:a16="http://schemas.microsoft.com/office/drawing/2014/main" id="{9F2FEA60-F900-4C56-9486-48EA30926F6E}"/>
              </a:ext>
            </a:extLst>
          </p:cNvPr>
          <p:cNvSpPr>
            <a:spLocks noGrp="1"/>
          </p:cNvSpPr>
          <p:nvPr>
            <p:ph type="title"/>
          </p:nvPr>
        </p:nvSpPr>
        <p:spPr/>
        <p:txBody>
          <a:bodyPr rtlCol="0">
            <a:normAutofit fontScale="90000"/>
          </a:bodyPr>
          <a:lstStyle/>
          <a:p>
            <a:pPr rtl="0"/>
            <a:r>
              <a:rPr lang="fr-FR" sz="4800" b="1" dirty="0"/>
              <a:t>Avantages de la plateforme</a:t>
            </a:r>
            <a:endParaRPr lang="fr-FR" dirty="0"/>
          </a:p>
        </p:txBody>
      </p:sp>
      <p:sp>
        <p:nvSpPr>
          <p:cNvPr id="19" name="Espace réservé du contenu 18">
            <a:extLst>
              <a:ext uri="{FF2B5EF4-FFF2-40B4-BE49-F238E27FC236}">
                <a16:creationId xmlns:a16="http://schemas.microsoft.com/office/drawing/2014/main" id="{AB6583FE-B653-4C01-9ADF-EC8514A0B5ED}"/>
              </a:ext>
            </a:extLst>
          </p:cNvPr>
          <p:cNvSpPr>
            <a:spLocks noGrp="1"/>
          </p:cNvSpPr>
          <p:nvPr>
            <p:ph sz="quarter" idx="14"/>
          </p:nvPr>
        </p:nvSpPr>
        <p:spPr>
          <a:xfrm>
            <a:off x="931863" y="1310640"/>
            <a:ext cx="10328275" cy="4699635"/>
          </a:xfrm>
        </p:spPr>
        <p:txBody>
          <a:bodyPr rtlCol="0">
            <a:normAutofit lnSpcReduction="10000"/>
          </a:bodyPr>
          <a:lstStyle/>
          <a:p>
            <a:pPr rtl="0"/>
            <a:r>
              <a:rPr lang="fr-FR" sz="2800" dirty="0"/>
              <a:t>Pour les responsables pédagogiques :</a:t>
            </a:r>
          </a:p>
          <a:p>
            <a:pPr lvl="1"/>
            <a:r>
              <a:rPr lang="fr-FR" sz="2400" dirty="0"/>
              <a:t>Gain de temps grâce à l'automatisation des tâches de suivi et de gestion.</a:t>
            </a:r>
          </a:p>
          <a:p>
            <a:pPr lvl="1"/>
            <a:r>
              <a:rPr lang="fr-FR" sz="2400" dirty="0"/>
              <a:t>Vision globale des performances académiques des étudiants pour identifier les difficultés éventuelles.</a:t>
            </a:r>
          </a:p>
          <a:p>
            <a:pPr lvl="1"/>
            <a:r>
              <a:rPr lang="fr-FR" sz="2400" dirty="0"/>
              <a:t>Possibilité d'intervenir rapidement en cas d'absences non justifiées.</a:t>
            </a:r>
          </a:p>
          <a:p>
            <a:pPr rtl="0"/>
            <a:r>
              <a:rPr lang="fr-FR" sz="2800" dirty="0"/>
              <a:t>Pour les étudiants :</a:t>
            </a:r>
          </a:p>
          <a:p>
            <a:pPr lvl="1"/>
            <a:r>
              <a:rPr lang="fr-FR" sz="2400" dirty="0"/>
              <a:t>Sensibilisation accrue sur les méformes et les baisses de compétences</a:t>
            </a:r>
          </a:p>
          <a:p>
            <a:pPr lvl="1"/>
            <a:r>
              <a:rPr lang="fr-FR" sz="2400" dirty="0"/>
              <a:t>Sensibilisation accrue aux absences et à leur impact sur leur réussite scolaire.</a:t>
            </a:r>
          </a:p>
        </p:txBody>
      </p:sp>
      <p:sp>
        <p:nvSpPr>
          <p:cNvPr id="3" name="Espace réservé du pied de page 2">
            <a:extLst>
              <a:ext uri="{FF2B5EF4-FFF2-40B4-BE49-F238E27FC236}">
                <a16:creationId xmlns:a16="http://schemas.microsoft.com/office/drawing/2014/main" id="{88BDA17F-F303-4811-96C4-AD8A09ABEC11}"/>
              </a:ext>
            </a:extLst>
          </p:cNvPr>
          <p:cNvSpPr>
            <a:spLocks noGrp="1"/>
          </p:cNvSpPr>
          <p:nvPr>
            <p:ph type="ftr" sz="quarter" idx="11"/>
          </p:nvPr>
        </p:nvSpPr>
        <p:spPr>
          <a:xfrm>
            <a:off x="195072" y="6250304"/>
            <a:ext cx="3436112" cy="57467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050" dirty="0"/>
              <a:t>Mise en place d’une plateforme web de suivi des étudiants du DIT</a:t>
            </a:r>
            <a:endParaRPr kumimoji="0" lang="fr-FR" sz="1050" b="0" i="0" u="none" strike="noStrike" kern="1200" cap="none" spc="0" normalizeH="0" baseline="0" noProof="0" dirty="0">
              <a:ln>
                <a:noFill/>
              </a:ln>
              <a:solidFill>
                <a:srgbClr val="F5F0F3">
                  <a:lumMod val="10000"/>
                </a:srgbClr>
              </a:solidFill>
              <a:effectLst/>
              <a:uLnTx/>
              <a:uFillTx/>
              <a:latin typeface="Avenir Next LT Pro"/>
              <a:ea typeface="+mn-ea"/>
              <a:cs typeface="+mn-cs"/>
            </a:endParaRPr>
          </a:p>
        </p:txBody>
      </p:sp>
      <p:sp>
        <p:nvSpPr>
          <p:cNvPr id="5" name="Espace réservé du numéro de diapositive 4">
            <a:extLst>
              <a:ext uri="{FF2B5EF4-FFF2-40B4-BE49-F238E27FC236}">
                <a16:creationId xmlns:a16="http://schemas.microsoft.com/office/drawing/2014/main" id="{3E08B9AF-847F-4250-A53B-82D9036A5EBF}"/>
              </a:ext>
            </a:extLst>
          </p:cNvPr>
          <p:cNvSpPr>
            <a:spLocks noGrp="1"/>
          </p:cNvSpPr>
          <p:nvPr>
            <p:ph type="sldNum" sz="quarter" idx="12"/>
          </p:nvPr>
        </p:nvSpPr>
        <p:spPr/>
        <p:txBody>
          <a:bodyPr rtlCol="0"/>
          <a:lstStyle/>
          <a:p>
            <a:pPr lvl="0" rtl="0"/>
            <a:fld id="{244D815C-8BF3-4ECF-A945-A2A7C2983AF9}" type="slidenum">
              <a:rPr lang="fr-FR" smtClean="0"/>
              <a:pPr lvl="0" rtl="0"/>
              <a:t>15</a:t>
            </a:fld>
            <a:endParaRPr lang="fr-FR"/>
          </a:p>
        </p:txBody>
      </p:sp>
    </p:spTree>
    <p:extLst>
      <p:ext uri="{BB962C8B-B14F-4D97-AF65-F5344CB8AC3E}">
        <p14:creationId xmlns:p14="http://schemas.microsoft.com/office/powerpoint/2010/main" val="2361241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4ED597-89CF-8075-8C78-9B251C0C07EF}"/>
              </a:ext>
            </a:extLst>
          </p:cNvPr>
          <p:cNvSpPr>
            <a:spLocks noGrp="1"/>
          </p:cNvSpPr>
          <p:nvPr>
            <p:ph type="ctrTitle"/>
          </p:nvPr>
        </p:nvSpPr>
        <p:spPr>
          <a:xfrm>
            <a:off x="466164" y="2647652"/>
            <a:ext cx="6815446" cy="3086695"/>
          </a:xfrm>
        </p:spPr>
        <p:txBody>
          <a:bodyPr>
            <a:normAutofit/>
          </a:bodyPr>
          <a:lstStyle/>
          <a:p>
            <a:pPr algn="ctr"/>
            <a:r>
              <a:rPr lang="fr-FR" sz="7200" dirty="0"/>
              <a:t>Démonstration</a:t>
            </a:r>
          </a:p>
        </p:txBody>
      </p:sp>
      <p:sp>
        <p:nvSpPr>
          <p:cNvPr id="8" name="Espace réservé du pied de page 19">
            <a:extLst>
              <a:ext uri="{FF2B5EF4-FFF2-40B4-BE49-F238E27FC236}">
                <a16:creationId xmlns:a16="http://schemas.microsoft.com/office/drawing/2014/main" id="{A1D723D0-2684-1D69-D7C1-BD197D4F04A0}"/>
              </a:ext>
            </a:extLst>
          </p:cNvPr>
          <p:cNvSpPr txBox="1">
            <a:spLocks/>
          </p:cNvSpPr>
          <p:nvPr/>
        </p:nvSpPr>
        <p:spPr>
          <a:xfrm>
            <a:off x="8266317" y="6325870"/>
            <a:ext cx="374904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50" dirty="0"/>
              <a:t>Mise en place d’une plateforme web de suivi des étudiants du DIT</a:t>
            </a:r>
            <a:endParaRPr lang="fr-FR" sz="1050" dirty="0">
              <a:solidFill>
                <a:schemeClr val="bg2">
                  <a:lumMod val="10000"/>
                </a:schemeClr>
              </a:solidFill>
            </a:endParaRPr>
          </a:p>
        </p:txBody>
      </p:sp>
    </p:spTree>
    <p:extLst>
      <p:ext uri="{BB962C8B-B14F-4D97-AF65-F5344CB8AC3E}">
        <p14:creationId xmlns:p14="http://schemas.microsoft.com/office/powerpoint/2010/main" val="426954041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4ED597-89CF-8075-8C78-9B251C0C07EF}"/>
              </a:ext>
            </a:extLst>
          </p:cNvPr>
          <p:cNvSpPr>
            <a:spLocks noGrp="1"/>
          </p:cNvSpPr>
          <p:nvPr>
            <p:ph type="ctrTitle"/>
          </p:nvPr>
        </p:nvSpPr>
        <p:spPr>
          <a:xfrm>
            <a:off x="466164" y="2647652"/>
            <a:ext cx="6815446" cy="3086695"/>
          </a:xfrm>
        </p:spPr>
        <p:txBody>
          <a:bodyPr>
            <a:normAutofit/>
          </a:bodyPr>
          <a:lstStyle/>
          <a:p>
            <a:pPr algn="ctr"/>
            <a:r>
              <a:rPr lang="fr-FR" sz="7200" dirty="0"/>
              <a:t>Perspectives d'avenir</a:t>
            </a:r>
          </a:p>
        </p:txBody>
      </p:sp>
      <p:sp>
        <p:nvSpPr>
          <p:cNvPr id="8" name="Espace réservé du pied de page 19">
            <a:extLst>
              <a:ext uri="{FF2B5EF4-FFF2-40B4-BE49-F238E27FC236}">
                <a16:creationId xmlns:a16="http://schemas.microsoft.com/office/drawing/2014/main" id="{A1D723D0-2684-1D69-D7C1-BD197D4F04A0}"/>
              </a:ext>
            </a:extLst>
          </p:cNvPr>
          <p:cNvSpPr txBox="1">
            <a:spLocks/>
          </p:cNvSpPr>
          <p:nvPr/>
        </p:nvSpPr>
        <p:spPr>
          <a:xfrm>
            <a:off x="8266317" y="6325870"/>
            <a:ext cx="374904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50" dirty="0"/>
              <a:t>Mise en place d’une plateforme web de suivi des étudiants du DIT</a:t>
            </a:r>
            <a:endParaRPr lang="fr-FR" sz="1050" dirty="0">
              <a:solidFill>
                <a:schemeClr val="bg2">
                  <a:lumMod val="10000"/>
                </a:schemeClr>
              </a:solidFill>
            </a:endParaRPr>
          </a:p>
        </p:txBody>
      </p:sp>
    </p:spTree>
    <p:extLst>
      <p:ext uri="{BB962C8B-B14F-4D97-AF65-F5344CB8AC3E}">
        <p14:creationId xmlns:p14="http://schemas.microsoft.com/office/powerpoint/2010/main" val="2155625460"/>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re 17">
            <a:extLst>
              <a:ext uri="{FF2B5EF4-FFF2-40B4-BE49-F238E27FC236}">
                <a16:creationId xmlns:a16="http://schemas.microsoft.com/office/drawing/2014/main" id="{9F2FEA60-F900-4C56-9486-48EA30926F6E}"/>
              </a:ext>
            </a:extLst>
          </p:cNvPr>
          <p:cNvSpPr>
            <a:spLocks noGrp="1"/>
          </p:cNvSpPr>
          <p:nvPr>
            <p:ph type="title"/>
          </p:nvPr>
        </p:nvSpPr>
        <p:spPr/>
        <p:txBody>
          <a:bodyPr rtlCol="0">
            <a:normAutofit fontScale="90000"/>
          </a:bodyPr>
          <a:lstStyle/>
          <a:p>
            <a:pPr rtl="0"/>
            <a:r>
              <a:rPr lang="fr-FR" sz="4800" dirty="0"/>
              <a:t>Perspectives d'avenir</a:t>
            </a:r>
            <a:endParaRPr lang="fr-FR" dirty="0"/>
          </a:p>
        </p:txBody>
      </p:sp>
      <p:sp>
        <p:nvSpPr>
          <p:cNvPr id="19" name="Espace réservé du contenu 18">
            <a:extLst>
              <a:ext uri="{FF2B5EF4-FFF2-40B4-BE49-F238E27FC236}">
                <a16:creationId xmlns:a16="http://schemas.microsoft.com/office/drawing/2014/main" id="{AB6583FE-B653-4C01-9ADF-EC8514A0B5ED}"/>
              </a:ext>
            </a:extLst>
          </p:cNvPr>
          <p:cNvSpPr>
            <a:spLocks noGrp="1"/>
          </p:cNvSpPr>
          <p:nvPr>
            <p:ph sz="quarter" idx="14"/>
          </p:nvPr>
        </p:nvSpPr>
        <p:spPr>
          <a:xfrm>
            <a:off x="931863" y="1310640"/>
            <a:ext cx="10328275" cy="4699635"/>
          </a:xfrm>
        </p:spPr>
        <p:txBody>
          <a:bodyPr rtlCol="0">
            <a:normAutofit/>
          </a:bodyPr>
          <a:lstStyle/>
          <a:p>
            <a:pPr rtl="0"/>
            <a:r>
              <a:rPr lang="fr-FR" dirty="0"/>
              <a:t>Intégration d'un système de gestion des projets et des devoirs.</a:t>
            </a:r>
          </a:p>
          <a:p>
            <a:pPr rtl="0"/>
            <a:r>
              <a:rPr lang="fr-FR" dirty="0"/>
              <a:t>Mise en place d'outils d'analyse des performances pour identifier les tendances et les opportunités d'amélioration.</a:t>
            </a:r>
          </a:p>
          <a:p>
            <a:pPr rtl="0"/>
            <a:r>
              <a:rPr lang="fr-FR" dirty="0"/>
              <a:t>Mise en place d’un système de notification pour alerter les responsables pédagogiques en cas d'absences répétées d'un étudiant ou de mise à jour des notes.</a:t>
            </a:r>
          </a:p>
          <a:p>
            <a:pPr rtl="0"/>
            <a:r>
              <a:rPr lang="fr-FR" dirty="0"/>
              <a:t>Développement d'une application mobile pour un accès pratique à tout moment.</a:t>
            </a:r>
          </a:p>
        </p:txBody>
      </p:sp>
      <p:sp>
        <p:nvSpPr>
          <p:cNvPr id="3" name="Espace réservé du pied de page 2">
            <a:extLst>
              <a:ext uri="{FF2B5EF4-FFF2-40B4-BE49-F238E27FC236}">
                <a16:creationId xmlns:a16="http://schemas.microsoft.com/office/drawing/2014/main" id="{88BDA17F-F303-4811-96C4-AD8A09ABEC11}"/>
              </a:ext>
            </a:extLst>
          </p:cNvPr>
          <p:cNvSpPr>
            <a:spLocks noGrp="1"/>
          </p:cNvSpPr>
          <p:nvPr>
            <p:ph type="ftr" sz="quarter" idx="11"/>
          </p:nvPr>
        </p:nvSpPr>
        <p:spPr>
          <a:xfrm>
            <a:off x="195072" y="6250304"/>
            <a:ext cx="3436112" cy="57467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050" dirty="0"/>
              <a:t>Mise en place d’une plateforme web de suivi des étudiants du DIT</a:t>
            </a:r>
            <a:endParaRPr kumimoji="0" lang="fr-FR" sz="1050" b="0" i="0" u="none" strike="noStrike" kern="1200" cap="none" spc="0" normalizeH="0" baseline="0" noProof="0" dirty="0">
              <a:ln>
                <a:noFill/>
              </a:ln>
              <a:solidFill>
                <a:srgbClr val="F5F0F3">
                  <a:lumMod val="10000"/>
                </a:srgbClr>
              </a:solidFill>
              <a:effectLst/>
              <a:uLnTx/>
              <a:uFillTx/>
              <a:latin typeface="Avenir Next LT Pro"/>
              <a:ea typeface="+mn-ea"/>
              <a:cs typeface="+mn-cs"/>
            </a:endParaRPr>
          </a:p>
        </p:txBody>
      </p:sp>
      <p:sp>
        <p:nvSpPr>
          <p:cNvPr id="5" name="Espace réservé du numéro de diapositive 4">
            <a:extLst>
              <a:ext uri="{FF2B5EF4-FFF2-40B4-BE49-F238E27FC236}">
                <a16:creationId xmlns:a16="http://schemas.microsoft.com/office/drawing/2014/main" id="{3E08B9AF-847F-4250-A53B-82D9036A5EBF}"/>
              </a:ext>
            </a:extLst>
          </p:cNvPr>
          <p:cNvSpPr>
            <a:spLocks noGrp="1"/>
          </p:cNvSpPr>
          <p:nvPr>
            <p:ph type="sldNum" sz="quarter" idx="12"/>
          </p:nvPr>
        </p:nvSpPr>
        <p:spPr/>
        <p:txBody>
          <a:bodyPr rtlCol="0"/>
          <a:lstStyle/>
          <a:p>
            <a:pPr lvl="0" rtl="0"/>
            <a:fld id="{244D815C-8BF3-4ECF-A945-A2A7C2983AF9}" type="slidenum">
              <a:rPr lang="fr-FR" smtClean="0"/>
              <a:pPr lvl="0" rtl="0"/>
              <a:t>18</a:t>
            </a:fld>
            <a:endParaRPr lang="fr-FR"/>
          </a:p>
        </p:txBody>
      </p:sp>
    </p:spTree>
    <p:extLst>
      <p:ext uri="{BB962C8B-B14F-4D97-AF65-F5344CB8AC3E}">
        <p14:creationId xmlns:p14="http://schemas.microsoft.com/office/powerpoint/2010/main" val="988624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r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rtlCol="0"/>
          <a:lstStyle/>
          <a:p>
            <a:pPr rtl="0"/>
            <a:r>
              <a:rPr lang="fr-FR" dirty="0"/>
              <a:t>Merci</a:t>
            </a:r>
          </a:p>
        </p:txBody>
      </p:sp>
      <p:sp>
        <p:nvSpPr>
          <p:cNvPr id="33" name="Sous-titre 32">
            <a:extLst>
              <a:ext uri="{FF2B5EF4-FFF2-40B4-BE49-F238E27FC236}">
                <a16:creationId xmlns:a16="http://schemas.microsoft.com/office/drawing/2014/main" id="{0EEAA874-288B-4330-9FA4-F1144ACD46DE}"/>
              </a:ext>
            </a:extLst>
          </p:cNvPr>
          <p:cNvSpPr>
            <a:spLocks noGrp="1"/>
          </p:cNvSpPr>
          <p:nvPr>
            <p:ph type="subTitle" idx="1"/>
          </p:nvPr>
        </p:nvSpPr>
        <p:spPr>
          <a:xfrm>
            <a:off x="9446252" y="386989"/>
            <a:ext cx="2443495" cy="3758334"/>
          </a:xfrm>
        </p:spPr>
        <p:txBody>
          <a:bodyPr rtlCol="0"/>
          <a:lstStyle/>
          <a:p>
            <a:pPr rtl="0"/>
            <a:endParaRPr lang="fr-FR" dirty="0"/>
          </a:p>
        </p:txBody>
      </p:sp>
      <p:pic>
        <p:nvPicPr>
          <p:cNvPr id="52" name="Espace réservé d’image 51" descr="Image contenant le ciel, l’extérieur, la montagne, la nature, les étoile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9144000" cy="4532313"/>
          </a:xfrm>
        </p:spPr>
      </p:pic>
      <p:sp>
        <p:nvSpPr>
          <p:cNvPr id="4" name="Espace réservé du pied de page 3">
            <a:extLst>
              <a:ext uri="{FF2B5EF4-FFF2-40B4-BE49-F238E27FC236}">
                <a16:creationId xmlns:a16="http://schemas.microsoft.com/office/drawing/2014/main" id="{BBA09E0B-CEBC-425D-8A86-1F858D8DE9AD}"/>
              </a:ext>
            </a:extLst>
          </p:cNvPr>
          <p:cNvSpPr>
            <a:spLocks noGrp="1"/>
          </p:cNvSpPr>
          <p:nvPr>
            <p:ph type="ftr" sz="quarter" idx="11"/>
          </p:nvPr>
        </p:nvSpPr>
        <p:spPr>
          <a:xfrm>
            <a:off x="201168" y="6356350"/>
            <a:ext cx="3364992" cy="365125"/>
          </a:xfrm>
        </p:spPr>
        <p:txBody>
          <a:bodyPr rtlCol="0"/>
          <a:lstStyle/>
          <a:p>
            <a:pPr lvl="0" algn="ctr" rtl="0"/>
            <a:r>
              <a:rPr lang="fr-FR" dirty="0"/>
              <a:t>Mise en place d’une plateforme web de suivi des étudiants du DIT</a:t>
            </a:r>
          </a:p>
        </p:txBody>
      </p:sp>
      <p:pic>
        <p:nvPicPr>
          <p:cNvPr id="58" name="Espace réservé d’image 57" descr="Image contenant la montagne, le ciel, l’extérieur, la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6" name="Espace réservé du numéro de diapositive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rtlCol="0"/>
          <a:lstStyle/>
          <a:p>
            <a:pPr lvl="0" rtl="0"/>
            <a:fld id="{D39F39FF-F5CB-4ACA-9B46-4CCF89ECA75F}" type="slidenum">
              <a:rPr lang="fr-FR" smtClean="0"/>
              <a:pPr lvl="0" rtl="0"/>
              <a:t>19</a:t>
            </a:fld>
            <a:endParaRPr lang="fr-FR"/>
          </a:p>
        </p:txBody>
      </p:sp>
    </p:spTree>
    <p:extLst>
      <p:ext uri="{BB962C8B-B14F-4D97-AF65-F5344CB8AC3E}">
        <p14:creationId xmlns:p14="http://schemas.microsoft.com/office/powerpoint/2010/main" val="767611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rtlCol="0"/>
          <a:lstStyle/>
          <a:p>
            <a:pPr rtl="0"/>
            <a:r>
              <a:rPr lang="fr-FR" dirty="0"/>
              <a:t>Ordre du jour</a:t>
            </a:r>
          </a:p>
        </p:txBody>
      </p:sp>
      <p:sp>
        <p:nvSpPr>
          <p:cNvPr id="20" name="Espace réservé du pied de page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rtlCol="0"/>
          <a:lstStyle/>
          <a:p>
            <a:pPr algn="ctr" rtl="0"/>
            <a:r>
              <a:rPr lang="fr-FR" dirty="0"/>
              <a:t>Mise en place d’une plateforme web de suivi des étudiants du DIT</a:t>
            </a:r>
          </a:p>
        </p:txBody>
      </p:sp>
      <p:sp>
        <p:nvSpPr>
          <p:cNvPr id="18" name="Espace réservé du texte 17">
            <a:extLst>
              <a:ext uri="{FF2B5EF4-FFF2-40B4-BE49-F238E27FC236}">
                <a16:creationId xmlns:a16="http://schemas.microsoft.com/office/drawing/2014/main" id="{87F2C169-25EA-4609-BC8A-BCA7C433EEE4}"/>
              </a:ext>
            </a:extLst>
          </p:cNvPr>
          <p:cNvSpPr>
            <a:spLocks noGrp="1"/>
          </p:cNvSpPr>
          <p:nvPr>
            <p:ph type="body" sz="quarter" idx="15"/>
          </p:nvPr>
        </p:nvSpPr>
        <p:spPr>
          <a:xfrm>
            <a:off x="4766754" y="375921"/>
            <a:ext cx="6599238" cy="5902960"/>
          </a:xfrm>
        </p:spPr>
        <p:txBody>
          <a:bodyPr rtlCol="0">
            <a:noAutofit/>
          </a:bodyPr>
          <a:lstStyle/>
          <a:p>
            <a:pPr algn="just" rtl="0">
              <a:lnSpc>
                <a:spcPct val="120000"/>
              </a:lnSpc>
            </a:pPr>
            <a:r>
              <a:rPr lang="fr-FR" sz="2800" b="1" dirty="0"/>
              <a:t>Contexte du projet</a:t>
            </a:r>
          </a:p>
          <a:p>
            <a:pPr algn="just" rtl="0">
              <a:lnSpc>
                <a:spcPct val="120000"/>
              </a:lnSpc>
            </a:pPr>
            <a:r>
              <a:rPr lang="fr-FR" sz="2800" b="1" dirty="0"/>
              <a:t>Objectifs</a:t>
            </a:r>
          </a:p>
          <a:p>
            <a:pPr algn="just" rtl="0">
              <a:lnSpc>
                <a:spcPct val="120000"/>
              </a:lnSpc>
            </a:pPr>
            <a:r>
              <a:rPr lang="fr-FR" sz="2800" b="1" dirty="0"/>
              <a:t>Processus de développement du projet</a:t>
            </a:r>
          </a:p>
          <a:p>
            <a:pPr algn="just" rtl="0">
              <a:lnSpc>
                <a:spcPct val="120000"/>
              </a:lnSpc>
            </a:pPr>
            <a:r>
              <a:rPr lang="fr-FR" sz="2800" b="1" dirty="0"/>
              <a:t>Technologies utilisées</a:t>
            </a:r>
          </a:p>
          <a:p>
            <a:pPr algn="just" rtl="0">
              <a:lnSpc>
                <a:spcPct val="120000"/>
              </a:lnSpc>
            </a:pPr>
            <a:r>
              <a:rPr lang="fr-FR" sz="2800" b="1" dirty="0"/>
              <a:t>Avantages de la plateforme</a:t>
            </a:r>
          </a:p>
          <a:p>
            <a:pPr algn="just" rtl="0">
              <a:lnSpc>
                <a:spcPct val="120000"/>
              </a:lnSpc>
            </a:pPr>
            <a:r>
              <a:rPr lang="fr-FR" sz="2800" b="1" dirty="0"/>
              <a:t>Démonstration</a:t>
            </a:r>
          </a:p>
          <a:p>
            <a:pPr algn="just" rtl="0">
              <a:lnSpc>
                <a:spcPct val="120000"/>
              </a:lnSpc>
            </a:pPr>
            <a:r>
              <a:rPr lang="fr-FR" sz="2800" b="1" dirty="0"/>
              <a:t>Perspectives d'avenir</a:t>
            </a:r>
          </a:p>
        </p:txBody>
      </p:sp>
      <p:sp>
        <p:nvSpPr>
          <p:cNvPr id="21" name="Espace réservé du numéro de diapositive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rtlCol="0"/>
          <a:lstStyle/>
          <a:p>
            <a:pPr lvl="0" rtl="0"/>
            <a:fld id="{244D815C-8BF3-4ECF-A945-A2A7C2983AF9}" type="slidenum">
              <a:rPr lang="fr-FR" smtClean="0"/>
              <a:pPr lvl="0"/>
              <a:t>2</a:t>
            </a:fld>
            <a:endParaRPr lang="fr-FR"/>
          </a:p>
        </p:txBody>
      </p:sp>
    </p:spTree>
    <p:extLst>
      <p:ext uri="{BB962C8B-B14F-4D97-AF65-F5344CB8AC3E}">
        <p14:creationId xmlns:p14="http://schemas.microsoft.com/office/powerpoint/2010/main" val="2106347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4ED597-89CF-8075-8C78-9B251C0C07EF}"/>
              </a:ext>
            </a:extLst>
          </p:cNvPr>
          <p:cNvSpPr>
            <a:spLocks noGrp="1"/>
          </p:cNvSpPr>
          <p:nvPr>
            <p:ph type="ctrTitle"/>
          </p:nvPr>
        </p:nvSpPr>
        <p:spPr>
          <a:xfrm>
            <a:off x="577924" y="1885652"/>
            <a:ext cx="6815446" cy="3086695"/>
          </a:xfrm>
        </p:spPr>
        <p:txBody>
          <a:bodyPr>
            <a:normAutofit/>
          </a:bodyPr>
          <a:lstStyle/>
          <a:p>
            <a:pPr algn="ctr"/>
            <a:r>
              <a:rPr lang="fr-FR" sz="7200" dirty="0"/>
              <a:t>Contexte du projet</a:t>
            </a:r>
            <a:br>
              <a:rPr lang="fr-FR" sz="7200" dirty="0"/>
            </a:br>
            <a:endParaRPr lang="fr-FR" sz="7200" dirty="0"/>
          </a:p>
        </p:txBody>
      </p:sp>
      <p:sp>
        <p:nvSpPr>
          <p:cNvPr id="8" name="Espace réservé du pied de page 19">
            <a:extLst>
              <a:ext uri="{FF2B5EF4-FFF2-40B4-BE49-F238E27FC236}">
                <a16:creationId xmlns:a16="http://schemas.microsoft.com/office/drawing/2014/main" id="{A1D723D0-2684-1D69-D7C1-BD197D4F04A0}"/>
              </a:ext>
            </a:extLst>
          </p:cNvPr>
          <p:cNvSpPr txBox="1">
            <a:spLocks/>
          </p:cNvSpPr>
          <p:nvPr/>
        </p:nvSpPr>
        <p:spPr>
          <a:xfrm>
            <a:off x="8266317" y="6325870"/>
            <a:ext cx="374904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50" dirty="0"/>
              <a:t>Mise en place d’une plateforme web de suivi des étudiants du DIT</a:t>
            </a:r>
            <a:endParaRPr lang="fr-FR" sz="1050" dirty="0">
              <a:solidFill>
                <a:schemeClr val="bg2">
                  <a:lumMod val="10000"/>
                </a:schemeClr>
              </a:solidFill>
            </a:endParaRPr>
          </a:p>
        </p:txBody>
      </p:sp>
    </p:spTree>
    <p:extLst>
      <p:ext uri="{BB962C8B-B14F-4D97-AF65-F5344CB8AC3E}">
        <p14:creationId xmlns:p14="http://schemas.microsoft.com/office/powerpoint/2010/main" val="47272492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re 17">
            <a:extLst>
              <a:ext uri="{FF2B5EF4-FFF2-40B4-BE49-F238E27FC236}">
                <a16:creationId xmlns:a16="http://schemas.microsoft.com/office/drawing/2014/main" id="{9F2FEA60-F900-4C56-9486-48EA30926F6E}"/>
              </a:ext>
            </a:extLst>
          </p:cNvPr>
          <p:cNvSpPr>
            <a:spLocks noGrp="1"/>
          </p:cNvSpPr>
          <p:nvPr>
            <p:ph type="title"/>
          </p:nvPr>
        </p:nvSpPr>
        <p:spPr/>
        <p:txBody>
          <a:bodyPr rtlCol="0">
            <a:normAutofit fontScale="90000"/>
          </a:bodyPr>
          <a:lstStyle/>
          <a:p>
            <a:pPr rtl="0"/>
            <a:r>
              <a:rPr lang="fr-FR" dirty="0"/>
              <a:t>Contexte du projet</a:t>
            </a:r>
          </a:p>
        </p:txBody>
      </p:sp>
      <p:sp>
        <p:nvSpPr>
          <p:cNvPr id="19" name="Espace réservé du contenu 18">
            <a:extLst>
              <a:ext uri="{FF2B5EF4-FFF2-40B4-BE49-F238E27FC236}">
                <a16:creationId xmlns:a16="http://schemas.microsoft.com/office/drawing/2014/main" id="{AB6583FE-B653-4C01-9ADF-EC8514A0B5ED}"/>
              </a:ext>
            </a:extLst>
          </p:cNvPr>
          <p:cNvSpPr>
            <a:spLocks noGrp="1"/>
          </p:cNvSpPr>
          <p:nvPr>
            <p:ph sz="quarter" idx="14"/>
          </p:nvPr>
        </p:nvSpPr>
        <p:spPr>
          <a:xfrm>
            <a:off x="931863" y="1310640"/>
            <a:ext cx="10328275" cy="4699635"/>
          </a:xfrm>
        </p:spPr>
        <p:txBody>
          <a:bodyPr rtlCol="0">
            <a:normAutofit/>
          </a:bodyPr>
          <a:lstStyle/>
          <a:p>
            <a:pPr rtl="0"/>
            <a:r>
              <a:rPr lang="fr-FR" dirty="0"/>
              <a:t>Au DIT, la gestion manuelle des performances académiques et des absences des étudiants est une tâche complexe et chronophage pour les responsables pédagogiques.</a:t>
            </a:r>
          </a:p>
          <a:p>
            <a:pPr rtl="0"/>
            <a:r>
              <a:rPr lang="fr-FR" dirty="0"/>
              <a:t>Le projet de la Plateforme Web de Suivi des Étudiants vise à répondre à ce besoin en automatisant et en simplifiant le processus de suivi des étudiants.</a:t>
            </a:r>
          </a:p>
          <a:p>
            <a:pPr rtl="0"/>
            <a:r>
              <a:rPr lang="fr-FR" dirty="0"/>
              <a:t>En offrant une vue d'ensemble des performances et des absences, la plateforme permettra une prise de décision éclairée pour les responsables pédagogiques et contribuera à améliorer la qualité de l'enseignement au DIT.</a:t>
            </a:r>
          </a:p>
        </p:txBody>
      </p:sp>
      <p:sp>
        <p:nvSpPr>
          <p:cNvPr id="3" name="Espace réservé du pied de page 2">
            <a:extLst>
              <a:ext uri="{FF2B5EF4-FFF2-40B4-BE49-F238E27FC236}">
                <a16:creationId xmlns:a16="http://schemas.microsoft.com/office/drawing/2014/main" id="{88BDA17F-F303-4811-96C4-AD8A09ABEC11}"/>
              </a:ext>
            </a:extLst>
          </p:cNvPr>
          <p:cNvSpPr>
            <a:spLocks noGrp="1"/>
          </p:cNvSpPr>
          <p:nvPr>
            <p:ph type="ftr" sz="quarter" idx="11"/>
          </p:nvPr>
        </p:nvSpPr>
        <p:spPr>
          <a:xfrm>
            <a:off x="195072" y="6250304"/>
            <a:ext cx="3436112" cy="57467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050" dirty="0"/>
              <a:t>Mise en place d’une plateforme web de suivi des étudiants du DIT</a:t>
            </a:r>
            <a:endParaRPr kumimoji="0" lang="fr-FR" sz="1050" b="0" i="0" u="none" strike="noStrike" kern="1200" cap="none" spc="0" normalizeH="0" baseline="0" noProof="0" dirty="0">
              <a:ln>
                <a:noFill/>
              </a:ln>
              <a:solidFill>
                <a:srgbClr val="F5F0F3">
                  <a:lumMod val="10000"/>
                </a:srgbClr>
              </a:solidFill>
              <a:effectLst/>
              <a:uLnTx/>
              <a:uFillTx/>
              <a:latin typeface="Avenir Next LT Pro"/>
              <a:ea typeface="+mn-ea"/>
              <a:cs typeface="+mn-cs"/>
            </a:endParaRPr>
          </a:p>
        </p:txBody>
      </p:sp>
      <p:sp>
        <p:nvSpPr>
          <p:cNvPr id="5" name="Espace réservé du numéro de diapositive 4">
            <a:extLst>
              <a:ext uri="{FF2B5EF4-FFF2-40B4-BE49-F238E27FC236}">
                <a16:creationId xmlns:a16="http://schemas.microsoft.com/office/drawing/2014/main" id="{3E08B9AF-847F-4250-A53B-82D9036A5EBF}"/>
              </a:ext>
            </a:extLst>
          </p:cNvPr>
          <p:cNvSpPr>
            <a:spLocks noGrp="1"/>
          </p:cNvSpPr>
          <p:nvPr>
            <p:ph type="sldNum" sz="quarter" idx="12"/>
          </p:nvPr>
        </p:nvSpPr>
        <p:spPr/>
        <p:txBody>
          <a:bodyPr rtlCol="0"/>
          <a:lstStyle/>
          <a:p>
            <a:pPr lvl="0" rtl="0"/>
            <a:fld id="{244D815C-8BF3-4ECF-A945-A2A7C2983AF9}" type="slidenum">
              <a:rPr lang="fr-FR" smtClean="0"/>
              <a:pPr lvl="0" rtl="0"/>
              <a:t>4</a:t>
            </a:fld>
            <a:endParaRPr lang="fr-FR"/>
          </a:p>
        </p:txBody>
      </p:sp>
    </p:spTree>
    <p:extLst>
      <p:ext uri="{BB962C8B-B14F-4D97-AF65-F5344CB8AC3E}">
        <p14:creationId xmlns:p14="http://schemas.microsoft.com/office/powerpoint/2010/main" val="1074753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4ED597-89CF-8075-8C78-9B251C0C07EF}"/>
              </a:ext>
            </a:extLst>
          </p:cNvPr>
          <p:cNvSpPr>
            <a:spLocks noGrp="1"/>
          </p:cNvSpPr>
          <p:nvPr>
            <p:ph type="ctrTitle"/>
          </p:nvPr>
        </p:nvSpPr>
        <p:spPr>
          <a:xfrm>
            <a:off x="405204" y="2637492"/>
            <a:ext cx="6815446" cy="3086695"/>
          </a:xfrm>
        </p:spPr>
        <p:txBody>
          <a:bodyPr>
            <a:normAutofit/>
          </a:bodyPr>
          <a:lstStyle/>
          <a:p>
            <a:pPr algn="ctr"/>
            <a:r>
              <a:rPr lang="fr-FR" sz="7200" dirty="0"/>
              <a:t>Objectifs</a:t>
            </a:r>
          </a:p>
        </p:txBody>
      </p:sp>
      <p:sp>
        <p:nvSpPr>
          <p:cNvPr id="8" name="Espace réservé du pied de page 19">
            <a:extLst>
              <a:ext uri="{FF2B5EF4-FFF2-40B4-BE49-F238E27FC236}">
                <a16:creationId xmlns:a16="http://schemas.microsoft.com/office/drawing/2014/main" id="{A1D723D0-2684-1D69-D7C1-BD197D4F04A0}"/>
              </a:ext>
            </a:extLst>
          </p:cNvPr>
          <p:cNvSpPr txBox="1">
            <a:spLocks/>
          </p:cNvSpPr>
          <p:nvPr/>
        </p:nvSpPr>
        <p:spPr>
          <a:xfrm>
            <a:off x="8266317" y="6325870"/>
            <a:ext cx="374904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50" dirty="0"/>
              <a:t>Mise en place d’une plateforme web de suivi des étudiants du DIT</a:t>
            </a:r>
            <a:endParaRPr lang="fr-FR" sz="1050" dirty="0">
              <a:solidFill>
                <a:schemeClr val="bg2">
                  <a:lumMod val="10000"/>
                </a:schemeClr>
              </a:solidFill>
            </a:endParaRPr>
          </a:p>
        </p:txBody>
      </p:sp>
    </p:spTree>
    <p:extLst>
      <p:ext uri="{BB962C8B-B14F-4D97-AF65-F5344CB8AC3E}">
        <p14:creationId xmlns:p14="http://schemas.microsoft.com/office/powerpoint/2010/main" val="3805379738"/>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re 17">
            <a:extLst>
              <a:ext uri="{FF2B5EF4-FFF2-40B4-BE49-F238E27FC236}">
                <a16:creationId xmlns:a16="http://schemas.microsoft.com/office/drawing/2014/main" id="{9F2FEA60-F900-4C56-9486-48EA30926F6E}"/>
              </a:ext>
            </a:extLst>
          </p:cNvPr>
          <p:cNvSpPr>
            <a:spLocks noGrp="1"/>
          </p:cNvSpPr>
          <p:nvPr>
            <p:ph type="title"/>
          </p:nvPr>
        </p:nvSpPr>
        <p:spPr/>
        <p:txBody>
          <a:bodyPr rtlCol="0">
            <a:normAutofit fontScale="90000"/>
          </a:bodyPr>
          <a:lstStyle/>
          <a:p>
            <a:pPr rtl="0"/>
            <a:r>
              <a:rPr lang="fr-FR" dirty="0"/>
              <a:t>Objectifs</a:t>
            </a:r>
          </a:p>
        </p:txBody>
      </p:sp>
      <p:sp>
        <p:nvSpPr>
          <p:cNvPr id="19" name="Espace réservé du contenu 18">
            <a:extLst>
              <a:ext uri="{FF2B5EF4-FFF2-40B4-BE49-F238E27FC236}">
                <a16:creationId xmlns:a16="http://schemas.microsoft.com/office/drawing/2014/main" id="{AB6583FE-B653-4C01-9ADF-EC8514A0B5ED}"/>
              </a:ext>
            </a:extLst>
          </p:cNvPr>
          <p:cNvSpPr>
            <a:spLocks noGrp="1"/>
          </p:cNvSpPr>
          <p:nvPr>
            <p:ph sz="quarter" idx="14"/>
          </p:nvPr>
        </p:nvSpPr>
        <p:spPr>
          <a:xfrm>
            <a:off x="931863" y="1310640"/>
            <a:ext cx="10328275" cy="4699635"/>
          </a:xfrm>
        </p:spPr>
        <p:txBody>
          <a:bodyPr rtlCol="0">
            <a:normAutofit/>
          </a:bodyPr>
          <a:lstStyle/>
          <a:p>
            <a:pPr rtl="0"/>
            <a:r>
              <a:rPr lang="fr-FR" dirty="0"/>
              <a:t>Concevoir une interface conviviale et intuitive pour les utilisateurs.</a:t>
            </a:r>
          </a:p>
          <a:p>
            <a:pPr rtl="0"/>
            <a:r>
              <a:rPr lang="fr-FR" dirty="0"/>
              <a:t>Intégrer un système de suivi des notes et des résultats académiques des étudiants.</a:t>
            </a:r>
          </a:p>
          <a:p>
            <a:pPr rtl="0"/>
            <a:r>
              <a:rPr lang="fr-FR" dirty="0"/>
              <a:t>Mettre en place un mécanisme de suivi des absences et d’historique de présences.</a:t>
            </a:r>
          </a:p>
          <a:p>
            <a:pPr rtl="0"/>
            <a:r>
              <a:rPr lang="fr-FR" dirty="0"/>
              <a:t>Permettre aux responsables pédagogiques de pouvoir accéder aux données de toutes les classes regroupées en un même lieu.</a:t>
            </a:r>
          </a:p>
          <a:p>
            <a:pPr rtl="0"/>
            <a:r>
              <a:rPr lang="fr-FR" dirty="0"/>
              <a:t>La plateforme sera conçue de manière à s'adapter aux besoins spécifiques du DIT et à évoluer en fonction des retours des utilisateurs.</a:t>
            </a:r>
          </a:p>
        </p:txBody>
      </p:sp>
      <p:sp>
        <p:nvSpPr>
          <p:cNvPr id="3" name="Espace réservé du pied de page 2">
            <a:extLst>
              <a:ext uri="{FF2B5EF4-FFF2-40B4-BE49-F238E27FC236}">
                <a16:creationId xmlns:a16="http://schemas.microsoft.com/office/drawing/2014/main" id="{88BDA17F-F303-4811-96C4-AD8A09ABEC11}"/>
              </a:ext>
            </a:extLst>
          </p:cNvPr>
          <p:cNvSpPr>
            <a:spLocks noGrp="1"/>
          </p:cNvSpPr>
          <p:nvPr>
            <p:ph type="ftr" sz="quarter" idx="11"/>
          </p:nvPr>
        </p:nvSpPr>
        <p:spPr>
          <a:xfrm>
            <a:off x="195072" y="6250304"/>
            <a:ext cx="3436112" cy="57467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050" dirty="0"/>
              <a:t>Mise en place d’une plateforme web de suivi des étudiants du DIT</a:t>
            </a:r>
            <a:endParaRPr kumimoji="0" lang="fr-FR" sz="1050" b="0" i="0" u="none" strike="noStrike" kern="1200" cap="none" spc="0" normalizeH="0" baseline="0" noProof="0" dirty="0">
              <a:ln>
                <a:noFill/>
              </a:ln>
              <a:solidFill>
                <a:srgbClr val="F5F0F3">
                  <a:lumMod val="10000"/>
                </a:srgbClr>
              </a:solidFill>
              <a:effectLst/>
              <a:uLnTx/>
              <a:uFillTx/>
              <a:latin typeface="Avenir Next LT Pro"/>
              <a:ea typeface="+mn-ea"/>
              <a:cs typeface="+mn-cs"/>
            </a:endParaRPr>
          </a:p>
        </p:txBody>
      </p:sp>
      <p:sp>
        <p:nvSpPr>
          <p:cNvPr id="5" name="Espace réservé du numéro de diapositive 4">
            <a:extLst>
              <a:ext uri="{FF2B5EF4-FFF2-40B4-BE49-F238E27FC236}">
                <a16:creationId xmlns:a16="http://schemas.microsoft.com/office/drawing/2014/main" id="{3E08B9AF-847F-4250-A53B-82D9036A5EBF}"/>
              </a:ext>
            </a:extLst>
          </p:cNvPr>
          <p:cNvSpPr>
            <a:spLocks noGrp="1"/>
          </p:cNvSpPr>
          <p:nvPr>
            <p:ph type="sldNum" sz="quarter" idx="12"/>
          </p:nvPr>
        </p:nvSpPr>
        <p:spPr/>
        <p:txBody>
          <a:bodyPr rtlCol="0"/>
          <a:lstStyle/>
          <a:p>
            <a:pPr lvl="0" rtl="0"/>
            <a:fld id="{244D815C-8BF3-4ECF-A945-A2A7C2983AF9}" type="slidenum">
              <a:rPr lang="fr-FR" smtClean="0"/>
              <a:pPr lvl="0" rtl="0"/>
              <a:t>6</a:t>
            </a:fld>
            <a:endParaRPr lang="fr-FR"/>
          </a:p>
        </p:txBody>
      </p:sp>
    </p:spTree>
    <p:extLst>
      <p:ext uri="{BB962C8B-B14F-4D97-AF65-F5344CB8AC3E}">
        <p14:creationId xmlns:p14="http://schemas.microsoft.com/office/powerpoint/2010/main" val="2687499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4ED597-89CF-8075-8C78-9B251C0C07EF}"/>
              </a:ext>
            </a:extLst>
          </p:cNvPr>
          <p:cNvSpPr>
            <a:spLocks noGrp="1"/>
          </p:cNvSpPr>
          <p:nvPr>
            <p:ph type="ctrTitle"/>
          </p:nvPr>
        </p:nvSpPr>
        <p:spPr>
          <a:xfrm>
            <a:off x="506804" y="1966932"/>
            <a:ext cx="7346876" cy="3086695"/>
          </a:xfrm>
        </p:spPr>
        <p:txBody>
          <a:bodyPr>
            <a:normAutofit/>
          </a:bodyPr>
          <a:lstStyle/>
          <a:p>
            <a:pPr algn="ctr"/>
            <a:r>
              <a:rPr lang="fr-FR" sz="7200" dirty="0"/>
              <a:t>Processus de développement du projet</a:t>
            </a:r>
          </a:p>
        </p:txBody>
      </p:sp>
      <p:sp>
        <p:nvSpPr>
          <p:cNvPr id="8" name="Espace réservé du pied de page 19">
            <a:extLst>
              <a:ext uri="{FF2B5EF4-FFF2-40B4-BE49-F238E27FC236}">
                <a16:creationId xmlns:a16="http://schemas.microsoft.com/office/drawing/2014/main" id="{A1D723D0-2684-1D69-D7C1-BD197D4F04A0}"/>
              </a:ext>
            </a:extLst>
          </p:cNvPr>
          <p:cNvSpPr txBox="1">
            <a:spLocks/>
          </p:cNvSpPr>
          <p:nvPr/>
        </p:nvSpPr>
        <p:spPr>
          <a:xfrm>
            <a:off x="8266317" y="6325870"/>
            <a:ext cx="374904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50" dirty="0"/>
              <a:t>Mise en place d’une plateforme web de suivi des étudiants du DIT</a:t>
            </a:r>
            <a:endParaRPr lang="fr-FR" sz="1050" dirty="0">
              <a:solidFill>
                <a:schemeClr val="bg2">
                  <a:lumMod val="10000"/>
                </a:schemeClr>
              </a:solidFill>
            </a:endParaRPr>
          </a:p>
        </p:txBody>
      </p:sp>
    </p:spTree>
    <p:extLst>
      <p:ext uri="{BB962C8B-B14F-4D97-AF65-F5344CB8AC3E}">
        <p14:creationId xmlns:p14="http://schemas.microsoft.com/office/powerpoint/2010/main" val="3031776268"/>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a:extLst>
              <a:ext uri="{FF2B5EF4-FFF2-40B4-BE49-F238E27FC236}">
                <a16:creationId xmlns:a16="http://schemas.microsoft.com/office/drawing/2014/main" id="{330F6403-11BB-440A-81D1-11DAFA7ABF5D}"/>
              </a:ext>
            </a:extLst>
          </p:cNvPr>
          <p:cNvSpPr>
            <a:spLocks noGrp="1"/>
          </p:cNvSpPr>
          <p:nvPr>
            <p:ph type="title"/>
          </p:nvPr>
        </p:nvSpPr>
        <p:spPr>
          <a:xfrm>
            <a:off x="1000759" y="194783"/>
            <a:ext cx="10022841" cy="760892"/>
          </a:xfrm>
        </p:spPr>
        <p:txBody>
          <a:bodyPr rtlCol="0">
            <a:normAutofit fontScale="90000"/>
          </a:bodyPr>
          <a:lstStyle/>
          <a:p>
            <a:pPr rtl="0"/>
            <a:r>
              <a:rPr lang="fr-FR" dirty="0"/>
              <a:t>Processus de développement du projet</a:t>
            </a:r>
          </a:p>
        </p:txBody>
      </p:sp>
      <p:graphicFrame>
        <p:nvGraphicFramePr>
          <p:cNvPr id="20" name="Espace réservé du contenu 3">
            <a:extLst>
              <a:ext uri="{FF2B5EF4-FFF2-40B4-BE49-F238E27FC236}">
                <a16:creationId xmlns:a16="http://schemas.microsoft.com/office/drawing/2014/main" id="{76386ECC-44D1-4D37-AF78-36503EACC84D}"/>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1541748333"/>
              </p:ext>
            </p:extLst>
          </p:nvPr>
        </p:nvGraphicFramePr>
        <p:xfrm>
          <a:off x="646113" y="1560512"/>
          <a:ext cx="10899775" cy="46161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Espace réservé du pied de page 3">
            <a:extLst>
              <a:ext uri="{FF2B5EF4-FFF2-40B4-BE49-F238E27FC236}">
                <a16:creationId xmlns:a16="http://schemas.microsoft.com/office/drawing/2014/main" id="{1C63F48C-BFC1-4227-8BB0-C06C473D6F55}"/>
              </a:ext>
            </a:extLst>
          </p:cNvPr>
          <p:cNvSpPr>
            <a:spLocks noGrp="1"/>
          </p:cNvSpPr>
          <p:nvPr>
            <p:ph type="ftr" sz="quarter" idx="11"/>
          </p:nvPr>
        </p:nvSpPr>
        <p:spPr>
          <a:xfrm>
            <a:off x="201168" y="6355080"/>
            <a:ext cx="3527552" cy="366395"/>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050" b="0" i="0" u="none" strike="noStrike" kern="1200" cap="none" spc="0" normalizeH="0" baseline="0" noProof="0" dirty="0">
                <a:ln>
                  <a:noFill/>
                </a:ln>
                <a:solidFill>
                  <a:prstClr val="black"/>
                </a:solidFill>
                <a:effectLst/>
                <a:uLnTx/>
                <a:uFillTx/>
                <a:latin typeface="Avenir Next LT Pro"/>
                <a:ea typeface="+mn-ea"/>
                <a:cs typeface="+mn-cs"/>
              </a:rPr>
              <a:t>Mise en place d’une plateforme web de suivi des étudiants du DIT</a:t>
            </a:r>
            <a:endParaRPr kumimoji="0" lang="fr-FR" sz="1050" b="0" i="0" u="none" strike="noStrike" kern="1200" cap="none" spc="0" normalizeH="0" baseline="0" noProof="0" dirty="0">
              <a:ln>
                <a:noFill/>
              </a:ln>
              <a:solidFill>
                <a:srgbClr val="F5F0F3">
                  <a:lumMod val="10000"/>
                </a:srgbClr>
              </a:solidFill>
              <a:effectLst/>
              <a:uLnTx/>
              <a:uFillTx/>
              <a:latin typeface="Avenir Next LT Pro"/>
              <a:ea typeface="+mn-ea"/>
              <a:cs typeface="+mn-cs"/>
            </a:endParaRPr>
          </a:p>
        </p:txBody>
      </p:sp>
      <p:sp>
        <p:nvSpPr>
          <p:cNvPr id="5" name="Espace réservé du numéro de diapositive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rtlCol="0"/>
          <a:lstStyle/>
          <a:p>
            <a:pPr lvl="0" rtl="0"/>
            <a:fld id="{06B786C7-B8F9-4072-AAAA-17258464D730}" type="slidenum">
              <a:rPr lang="fr-FR" smtClean="0"/>
              <a:pPr lvl="0" rtl="0"/>
              <a:t>8</a:t>
            </a:fld>
            <a:endParaRPr lang="fr-FR" dirty="0"/>
          </a:p>
        </p:txBody>
      </p:sp>
    </p:spTree>
    <p:extLst>
      <p:ext uri="{BB962C8B-B14F-4D97-AF65-F5344CB8AC3E}">
        <p14:creationId xmlns:p14="http://schemas.microsoft.com/office/powerpoint/2010/main" val="973145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4ED597-89CF-8075-8C78-9B251C0C07EF}"/>
              </a:ext>
            </a:extLst>
          </p:cNvPr>
          <p:cNvSpPr>
            <a:spLocks noGrp="1"/>
          </p:cNvSpPr>
          <p:nvPr>
            <p:ph type="ctrTitle"/>
          </p:nvPr>
        </p:nvSpPr>
        <p:spPr>
          <a:xfrm>
            <a:off x="506804" y="1966932"/>
            <a:ext cx="6815446" cy="3086695"/>
          </a:xfrm>
        </p:spPr>
        <p:txBody>
          <a:bodyPr>
            <a:normAutofit/>
          </a:bodyPr>
          <a:lstStyle/>
          <a:p>
            <a:pPr algn="ctr"/>
            <a:r>
              <a:rPr lang="fr-FR" sz="7200" dirty="0"/>
              <a:t>Technologies utilisées</a:t>
            </a:r>
          </a:p>
        </p:txBody>
      </p:sp>
      <p:sp>
        <p:nvSpPr>
          <p:cNvPr id="8" name="Espace réservé du pied de page 19">
            <a:extLst>
              <a:ext uri="{FF2B5EF4-FFF2-40B4-BE49-F238E27FC236}">
                <a16:creationId xmlns:a16="http://schemas.microsoft.com/office/drawing/2014/main" id="{A1D723D0-2684-1D69-D7C1-BD197D4F04A0}"/>
              </a:ext>
            </a:extLst>
          </p:cNvPr>
          <p:cNvSpPr txBox="1">
            <a:spLocks/>
          </p:cNvSpPr>
          <p:nvPr/>
        </p:nvSpPr>
        <p:spPr>
          <a:xfrm>
            <a:off x="8266317" y="6325870"/>
            <a:ext cx="3749040" cy="365125"/>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050" dirty="0"/>
              <a:t>Mise en place d’une plateforme web de suivi des étudiants du DIT</a:t>
            </a:r>
            <a:endParaRPr lang="fr-FR" sz="1050" dirty="0">
              <a:solidFill>
                <a:schemeClr val="bg2">
                  <a:lumMod val="10000"/>
                </a:schemeClr>
              </a:solidFill>
            </a:endParaRPr>
          </a:p>
        </p:txBody>
      </p:sp>
    </p:spTree>
    <p:extLst>
      <p:ext uri="{BB962C8B-B14F-4D97-AF65-F5344CB8AC3E}">
        <p14:creationId xmlns:p14="http://schemas.microsoft.com/office/powerpoint/2010/main" val="2381866390"/>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2848200_TF89117832_Win32" id="{266FED3A-7DEB-489C-9F23-7D039F5D1264}" vid="{EAF8E0F0-4D7E-420A-B903-CC5B9B25B69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2.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Design « Bloc de couleur »</Template>
  <TotalTime>252</TotalTime>
  <Words>1059</Words>
  <Application>Microsoft Office PowerPoint</Application>
  <PresentationFormat>Grand écran</PresentationFormat>
  <Paragraphs>140</Paragraphs>
  <Slides>19</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19</vt:i4>
      </vt:variant>
    </vt:vector>
  </HeadingPairs>
  <TitlesOfParts>
    <vt:vector size="25" baseType="lpstr">
      <vt:lpstr>Arial</vt:lpstr>
      <vt:lpstr>Avenir Next LT Pro</vt:lpstr>
      <vt:lpstr>Calibri</vt:lpstr>
      <vt:lpstr>Söhne</vt:lpstr>
      <vt:lpstr>Söhne Mono</vt:lpstr>
      <vt:lpstr>ColorBlockVTI</vt:lpstr>
      <vt:lpstr>Mise en place d’une plateforme web de suivi des étudiants du DIT</vt:lpstr>
      <vt:lpstr>Ordre du jour</vt:lpstr>
      <vt:lpstr>Contexte du projet </vt:lpstr>
      <vt:lpstr>Contexte du projet</vt:lpstr>
      <vt:lpstr>Objectifs</vt:lpstr>
      <vt:lpstr>Objectifs</vt:lpstr>
      <vt:lpstr>Processus de développement du projet</vt:lpstr>
      <vt:lpstr>Processus de développement du projet</vt:lpstr>
      <vt:lpstr>Technologies utilisées</vt:lpstr>
      <vt:lpstr>Technologies utilisées</vt:lpstr>
      <vt:lpstr>Technologies utilisées</vt:lpstr>
      <vt:lpstr>Technologies utilisées</vt:lpstr>
      <vt:lpstr>Technologies utilisées</vt:lpstr>
      <vt:lpstr>Avantages de la plateforme</vt:lpstr>
      <vt:lpstr>Avantages de la plateforme</vt:lpstr>
      <vt:lpstr>Démonstration</vt:lpstr>
      <vt:lpstr>Perspectives d'avenir</vt:lpstr>
      <vt:lpstr>Perspectives d'avenir</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Mise en place d’une plateforme web de suivi des étudiants du DIT</dc:title>
  <dc:creator>M. Royce</dc:creator>
  <cp:lastModifiedBy>M. Royce</cp:lastModifiedBy>
  <cp:revision>7</cp:revision>
  <dcterms:created xsi:type="dcterms:W3CDTF">2023-08-09T00:36:11Z</dcterms:created>
  <dcterms:modified xsi:type="dcterms:W3CDTF">2023-08-09T12:07:15Z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