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BE5D6"/>
    <a:srgbClr val="FFE699"/>
    <a:srgbClr val="FFFFCC"/>
    <a:srgbClr val="FF9999"/>
    <a:srgbClr val="66FFCC"/>
    <a:srgbClr val="00FFCC"/>
    <a:srgbClr val="00FFFF"/>
    <a:srgbClr val="33CCFF"/>
    <a:srgbClr val="58D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 snapToGrid="0">
      <p:cViewPr>
        <p:scale>
          <a:sx n="88" d="100"/>
          <a:sy n="88" d="100"/>
        </p:scale>
        <p:origin x="782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C884-00F8-43B0-851E-E89B0593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CA15-F6AB-49AD-8CF8-5665999A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DA59-612C-46E7-A0FB-D60CF061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A8DF-58E1-4153-A785-BAB47FE9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914E-0AC6-47C5-9842-60A6ED29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889A-1F5D-47FF-9EE5-D378FAEF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779E3-8732-4FFB-A717-8327E22B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BF96-F413-4717-9E56-1EFEABC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A6C0-D749-42FA-A9F9-5C31E4E9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4EA3-55FA-4813-8A9B-4BB83C6A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A25EB-3006-48D4-BD5F-11CC3F2EA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1A655-C8B4-45D4-B73C-B0316145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B5B3-D2A6-4AC4-8D2E-8E7B600E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6471-434B-4991-9C87-09976347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3009-C888-4F58-8631-21376CD7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4429-9B09-4712-B6D8-BA7B77FF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1A35-3464-463B-B014-B53E5405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39FC-19B9-438B-82A4-EDA66452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51EA-8B94-4D7A-8BC2-6A02ADC8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523-D6BE-457D-ACEC-B3E3072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AF5D-2287-4812-97D4-5FDBEE8C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DB8E-3496-4BE8-AA3D-025F9670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7290-4CCB-46CD-8353-63B174C3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C98E-7796-4008-8A35-11673CD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587B-C5BB-4526-803B-D5A474C2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CC7F-B961-4AD5-9B74-455AF2C6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9746-7886-429D-A18E-442576FB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EC1F-AB83-4A11-A512-6C06E3DC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BE17-1FA6-4C5B-A2F7-BC52B13F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A4C8A-BC6A-4BDA-ABAC-CBCF1BB9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120CA-2ACF-4805-BE59-2EECCE3B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481A-D9A4-4D22-A1BF-2190CD4B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14FE2-397C-4F1F-8ACB-C3D5B6A3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E3251-0591-481F-B25E-0D294B85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8DA9A-2397-4353-88E3-D5A793C4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DB7CA-34DA-40D9-B141-589D1B68C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649E2-E5E7-4A0C-9522-5C2B1371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18693-93F0-47C0-82EE-12F4CFD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0A673-3B3A-4258-BDB6-71F9FEF8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5CAF-36C0-4869-9C8C-43AE6C48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84290-05E8-45A1-A5EF-58C9B9CC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9AAF4-FC8E-48CB-A6EE-55380D03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6314-C939-46AE-BFA5-3F17E0C0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F96C5-1F11-4256-844D-1C21CF08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B486F-0F2F-4180-8DFC-A2A15F58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ADBF-CBCF-4E05-B921-430169F1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4C81-0CAA-4D8D-979C-FC02F8AD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6E0A-0478-471C-ABCA-62F82EBE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BA0D-49D4-450C-9A08-457CF021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BCF11-A4FF-43A5-A55B-FED3A59B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2A73-0B81-45E7-B812-407167F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FB06E-121E-47B0-86BF-1FB514DA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EBD-9844-4946-9219-BB7E44FA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3FD7D-65A4-4D31-B73D-6E57716ED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F04F-4D4D-419C-99C7-9F11E15C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19B1-E81C-4A43-8717-9DE08C4A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B1F44-9C28-46D3-9CEB-D493EDD4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92FA-7607-4B4B-8BDE-D14C5B4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78F37-1EC3-4583-B57F-126C8D4D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EE63-20DC-4155-9851-93159E4D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F213-3776-4E2F-B957-9E85E0828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3A58-3210-4CFC-B34A-6534F5FBAFE6}" type="datetimeFigureOut">
              <a:rPr lang="en-US" smtClean="0"/>
              <a:t>2021-12-23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B0EE-01FE-4BB7-A887-F4CF02BC9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A553-9BC0-452B-9045-5F77D1DD8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E11AB-55F8-4432-AD00-8C61EE48000D}"/>
              </a:ext>
            </a:extLst>
          </p:cNvPr>
          <p:cNvSpPr/>
          <p:nvPr/>
        </p:nvSpPr>
        <p:spPr>
          <a:xfrm>
            <a:off x="597408" y="338328"/>
            <a:ext cx="10972800" cy="3733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9C354-F2B8-409A-9965-D955551D9B10}"/>
              </a:ext>
            </a:extLst>
          </p:cNvPr>
          <p:cNvSpPr/>
          <p:nvPr/>
        </p:nvSpPr>
        <p:spPr>
          <a:xfrm>
            <a:off x="603504" y="338328"/>
            <a:ext cx="10966704" cy="2979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Trend 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DFDF75-EF13-4156-B179-6E2FED9F2EAB}"/>
              </a:ext>
            </a:extLst>
          </p:cNvPr>
          <p:cNvSpPr/>
          <p:nvPr/>
        </p:nvSpPr>
        <p:spPr>
          <a:xfrm>
            <a:off x="62788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319D8-AA1E-4B61-A63A-62DC27FD2962}"/>
              </a:ext>
            </a:extLst>
          </p:cNvPr>
          <p:cNvSpPr/>
          <p:nvPr/>
        </p:nvSpPr>
        <p:spPr>
          <a:xfrm>
            <a:off x="591312" y="1554480"/>
            <a:ext cx="10984992" cy="338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Seen Rx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18B5-9FB7-40BA-929B-140CEDD24AF8}"/>
              </a:ext>
            </a:extLst>
          </p:cNvPr>
          <p:cNvSpPr/>
          <p:nvPr/>
        </p:nvSpPr>
        <p:spPr>
          <a:xfrm>
            <a:off x="591312" y="2775204"/>
            <a:ext cx="10984992" cy="338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Doctor Call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ED7D7-F98D-4839-B110-DF1914C6326F}"/>
              </a:ext>
            </a:extLst>
          </p:cNvPr>
          <p:cNvSpPr/>
          <p:nvPr/>
        </p:nvSpPr>
        <p:spPr>
          <a:xfrm>
            <a:off x="1859280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C5F275-4746-4749-9CC3-DA8BBDE86E82}"/>
              </a:ext>
            </a:extLst>
          </p:cNvPr>
          <p:cNvSpPr/>
          <p:nvPr/>
        </p:nvSpPr>
        <p:spPr>
          <a:xfrm>
            <a:off x="3083052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60EA2E-B286-4A34-AA3C-EBB03FE909AA}"/>
              </a:ext>
            </a:extLst>
          </p:cNvPr>
          <p:cNvSpPr/>
          <p:nvPr/>
        </p:nvSpPr>
        <p:spPr>
          <a:xfrm>
            <a:off x="4314444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85DA0D-20F3-4668-873C-EAE2C9108929}"/>
              </a:ext>
            </a:extLst>
          </p:cNvPr>
          <p:cNvSpPr/>
          <p:nvPr/>
        </p:nvSpPr>
        <p:spPr>
          <a:xfrm>
            <a:off x="5545836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89F7C-337C-4299-8E64-DACD4C740035}"/>
              </a:ext>
            </a:extLst>
          </p:cNvPr>
          <p:cNvSpPr/>
          <p:nvPr/>
        </p:nvSpPr>
        <p:spPr>
          <a:xfrm>
            <a:off x="677722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B5E28-DCDF-4312-A60D-EEC32FA9F044}"/>
              </a:ext>
            </a:extLst>
          </p:cNvPr>
          <p:cNvSpPr/>
          <p:nvPr/>
        </p:nvSpPr>
        <p:spPr>
          <a:xfrm>
            <a:off x="8001000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16DF70-29BA-4F9D-9781-CF6E7A237943}"/>
              </a:ext>
            </a:extLst>
          </p:cNvPr>
          <p:cNvSpPr/>
          <p:nvPr/>
        </p:nvSpPr>
        <p:spPr>
          <a:xfrm>
            <a:off x="9232392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E7856-64D3-4D38-A588-27A53CACEE98}"/>
              </a:ext>
            </a:extLst>
          </p:cNvPr>
          <p:cNvSpPr/>
          <p:nvPr/>
        </p:nvSpPr>
        <p:spPr>
          <a:xfrm>
            <a:off x="1040434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27D7E-24F0-4E7D-A54D-909752769EDE}"/>
              </a:ext>
            </a:extLst>
          </p:cNvPr>
          <p:cNvSpPr txBox="1"/>
          <p:nvPr/>
        </p:nvSpPr>
        <p:spPr>
          <a:xfrm>
            <a:off x="710300" y="786384"/>
            <a:ext cx="106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OSTOCAL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B82ED-A8F0-4AB4-8CB6-9687302B1D1A}"/>
              </a:ext>
            </a:extLst>
          </p:cNvPr>
          <p:cNvSpPr txBox="1"/>
          <p:nvPr/>
        </p:nvSpPr>
        <p:spPr>
          <a:xfrm>
            <a:off x="1941692" y="78638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SOLBION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D27DE-193C-46B9-9F7A-80B6843368F5}"/>
              </a:ext>
            </a:extLst>
          </p:cNvPr>
          <p:cNvSpPr txBox="1"/>
          <p:nvPr/>
        </p:nvSpPr>
        <p:spPr>
          <a:xfrm>
            <a:off x="3165464" y="786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XINC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AF293-5399-481F-B947-A33174F87297}"/>
              </a:ext>
            </a:extLst>
          </p:cNvPr>
          <p:cNvSpPr txBox="1"/>
          <p:nvPr/>
        </p:nvSpPr>
        <p:spPr>
          <a:xfrm>
            <a:off x="4495248" y="799909"/>
            <a:ext cx="107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LUMONA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630AD-CCCB-4BAA-BCF8-37502D01E3F6}"/>
              </a:ext>
            </a:extLst>
          </p:cNvPr>
          <p:cNvSpPr txBox="1"/>
          <p:nvPr/>
        </p:nvSpPr>
        <p:spPr>
          <a:xfrm>
            <a:off x="5638814" y="7863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3CE3A-08DF-4965-A401-717D4BC92383}"/>
              </a:ext>
            </a:extLst>
          </p:cNvPr>
          <p:cNvSpPr txBox="1"/>
          <p:nvPr/>
        </p:nvSpPr>
        <p:spPr>
          <a:xfrm>
            <a:off x="6859640" y="80050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EC1C1-2EB3-4CC5-9A67-3A73F9126BD1}"/>
              </a:ext>
            </a:extLst>
          </p:cNvPr>
          <p:cNvSpPr txBox="1"/>
          <p:nvPr/>
        </p:nvSpPr>
        <p:spPr>
          <a:xfrm>
            <a:off x="7981876" y="80747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91B07-1262-48C7-9A7F-47DE5418D842}"/>
              </a:ext>
            </a:extLst>
          </p:cNvPr>
          <p:cNvSpPr txBox="1"/>
          <p:nvPr/>
        </p:nvSpPr>
        <p:spPr>
          <a:xfrm>
            <a:off x="9292050" y="80747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68D3F-CB71-4667-B7DB-EA1F8DEE4AE6}"/>
              </a:ext>
            </a:extLst>
          </p:cNvPr>
          <p:cNvSpPr txBox="1"/>
          <p:nvPr/>
        </p:nvSpPr>
        <p:spPr>
          <a:xfrm>
            <a:off x="10418503" y="79990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65B110-C69B-4BE2-AA9D-121F42A9F651}"/>
              </a:ext>
            </a:extLst>
          </p:cNvPr>
          <p:cNvSpPr/>
          <p:nvPr/>
        </p:nvSpPr>
        <p:spPr>
          <a:xfrm>
            <a:off x="62788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DF2DA2-BEA9-4A3F-B0B8-9556D950506C}"/>
              </a:ext>
            </a:extLst>
          </p:cNvPr>
          <p:cNvSpPr/>
          <p:nvPr/>
        </p:nvSpPr>
        <p:spPr>
          <a:xfrm>
            <a:off x="1859280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BE5EDA-A8DF-44FE-B03F-31AAA7DB5CCD}"/>
              </a:ext>
            </a:extLst>
          </p:cNvPr>
          <p:cNvSpPr/>
          <p:nvPr/>
        </p:nvSpPr>
        <p:spPr>
          <a:xfrm>
            <a:off x="3083052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EB5CE7-A3A6-4B92-AC29-140F0A5537A9}"/>
              </a:ext>
            </a:extLst>
          </p:cNvPr>
          <p:cNvSpPr/>
          <p:nvPr/>
        </p:nvSpPr>
        <p:spPr>
          <a:xfrm>
            <a:off x="4314444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0D56CD-FEED-4023-9C2D-E522A2962BC5}"/>
              </a:ext>
            </a:extLst>
          </p:cNvPr>
          <p:cNvSpPr/>
          <p:nvPr/>
        </p:nvSpPr>
        <p:spPr>
          <a:xfrm>
            <a:off x="5545836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9F55326-2879-4C9E-8A8A-00D1DB8CCF4F}"/>
              </a:ext>
            </a:extLst>
          </p:cNvPr>
          <p:cNvSpPr/>
          <p:nvPr/>
        </p:nvSpPr>
        <p:spPr>
          <a:xfrm>
            <a:off x="677722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98B264-3B6A-4A56-8612-97C3973CA5BC}"/>
              </a:ext>
            </a:extLst>
          </p:cNvPr>
          <p:cNvSpPr/>
          <p:nvPr/>
        </p:nvSpPr>
        <p:spPr>
          <a:xfrm>
            <a:off x="8001000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347237D-824F-443C-9859-E6D59055333A}"/>
              </a:ext>
            </a:extLst>
          </p:cNvPr>
          <p:cNvSpPr/>
          <p:nvPr/>
        </p:nvSpPr>
        <p:spPr>
          <a:xfrm>
            <a:off x="9232392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ED8049-C8A0-4D39-A7D6-5469567D6437}"/>
              </a:ext>
            </a:extLst>
          </p:cNvPr>
          <p:cNvSpPr/>
          <p:nvPr/>
        </p:nvSpPr>
        <p:spPr>
          <a:xfrm>
            <a:off x="1040434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6EEF58-0082-4030-9B12-1CD2F2C48CA6}"/>
              </a:ext>
            </a:extLst>
          </p:cNvPr>
          <p:cNvSpPr txBox="1"/>
          <p:nvPr/>
        </p:nvSpPr>
        <p:spPr>
          <a:xfrm>
            <a:off x="710300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LIGAZID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64561B-7344-45A9-A1C5-E8E366BFE515}"/>
              </a:ext>
            </a:extLst>
          </p:cNvPr>
          <p:cNvSpPr txBox="1"/>
          <p:nvPr/>
        </p:nvSpPr>
        <p:spPr>
          <a:xfrm>
            <a:off x="1941692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EMAZID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8DBB8C-A131-4079-9745-7A9EB04E67FB}"/>
              </a:ext>
            </a:extLst>
          </p:cNvPr>
          <p:cNvSpPr txBox="1"/>
          <p:nvPr/>
        </p:nvSpPr>
        <p:spPr>
          <a:xfrm>
            <a:off x="3165464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LIPICON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DA83C-018A-4B6B-B6F9-A0D8D6FAF3CE}"/>
              </a:ext>
            </a:extLst>
          </p:cNvPr>
          <p:cNvSpPr txBox="1"/>
          <p:nvPr/>
        </p:nvSpPr>
        <p:spPr>
          <a:xfrm>
            <a:off x="4495248" y="1966769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AGLIP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EB0EC5-7CD4-442E-93DA-F33ABB8B65E6}"/>
              </a:ext>
            </a:extLst>
          </p:cNvPr>
          <p:cNvSpPr txBox="1"/>
          <p:nvPr/>
        </p:nvSpPr>
        <p:spPr>
          <a:xfrm>
            <a:off x="5638814" y="195324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096639-463B-4EDA-B7BD-D5426BED15C4}"/>
              </a:ext>
            </a:extLst>
          </p:cNvPr>
          <p:cNvSpPr txBox="1"/>
          <p:nvPr/>
        </p:nvSpPr>
        <p:spPr>
          <a:xfrm>
            <a:off x="6859640" y="196736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B19EF1-2397-4E0D-A265-C5DAE574AFE1}"/>
              </a:ext>
            </a:extLst>
          </p:cNvPr>
          <p:cNvSpPr txBox="1"/>
          <p:nvPr/>
        </p:nvSpPr>
        <p:spPr>
          <a:xfrm>
            <a:off x="7981876" y="197433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C5ED9-82BC-49BA-9B67-F87D6CFA17D2}"/>
              </a:ext>
            </a:extLst>
          </p:cNvPr>
          <p:cNvSpPr txBox="1"/>
          <p:nvPr/>
        </p:nvSpPr>
        <p:spPr>
          <a:xfrm>
            <a:off x="9292050" y="197433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E7711F-8150-4228-86A5-A12270C3E6DD}"/>
              </a:ext>
            </a:extLst>
          </p:cNvPr>
          <p:cNvSpPr txBox="1"/>
          <p:nvPr/>
        </p:nvSpPr>
        <p:spPr>
          <a:xfrm>
            <a:off x="10418503" y="196676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7EAD50-6016-4F7E-94E0-93C65AF1195A}"/>
              </a:ext>
            </a:extLst>
          </p:cNvPr>
          <p:cNvSpPr/>
          <p:nvPr/>
        </p:nvSpPr>
        <p:spPr>
          <a:xfrm>
            <a:off x="62788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534F06-3F31-4865-B34B-FC4C9E49170D}"/>
              </a:ext>
            </a:extLst>
          </p:cNvPr>
          <p:cNvSpPr/>
          <p:nvPr/>
        </p:nvSpPr>
        <p:spPr>
          <a:xfrm>
            <a:off x="1859280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B19622-7FB4-48BA-9EE9-24B49D315E1A}"/>
              </a:ext>
            </a:extLst>
          </p:cNvPr>
          <p:cNvSpPr/>
          <p:nvPr/>
        </p:nvSpPr>
        <p:spPr>
          <a:xfrm>
            <a:off x="3083052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38646B-0DB4-49A8-B7F7-CBEE7AB83FAE}"/>
              </a:ext>
            </a:extLst>
          </p:cNvPr>
          <p:cNvSpPr/>
          <p:nvPr/>
        </p:nvSpPr>
        <p:spPr>
          <a:xfrm>
            <a:off x="4314444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A580B7-930D-4CA9-BD12-A93FD02C56FD}"/>
              </a:ext>
            </a:extLst>
          </p:cNvPr>
          <p:cNvSpPr/>
          <p:nvPr/>
        </p:nvSpPr>
        <p:spPr>
          <a:xfrm>
            <a:off x="5545836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FAF25B-E6E5-4A99-8B76-75557E00DC5B}"/>
              </a:ext>
            </a:extLst>
          </p:cNvPr>
          <p:cNvSpPr/>
          <p:nvPr/>
        </p:nvSpPr>
        <p:spPr>
          <a:xfrm>
            <a:off x="677722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2755A16-1167-40B4-9670-2E1A0AE4EB46}"/>
              </a:ext>
            </a:extLst>
          </p:cNvPr>
          <p:cNvSpPr/>
          <p:nvPr/>
        </p:nvSpPr>
        <p:spPr>
          <a:xfrm>
            <a:off x="8001000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61EDE6-8361-4851-BFF3-4D7FC81C8538}"/>
              </a:ext>
            </a:extLst>
          </p:cNvPr>
          <p:cNvSpPr/>
          <p:nvPr/>
        </p:nvSpPr>
        <p:spPr>
          <a:xfrm>
            <a:off x="9232392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4EE48F-F90E-4766-AC1B-BAC7354CD172}"/>
              </a:ext>
            </a:extLst>
          </p:cNvPr>
          <p:cNvSpPr/>
          <p:nvPr/>
        </p:nvSpPr>
        <p:spPr>
          <a:xfrm>
            <a:off x="1040434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194DE4-52DE-4D02-BCC6-95E9694C9CA4}"/>
              </a:ext>
            </a:extLst>
          </p:cNvPr>
          <p:cNvSpPr txBox="1"/>
          <p:nvPr/>
        </p:nvSpPr>
        <p:spPr>
          <a:xfrm>
            <a:off x="710300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LIGAZID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3EEFA4-4E62-401E-988A-5CF1CE519644}"/>
              </a:ext>
            </a:extLst>
          </p:cNvPr>
          <p:cNvSpPr txBox="1"/>
          <p:nvPr/>
        </p:nvSpPr>
        <p:spPr>
          <a:xfrm>
            <a:off x="1941692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EMAZID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2F5683-116B-40B1-9D56-D1DD34D14914}"/>
              </a:ext>
            </a:extLst>
          </p:cNvPr>
          <p:cNvSpPr txBox="1"/>
          <p:nvPr/>
        </p:nvSpPr>
        <p:spPr>
          <a:xfrm>
            <a:off x="3165464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LIPICON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069555-F960-4642-90D1-5D7D77EF4F32}"/>
              </a:ext>
            </a:extLst>
          </p:cNvPr>
          <p:cNvSpPr txBox="1"/>
          <p:nvPr/>
        </p:nvSpPr>
        <p:spPr>
          <a:xfrm>
            <a:off x="4521592" y="3277124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AGLIP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00E817-D7FF-48EB-98B5-FE25014104FF}"/>
              </a:ext>
            </a:extLst>
          </p:cNvPr>
          <p:cNvSpPr txBox="1"/>
          <p:nvPr/>
        </p:nvSpPr>
        <p:spPr>
          <a:xfrm>
            <a:off x="5651006" y="32878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AF05FE-D4B4-4E36-899D-373CBFAE4248}"/>
              </a:ext>
            </a:extLst>
          </p:cNvPr>
          <p:cNvSpPr txBox="1"/>
          <p:nvPr/>
        </p:nvSpPr>
        <p:spPr>
          <a:xfrm>
            <a:off x="6859640" y="329124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B143DB-EC04-4318-A82F-44029B4C9D94}"/>
              </a:ext>
            </a:extLst>
          </p:cNvPr>
          <p:cNvSpPr txBox="1"/>
          <p:nvPr/>
        </p:nvSpPr>
        <p:spPr>
          <a:xfrm>
            <a:off x="7981876" y="329821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6CDBA-44A5-4486-A476-124F30D1A0F0}"/>
              </a:ext>
            </a:extLst>
          </p:cNvPr>
          <p:cNvSpPr txBox="1"/>
          <p:nvPr/>
        </p:nvSpPr>
        <p:spPr>
          <a:xfrm>
            <a:off x="9292050" y="329821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BE296B-A5C2-4FB9-A227-75168B1ADB96}"/>
              </a:ext>
            </a:extLst>
          </p:cNvPr>
          <p:cNvSpPr txBox="1"/>
          <p:nvPr/>
        </p:nvSpPr>
        <p:spPr>
          <a:xfrm>
            <a:off x="10418503" y="329064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</p:spTree>
    <p:extLst>
      <p:ext uri="{BB962C8B-B14F-4D97-AF65-F5344CB8AC3E}">
        <p14:creationId xmlns:p14="http://schemas.microsoft.com/office/powerpoint/2010/main" val="3124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E11AB-55F8-4432-AD00-8C61EE48000D}"/>
              </a:ext>
            </a:extLst>
          </p:cNvPr>
          <p:cNvSpPr/>
          <p:nvPr/>
        </p:nvSpPr>
        <p:spPr>
          <a:xfrm>
            <a:off x="88114" y="519778"/>
            <a:ext cx="10584577" cy="4623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838CF7E-1EC3-4E0E-BFE0-75139D67145F}"/>
              </a:ext>
            </a:extLst>
          </p:cNvPr>
          <p:cNvSpPr/>
          <p:nvPr/>
        </p:nvSpPr>
        <p:spPr>
          <a:xfrm>
            <a:off x="1656633" y="892177"/>
            <a:ext cx="1399234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C2AABA3-AA3C-4CA8-AD2D-86EC3F76B071}"/>
              </a:ext>
            </a:extLst>
          </p:cNvPr>
          <p:cNvSpPr/>
          <p:nvPr/>
        </p:nvSpPr>
        <p:spPr>
          <a:xfrm>
            <a:off x="3164525" y="898173"/>
            <a:ext cx="1399234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BFAB0066-E955-4F49-9C7D-A85B00D09929}"/>
              </a:ext>
            </a:extLst>
          </p:cNvPr>
          <p:cNvSpPr/>
          <p:nvPr/>
        </p:nvSpPr>
        <p:spPr>
          <a:xfrm>
            <a:off x="4670309" y="894765"/>
            <a:ext cx="1399234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573B567-68BE-4608-B9AC-58B690531048}"/>
              </a:ext>
            </a:extLst>
          </p:cNvPr>
          <p:cNvSpPr/>
          <p:nvPr/>
        </p:nvSpPr>
        <p:spPr>
          <a:xfrm>
            <a:off x="6194449" y="889197"/>
            <a:ext cx="1399234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4C80F0B-3E26-4CBA-B04C-797D31D8EFE0}"/>
              </a:ext>
            </a:extLst>
          </p:cNvPr>
          <p:cNvSpPr/>
          <p:nvPr/>
        </p:nvSpPr>
        <p:spPr>
          <a:xfrm>
            <a:off x="7700233" y="886288"/>
            <a:ext cx="1399234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1E73CC9-A240-4D9B-8504-80A8460122A0}"/>
              </a:ext>
            </a:extLst>
          </p:cNvPr>
          <p:cNvSpPr/>
          <p:nvPr/>
        </p:nvSpPr>
        <p:spPr>
          <a:xfrm>
            <a:off x="9227595" y="892177"/>
            <a:ext cx="1399234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9C354-F2B8-409A-9965-D955551D9B10}"/>
              </a:ext>
            </a:extLst>
          </p:cNvPr>
          <p:cNvSpPr/>
          <p:nvPr/>
        </p:nvSpPr>
        <p:spPr>
          <a:xfrm>
            <a:off x="106402" y="1629385"/>
            <a:ext cx="10514242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Trend 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319D8-AA1E-4B61-A63A-62DC27FD2962}"/>
              </a:ext>
            </a:extLst>
          </p:cNvPr>
          <p:cNvSpPr/>
          <p:nvPr/>
        </p:nvSpPr>
        <p:spPr>
          <a:xfrm>
            <a:off x="131065" y="2734937"/>
            <a:ext cx="10489579" cy="33832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Seen Rx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18B5-9FB7-40BA-929B-140CEDD24AF8}"/>
              </a:ext>
            </a:extLst>
          </p:cNvPr>
          <p:cNvSpPr/>
          <p:nvPr/>
        </p:nvSpPr>
        <p:spPr>
          <a:xfrm>
            <a:off x="131064" y="3950945"/>
            <a:ext cx="10489579" cy="33832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Doctor Call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33CAD-3FFB-4A86-89A9-4C07C4154EC7}"/>
              </a:ext>
            </a:extLst>
          </p:cNvPr>
          <p:cNvSpPr txBox="1"/>
          <p:nvPr/>
        </p:nvSpPr>
        <p:spPr>
          <a:xfrm>
            <a:off x="8658070" y="4352577"/>
            <a:ext cx="75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3E43DFE-8B24-4E44-BD7C-530DBD3C58E6}"/>
              </a:ext>
            </a:extLst>
          </p:cNvPr>
          <p:cNvSpPr/>
          <p:nvPr/>
        </p:nvSpPr>
        <p:spPr>
          <a:xfrm>
            <a:off x="156793" y="903657"/>
            <a:ext cx="1399234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AC81A8-EE71-4E72-A2FD-D249869CD229}"/>
              </a:ext>
            </a:extLst>
          </p:cNvPr>
          <p:cNvSpPr/>
          <p:nvPr/>
        </p:nvSpPr>
        <p:spPr>
          <a:xfrm>
            <a:off x="112588" y="519778"/>
            <a:ext cx="10514242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Achievement %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C918591-6367-4CD3-B7C9-8E054C647456}"/>
              </a:ext>
            </a:extLst>
          </p:cNvPr>
          <p:cNvSpPr txBox="1"/>
          <p:nvPr/>
        </p:nvSpPr>
        <p:spPr>
          <a:xfrm>
            <a:off x="361404" y="912469"/>
            <a:ext cx="873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OSTOCAL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4A78E3A-F319-4EC3-B732-4301B84C2ABE}"/>
              </a:ext>
            </a:extLst>
          </p:cNvPr>
          <p:cNvSpPr txBox="1"/>
          <p:nvPr/>
        </p:nvSpPr>
        <p:spPr>
          <a:xfrm>
            <a:off x="1914476" y="90955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SOLBION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96784D-A452-40A0-9B97-22A98A460EF6}"/>
              </a:ext>
            </a:extLst>
          </p:cNvPr>
          <p:cNvSpPr txBox="1"/>
          <p:nvPr/>
        </p:nvSpPr>
        <p:spPr>
          <a:xfrm>
            <a:off x="3567649" y="906234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XINC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573BC-6CBA-483E-AB5F-EB6487872E3B}"/>
              </a:ext>
            </a:extLst>
          </p:cNvPr>
          <p:cNvSpPr txBox="1"/>
          <p:nvPr/>
        </p:nvSpPr>
        <p:spPr>
          <a:xfrm>
            <a:off x="4908588" y="889911"/>
            <a:ext cx="879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LUMONA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083072-630F-4F0A-8176-4DC344F4105A}"/>
              </a:ext>
            </a:extLst>
          </p:cNvPr>
          <p:cNvSpPr txBox="1"/>
          <p:nvPr/>
        </p:nvSpPr>
        <p:spPr>
          <a:xfrm>
            <a:off x="6536276" y="889911"/>
            <a:ext cx="70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ROXIM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6DCEB0-6994-4FC3-A319-878B85152FEB}"/>
              </a:ext>
            </a:extLst>
          </p:cNvPr>
          <p:cNvSpPr txBox="1"/>
          <p:nvPr/>
        </p:nvSpPr>
        <p:spPr>
          <a:xfrm>
            <a:off x="7898680" y="878723"/>
            <a:ext cx="94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KEFUCLAV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CBE6A6E-DF0E-4858-8F10-C0C8859C102B}"/>
              </a:ext>
            </a:extLst>
          </p:cNvPr>
          <p:cNvSpPr txBox="1"/>
          <p:nvPr/>
        </p:nvSpPr>
        <p:spPr>
          <a:xfrm>
            <a:off x="9518957" y="913771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DEFCORT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6F6A685C-1AEB-4002-B0CF-2EE75B4ACE2D}"/>
              </a:ext>
            </a:extLst>
          </p:cNvPr>
          <p:cNvSpPr/>
          <p:nvPr/>
        </p:nvSpPr>
        <p:spPr>
          <a:xfrm>
            <a:off x="1656633" y="2008304"/>
            <a:ext cx="1399234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4D0C59B-7850-4D10-9484-26F06B7B655E}"/>
              </a:ext>
            </a:extLst>
          </p:cNvPr>
          <p:cNvSpPr/>
          <p:nvPr/>
        </p:nvSpPr>
        <p:spPr>
          <a:xfrm>
            <a:off x="3164525" y="2014300"/>
            <a:ext cx="1399234" cy="626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39C9C0B-DA70-4E69-94CF-26D494D959F0}"/>
              </a:ext>
            </a:extLst>
          </p:cNvPr>
          <p:cNvSpPr/>
          <p:nvPr/>
        </p:nvSpPr>
        <p:spPr>
          <a:xfrm>
            <a:off x="4670309" y="2010892"/>
            <a:ext cx="1399234" cy="626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9308A87-D97F-48E4-8849-60E75FFA859A}"/>
              </a:ext>
            </a:extLst>
          </p:cNvPr>
          <p:cNvSpPr/>
          <p:nvPr/>
        </p:nvSpPr>
        <p:spPr>
          <a:xfrm>
            <a:off x="6194449" y="2005324"/>
            <a:ext cx="1399234" cy="626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CB286A6-C524-417A-91CE-17DF6262B05C}"/>
              </a:ext>
            </a:extLst>
          </p:cNvPr>
          <p:cNvSpPr/>
          <p:nvPr/>
        </p:nvSpPr>
        <p:spPr>
          <a:xfrm>
            <a:off x="7700233" y="2002415"/>
            <a:ext cx="1399234" cy="626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EECFDD55-5A52-4587-956A-810C626F8FCF}"/>
              </a:ext>
            </a:extLst>
          </p:cNvPr>
          <p:cNvSpPr/>
          <p:nvPr/>
        </p:nvSpPr>
        <p:spPr>
          <a:xfrm>
            <a:off x="9227595" y="2008304"/>
            <a:ext cx="1399234" cy="626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A872FA59-B818-4203-8E91-B159FD0C7468}"/>
              </a:ext>
            </a:extLst>
          </p:cNvPr>
          <p:cNvSpPr/>
          <p:nvPr/>
        </p:nvSpPr>
        <p:spPr>
          <a:xfrm>
            <a:off x="156793" y="2019784"/>
            <a:ext cx="1399234" cy="6261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27762B3-15B5-4C6F-8A84-DB9B451BB58B}"/>
              </a:ext>
            </a:extLst>
          </p:cNvPr>
          <p:cNvSpPr txBox="1"/>
          <p:nvPr/>
        </p:nvSpPr>
        <p:spPr>
          <a:xfrm>
            <a:off x="361404" y="2028596"/>
            <a:ext cx="873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OSTOCAL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7BB70DA-8140-4F15-988D-79DCB3EEFF2F}"/>
              </a:ext>
            </a:extLst>
          </p:cNvPr>
          <p:cNvSpPr txBox="1"/>
          <p:nvPr/>
        </p:nvSpPr>
        <p:spPr>
          <a:xfrm>
            <a:off x="1914476" y="202567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SOLBION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08144ED-321F-4166-A211-ABE24D56DC6A}"/>
              </a:ext>
            </a:extLst>
          </p:cNvPr>
          <p:cNvSpPr txBox="1"/>
          <p:nvPr/>
        </p:nvSpPr>
        <p:spPr>
          <a:xfrm>
            <a:off x="3567649" y="202236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XINC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99D36F9-494F-4638-B434-F5937C7EE475}"/>
              </a:ext>
            </a:extLst>
          </p:cNvPr>
          <p:cNvSpPr txBox="1"/>
          <p:nvPr/>
        </p:nvSpPr>
        <p:spPr>
          <a:xfrm>
            <a:off x="4908588" y="2006038"/>
            <a:ext cx="879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LUMONA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001AF6-8977-410B-94B4-E832253733BD}"/>
              </a:ext>
            </a:extLst>
          </p:cNvPr>
          <p:cNvSpPr txBox="1"/>
          <p:nvPr/>
        </p:nvSpPr>
        <p:spPr>
          <a:xfrm>
            <a:off x="6536276" y="2006038"/>
            <a:ext cx="70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ROXIM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2A707C1-2F34-45C4-AAA0-E1E5D884839E}"/>
              </a:ext>
            </a:extLst>
          </p:cNvPr>
          <p:cNvSpPr txBox="1"/>
          <p:nvPr/>
        </p:nvSpPr>
        <p:spPr>
          <a:xfrm>
            <a:off x="7898680" y="1994850"/>
            <a:ext cx="94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KEFUCLAV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064D09F-DA40-45C4-8A75-C3ADCC8FFBF9}"/>
              </a:ext>
            </a:extLst>
          </p:cNvPr>
          <p:cNvSpPr txBox="1"/>
          <p:nvPr/>
        </p:nvSpPr>
        <p:spPr>
          <a:xfrm>
            <a:off x="9518957" y="2029898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DEFCORT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5106B2BE-1D9D-447F-86BE-46FDBC01D68E}"/>
              </a:ext>
            </a:extLst>
          </p:cNvPr>
          <p:cNvSpPr/>
          <p:nvPr/>
        </p:nvSpPr>
        <p:spPr>
          <a:xfrm>
            <a:off x="1653395" y="3162296"/>
            <a:ext cx="1399234" cy="626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B1519E5F-15C5-4281-A12F-212BA3BB7277}"/>
              </a:ext>
            </a:extLst>
          </p:cNvPr>
          <p:cNvSpPr/>
          <p:nvPr/>
        </p:nvSpPr>
        <p:spPr>
          <a:xfrm>
            <a:off x="3161287" y="3168292"/>
            <a:ext cx="1399234" cy="626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DF73E1F5-04A3-458E-9F82-71BAEF86EF7B}"/>
              </a:ext>
            </a:extLst>
          </p:cNvPr>
          <p:cNvSpPr/>
          <p:nvPr/>
        </p:nvSpPr>
        <p:spPr>
          <a:xfrm>
            <a:off x="4667071" y="3164884"/>
            <a:ext cx="1399234" cy="626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CEC32745-E6A5-4E5A-8E2F-E7E6A4F52536}"/>
              </a:ext>
            </a:extLst>
          </p:cNvPr>
          <p:cNvSpPr/>
          <p:nvPr/>
        </p:nvSpPr>
        <p:spPr>
          <a:xfrm>
            <a:off x="6191211" y="3159316"/>
            <a:ext cx="1399234" cy="626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922562F0-2EA0-48E1-ABEE-543B4B351046}"/>
              </a:ext>
            </a:extLst>
          </p:cNvPr>
          <p:cNvSpPr/>
          <p:nvPr/>
        </p:nvSpPr>
        <p:spPr>
          <a:xfrm>
            <a:off x="7696995" y="3156407"/>
            <a:ext cx="1399234" cy="626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B70AE97C-6C41-46C1-A810-7EF986CC8F1A}"/>
              </a:ext>
            </a:extLst>
          </p:cNvPr>
          <p:cNvSpPr/>
          <p:nvPr/>
        </p:nvSpPr>
        <p:spPr>
          <a:xfrm>
            <a:off x="9224357" y="3162296"/>
            <a:ext cx="1399234" cy="626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B92759A2-5FBE-4A9F-A187-7A984DDAC710}"/>
              </a:ext>
            </a:extLst>
          </p:cNvPr>
          <p:cNvSpPr/>
          <p:nvPr/>
        </p:nvSpPr>
        <p:spPr>
          <a:xfrm>
            <a:off x="153555" y="3173776"/>
            <a:ext cx="1399234" cy="6261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40675E6-C3C7-44CD-9622-E128674C2ED0}"/>
              </a:ext>
            </a:extLst>
          </p:cNvPr>
          <p:cNvSpPr txBox="1"/>
          <p:nvPr/>
        </p:nvSpPr>
        <p:spPr>
          <a:xfrm>
            <a:off x="358166" y="3182588"/>
            <a:ext cx="873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OSTOCAL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A1F24D-B10A-433D-9DFF-35FD444898DF}"/>
              </a:ext>
            </a:extLst>
          </p:cNvPr>
          <p:cNvSpPr txBox="1"/>
          <p:nvPr/>
        </p:nvSpPr>
        <p:spPr>
          <a:xfrm>
            <a:off x="1911238" y="317967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SOLBION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17C0D4D-7536-459E-A4B5-E02AC751E675}"/>
              </a:ext>
            </a:extLst>
          </p:cNvPr>
          <p:cNvSpPr txBox="1"/>
          <p:nvPr/>
        </p:nvSpPr>
        <p:spPr>
          <a:xfrm>
            <a:off x="3564411" y="317635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XINC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B5D39A6-1D64-4E83-BA83-54D3B6AFC152}"/>
              </a:ext>
            </a:extLst>
          </p:cNvPr>
          <p:cNvSpPr txBox="1"/>
          <p:nvPr/>
        </p:nvSpPr>
        <p:spPr>
          <a:xfrm>
            <a:off x="4905350" y="3160030"/>
            <a:ext cx="879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LUMONA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46E520D-27BD-4EFB-AA8D-F054708A5EB5}"/>
              </a:ext>
            </a:extLst>
          </p:cNvPr>
          <p:cNvSpPr txBox="1"/>
          <p:nvPr/>
        </p:nvSpPr>
        <p:spPr>
          <a:xfrm>
            <a:off x="6533038" y="3160030"/>
            <a:ext cx="70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ROXIM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787B238-DBE2-43B1-BAE8-303911BFD674}"/>
              </a:ext>
            </a:extLst>
          </p:cNvPr>
          <p:cNvSpPr txBox="1"/>
          <p:nvPr/>
        </p:nvSpPr>
        <p:spPr>
          <a:xfrm>
            <a:off x="7895442" y="3148842"/>
            <a:ext cx="94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KEFUCLAV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461D488-B628-4980-B3B2-1925BD663538}"/>
              </a:ext>
            </a:extLst>
          </p:cNvPr>
          <p:cNvSpPr txBox="1"/>
          <p:nvPr/>
        </p:nvSpPr>
        <p:spPr>
          <a:xfrm>
            <a:off x="9515719" y="3183890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DEFCORT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C5C6FBF-60E2-4410-90C1-1CD548D3AED0}"/>
              </a:ext>
            </a:extLst>
          </p:cNvPr>
          <p:cNvSpPr/>
          <p:nvPr/>
        </p:nvSpPr>
        <p:spPr>
          <a:xfrm>
            <a:off x="1653395" y="4410597"/>
            <a:ext cx="1399234" cy="6261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009412F9-5D14-4599-9B1E-71A9B30BF1A6}"/>
              </a:ext>
            </a:extLst>
          </p:cNvPr>
          <p:cNvSpPr/>
          <p:nvPr/>
        </p:nvSpPr>
        <p:spPr>
          <a:xfrm>
            <a:off x="3161287" y="4416593"/>
            <a:ext cx="1399234" cy="6261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3BDC07F8-512C-4CFA-8D01-D7DEC25A88F8}"/>
              </a:ext>
            </a:extLst>
          </p:cNvPr>
          <p:cNvSpPr/>
          <p:nvPr/>
        </p:nvSpPr>
        <p:spPr>
          <a:xfrm>
            <a:off x="4667071" y="4413185"/>
            <a:ext cx="1399234" cy="6261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C83BAE7B-CAD1-4678-817D-2FD3B32B8573}"/>
              </a:ext>
            </a:extLst>
          </p:cNvPr>
          <p:cNvSpPr/>
          <p:nvPr/>
        </p:nvSpPr>
        <p:spPr>
          <a:xfrm>
            <a:off x="6191211" y="4407617"/>
            <a:ext cx="1399234" cy="6261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E9C750EB-2339-42DC-BB4E-88AFA0009640}"/>
              </a:ext>
            </a:extLst>
          </p:cNvPr>
          <p:cNvSpPr/>
          <p:nvPr/>
        </p:nvSpPr>
        <p:spPr>
          <a:xfrm>
            <a:off x="7696995" y="4404708"/>
            <a:ext cx="1399234" cy="6261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7FFFFF6A-AC9B-4351-8C38-376E7DF8F098}"/>
              </a:ext>
            </a:extLst>
          </p:cNvPr>
          <p:cNvSpPr/>
          <p:nvPr/>
        </p:nvSpPr>
        <p:spPr>
          <a:xfrm>
            <a:off x="9224357" y="4410597"/>
            <a:ext cx="1399234" cy="6261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092ADDC3-480D-4980-8AB4-23B96C13F922}"/>
              </a:ext>
            </a:extLst>
          </p:cNvPr>
          <p:cNvSpPr/>
          <p:nvPr/>
        </p:nvSpPr>
        <p:spPr>
          <a:xfrm>
            <a:off x="153555" y="4422077"/>
            <a:ext cx="1399234" cy="6261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9817436-6736-4C47-9C1D-5A88AADF99E1}"/>
              </a:ext>
            </a:extLst>
          </p:cNvPr>
          <p:cNvSpPr txBox="1"/>
          <p:nvPr/>
        </p:nvSpPr>
        <p:spPr>
          <a:xfrm>
            <a:off x="358166" y="4430889"/>
            <a:ext cx="873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OSTOCAL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EEDF911-349E-42BA-893C-0C6C44929B01}"/>
              </a:ext>
            </a:extLst>
          </p:cNvPr>
          <p:cNvSpPr txBox="1"/>
          <p:nvPr/>
        </p:nvSpPr>
        <p:spPr>
          <a:xfrm>
            <a:off x="1911238" y="4427972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SOLBION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D0425E2-1110-4704-AEA5-AA2090625F4D}"/>
              </a:ext>
            </a:extLst>
          </p:cNvPr>
          <p:cNvSpPr txBox="1"/>
          <p:nvPr/>
        </p:nvSpPr>
        <p:spPr>
          <a:xfrm>
            <a:off x="3564411" y="4424654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XINC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84A3483-E318-47BB-AEA2-95CA2455A609}"/>
              </a:ext>
            </a:extLst>
          </p:cNvPr>
          <p:cNvSpPr txBox="1"/>
          <p:nvPr/>
        </p:nvSpPr>
        <p:spPr>
          <a:xfrm>
            <a:off x="4905350" y="4408331"/>
            <a:ext cx="879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LUMONA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74B9F94-1C33-409B-9283-F0F7A165A6A0}"/>
              </a:ext>
            </a:extLst>
          </p:cNvPr>
          <p:cNvSpPr txBox="1"/>
          <p:nvPr/>
        </p:nvSpPr>
        <p:spPr>
          <a:xfrm>
            <a:off x="6533038" y="4408331"/>
            <a:ext cx="70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ROXIM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F641396-296E-427D-B67D-329BCCB07292}"/>
              </a:ext>
            </a:extLst>
          </p:cNvPr>
          <p:cNvSpPr txBox="1"/>
          <p:nvPr/>
        </p:nvSpPr>
        <p:spPr>
          <a:xfrm>
            <a:off x="7895442" y="4397143"/>
            <a:ext cx="94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KEFUCLAV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6A65FE7-D993-4DD6-8F21-A6446378A580}"/>
              </a:ext>
            </a:extLst>
          </p:cNvPr>
          <p:cNvSpPr txBox="1"/>
          <p:nvPr/>
        </p:nvSpPr>
        <p:spPr>
          <a:xfrm>
            <a:off x="9515719" y="4432191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DEFCORT</a:t>
            </a:r>
          </a:p>
        </p:txBody>
      </p:sp>
    </p:spTree>
    <p:extLst>
      <p:ext uri="{BB962C8B-B14F-4D97-AF65-F5344CB8AC3E}">
        <p14:creationId xmlns:p14="http://schemas.microsoft.com/office/powerpoint/2010/main" val="176665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E11AB-55F8-4432-AD00-8C61EE48000D}"/>
              </a:ext>
            </a:extLst>
          </p:cNvPr>
          <p:cNvSpPr/>
          <p:nvPr/>
        </p:nvSpPr>
        <p:spPr>
          <a:xfrm>
            <a:off x="87884" y="504356"/>
            <a:ext cx="10811270" cy="4646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319D8-AA1E-4B61-A63A-62DC27FD2962}"/>
              </a:ext>
            </a:extLst>
          </p:cNvPr>
          <p:cNvSpPr/>
          <p:nvPr/>
        </p:nvSpPr>
        <p:spPr>
          <a:xfrm>
            <a:off x="131065" y="2734937"/>
            <a:ext cx="10768088" cy="33832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Seen Rx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18B5-9FB7-40BA-929B-140CEDD24AF8}"/>
              </a:ext>
            </a:extLst>
          </p:cNvPr>
          <p:cNvSpPr/>
          <p:nvPr/>
        </p:nvSpPr>
        <p:spPr>
          <a:xfrm>
            <a:off x="131064" y="3950945"/>
            <a:ext cx="10743427" cy="33832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Doctor Call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33CAD-3FFB-4A86-89A9-4C07C4154EC7}"/>
              </a:ext>
            </a:extLst>
          </p:cNvPr>
          <p:cNvSpPr txBox="1"/>
          <p:nvPr/>
        </p:nvSpPr>
        <p:spPr>
          <a:xfrm>
            <a:off x="8658070" y="4352577"/>
            <a:ext cx="75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3E43DFE-8B24-4E44-BD7C-530DBD3C58E6}"/>
              </a:ext>
            </a:extLst>
          </p:cNvPr>
          <p:cNvSpPr/>
          <p:nvPr/>
        </p:nvSpPr>
        <p:spPr>
          <a:xfrm>
            <a:off x="106402" y="907374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AC81A8-EE71-4E72-A2FD-D249869CD229}"/>
              </a:ext>
            </a:extLst>
          </p:cNvPr>
          <p:cNvSpPr/>
          <p:nvPr/>
        </p:nvSpPr>
        <p:spPr>
          <a:xfrm>
            <a:off x="88114" y="519778"/>
            <a:ext cx="10811039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Achievement %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C918591-6367-4CD3-B7C9-8E054C647456}"/>
              </a:ext>
            </a:extLst>
          </p:cNvPr>
          <p:cNvSpPr txBox="1"/>
          <p:nvPr/>
        </p:nvSpPr>
        <p:spPr>
          <a:xfrm>
            <a:off x="176867" y="926608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OSTOCAL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6799D7D5-BA29-41CE-8862-73D3D0A79B38}"/>
              </a:ext>
            </a:extLst>
          </p:cNvPr>
          <p:cNvSpPr/>
          <p:nvPr/>
        </p:nvSpPr>
        <p:spPr>
          <a:xfrm>
            <a:off x="1085802" y="915690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251A597-D37C-42C3-ACF4-9B4A7C8EFE67}"/>
              </a:ext>
            </a:extLst>
          </p:cNvPr>
          <p:cNvSpPr/>
          <p:nvPr/>
        </p:nvSpPr>
        <p:spPr>
          <a:xfrm>
            <a:off x="2073229" y="907374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C035E5E5-2207-400B-B467-BA6BC8501B9F}"/>
              </a:ext>
            </a:extLst>
          </p:cNvPr>
          <p:cNvSpPr/>
          <p:nvPr/>
        </p:nvSpPr>
        <p:spPr>
          <a:xfrm>
            <a:off x="3049584" y="907374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8AADE18-08B8-4F46-8ABB-3C77B89C9245}"/>
              </a:ext>
            </a:extLst>
          </p:cNvPr>
          <p:cNvSpPr/>
          <p:nvPr/>
        </p:nvSpPr>
        <p:spPr>
          <a:xfrm>
            <a:off x="4032029" y="907374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C54BA17-FD71-4C14-A991-68B7642DD14F}"/>
              </a:ext>
            </a:extLst>
          </p:cNvPr>
          <p:cNvSpPr/>
          <p:nvPr/>
        </p:nvSpPr>
        <p:spPr>
          <a:xfrm>
            <a:off x="5026805" y="907374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E82512F-1084-43ED-95F4-CB5E6D62CE9C}"/>
              </a:ext>
            </a:extLst>
          </p:cNvPr>
          <p:cNvSpPr/>
          <p:nvPr/>
        </p:nvSpPr>
        <p:spPr>
          <a:xfrm>
            <a:off x="5998856" y="907374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06243B72-CEB6-4A84-A8BB-9E1A655C36A0}"/>
              </a:ext>
            </a:extLst>
          </p:cNvPr>
          <p:cNvSpPr/>
          <p:nvPr/>
        </p:nvSpPr>
        <p:spPr>
          <a:xfrm>
            <a:off x="6978256" y="907374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BF23B095-A477-4992-B32C-C2C43455E4AC}"/>
              </a:ext>
            </a:extLst>
          </p:cNvPr>
          <p:cNvSpPr/>
          <p:nvPr/>
        </p:nvSpPr>
        <p:spPr>
          <a:xfrm>
            <a:off x="7973691" y="889940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D64A0DE6-E348-43A2-8C62-AE1834EE2D87}"/>
              </a:ext>
            </a:extLst>
          </p:cNvPr>
          <p:cNvSpPr/>
          <p:nvPr/>
        </p:nvSpPr>
        <p:spPr>
          <a:xfrm>
            <a:off x="8945083" y="889940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7EBE34AD-697F-4B4D-94CC-1EF4C126F63D}"/>
              </a:ext>
            </a:extLst>
          </p:cNvPr>
          <p:cNvSpPr/>
          <p:nvPr/>
        </p:nvSpPr>
        <p:spPr>
          <a:xfrm>
            <a:off x="9940518" y="889940"/>
            <a:ext cx="933973" cy="6261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7FF537E-780B-4D83-9141-BCE4B0152417}"/>
              </a:ext>
            </a:extLst>
          </p:cNvPr>
          <p:cNvSpPr/>
          <p:nvPr/>
        </p:nvSpPr>
        <p:spPr>
          <a:xfrm>
            <a:off x="87883" y="1609877"/>
            <a:ext cx="10803341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Trend %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D8924886-271D-43B0-B56B-DD5FAAA70FFB}"/>
              </a:ext>
            </a:extLst>
          </p:cNvPr>
          <p:cNvSpPr/>
          <p:nvPr/>
        </p:nvSpPr>
        <p:spPr>
          <a:xfrm>
            <a:off x="131064" y="2028857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A011F33D-0B7C-4C74-A856-55216E58FFB2}"/>
              </a:ext>
            </a:extLst>
          </p:cNvPr>
          <p:cNvSpPr/>
          <p:nvPr/>
        </p:nvSpPr>
        <p:spPr>
          <a:xfrm>
            <a:off x="1110464" y="2037173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50D1B40-F403-4645-A9FC-E690F0505AF3}"/>
              </a:ext>
            </a:extLst>
          </p:cNvPr>
          <p:cNvSpPr/>
          <p:nvPr/>
        </p:nvSpPr>
        <p:spPr>
          <a:xfrm>
            <a:off x="2097891" y="2028857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55B6AC6C-B93D-49F9-8017-F046EFA3E9C7}"/>
              </a:ext>
            </a:extLst>
          </p:cNvPr>
          <p:cNvSpPr/>
          <p:nvPr/>
        </p:nvSpPr>
        <p:spPr>
          <a:xfrm>
            <a:off x="3074246" y="2028857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BD6E375C-B328-4682-BDFE-B5377ADE6C27}"/>
              </a:ext>
            </a:extLst>
          </p:cNvPr>
          <p:cNvSpPr/>
          <p:nvPr/>
        </p:nvSpPr>
        <p:spPr>
          <a:xfrm>
            <a:off x="4056691" y="2028857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183E5421-8853-4509-BA83-7375CA5856CA}"/>
              </a:ext>
            </a:extLst>
          </p:cNvPr>
          <p:cNvSpPr/>
          <p:nvPr/>
        </p:nvSpPr>
        <p:spPr>
          <a:xfrm>
            <a:off x="5051467" y="2028857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EFF711B-FD8E-4E38-92A0-CCFCCEF12D42}"/>
              </a:ext>
            </a:extLst>
          </p:cNvPr>
          <p:cNvSpPr/>
          <p:nvPr/>
        </p:nvSpPr>
        <p:spPr>
          <a:xfrm>
            <a:off x="6023518" y="2028857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B1704D55-7FD0-4C53-BD59-1651C46612A7}"/>
              </a:ext>
            </a:extLst>
          </p:cNvPr>
          <p:cNvSpPr/>
          <p:nvPr/>
        </p:nvSpPr>
        <p:spPr>
          <a:xfrm>
            <a:off x="7002918" y="2028857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DED97421-4FE2-42CA-ABFA-68B0DC5E12C1}"/>
              </a:ext>
            </a:extLst>
          </p:cNvPr>
          <p:cNvSpPr/>
          <p:nvPr/>
        </p:nvSpPr>
        <p:spPr>
          <a:xfrm>
            <a:off x="7998353" y="2011423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7615A7A9-9D77-4420-AF60-89F1989CED10}"/>
              </a:ext>
            </a:extLst>
          </p:cNvPr>
          <p:cNvSpPr/>
          <p:nvPr/>
        </p:nvSpPr>
        <p:spPr>
          <a:xfrm>
            <a:off x="8969745" y="2011423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99FF705A-E4F9-40C8-8730-139FFFD1302F}"/>
              </a:ext>
            </a:extLst>
          </p:cNvPr>
          <p:cNvSpPr/>
          <p:nvPr/>
        </p:nvSpPr>
        <p:spPr>
          <a:xfrm>
            <a:off x="9965180" y="2011423"/>
            <a:ext cx="933973" cy="626122"/>
          </a:xfrm>
          <a:prstGeom prst="roundRect">
            <a:avLst/>
          </a:prstGeom>
          <a:solidFill>
            <a:srgbClr val="FFE699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64F915A0-F49A-4856-AF0F-3F8F2C203F60}"/>
              </a:ext>
            </a:extLst>
          </p:cNvPr>
          <p:cNvSpPr/>
          <p:nvPr/>
        </p:nvSpPr>
        <p:spPr>
          <a:xfrm>
            <a:off x="131064" y="3187138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8B94B9E-ACCB-4D54-81D6-C5E1D86CF53F}"/>
              </a:ext>
            </a:extLst>
          </p:cNvPr>
          <p:cNvSpPr/>
          <p:nvPr/>
        </p:nvSpPr>
        <p:spPr>
          <a:xfrm>
            <a:off x="1110464" y="3195454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96EC7203-132D-46C8-840F-C75704AAA5A5}"/>
              </a:ext>
            </a:extLst>
          </p:cNvPr>
          <p:cNvSpPr/>
          <p:nvPr/>
        </p:nvSpPr>
        <p:spPr>
          <a:xfrm>
            <a:off x="2097891" y="3187138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C9363873-C7E8-4C8C-A827-ED1EF8F29CFF}"/>
              </a:ext>
            </a:extLst>
          </p:cNvPr>
          <p:cNvSpPr/>
          <p:nvPr/>
        </p:nvSpPr>
        <p:spPr>
          <a:xfrm>
            <a:off x="3074246" y="3187138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8B1E6EB2-88C7-483A-ADAD-11649DC19A79}"/>
              </a:ext>
            </a:extLst>
          </p:cNvPr>
          <p:cNvSpPr/>
          <p:nvPr/>
        </p:nvSpPr>
        <p:spPr>
          <a:xfrm>
            <a:off x="4056691" y="3187138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48662A82-8025-455B-B26D-BFA57D102419}"/>
              </a:ext>
            </a:extLst>
          </p:cNvPr>
          <p:cNvSpPr/>
          <p:nvPr/>
        </p:nvSpPr>
        <p:spPr>
          <a:xfrm>
            <a:off x="5051467" y="3187138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5A892F11-92B1-4865-9D72-7B31DCFD5B31}"/>
              </a:ext>
            </a:extLst>
          </p:cNvPr>
          <p:cNvSpPr/>
          <p:nvPr/>
        </p:nvSpPr>
        <p:spPr>
          <a:xfrm>
            <a:off x="6023518" y="3187138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06D0A0F2-D821-458B-9F72-086ACADF385F}"/>
              </a:ext>
            </a:extLst>
          </p:cNvPr>
          <p:cNvSpPr/>
          <p:nvPr/>
        </p:nvSpPr>
        <p:spPr>
          <a:xfrm>
            <a:off x="7002918" y="3187138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E26FBD75-5A15-4D87-9CD7-D95D984EDD8A}"/>
              </a:ext>
            </a:extLst>
          </p:cNvPr>
          <p:cNvSpPr/>
          <p:nvPr/>
        </p:nvSpPr>
        <p:spPr>
          <a:xfrm>
            <a:off x="7998353" y="3169704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6F2B0562-1895-43A3-95C6-C046AB4516E0}"/>
              </a:ext>
            </a:extLst>
          </p:cNvPr>
          <p:cNvSpPr/>
          <p:nvPr/>
        </p:nvSpPr>
        <p:spPr>
          <a:xfrm>
            <a:off x="8969745" y="3169704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FC93D54F-4D50-42FB-95DD-3B9208AEC28A}"/>
              </a:ext>
            </a:extLst>
          </p:cNvPr>
          <p:cNvSpPr/>
          <p:nvPr/>
        </p:nvSpPr>
        <p:spPr>
          <a:xfrm>
            <a:off x="9965180" y="3169704"/>
            <a:ext cx="933973" cy="626122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C6E17FBF-CA6C-4EA1-A724-1DA2B5009ED6}"/>
              </a:ext>
            </a:extLst>
          </p:cNvPr>
          <p:cNvSpPr/>
          <p:nvPr/>
        </p:nvSpPr>
        <p:spPr>
          <a:xfrm>
            <a:off x="106402" y="4410597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8453498B-26E2-4043-AFB4-6E749FC21368}"/>
              </a:ext>
            </a:extLst>
          </p:cNvPr>
          <p:cNvSpPr/>
          <p:nvPr/>
        </p:nvSpPr>
        <p:spPr>
          <a:xfrm>
            <a:off x="1085802" y="4418913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2D53134C-AC07-43E8-8DFE-965B07B24E3B}"/>
              </a:ext>
            </a:extLst>
          </p:cNvPr>
          <p:cNvSpPr/>
          <p:nvPr/>
        </p:nvSpPr>
        <p:spPr>
          <a:xfrm>
            <a:off x="2073229" y="4410597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3F1E4FF-76F1-4212-A560-F56225CCABB3}"/>
              </a:ext>
            </a:extLst>
          </p:cNvPr>
          <p:cNvSpPr/>
          <p:nvPr/>
        </p:nvSpPr>
        <p:spPr>
          <a:xfrm>
            <a:off x="3049584" y="4410597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35B6E152-5F11-479E-AA8F-E1EE8FD0E723}"/>
              </a:ext>
            </a:extLst>
          </p:cNvPr>
          <p:cNvSpPr/>
          <p:nvPr/>
        </p:nvSpPr>
        <p:spPr>
          <a:xfrm>
            <a:off x="4032029" y="4410597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C720F07D-D2C5-4F32-BE13-6CE9239DA31F}"/>
              </a:ext>
            </a:extLst>
          </p:cNvPr>
          <p:cNvSpPr/>
          <p:nvPr/>
        </p:nvSpPr>
        <p:spPr>
          <a:xfrm>
            <a:off x="5026805" y="4410597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B7BD98A0-2F13-447D-B879-1C9DFEC68F4C}"/>
              </a:ext>
            </a:extLst>
          </p:cNvPr>
          <p:cNvSpPr/>
          <p:nvPr/>
        </p:nvSpPr>
        <p:spPr>
          <a:xfrm>
            <a:off x="5998856" y="4410597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8E84C24A-9C5C-4434-AA5F-FD4F173E4052}"/>
              </a:ext>
            </a:extLst>
          </p:cNvPr>
          <p:cNvSpPr/>
          <p:nvPr/>
        </p:nvSpPr>
        <p:spPr>
          <a:xfrm>
            <a:off x="6978256" y="4410597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5BA9E2BA-357A-4AB8-866D-F20BFB564CED}"/>
              </a:ext>
            </a:extLst>
          </p:cNvPr>
          <p:cNvSpPr/>
          <p:nvPr/>
        </p:nvSpPr>
        <p:spPr>
          <a:xfrm>
            <a:off x="7973691" y="4393163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22424AB6-DC0F-493A-8A34-043D1F298F94}"/>
              </a:ext>
            </a:extLst>
          </p:cNvPr>
          <p:cNvSpPr/>
          <p:nvPr/>
        </p:nvSpPr>
        <p:spPr>
          <a:xfrm>
            <a:off x="8945083" y="4393163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D472FE63-F4C6-497A-9517-542AE6480F5D}"/>
              </a:ext>
            </a:extLst>
          </p:cNvPr>
          <p:cNvSpPr/>
          <p:nvPr/>
        </p:nvSpPr>
        <p:spPr>
          <a:xfrm>
            <a:off x="9940518" y="4393163"/>
            <a:ext cx="933973" cy="6261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35E24D4-7971-4E6D-B7D6-1840EE458458}"/>
              </a:ext>
            </a:extLst>
          </p:cNvPr>
          <p:cNvSpPr txBox="1"/>
          <p:nvPr/>
        </p:nvSpPr>
        <p:spPr>
          <a:xfrm>
            <a:off x="1172716" y="926002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SOLBION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1D81625-C6C1-44B7-A0EE-B7CFC9229E11}"/>
              </a:ext>
            </a:extLst>
          </p:cNvPr>
          <p:cNvSpPr txBox="1"/>
          <p:nvPr/>
        </p:nvSpPr>
        <p:spPr>
          <a:xfrm>
            <a:off x="2317854" y="926002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XINC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25464E4-0950-47EE-B270-C1DBBBCF21F2}"/>
              </a:ext>
            </a:extLst>
          </p:cNvPr>
          <p:cNvSpPr txBox="1"/>
          <p:nvPr/>
        </p:nvSpPr>
        <p:spPr>
          <a:xfrm>
            <a:off x="3144687" y="92600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MAXFER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6F19B1D-E49A-4D2B-BC00-0CB03350AE18}"/>
              </a:ext>
            </a:extLst>
          </p:cNvPr>
          <p:cNvSpPr txBox="1"/>
          <p:nvPr/>
        </p:nvSpPr>
        <p:spPr>
          <a:xfrm>
            <a:off x="4172011" y="907374"/>
            <a:ext cx="648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ZEEFOL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E79EA7A-754C-4463-8AA8-A57A871DE0BE}"/>
              </a:ext>
            </a:extLst>
          </p:cNvPr>
          <p:cNvSpPr txBox="1"/>
          <p:nvPr/>
        </p:nvSpPr>
        <p:spPr>
          <a:xfrm>
            <a:off x="5067630" y="916380"/>
            <a:ext cx="85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DANAMET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299D489-E0EB-4303-A170-2FA25B29EF1E}"/>
              </a:ext>
            </a:extLst>
          </p:cNvPr>
          <p:cNvSpPr txBox="1"/>
          <p:nvPr/>
        </p:nvSpPr>
        <p:spPr>
          <a:xfrm>
            <a:off x="6061227" y="90737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ETHINOR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5D2D8EA-EBC4-48DF-8362-EEFE7DB7B3DA}"/>
              </a:ext>
            </a:extLst>
          </p:cNvPr>
          <p:cNvSpPr txBox="1"/>
          <p:nvPr/>
        </p:nvSpPr>
        <p:spPr>
          <a:xfrm>
            <a:off x="7115666" y="896404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LENOR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A5378C9-EA14-41AE-9AD2-955DDE3316DF}"/>
              </a:ext>
            </a:extLst>
          </p:cNvPr>
          <p:cNvSpPr txBox="1"/>
          <p:nvPr/>
        </p:nvSpPr>
        <p:spPr>
          <a:xfrm>
            <a:off x="8131938" y="894625"/>
            <a:ext cx="660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ZATRAL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1AE04F0-1B0C-4852-9FFB-C05763BA5450}"/>
              </a:ext>
            </a:extLst>
          </p:cNvPr>
          <p:cNvSpPr txBox="1"/>
          <p:nvPr/>
        </p:nvSpPr>
        <p:spPr>
          <a:xfrm>
            <a:off x="9107531" y="900689"/>
            <a:ext cx="67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UROKIT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6AE526B-5C8B-4B58-A3DE-31C0D0D3DFDE}"/>
              </a:ext>
            </a:extLst>
          </p:cNvPr>
          <p:cNvSpPr txBox="1"/>
          <p:nvPr/>
        </p:nvSpPr>
        <p:spPr>
          <a:xfrm>
            <a:off x="10055072" y="899964"/>
            <a:ext cx="75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VALENTY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7BF8A2-D127-4F6C-8574-45DDF1FF6952}"/>
              </a:ext>
            </a:extLst>
          </p:cNvPr>
          <p:cNvSpPr txBox="1"/>
          <p:nvPr/>
        </p:nvSpPr>
        <p:spPr>
          <a:xfrm>
            <a:off x="176867" y="2060427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OSTOCAL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A5A1BB3-3214-46E2-ACEE-4B469CA7B6F4}"/>
              </a:ext>
            </a:extLst>
          </p:cNvPr>
          <p:cNvSpPr txBox="1"/>
          <p:nvPr/>
        </p:nvSpPr>
        <p:spPr>
          <a:xfrm>
            <a:off x="1172716" y="2059821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SOLBION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C7DF863-DF76-4DDD-AFE7-98D32854E09E}"/>
              </a:ext>
            </a:extLst>
          </p:cNvPr>
          <p:cNvSpPr txBox="1"/>
          <p:nvPr/>
        </p:nvSpPr>
        <p:spPr>
          <a:xfrm>
            <a:off x="2317854" y="2059821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XINC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1FDB11A-5798-4F12-9E72-68872C0F2F9B}"/>
              </a:ext>
            </a:extLst>
          </p:cNvPr>
          <p:cNvSpPr txBox="1"/>
          <p:nvPr/>
        </p:nvSpPr>
        <p:spPr>
          <a:xfrm>
            <a:off x="3144687" y="205982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MAXFER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9AB40B4-1938-434F-A605-9D4282DA5823}"/>
              </a:ext>
            </a:extLst>
          </p:cNvPr>
          <p:cNvSpPr txBox="1"/>
          <p:nvPr/>
        </p:nvSpPr>
        <p:spPr>
          <a:xfrm>
            <a:off x="4172011" y="2041193"/>
            <a:ext cx="648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ZEEFOL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886F576-E850-45C3-AC4C-A552CD252B7C}"/>
              </a:ext>
            </a:extLst>
          </p:cNvPr>
          <p:cNvSpPr txBox="1"/>
          <p:nvPr/>
        </p:nvSpPr>
        <p:spPr>
          <a:xfrm>
            <a:off x="5067630" y="2050199"/>
            <a:ext cx="85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DANAMET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64D820C-5FDC-4A05-9D49-8337D9CE8B1A}"/>
              </a:ext>
            </a:extLst>
          </p:cNvPr>
          <p:cNvSpPr txBox="1"/>
          <p:nvPr/>
        </p:nvSpPr>
        <p:spPr>
          <a:xfrm>
            <a:off x="6061227" y="20411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ETHINOR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D094AC-3282-4DBD-97C0-03C7B19973F1}"/>
              </a:ext>
            </a:extLst>
          </p:cNvPr>
          <p:cNvSpPr txBox="1"/>
          <p:nvPr/>
        </p:nvSpPr>
        <p:spPr>
          <a:xfrm>
            <a:off x="7115666" y="2030223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LENOR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463D28B-213A-4ACE-A0D6-2BCD25410311}"/>
              </a:ext>
            </a:extLst>
          </p:cNvPr>
          <p:cNvSpPr txBox="1"/>
          <p:nvPr/>
        </p:nvSpPr>
        <p:spPr>
          <a:xfrm>
            <a:off x="8131938" y="2028444"/>
            <a:ext cx="660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ZATRAL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0B1E895-FDF4-44EF-A255-47603028B1C3}"/>
              </a:ext>
            </a:extLst>
          </p:cNvPr>
          <p:cNvSpPr txBox="1"/>
          <p:nvPr/>
        </p:nvSpPr>
        <p:spPr>
          <a:xfrm>
            <a:off x="9107531" y="2034508"/>
            <a:ext cx="67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UROKIT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068A8FC-FAC5-4201-9901-B3ECA926F95C}"/>
              </a:ext>
            </a:extLst>
          </p:cNvPr>
          <p:cNvSpPr txBox="1"/>
          <p:nvPr/>
        </p:nvSpPr>
        <p:spPr>
          <a:xfrm>
            <a:off x="10055072" y="2033783"/>
            <a:ext cx="75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VALENTY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EA0CD12-F911-4E24-801E-5823D050C88E}"/>
              </a:ext>
            </a:extLst>
          </p:cNvPr>
          <p:cNvSpPr txBox="1"/>
          <p:nvPr/>
        </p:nvSpPr>
        <p:spPr>
          <a:xfrm>
            <a:off x="164709" y="3213889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OSTOCAL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99BEE872-D1B5-4ECD-A454-F53E86788044}"/>
              </a:ext>
            </a:extLst>
          </p:cNvPr>
          <p:cNvSpPr txBox="1"/>
          <p:nvPr/>
        </p:nvSpPr>
        <p:spPr>
          <a:xfrm>
            <a:off x="1160558" y="321328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SOLBION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1ED79E7-E4F6-4B46-9E52-C4A7B243AAE1}"/>
              </a:ext>
            </a:extLst>
          </p:cNvPr>
          <p:cNvSpPr txBox="1"/>
          <p:nvPr/>
        </p:nvSpPr>
        <p:spPr>
          <a:xfrm>
            <a:off x="2305696" y="3213283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XINC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FF207D6-2883-44ED-9A33-F9A38969C763}"/>
              </a:ext>
            </a:extLst>
          </p:cNvPr>
          <p:cNvSpPr txBox="1"/>
          <p:nvPr/>
        </p:nvSpPr>
        <p:spPr>
          <a:xfrm>
            <a:off x="3132529" y="321328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MAXFER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6BCD08-2FB5-4B16-9C64-ABD3F406D6EE}"/>
              </a:ext>
            </a:extLst>
          </p:cNvPr>
          <p:cNvSpPr txBox="1"/>
          <p:nvPr/>
        </p:nvSpPr>
        <p:spPr>
          <a:xfrm>
            <a:off x="4159853" y="3194655"/>
            <a:ext cx="648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ZEEFOL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0A9CFE0-905B-4C06-9831-1F43245595C4}"/>
              </a:ext>
            </a:extLst>
          </p:cNvPr>
          <p:cNvSpPr txBox="1"/>
          <p:nvPr/>
        </p:nvSpPr>
        <p:spPr>
          <a:xfrm>
            <a:off x="5055472" y="3203661"/>
            <a:ext cx="85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DANAMET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7D60917-DFE8-4855-80B1-6AFB1286F45A}"/>
              </a:ext>
            </a:extLst>
          </p:cNvPr>
          <p:cNvSpPr txBox="1"/>
          <p:nvPr/>
        </p:nvSpPr>
        <p:spPr>
          <a:xfrm>
            <a:off x="6049069" y="3194654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ETHINOR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C96FA38-AA23-45ED-85F2-A484A8D72317}"/>
              </a:ext>
            </a:extLst>
          </p:cNvPr>
          <p:cNvSpPr txBox="1"/>
          <p:nvPr/>
        </p:nvSpPr>
        <p:spPr>
          <a:xfrm>
            <a:off x="7117221" y="318368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LENOR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B246C03-E6E1-4E0B-82B6-597DBADFD818}"/>
              </a:ext>
            </a:extLst>
          </p:cNvPr>
          <p:cNvSpPr txBox="1"/>
          <p:nvPr/>
        </p:nvSpPr>
        <p:spPr>
          <a:xfrm>
            <a:off x="8133493" y="3181906"/>
            <a:ext cx="660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ZATRAL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DC31D9-64A0-41FB-BA66-794FBBFC5903}"/>
              </a:ext>
            </a:extLst>
          </p:cNvPr>
          <p:cNvSpPr txBox="1"/>
          <p:nvPr/>
        </p:nvSpPr>
        <p:spPr>
          <a:xfrm>
            <a:off x="9061727" y="3187970"/>
            <a:ext cx="67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UROKIT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29D0880-527D-4D40-96AA-0175A1ABBF1D}"/>
              </a:ext>
            </a:extLst>
          </p:cNvPr>
          <p:cNvSpPr txBox="1"/>
          <p:nvPr/>
        </p:nvSpPr>
        <p:spPr>
          <a:xfrm>
            <a:off x="10009268" y="3187245"/>
            <a:ext cx="75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VALENTY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50211B8-3129-45B9-95EE-6375F17428CF}"/>
              </a:ext>
            </a:extLst>
          </p:cNvPr>
          <p:cNvSpPr txBox="1"/>
          <p:nvPr/>
        </p:nvSpPr>
        <p:spPr>
          <a:xfrm>
            <a:off x="146672" y="4413781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OSTOCAL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723375C-57DA-4B2A-A6D3-3FF1252A8446}"/>
              </a:ext>
            </a:extLst>
          </p:cNvPr>
          <p:cNvSpPr txBox="1"/>
          <p:nvPr/>
        </p:nvSpPr>
        <p:spPr>
          <a:xfrm>
            <a:off x="1142521" y="441317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SOLBION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EB24DE1-31FA-4B8C-8973-82B7097D3D4C}"/>
              </a:ext>
            </a:extLst>
          </p:cNvPr>
          <p:cNvSpPr txBox="1"/>
          <p:nvPr/>
        </p:nvSpPr>
        <p:spPr>
          <a:xfrm>
            <a:off x="2287659" y="441317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XINC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A64EF62-11CA-4198-B180-B437501D0146}"/>
              </a:ext>
            </a:extLst>
          </p:cNvPr>
          <p:cNvSpPr txBox="1"/>
          <p:nvPr/>
        </p:nvSpPr>
        <p:spPr>
          <a:xfrm>
            <a:off x="3114492" y="4413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MAXFER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D04A615-1EB3-4A20-8026-4B64BDE112D3}"/>
              </a:ext>
            </a:extLst>
          </p:cNvPr>
          <p:cNvSpPr txBox="1"/>
          <p:nvPr/>
        </p:nvSpPr>
        <p:spPr>
          <a:xfrm>
            <a:off x="4141816" y="4394547"/>
            <a:ext cx="648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ZEEFOL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33BB791-F4ED-490F-B6F5-973EF04219AE}"/>
              </a:ext>
            </a:extLst>
          </p:cNvPr>
          <p:cNvSpPr txBox="1"/>
          <p:nvPr/>
        </p:nvSpPr>
        <p:spPr>
          <a:xfrm>
            <a:off x="5037435" y="4403553"/>
            <a:ext cx="85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DANAMET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F42C61C-28E6-488C-9198-6CF975F1B156}"/>
              </a:ext>
            </a:extLst>
          </p:cNvPr>
          <p:cNvSpPr txBox="1"/>
          <p:nvPr/>
        </p:nvSpPr>
        <p:spPr>
          <a:xfrm>
            <a:off x="6031032" y="4394546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ETHINOR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62ED52B-6785-4C0C-93FB-89CB8027C969}"/>
              </a:ext>
            </a:extLst>
          </p:cNvPr>
          <p:cNvSpPr txBox="1"/>
          <p:nvPr/>
        </p:nvSpPr>
        <p:spPr>
          <a:xfrm>
            <a:off x="7085471" y="438357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LENOR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ADB5F2E-41D6-4760-9BAD-52EB057EFEE9}"/>
              </a:ext>
            </a:extLst>
          </p:cNvPr>
          <p:cNvSpPr txBox="1"/>
          <p:nvPr/>
        </p:nvSpPr>
        <p:spPr>
          <a:xfrm>
            <a:off x="8101743" y="4381798"/>
            <a:ext cx="660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ZATRAL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62E9F6F-221B-4A37-830F-FF3C3854D49D}"/>
              </a:ext>
            </a:extLst>
          </p:cNvPr>
          <p:cNvSpPr txBox="1"/>
          <p:nvPr/>
        </p:nvSpPr>
        <p:spPr>
          <a:xfrm>
            <a:off x="9077336" y="4387862"/>
            <a:ext cx="67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UROKIT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83A3A09-232B-43CC-87C6-69AA1C494105}"/>
              </a:ext>
            </a:extLst>
          </p:cNvPr>
          <p:cNvSpPr txBox="1"/>
          <p:nvPr/>
        </p:nvSpPr>
        <p:spPr>
          <a:xfrm>
            <a:off x="10024877" y="4387137"/>
            <a:ext cx="75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VALENTY</a:t>
            </a:r>
          </a:p>
        </p:txBody>
      </p:sp>
    </p:spTree>
    <p:extLst>
      <p:ext uri="{BB962C8B-B14F-4D97-AF65-F5344CB8AC3E}">
        <p14:creationId xmlns:p14="http://schemas.microsoft.com/office/powerpoint/2010/main" val="111754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C40E91-8260-4D93-9761-B1070486A6C3}"/>
              </a:ext>
            </a:extLst>
          </p:cNvPr>
          <p:cNvSpPr/>
          <p:nvPr/>
        </p:nvSpPr>
        <p:spPr>
          <a:xfrm>
            <a:off x="146304" y="359922"/>
            <a:ext cx="11722608" cy="1825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9CA412-6927-4017-AA28-DED16A1B64A5}"/>
              </a:ext>
            </a:extLst>
          </p:cNvPr>
          <p:cNvSpPr/>
          <p:nvPr/>
        </p:nvSpPr>
        <p:spPr>
          <a:xfrm>
            <a:off x="237744" y="841248"/>
            <a:ext cx="2761488" cy="1234440"/>
          </a:xfrm>
          <a:prstGeom prst="round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4A8344-6DB5-4005-B207-20F3DA3F56E5}"/>
              </a:ext>
            </a:extLst>
          </p:cNvPr>
          <p:cNvSpPr/>
          <p:nvPr/>
        </p:nvSpPr>
        <p:spPr>
          <a:xfrm>
            <a:off x="3163824" y="841248"/>
            <a:ext cx="2761488" cy="1234440"/>
          </a:xfrm>
          <a:prstGeom prst="round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98B02E-3561-4DA0-AE37-A2DB19742A96}"/>
              </a:ext>
            </a:extLst>
          </p:cNvPr>
          <p:cNvSpPr/>
          <p:nvPr/>
        </p:nvSpPr>
        <p:spPr>
          <a:xfrm>
            <a:off x="6089904" y="841248"/>
            <a:ext cx="2761488" cy="1234440"/>
          </a:xfrm>
          <a:prstGeom prst="round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C2F769-4E4B-4207-9EFC-40509D60EE7F}"/>
              </a:ext>
            </a:extLst>
          </p:cNvPr>
          <p:cNvSpPr/>
          <p:nvPr/>
        </p:nvSpPr>
        <p:spPr>
          <a:xfrm>
            <a:off x="9015984" y="841248"/>
            <a:ext cx="2761488" cy="1234440"/>
          </a:xfrm>
          <a:prstGeom prst="round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A0CA-2579-43F4-847E-DA28BC263A1D}"/>
              </a:ext>
            </a:extLst>
          </p:cNvPr>
          <p:cNvSpPr/>
          <p:nvPr/>
        </p:nvSpPr>
        <p:spPr>
          <a:xfrm>
            <a:off x="237744" y="433531"/>
            <a:ext cx="11539728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Total KPI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0C89F-0904-490B-9A9C-9D9127053F83}"/>
              </a:ext>
            </a:extLst>
          </p:cNvPr>
          <p:cNvSpPr txBox="1"/>
          <p:nvPr/>
        </p:nvSpPr>
        <p:spPr>
          <a:xfrm>
            <a:off x="518154" y="904470"/>
            <a:ext cx="22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 Achievement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03A6C-BA0D-4814-9B22-6FA0CFDDAB24}"/>
              </a:ext>
            </a:extLst>
          </p:cNvPr>
          <p:cNvSpPr txBox="1"/>
          <p:nvPr/>
        </p:nvSpPr>
        <p:spPr>
          <a:xfrm>
            <a:off x="3800614" y="90447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 Trend 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C7CD2-2C78-497D-A3E7-FB41C3B38E21}"/>
              </a:ext>
            </a:extLst>
          </p:cNvPr>
          <p:cNvSpPr txBox="1"/>
          <p:nvPr/>
        </p:nvSpPr>
        <p:spPr>
          <a:xfrm>
            <a:off x="7002410" y="90447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Seen Rx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22CAE-940C-4515-8212-4EBFB7DFE377}"/>
              </a:ext>
            </a:extLst>
          </p:cNvPr>
          <p:cNvSpPr txBox="1"/>
          <p:nvPr/>
        </p:nvSpPr>
        <p:spPr>
          <a:xfrm>
            <a:off x="9779732" y="904470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Doctor Call</a:t>
            </a:r>
          </a:p>
        </p:txBody>
      </p:sp>
    </p:spTree>
    <p:extLst>
      <p:ext uri="{BB962C8B-B14F-4D97-AF65-F5344CB8AC3E}">
        <p14:creationId xmlns:p14="http://schemas.microsoft.com/office/powerpoint/2010/main" val="108178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138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Rejaul Islam Royel</dc:creator>
  <cp:lastModifiedBy>Rejaul Islam Royel</cp:lastModifiedBy>
  <cp:revision>13</cp:revision>
  <dcterms:created xsi:type="dcterms:W3CDTF">2021-10-31T05:54:57Z</dcterms:created>
  <dcterms:modified xsi:type="dcterms:W3CDTF">2021-12-23T06:11:13Z</dcterms:modified>
</cp:coreProperties>
</file>