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D2EA"/>
    <a:srgbClr val="57EBE4"/>
    <a:srgbClr val="F3C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C884-00F8-43B0-851E-E89B05932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CA15-F6AB-49AD-8CF8-5665999A2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0DA59-612C-46E7-A0FB-D60CF061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A8DF-58E1-4153-A785-BAB47FE9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E914E-0AC6-47C5-9842-60A6ED29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89A-1F5D-47FF-9EE5-D378FAEF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779E3-8732-4FFB-A717-8327E22B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BF96-F413-4717-9E56-1EFEABC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A6C0-D749-42FA-A9F9-5C31E4E9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4EA3-55FA-4813-8A9B-4BB83C6A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3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A25EB-3006-48D4-BD5F-11CC3F2EA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1A655-C8B4-45D4-B73C-B0316145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B5B3-D2A6-4AC4-8D2E-8E7B600E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6471-434B-4991-9C87-09976347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3009-C888-4F58-8631-21376CD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5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4429-9B09-4712-B6D8-BA7B77FF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1A35-3464-463B-B014-B53E54056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39FC-19B9-438B-82A4-EDA66452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51EA-8B94-4D7A-8BC2-6A02ADC8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B523-D6BE-457D-ACEC-B3E3072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AF5D-2287-4812-97D4-5FDBEE8C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5DB8E-3496-4BE8-AA3D-025F9670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7290-4CCB-46CD-8353-63B174C3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FC98E-7796-4008-8A35-11673CD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587B-C5BB-4526-803B-D5A474C2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CC7F-B961-4AD5-9B74-455AF2C6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9746-7886-429D-A18E-442576FB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5EC1F-AB83-4A11-A512-6C06E3DC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BE17-1FA6-4C5B-A2F7-BC52B13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A4C8A-BC6A-4BDA-ABAC-CBCF1BB9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120CA-2ACF-4805-BE59-2EECCE3B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481A-D9A4-4D22-A1BF-2190CD4B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14FE2-397C-4F1F-8ACB-C3D5B6A38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3251-0591-481F-B25E-0D294B856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8DA9A-2397-4353-88E3-D5A793C4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DB7CA-34DA-40D9-B141-589D1B68C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649E2-E5E7-4A0C-9522-5C2B1371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18693-93F0-47C0-82EE-12F4CFD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0A673-3B3A-4258-BDB6-71F9FEF8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5CAF-36C0-4869-9C8C-43AE6C48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84290-05E8-45A1-A5EF-58C9B9CC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AAF4-FC8E-48CB-A6EE-55380D03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C6314-C939-46AE-BFA5-3F17E0C0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F96C5-1F11-4256-844D-1C21CF0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B486F-0F2F-4180-8DFC-A2A15F5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ADBF-CBCF-4E05-B921-430169F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C81-0CAA-4D8D-979C-FC02F8AD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6E0A-0478-471C-ABCA-62F82EBE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BA0D-49D4-450C-9A08-457CF0212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CF11-A4FF-43A5-A55B-FED3A59B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92A73-0B81-45E7-B812-407167F6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FB06E-121E-47B0-86BF-1FB514D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EBD-9844-4946-9219-BB7E44FA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3FD7D-65A4-4D31-B73D-6E57716E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F04F-4D4D-419C-99C7-9F11E15C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19B1-E81C-4A43-8717-9DE08C4A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B1F44-9C28-46D3-9CEB-D493EDD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A92FA-7607-4B4B-8BDE-D14C5B4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78F37-1EC3-4583-B57F-126C8D4D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DEE63-20DC-4155-9851-93159E4D1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213-3776-4E2F-B957-9E85E0828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3A58-3210-4CFC-B34A-6534F5FBAFE6}" type="datetimeFigureOut">
              <a:rPr lang="en-US" smtClean="0"/>
              <a:t>2021-11-08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B0EE-01FE-4BB7-A887-F4CF02BC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A553-9BC0-452B-9045-5F77D1DD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6D1B4-4777-407F-AE1E-ABACABC1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597408" y="338328"/>
            <a:ext cx="10972800" cy="3733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9C354-F2B8-409A-9965-D955551D9B10}"/>
              </a:ext>
            </a:extLst>
          </p:cNvPr>
          <p:cNvSpPr/>
          <p:nvPr/>
        </p:nvSpPr>
        <p:spPr>
          <a:xfrm>
            <a:off x="603504" y="338328"/>
            <a:ext cx="10966704" cy="2979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DFDF75-EF13-4156-B179-6E2FED9F2EAB}"/>
              </a:ext>
            </a:extLst>
          </p:cNvPr>
          <p:cNvSpPr/>
          <p:nvPr/>
        </p:nvSpPr>
        <p:spPr>
          <a:xfrm>
            <a:off x="62788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591312" y="1554480"/>
            <a:ext cx="10984992" cy="33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591312" y="2775204"/>
            <a:ext cx="10984992" cy="33832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ED7D7-F98D-4839-B110-DF1914C6326F}"/>
              </a:ext>
            </a:extLst>
          </p:cNvPr>
          <p:cNvSpPr/>
          <p:nvPr/>
        </p:nvSpPr>
        <p:spPr>
          <a:xfrm>
            <a:off x="1859280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C5F275-4746-4749-9CC3-DA8BBDE86E82}"/>
              </a:ext>
            </a:extLst>
          </p:cNvPr>
          <p:cNvSpPr/>
          <p:nvPr/>
        </p:nvSpPr>
        <p:spPr>
          <a:xfrm>
            <a:off x="3083052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60EA2E-B286-4A34-AA3C-EBB03FE909AA}"/>
              </a:ext>
            </a:extLst>
          </p:cNvPr>
          <p:cNvSpPr/>
          <p:nvPr/>
        </p:nvSpPr>
        <p:spPr>
          <a:xfrm>
            <a:off x="4314444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85DA0D-20F3-4668-873C-EAE2C9108929}"/>
              </a:ext>
            </a:extLst>
          </p:cNvPr>
          <p:cNvSpPr/>
          <p:nvPr/>
        </p:nvSpPr>
        <p:spPr>
          <a:xfrm>
            <a:off x="5545836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89F7C-337C-4299-8E64-DACD4C740035}"/>
              </a:ext>
            </a:extLst>
          </p:cNvPr>
          <p:cNvSpPr/>
          <p:nvPr/>
        </p:nvSpPr>
        <p:spPr>
          <a:xfrm>
            <a:off x="677722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EB5E28-DCDF-4312-A60D-EEC32FA9F044}"/>
              </a:ext>
            </a:extLst>
          </p:cNvPr>
          <p:cNvSpPr/>
          <p:nvPr/>
        </p:nvSpPr>
        <p:spPr>
          <a:xfrm>
            <a:off x="8001000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016DF70-29BA-4F9D-9781-CF6E7A237943}"/>
              </a:ext>
            </a:extLst>
          </p:cNvPr>
          <p:cNvSpPr/>
          <p:nvPr/>
        </p:nvSpPr>
        <p:spPr>
          <a:xfrm>
            <a:off x="9232392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E7856-64D3-4D38-A588-27A53CACEE98}"/>
              </a:ext>
            </a:extLst>
          </p:cNvPr>
          <p:cNvSpPr/>
          <p:nvPr/>
        </p:nvSpPr>
        <p:spPr>
          <a:xfrm>
            <a:off x="10404348" y="786384"/>
            <a:ext cx="1112520" cy="658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27D7E-24F0-4E7D-A54D-909752769EDE}"/>
              </a:ext>
            </a:extLst>
          </p:cNvPr>
          <p:cNvSpPr txBox="1"/>
          <p:nvPr/>
        </p:nvSpPr>
        <p:spPr>
          <a:xfrm>
            <a:off x="710300" y="786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B82ED-A8F0-4AB4-8CB6-9687302B1D1A}"/>
              </a:ext>
            </a:extLst>
          </p:cNvPr>
          <p:cNvSpPr txBox="1"/>
          <p:nvPr/>
        </p:nvSpPr>
        <p:spPr>
          <a:xfrm>
            <a:off x="1941692" y="786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FD27DE-193C-46B9-9F7A-80B6843368F5}"/>
              </a:ext>
            </a:extLst>
          </p:cNvPr>
          <p:cNvSpPr txBox="1"/>
          <p:nvPr/>
        </p:nvSpPr>
        <p:spPr>
          <a:xfrm>
            <a:off x="3165464" y="7863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AF293-5399-481F-B947-A33174F87297}"/>
              </a:ext>
            </a:extLst>
          </p:cNvPr>
          <p:cNvSpPr txBox="1"/>
          <p:nvPr/>
        </p:nvSpPr>
        <p:spPr>
          <a:xfrm>
            <a:off x="4495248" y="799909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630AD-CCCB-4BAA-BCF8-37502D01E3F6}"/>
              </a:ext>
            </a:extLst>
          </p:cNvPr>
          <p:cNvSpPr txBox="1"/>
          <p:nvPr/>
        </p:nvSpPr>
        <p:spPr>
          <a:xfrm>
            <a:off x="5638814" y="7863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F3CE3A-08DF-4965-A401-717D4BC92383}"/>
              </a:ext>
            </a:extLst>
          </p:cNvPr>
          <p:cNvSpPr txBox="1"/>
          <p:nvPr/>
        </p:nvSpPr>
        <p:spPr>
          <a:xfrm>
            <a:off x="6859640" y="80050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9EC1C1-2EB3-4CC5-9A67-3A73F9126BD1}"/>
              </a:ext>
            </a:extLst>
          </p:cNvPr>
          <p:cNvSpPr txBox="1"/>
          <p:nvPr/>
        </p:nvSpPr>
        <p:spPr>
          <a:xfrm>
            <a:off x="7981876" y="80747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791B07-1262-48C7-9A7F-47DE5418D842}"/>
              </a:ext>
            </a:extLst>
          </p:cNvPr>
          <p:cNvSpPr txBox="1"/>
          <p:nvPr/>
        </p:nvSpPr>
        <p:spPr>
          <a:xfrm>
            <a:off x="9292050" y="80747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368D3F-CB71-4667-B7DB-EA1F8DEE4AE6}"/>
              </a:ext>
            </a:extLst>
          </p:cNvPr>
          <p:cNvSpPr txBox="1"/>
          <p:nvPr/>
        </p:nvSpPr>
        <p:spPr>
          <a:xfrm>
            <a:off x="10418503" y="79990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65B110-C69B-4BE2-AA9D-121F42A9F651}"/>
              </a:ext>
            </a:extLst>
          </p:cNvPr>
          <p:cNvSpPr/>
          <p:nvPr/>
        </p:nvSpPr>
        <p:spPr>
          <a:xfrm>
            <a:off x="62788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6DF2DA2-BEA9-4A3F-B0B8-9556D950506C}"/>
              </a:ext>
            </a:extLst>
          </p:cNvPr>
          <p:cNvSpPr/>
          <p:nvPr/>
        </p:nvSpPr>
        <p:spPr>
          <a:xfrm>
            <a:off x="1859280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BE5EDA-A8DF-44FE-B03F-31AAA7DB5CCD}"/>
              </a:ext>
            </a:extLst>
          </p:cNvPr>
          <p:cNvSpPr/>
          <p:nvPr/>
        </p:nvSpPr>
        <p:spPr>
          <a:xfrm>
            <a:off x="3083052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EB5CE7-A3A6-4B92-AC29-140F0A5537A9}"/>
              </a:ext>
            </a:extLst>
          </p:cNvPr>
          <p:cNvSpPr/>
          <p:nvPr/>
        </p:nvSpPr>
        <p:spPr>
          <a:xfrm>
            <a:off x="4314444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0D56CD-FEED-4023-9C2D-E522A2962BC5}"/>
              </a:ext>
            </a:extLst>
          </p:cNvPr>
          <p:cNvSpPr/>
          <p:nvPr/>
        </p:nvSpPr>
        <p:spPr>
          <a:xfrm>
            <a:off x="5545836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F55326-2879-4C9E-8A8A-00D1DB8CCF4F}"/>
              </a:ext>
            </a:extLst>
          </p:cNvPr>
          <p:cNvSpPr/>
          <p:nvPr/>
        </p:nvSpPr>
        <p:spPr>
          <a:xfrm>
            <a:off x="677722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98B264-3B6A-4A56-8612-97C3973CA5BC}"/>
              </a:ext>
            </a:extLst>
          </p:cNvPr>
          <p:cNvSpPr/>
          <p:nvPr/>
        </p:nvSpPr>
        <p:spPr>
          <a:xfrm>
            <a:off x="8001000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347237D-824F-443C-9859-E6D59055333A}"/>
              </a:ext>
            </a:extLst>
          </p:cNvPr>
          <p:cNvSpPr/>
          <p:nvPr/>
        </p:nvSpPr>
        <p:spPr>
          <a:xfrm>
            <a:off x="9232392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8ED8049-C8A0-4D39-A7D6-5469567D6437}"/>
              </a:ext>
            </a:extLst>
          </p:cNvPr>
          <p:cNvSpPr/>
          <p:nvPr/>
        </p:nvSpPr>
        <p:spPr>
          <a:xfrm>
            <a:off x="10404348" y="1953244"/>
            <a:ext cx="1112520" cy="65836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6EEF58-0082-4030-9B12-1CD2F2C48CA6}"/>
              </a:ext>
            </a:extLst>
          </p:cNvPr>
          <p:cNvSpPr txBox="1"/>
          <p:nvPr/>
        </p:nvSpPr>
        <p:spPr>
          <a:xfrm>
            <a:off x="710300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64561B-7344-45A9-A1C5-E8E366BFE515}"/>
              </a:ext>
            </a:extLst>
          </p:cNvPr>
          <p:cNvSpPr txBox="1"/>
          <p:nvPr/>
        </p:nvSpPr>
        <p:spPr>
          <a:xfrm>
            <a:off x="1941692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8DBB8C-A131-4079-9745-7A9EB04E67FB}"/>
              </a:ext>
            </a:extLst>
          </p:cNvPr>
          <p:cNvSpPr txBox="1"/>
          <p:nvPr/>
        </p:nvSpPr>
        <p:spPr>
          <a:xfrm>
            <a:off x="3165464" y="195324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DA83C-018A-4B6B-B6F9-A0D8D6FAF3CE}"/>
              </a:ext>
            </a:extLst>
          </p:cNvPr>
          <p:cNvSpPr txBox="1"/>
          <p:nvPr/>
        </p:nvSpPr>
        <p:spPr>
          <a:xfrm>
            <a:off x="4495248" y="1966769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EB0EC5-7CD4-442E-93DA-F33ABB8B65E6}"/>
              </a:ext>
            </a:extLst>
          </p:cNvPr>
          <p:cNvSpPr txBox="1"/>
          <p:nvPr/>
        </p:nvSpPr>
        <p:spPr>
          <a:xfrm>
            <a:off x="5638814" y="19532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096639-463B-4EDA-B7BD-D5426BED15C4}"/>
              </a:ext>
            </a:extLst>
          </p:cNvPr>
          <p:cNvSpPr txBox="1"/>
          <p:nvPr/>
        </p:nvSpPr>
        <p:spPr>
          <a:xfrm>
            <a:off x="6859640" y="196736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B19EF1-2397-4E0D-A265-C5DAE574AFE1}"/>
              </a:ext>
            </a:extLst>
          </p:cNvPr>
          <p:cNvSpPr txBox="1"/>
          <p:nvPr/>
        </p:nvSpPr>
        <p:spPr>
          <a:xfrm>
            <a:off x="7981876" y="197433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C5ED9-82BC-49BA-9B67-F87D6CFA17D2}"/>
              </a:ext>
            </a:extLst>
          </p:cNvPr>
          <p:cNvSpPr txBox="1"/>
          <p:nvPr/>
        </p:nvSpPr>
        <p:spPr>
          <a:xfrm>
            <a:off x="9292050" y="197433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E7711F-8150-4228-86A5-A12270C3E6DD}"/>
              </a:ext>
            </a:extLst>
          </p:cNvPr>
          <p:cNvSpPr txBox="1"/>
          <p:nvPr/>
        </p:nvSpPr>
        <p:spPr>
          <a:xfrm>
            <a:off x="10418503" y="196676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7EAD50-6016-4F7E-94E0-93C65AF1195A}"/>
              </a:ext>
            </a:extLst>
          </p:cNvPr>
          <p:cNvSpPr/>
          <p:nvPr/>
        </p:nvSpPr>
        <p:spPr>
          <a:xfrm>
            <a:off x="62788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534F06-3F31-4865-B34B-FC4C9E49170D}"/>
              </a:ext>
            </a:extLst>
          </p:cNvPr>
          <p:cNvSpPr/>
          <p:nvPr/>
        </p:nvSpPr>
        <p:spPr>
          <a:xfrm>
            <a:off x="1859280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B19622-7FB4-48BA-9EE9-24B49D315E1A}"/>
              </a:ext>
            </a:extLst>
          </p:cNvPr>
          <p:cNvSpPr/>
          <p:nvPr/>
        </p:nvSpPr>
        <p:spPr>
          <a:xfrm>
            <a:off x="3083052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38646B-0DB4-49A8-B7F7-CBEE7AB83FAE}"/>
              </a:ext>
            </a:extLst>
          </p:cNvPr>
          <p:cNvSpPr/>
          <p:nvPr/>
        </p:nvSpPr>
        <p:spPr>
          <a:xfrm>
            <a:off x="4314444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A580B7-930D-4CA9-BD12-A93FD02C56FD}"/>
              </a:ext>
            </a:extLst>
          </p:cNvPr>
          <p:cNvSpPr/>
          <p:nvPr/>
        </p:nvSpPr>
        <p:spPr>
          <a:xfrm>
            <a:off x="5545836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FAF25B-E6E5-4A99-8B76-75557E00DC5B}"/>
              </a:ext>
            </a:extLst>
          </p:cNvPr>
          <p:cNvSpPr/>
          <p:nvPr/>
        </p:nvSpPr>
        <p:spPr>
          <a:xfrm>
            <a:off x="677722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755A16-1167-40B4-9670-2E1A0AE4EB46}"/>
              </a:ext>
            </a:extLst>
          </p:cNvPr>
          <p:cNvSpPr/>
          <p:nvPr/>
        </p:nvSpPr>
        <p:spPr>
          <a:xfrm>
            <a:off x="8001000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61EDE6-8361-4851-BFF3-4D7FC81C8538}"/>
              </a:ext>
            </a:extLst>
          </p:cNvPr>
          <p:cNvSpPr/>
          <p:nvPr/>
        </p:nvSpPr>
        <p:spPr>
          <a:xfrm>
            <a:off x="9232392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EE48F-F90E-4766-AC1B-BAC7354CD172}"/>
              </a:ext>
            </a:extLst>
          </p:cNvPr>
          <p:cNvSpPr/>
          <p:nvPr/>
        </p:nvSpPr>
        <p:spPr>
          <a:xfrm>
            <a:off x="10404348" y="3277124"/>
            <a:ext cx="1112520" cy="658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94DE4-52DE-4D02-BCC6-95E9694C9CA4}"/>
              </a:ext>
            </a:extLst>
          </p:cNvPr>
          <p:cNvSpPr txBox="1"/>
          <p:nvPr/>
        </p:nvSpPr>
        <p:spPr>
          <a:xfrm>
            <a:off x="710300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LIGAZID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3EEFA4-4E62-401E-988A-5CF1CE519644}"/>
              </a:ext>
            </a:extLst>
          </p:cNvPr>
          <p:cNvSpPr txBox="1"/>
          <p:nvPr/>
        </p:nvSpPr>
        <p:spPr>
          <a:xfrm>
            <a:off x="1941692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EMAZID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2F5683-116B-40B1-9D56-D1DD34D14914}"/>
              </a:ext>
            </a:extLst>
          </p:cNvPr>
          <p:cNvSpPr txBox="1"/>
          <p:nvPr/>
        </p:nvSpPr>
        <p:spPr>
          <a:xfrm>
            <a:off x="3165464" y="327712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LIPICON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069555-F960-4642-90D1-5D7D77EF4F32}"/>
              </a:ext>
            </a:extLst>
          </p:cNvPr>
          <p:cNvSpPr txBox="1"/>
          <p:nvPr/>
        </p:nvSpPr>
        <p:spPr>
          <a:xfrm>
            <a:off x="4521592" y="3277124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AGLIP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00E817-D7FF-48EB-98B5-FE25014104FF}"/>
              </a:ext>
            </a:extLst>
          </p:cNvPr>
          <p:cNvSpPr txBox="1"/>
          <p:nvPr/>
        </p:nvSpPr>
        <p:spPr>
          <a:xfrm>
            <a:off x="5651006" y="328788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CIFIBET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AF05FE-D4B4-4E36-899D-373CBFAE4248}"/>
              </a:ext>
            </a:extLst>
          </p:cNvPr>
          <p:cNvSpPr txBox="1"/>
          <p:nvPr/>
        </p:nvSpPr>
        <p:spPr>
          <a:xfrm>
            <a:off x="6859640" y="3291244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AMLEVO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B143DB-EC04-4318-A82F-44029B4C9D94}"/>
              </a:ext>
            </a:extLst>
          </p:cNvPr>
          <p:cNvSpPr txBox="1"/>
          <p:nvPr/>
        </p:nvSpPr>
        <p:spPr>
          <a:xfrm>
            <a:off x="7981876" y="329821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CARDOBIS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6CDBA-44A5-4486-A476-124F30D1A0F0}"/>
              </a:ext>
            </a:extLst>
          </p:cNvPr>
          <p:cNvSpPr txBox="1"/>
          <p:nvPr/>
        </p:nvSpPr>
        <p:spPr>
          <a:xfrm>
            <a:off x="9292050" y="329821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RIVAROX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BE296B-A5C2-4FB9-A227-75168B1ADB96}"/>
              </a:ext>
            </a:extLst>
          </p:cNvPr>
          <p:cNvSpPr txBox="1"/>
          <p:nvPr/>
        </p:nvSpPr>
        <p:spPr>
          <a:xfrm>
            <a:off x="10418503" y="3290649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NOCLOG</a:t>
            </a:r>
          </a:p>
        </p:txBody>
      </p:sp>
    </p:spTree>
    <p:extLst>
      <p:ext uri="{BB962C8B-B14F-4D97-AF65-F5344CB8AC3E}">
        <p14:creationId xmlns:p14="http://schemas.microsoft.com/office/powerpoint/2010/main" val="3124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E11AB-55F8-4432-AD00-8C61EE48000D}"/>
              </a:ext>
            </a:extLst>
          </p:cNvPr>
          <p:cNvSpPr/>
          <p:nvPr/>
        </p:nvSpPr>
        <p:spPr>
          <a:xfrm>
            <a:off x="44810" y="448056"/>
            <a:ext cx="11376676" cy="4623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9C354-F2B8-409A-9965-D955551D9B10}"/>
              </a:ext>
            </a:extLst>
          </p:cNvPr>
          <p:cNvSpPr/>
          <p:nvPr/>
        </p:nvSpPr>
        <p:spPr>
          <a:xfrm>
            <a:off x="106402" y="1629385"/>
            <a:ext cx="11250992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Trend 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19D8-AA1E-4B61-A63A-62DC27FD2962}"/>
              </a:ext>
            </a:extLst>
          </p:cNvPr>
          <p:cNvSpPr/>
          <p:nvPr/>
        </p:nvSpPr>
        <p:spPr>
          <a:xfrm>
            <a:off x="131065" y="2734937"/>
            <a:ext cx="11226330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Seen Rx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518B5-9FB7-40BA-929B-140CEDD24AF8}"/>
              </a:ext>
            </a:extLst>
          </p:cNvPr>
          <p:cNvSpPr/>
          <p:nvPr/>
        </p:nvSpPr>
        <p:spPr>
          <a:xfrm>
            <a:off x="131064" y="3950945"/>
            <a:ext cx="11240177" cy="338328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Doctor Call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F7EAD50-6016-4F7E-94E0-93C65AF1195A}"/>
              </a:ext>
            </a:extLst>
          </p:cNvPr>
          <p:cNvSpPr/>
          <p:nvPr/>
        </p:nvSpPr>
        <p:spPr>
          <a:xfrm>
            <a:off x="131064" y="4400147"/>
            <a:ext cx="853043" cy="603197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534F06-3F31-4865-B34B-FC4C9E49170D}"/>
              </a:ext>
            </a:extLst>
          </p:cNvPr>
          <p:cNvSpPr/>
          <p:nvPr/>
        </p:nvSpPr>
        <p:spPr>
          <a:xfrm>
            <a:off x="1054211" y="4399147"/>
            <a:ext cx="853043" cy="623673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BB19622-7FB4-48BA-9EE9-24B49D315E1A}"/>
              </a:ext>
            </a:extLst>
          </p:cNvPr>
          <p:cNvSpPr/>
          <p:nvPr/>
        </p:nvSpPr>
        <p:spPr>
          <a:xfrm>
            <a:off x="2010886" y="4398744"/>
            <a:ext cx="853043" cy="624076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38646B-0DB4-49A8-B7F7-CBEE7AB83FAE}"/>
              </a:ext>
            </a:extLst>
          </p:cNvPr>
          <p:cNvSpPr/>
          <p:nvPr/>
        </p:nvSpPr>
        <p:spPr>
          <a:xfrm>
            <a:off x="2947165" y="4392028"/>
            <a:ext cx="853043" cy="630792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A580B7-930D-4CA9-BD12-A93FD02C56FD}"/>
              </a:ext>
            </a:extLst>
          </p:cNvPr>
          <p:cNvSpPr/>
          <p:nvPr/>
        </p:nvSpPr>
        <p:spPr>
          <a:xfrm>
            <a:off x="3886319" y="4411600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FAF25B-E6E5-4A99-8B76-75557E00DC5B}"/>
              </a:ext>
            </a:extLst>
          </p:cNvPr>
          <p:cNvSpPr/>
          <p:nvPr/>
        </p:nvSpPr>
        <p:spPr>
          <a:xfrm>
            <a:off x="4829413" y="4398840"/>
            <a:ext cx="853043" cy="623980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2755A16-1167-40B4-9670-2E1A0AE4EB46}"/>
              </a:ext>
            </a:extLst>
          </p:cNvPr>
          <p:cNvSpPr/>
          <p:nvPr/>
        </p:nvSpPr>
        <p:spPr>
          <a:xfrm>
            <a:off x="5767146" y="4413007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461EDE6-8361-4851-BFF3-4D7FC81C8538}"/>
              </a:ext>
            </a:extLst>
          </p:cNvPr>
          <p:cNvSpPr/>
          <p:nvPr/>
        </p:nvSpPr>
        <p:spPr>
          <a:xfrm>
            <a:off x="6757036" y="4407838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EE48F-F90E-4766-AC1B-BAC7354CD172}"/>
              </a:ext>
            </a:extLst>
          </p:cNvPr>
          <p:cNvSpPr/>
          <p:nvPr/>
        </p:nvSpPr>
        <p:spPr>
          <a:xfrm>
            <a:off x="7688206" y="4389528"/>
            <a:ext cx="853043" cy="613816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194DE4-52DE-4D02-BCC6-95E9694C9CA4}"/>
              </a:ext>
            </a:extLst>
          </p:cNvPr>
          <p:cNvSpPr txBox="1"/>
          <p:nvPr/>
        </p:nvSpPr>
        <p:spPr>
          <a:xfrm>
            <a:off x="189092" y="4401340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3EEFA4-4E62-401E-988A-5CF1CE519644}"/>
              </a:ext>
            </a:extLst>
          </p:cNvPr>
          <p:cNvSpPr txBox="1"/>
          <p:nvPr/>
        </p:nvSpPr>
        <p:spPr>
          <a:xfrm>
            <a:off x="1082152" y="440134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2F5683-116B-40B1-9D56-D1DD34D14914}"/>
              </a:ext>
            </a:extLst>
          </p:cNvPr>
          <p:cNvSpPr txBox="1"/>
          <p:nvPr/>
        </p:nvSpPr>
        <p:spPr>
          <a:xfrm>
            <a:off x="2049196" y="4419284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069555-F960-4642-90D1-5D7D77EF4F32}"/>
              </a:ext>
            </a:extLst>
          </p:cNvPr>
          <p:cNvSpPr txBox="1"/>
          <p:nvPr/>
        </p:nvSpPr>
        <p:spPr>
          <a:xfrm>
            <a:off x="3069337" y="4409419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00E817-D7FF-48EB-98B5-FE25014104FF}"/>
              </a:ext>
            </a:extLst>
          </p:cNvPr>
          <p:cNvSpPr txBox="1"/>
          <p:nvPr/>
        </p:nvSpPr>
        <p:spPr>
          <a:xfrm>
            <a:off x="3926669" y="442243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AF05FE-D4B4-4E36-899D-373CBFAE4248}"/>
              </a:ext>
            </a:extLst>
          </p:cNvPr>
          <p:cNvSpPr txBox="1"/>
          <p:nvPr/>
        </p:nvSpPr>
        <p:spPr>
          <a:xfrm>
            <a:off x="4819652" y="4407838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B143DB-EC04-4318-A82F-44029B4C9D94}"/>
              </a:ext>
            </a:extLst>
          </p:cNvPr>
          <p:cNvSpPr txBox="1"/>
          <p:nvPr/>
        </p:nvSpPr>
        <p:spPr>
          <a:xfrm>
            <a:off x="5726064" y="4411796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A6CDBA-44A5-4486-A476-124F30D1A0F0}"/>
              </a:ext>
            </a:extLst>
          </p:cNvPr>
          <p:cNvSpPr txBox="1"/>
          <p:nvPr/>
        </p:nvSpPr>
        <p:spPr>
          <a:xfrm>
            <a:off x="6766606" y="4422433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AAE543B-7312-407E-B1C8-6A5F0256D8DF}"/>
              </a:ext>
            </a:extLst>
          </p:cNvPr>
          <p:cNvSpPr/>
          <p:nvPr/>
        </p:nvSpPr>
        <p:spPr>
          <a:xfrm>
            <a:off x="8633111" y="4401733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8B9CEB9-5C05-4AF5-B5B1-EA379E63CEE5}"/>
              </a:ext>
            </a:extLst>
          </p:cNvPr>
          <p:cNvSpPr/>
          <p:nvPr/>
        </p:nvSpPr>
        <p:spPr>
          <a:xfrm>
            <a:off x="9594349" y="4388879"/>
            <a:ext cx="853043" cy="60450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678CE82-BF06-4E64-8E0F-04F23D4978EC}"/>
              </a:ext>
            </a:extLst>
          </p:cNvPr>
          <p:cNvSpPr/>
          <p:nvPr/>
        </p:nvSpPr>
        <p:spPr>
          <a:xfrm>
            <a:off x="10528564" y="4371430"/>
            <a:ext cx="853043" cy="631914"/>
          </a:xfrm>
          <a:prstGeom prst="roundRect">
            <a:avLst/>
          </a:prstGeom>
          <a:solidFill>
            <a:srgbClr val="58D2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BE296B-A5C2-4FB9-A227-75168B1ADB96}"/>
              </a:ext>
            </a:extLst>
          </p:cNvPr>
          <p:cNvSpPr txBox="1"/>
          <p:nvPr/>
        </p:nvSpPr>
        <p:spPr>
          <a:xfrm>
            <a:off x="7676109" y="4415069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33CAD-3FFB-4A86-89A9-4C07C4154EC7}"/>
              </a:ext>
            </a:extLst>
          </p:cNvPr>
          <p:cNvSpPr txBox="1"/>
          <p:nvPr/>
        </p:nvSpPr>
        <p:spPr>
          <a:xfrm>
            <a:off x="8658070" y="4352577"/>
            <a:ext cx="752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2E8634-1E03-45C2-BA7C-4DABC04759F3}"/>
              </a:ext>
            </a:extLst>
          </p:cNvPr>
          <p:cNvSpPr txBox="1"/>
          <p:nvPr/>
        </p:nvSpPr>
        <p:spPr>
          <a:xfrm>
            <a:off x="9566993" y="4393218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C004D7-A9B3-4FCF-96A0-8463527EF8B3}"/>
              </a:ext>
            </a:extLst>
          </p:cNvPr>
          <p:cNvSpPr txBox="1"/>
          <p:nvPr/>
        </p:nvSpPr>
        <p:spPr>
          <a:xfrm>
            <a:off x="10545621" y="4392822"/>
            <a:ext cx="88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AB4060-B180-4206-B0CA-F887DC18A548}"/>
              </a:ext>
            </a:extLst>
          </p:cNvPr>
          <p:cNvSpPr txBox="1"/>
          <p:nvPr/>
        </p:nvSpPr>
        <p:spPr>
          <a:xfrm>
            <a:off x="8627360" y="4410731"/>
            <a:ext cx="827655" cy="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94124D9-4E05-4B82-A4D2-F0A026A0577F}"/>
              </a:ext>
            </a:extLst>
          </p:cNvPr>
          <p:cNvSpPr/>
          <p:nvPr/>
        </p:nvSpPr>
        <p:spPr>
          <a:xfrm>
            <a:off x="115430" y="3183310"/>
            <a:ext cx="853043" cy="645305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90F251F-A488-4436-846D-FE14CDC969BB}"/>
              </a:ext>
            </a:extLst>
          </p:cNvPr>
          <p:cNvSpPr/>
          <p:nvPr/>
        </p:nvSpPr>
        <p:spPr>
          <a:xfrm>
            <a:off x="1038577" y="3182310"/>
            <a:ext cx="853043" cy="656175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6492CAA-46CC-43AD-A90F-127B3011D214}"/>
              </a:ext>
            </a:extLst>
          </p:cNvPr>
          <p:cNvSpPr/>
          <p:nvPr/>
        </p:nvSpPr>
        <p:spPr>
          <a:xfrm>
            <a:off x="1995252" y="3181907"/>
            <a:ext cx="853043" cy="645304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39971C-9359-482B-9828-277E3FBE125E}"/>
              </a:ext>
            </a:extLst>
          </p:cNvPr>
          <p:cNvSpPr/>
          <p:nvPr/>
        </p:nvSpPr>
        <p:spPr>
          <a:xfrm>
            <a:off x="2931531" y="3175191"/>
            <a:ext cx="853043" cy="652020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87613B9-24E9-41CE-9DCD-810A41F39E50}"/>
              </a:ext>
            </a:extLst>
          </p:cNvPr>
          <p:cNvSpPr/>
          <p:nvPr/>
        </p:nvSpPr>
        <p:spPr>
          <a:xfrm>
            <a:off x="3870685" y="3194762"/>
            <a:ext cx="853043" cy="652019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2E3A2A4-77F6-455E-949F-AC4812644ED2}"/>
              </a:ext>
            </a:extLst>
          </p:cNvPr>
          <p:cNvSpPr/>
          <p:nvPr/>
        </p:nvSpPr>
        <p:spPr>
          <a:xfrm>
            <a:off x="4813779" y="3182002"/>
            <a:ext cx="853043" cy="652019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5DCF8F7-CCB2-4C29-8107-727F41098477}"/>
              </a:ext>
            </a:extLst>
          </p:cNvPr>
          <p:cNvSpPr/>
          <p:nvPr/>
        </p:nvSpPr>
        <p:spPr>
          <a:xfrm>
            <a:off x="5751802" y="3194032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2A4033F-8830-4282-AC6C-47824523DFEE}"/>
              </a:ext>
            </a:extLst>
          </p:cNvPr>
          <p:cNvSpPr/>
          <p:nvPr/>
        </p:nvSpPr>
        <p:spPr>
          <a:xfrm>
            <a:off x="6741402" y="3191001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2BDE178-2E9F-48D2-B170-DD476720929C}"/>
              </a:ext>
            </a:extLst>
          </p:cNvPr>
          <p:cNvSpPr/>
          <p:nvPr/>
        </p:nvSpPr>
        <p:spPr>
          <a:xfrm>
            <a:off x="7655228" y="3181856"/>
            <a:ext cx="853043" cy="649105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93EB53A-CAA9-4CE9-A9E6-C4D7D4BBEB96}"/>
              </a:ext>
            </a:extLst>
          </p:cNvPr>
          <p:cNvSpPr/>
          <p:nvPr/>
        </p:nvSpPr>
        <p:spPr>
          <a:xfrm>
            <a:off x="8617477" y="3184896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8E7AE14-6F90-4D39-955E-1E120DA6E3DF}"/>
              </a:ext>
            </a:extLst>
          </p:cNvPr>
          <p:cNvSpPr/>
          <p:nvPr/>
        </p:nvSpPr>
        <p:spPr>
          <a:xfrm>
            <a:off x="9541468" y="3170857"/>
            <a:ext cx="853043" cy="639258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33404EB-334B-4424-BD35-184817477A31}"/>
              </a:ext>
            </a:extLst>
          </p:cNvPr>
          <p:cNvSpPr/>
          <p:nvPr/>
        </p:nvSpPr>
        <p:spPr>
          <a:xfrm>
            <a:off x="10527179" y="3152822"/>
            <a:ext cx="853043" cy="668244"/>
          </a:xfrm>
          <a:prstGeom prst="roundRect">
            <a:avLst/>
          </a:prstGeom>
          <a:solidFill>
            <a:srgbClr val="57EBE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07BB761-A51A-4DE2-9EA0-CC60C83C53D1}"/>
              </a:ext>
            </a:extLst>
          </p:cNvPr>
          <p:cNvSpPr/>
          <p:nvPr/>
        </p:nvSpPr>
        <p:spPr>
          <a:xfrm>
            <a:off x="131064" y="2007875"/>
            <a:ext cx="853043" cy="603197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FB2E254-96FA-42D7-A015-664E2D8E62AD}"/>
              </a:ext>
            </a:extLst>
          </p:cNvPr>
          <p:cNvSpPr/>
          <p:nvPr/>
        </p:nvSpPr>
        <p:spPr>
          <a:xfrm>
            <a:off x="1063509" y="2011680"/>
            <a:ext cx="853043" cy="624480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40925AEB-FC38-4287-8604-1C624F17ACBA}"/>
              </a:ext>
            </a:extLst>
          </p:cNvPr>
          <p:cNvSpPr/>
          <p:nvPr/>
        </p:nvSpPr>
        <p:spPr>
          <a:xfrm>
            <a:off x="2003009" y="2006915"/>
            <a:ext cx="853043" cy="62407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5179DEE-94FF-4FD5-B53D-53A4BC4A1F6A}"/>
              </a:ext>
            </a:extLst>
          </p:cNvPr>
          <p:cNvSpPr/>
          <p:nvPr/>
        </p:nvSpPr>
        <p:spPr>
          <a:xfrm>
            <a:off x="2928370" y="2000105"/>
            <a:ext cx="853043" cy="62407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095386A-1204-44B0-B36D-46AFC660271E}"/>
              </a:ext>
            </a:extLst>
          </p:cNvPr>
          <p:cNvSpPr/>
          <p:nvPr/>
        </p:nvSpPr>
        <p:spPr>
          <a:xfrm>
            <a:off x="3881612" y="2012556"/>
            <a:ext cx="853043" cy="62012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5D8BCAF-DBFA-4921-86A8-05595591D900}"/>
              </a:ext>
            </a:extLst>
          </p:cNvPr>
          <p:cNvSpPr/>
          <p:nvPr/>
        </p:nvSpPr>
        <p:spPr>
          <a:xfrm>
            <a:off x="4829413" y="2018320"/>
            <a:ext cx="853043" cy="642982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95F7676-C47B-41AE-B6D5-B6CC4269A1F4}"/>
              </a:ext>
            </a:extLst>
          </p:cNvPr>
          <p:cNvSpPr/>
          <p:nvPr/>
        </p:nvSpPr>
        <p:spPr>
          <a:xfrm>
            <a:off x="5767146" y="2010463"/>
            <a:ext cx="853043" cy="622782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4D665B6-F216-4B50-B6F3-17F5A4E0C9DC}"/>
              </a:ext>
            </a:extLst>
          </p:cNvPr>
          <p:cNvSpPr/>
          <p:nvPr/>
        </p:nvSpPr>
        <p:spPr>
          <a:xfrm>
            <a:off x="6721142" y="2025154"/>
            <a:ext cx="853043" cy="604504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7E95E5B-F9BD-4DC1-8793-3B30D09048EB}"/>
              </a:ext>
            </a:extLst>
          </p:cNvPr>
          <p:cNvSpPr/>
          <p:nvPr/>
        </p:nvSpPr>
        <p:spPr>
          <a:xfrm>
            <a:off x="7646688" y="2032171"/>
            <a:ext cx="853043" cy="613816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1D56B00-680D-4CC4-8B74-7733CCD94338}"/>
              </a:ext>
            </a:extLst>
          </p:cNvPr>
          <p:cNvSpPr/>
          <p:nvPr/>
        </p:nvSpPr>
        <p:spPr>
          <a:xfrm>
            <a:off x="8572355" y="2020092"/>
            <a:ext cx="853043" cy="604504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C7BACB-5E19-4389-B712-324110F75EF3}"/>
              </a:ext>
            </a:extLst>
          </p:cNvPr>
          <p:cNvSpPr/>
          <p:nvPr/>
        </p:nvSpPr>
        <p:spPr>
          <a:xfrm>
            <a:off x="9554681" y="2022513"/>
            <a:ext cx="853043" cy="613647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F0FA411-03FE-42AC-8425-2CADD1D35873}"/>
              </a:ext>
            </a:extLst>
          </p:cNvPr>
          <p:cNvSpPr/>
          <p:nvPr/>
        </p:nvSpPr>
        <p:spPr>
          <a:xfrm>
            <a:off x="10509825" y="2032255"/>
            <a:ext cx="853043" cy="613648"/>
          </a:xfrm>
          <a:prstGeom prst="roundRect">
            <a:avLst/>
          </a:prstGeom>
          <a:solidFill>
            <a:srgbClr val="F3C43F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3E43DFE-8B24-4E44-BD7C-530DBD3C58E6}"/>
              </a:ext>
            </a:extLst>
          </p:cNvPr>
          <p:cNvSpPr/>
          <p:nvPr/>
        </p:nvSpPr>
        <p:spPr>
          <a:xfrm>
            <a:off x="109526" y="903657"/>
            <a:ext cx="853043" cy="62612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34757FB-D03E-4AF0-A0B5-264A763EA2C8}"/>
              </a:ext>
            </a:extLst>
          </p:cNvPr>
          <p:cNvSpPr/>
          <p:nvPr/>
        </p:nvSpPr>
        <p:spPr>
          <a:xfrm>
            <a:off x="1041971" y="923544"/>
            <a:ext cx="853043" cy="61489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D24AA5A-09F2-49A4-B089-90F8EBF51F42}"/>
              </a:ext>
            </a:extLst>
          </p:cNvPr>
          <p:cNvSpPr/>
          <p:nvPr/>
        </p:nvSpPr>
        <p:spPr>
          <a:xfrm>
            <a:off x="1981471" y="897307"/>
            <a:ext cx="853043" cy="62863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324C29E-1881-4FD1-8678-C2D7F15A4016}"/>
              </a:ext>
            </a:extLst>
          </p:cNvPr>
          <p:cNvSpPr/>
          <p:nvPr/>
        </p:nvSpPr>
        <p:spPr>
          <a:xfrm>
            <a:off x="2906832" y="913020"/>
            <a:ext cx="853043" cy="6061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BCEB4A45-3871-4C21-A205-223700B5C76B}"/>
              </a:ext>
            </a:extLst>
          </p:cNvPr>
          <p:cNvSpPr/>
          <p:nvPr/>
        </p:nvSpPr>
        <p:spPr>
          <a:xfrm>
            <a:off x="3860074" y="886968"/>
            <a:ext cx="853043" cy="64057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9098C4E-29D0-433A-BF1C-0449CA517254}"/>
              </a:ext>
            </a:extLst>
          </p:cNvPr>
          <p:cNvSpPr/>
          <p:nvPr/>
        </p:nvSpPr>
        <p:spPr>
          <a:xfrm>
            <a:off x="4807875" y="898541"/>
            <a:ext cx="853043" cy="65817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6D23217-28B4-4D3A-9682-E4EE6152F528}"/>
              </a:ext>
            </a:extLst>
          </p:cNvPr>
          <p:cNvSpPr/>
          <p:nvPr/>
        </p:nvSpPr>
        <p:spPr>
          <a:xfrm>
            <a:off x="5763935" y="902309"/>
            <a:ext cx="853043" cy="63788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C8FD97-BBAC-4B14-B55E-4DFFE9AD1FF4}"/>
              </a:ext>
            </a:extLst>
          </p:cNvPr>
          <p:cNvSpPr/>
          <p:nvPr/>
        </p:nvSpPr>
        <p:spPr>
          <a:xfrm>
            <a:off x="6699604" y="904978"/>
            <a:ext cx="853043" cy="6191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43D7624-E606-4E4A-9EBD-F1D053188997}"/>
              </a:ext>
            </a:extLst>
          </p:cNvPr>
          <p:cNvSpPr/>
          <p:nvPr/>
        </p:nvSpPr>
        <p:spPr>
          <a:xfrm>
            <a:off x="7664978" y="919915"/>
            <a:ext cx="853043" cy="6286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BB966C3-BD16-46C5-AABF-E4003BEB0ABB}"/>
              </a:ext>
            </a:extLst>
          </p:cNvPr>
          <p:cNvSpPr/>
          <p:nvPr/>
        </p:nvSpPr>
        <p:spPr>
          <a:xfrm>
            <a:off x="8591333" y="928017"/>
            <a:ext cx="853043" cy="61916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9275915-FB93-4BA0-9264-EED84B311E00}"/>
              </a:ext>
            </a:extLst>
          </p:cNvPr>
          <p:cNvSpPr/>
          <p:nvPr/>
        </p:nvSpPr>
        <p:spPr>
          <a:xfrm>
            <a:off x="9551610" y="923544"/>
            <a:ext cx="853043" cy="6099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46E2648-6064-477B-97E4-9F7E65CE6383}"/>
              </a:ext>
            </a:extLst>
          </p:cNvPr>
          <p:cNvSpPr/>
          <p:nvPr/>
        </p:nvSpPr>
        <p:spPr>
          <a:xfrm>
            <a:off x="10527178" y="913020"/>
            <a:ext cx="853043" cy="6285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AC81A8-EE71-4E72-A2FD-D249869CD229}"/>
              </a:ext>
            </a:extLst>
          </p:cNvPr>
          <p:cNvSpPr/>
          <p:nvPr/>
        </p:nvSpPr>
        <p:spPr>
          <a:xfrm>
            <a:off x="112587" y="519778"/>
            <a:ext cx="11244807" cy="2979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Sales Achievement %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18DC8EE-4E94-4DC7-A04F-7B2E46657E80}"/>
              </a:ext>
            </a:extLst>
          </p:cNvPr>
          <p:cNvSpPr txBox="1"/>
          <p:nvPr/>
        </p:nvSpPr>
        <p:spPr>
          <a:xfrm>
            <a:off x="115430" y="3207882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D8A408C-D255-41F4-AC7E-3DD944866062}"/>
              </a:ext>
            </a:extLst>
          </p:cNvPr>
          <p:cNvSpPr txBox="1"/>
          <p:nvPr/>
        </p:nvSpPr>
        <p:spPr>
          <a:xfrm>
            <a:off x="1008490" y="3207882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380FB1-CBAD-467C-8FF6-89A31B01451D}"/>
              </a:ext>
            </a:extLst>
          </p:cNvPr>
          <p:cNvSpPr txBox="1"/>
          <p:nvPr/>
        </p:nvSpPr>
        <p:spPr>
          <a:xfrm>
            <a:off x="1975534" y="3225826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71729E-F01D-46DA-A492-5F3C5BA388D0}"/>
              </a:ext>
            </a:extLst>
          </p:cNvPr>
          <p:cNvSpPr txBox="1"/>
          <p:nvPr/>
        </p:nvSpPr>
        <p:spPr>
          <a:xfrm>
            <a:off x="2995675" y="3215961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F7D1E72-3FF1-4D64-B686-5ADCF6E56D7D}"/>
              </a:ext>
            </a:extLst>
          </p:cNvPr>
          <p:cNvSpPr txBox="1"/>
          <p:nvPr/>
        </p:nvSpPr>
        <p:spPr>
          <a:xfrm>
            <a:off x="3853007" y="322897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44949FB-BA61-4E9B-B542-62098F413892}"/>
              </a:ext>
            </a:extLst>
          </p:cNvPr>
          <p:cNvSpPr txBox="1"/>
          <p:nvPr/>
        </p:nvSpPr>
        <p:spPr>
          <a:xfrm>
            <a:off x="4745990" y="3214380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57F3E9-72FC-4009-9692-E8F23131A74D}"/>
              </a:ext>
            </a:extLst>
          </p:cNvPr>
          <p:cNvSpPr txBox="1"/>
          <p:nvPr/>
        </p:nvSpPr>
        <p:spPr>
          <a:xfrm>
            <a:off x="5699845" y="3221609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669CBB-C2C0-4894-9940-745BC903A0D0}"/>
              </a:ext>
            </a:extLst>
          </p:cNvPr>
          <p:cNvSpPr txBox="1"/>
          <p:nvPr/>
        </p:nvSpPr>
        <p:spPr>
          <a:xfrm>
            <a:off x="6692944" y="3228975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4B92A0-DF7D-4304-B1EF-0C3DC4C5D00C}"/>
              </a:ext>
            </a:extLst>
          </p:cNvPr>
          <p:cNvSpPr txBox="1"/>
          <p:nvPr/>
        </p:nvSpPr>
        <p:spPr>
          <a:xfrm>
            <a:off x="7676108" y="3221611"/>
            <a:ext cx="823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BF1386-9337-446D-B03E-C11F03ED1E8E}"/>
              </a:ext>
            </a:extLst>
          </p:cNvPr>
          <p:cNvSpPr txBox="1"/>
          <p:nvPr/>
        </p:nvSpPr>
        <p:spPr>
          <a:xfrm>
            <a:off x="9493331" y="3199760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E5CFCE-B6BC-4514-B4B1-84F68502697C}"/>
              </a:ext>
            </a:extLst>
          </p:cNvPr>
          <p:cNvSpPr txBox="1"/>
          <p:nvPr/>
        </p:nvSpPr>
        <p:spPr>
          <a:xfrm>
            <a:off x="10471959" y="3199364"/>
            <a:ext cx="88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8C76511-3A08-4742-B1B8-FEF32C09D0C7}"/>
              </a:ext>
            </a:extLst>
          </p:cNvPr>
          <p:cNvSpPr txBox="1"/>
          <p:nvPr/>
        </p:nvSpPr>
        <p:spPr>
          <a:xfrm>
            <a:off x="8640938" y="3217273"/>
            <a:ext cx="784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11A9D0-1237-4AEA-839F-56DA731FC595}"/>
              </a:ext>
            </a:extLst>
          </p:cNvPr>
          <p:cNvSpPr txBox="1"/>
          <p:nvPr/>
        </p:nvSpPr>
        <p:spPr>
          <a:xfrm>
            <a:off x="124369" y="201545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44FA8AA-2960-48B6-9720-285ADCE78BFA}"/>
              </a:ext>
            </a:extLst>
          </p:cNvPr>
          <p:cNvSpPr txBox="1"/>
          <p:nvPr/>
        </p:nvSpPr>
        <p:spPr>
          <a:xfrm>
            <a:off x="1017429" y="2015455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D9C1C57-A354-4C28-8128-A3D8C76D1F19}"/>
              </a:ext>
            </a:extLst>
          </p:cNvPr>
          <p:cNvSpPr txBox="1"/>
          <p:nvPr/>
        </p:nvSpPr>
        <p:spPr>
          <a:xfrm>
            <a:off x="1984473" y="2033399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99AD9C-BF9D-40A1-A802-553748EA9EA3}"/>
              </a:ext>
            </a:extLst>
          </p:cNvPr>
          <p:cNvSpPr txBox="1"/>
          <p:nvPr/>
        </p:nvSpPr>
        <p:spPr>
          <a:xfrm>
            <a:off x="3004614" y="2023534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ACA5FC6-075F-43A0-A241-FEB71BAE0BAA}"/>
              </a:ext>
            </a:extLst>
          </p:cNvPr>
          <p:cNvSpPr txBox="1"/>
          <p:nvPr/>
        </p:nvSpPr>
        <p:spPr>
          <a:xfrm>
            <a:off x="3861946" y="203654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6D81533-0E79-498B-A7CF-B0974A6D4610}"/>
              </a:ext>
            </a:extLst>
          </p:cNvPr>
          <p:cNvSpPr txBox="1"/>
          <p:nvPr/>
        </p:nvSpPr>
        <p:spPr>
          <a:xfrm>
            <a:off x="4754929" y="2021953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7B6072-FFF0-47CC-811D-F1A22916A7A1}"/>
              </a:ext>
            </a:extLst>
          </p:cNvPr>
          <p:cNvSpPr txBox="1"/>
          <p:nvPr/>
        </p:nvSpPr>
        <p:spPr>
          <a:xfrm>
            <a:off x="5739612" y="1998346"/>
            <a:ext cx="988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3AD265-8BDF-4255-A7E5-4840A6101A34}"/>
              </a:ext>
            </a:extLst>
          </p:cNvPr>
          <p:cNvSpPr txBox="1"/>
          <p:nvPr/>
        </p:nvSpPr>
        <p:spPr>
          <a:xfrm>
            <a:off x="6701883" y="2036548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C442601-DBC1-41B3-BC32-A2D3B700AD59}"/>
              </a:ext>
            </a:extLst>
          </p:cNvPr>
          <p:cNvSpPr txBox="1"/>
          <p:nvPr/>
        </p:nvSpPr>
        <p:spPr>
          <a:xfrm>
            <a:off x="7655665" y="2029182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D498D2-545F-41DF-BFFC-E4902E8E1A53}"/>
              </a:ext>
            </a:extLst>
          </p:cNvPr>
          <p:cNvSpPr txBox="1"/>
          <p:nvPr/>
        </p:nvSpPr>
        <p:spPr>
          <a:xfrm>
            <a:off x="9594348" y="2035762"/>
            <a:ext cx="85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4A9E3C-F50A-4FFF-8590-227A04CB5F91}"/>
              </a:ext>
            </a:extLst>
          </p:cNvPr>
          <p:cNvSpPr txBox="1"/>
          <p:nvPr/>
        </p:nvSpPr>
        <p:spPr>
          <a:xfrm>
            <a:off x="10463963" y="2023082"/>
            <a:ext cx="91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4963FE-4A4C-4BBF-86E2-DE31769CEA5F}"/>
              </a:ext>
            </a:extLst>
          </p:cNvPr>
          <p:cNvSpPr txBox="1"/>
          <p:nvPr/>
        </p:nvSpPr>
        <p:spPr>
          <a:xfrm>
            <a:off x="8597742" y="2024844"/>
            <a:ext cx="827655" cy="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C918591-6367-4CD3-B7C9-8E054C647456}"/>
              </a:ext>
            </a:extLst>
          </p:cNvPr>
          <p:cNvSpPr txBox="1"/>
          <p:nvPr/>
        </p:nvSpPr>
        <p:spPr>
          <a:xfrm>
            <a:off x="137528" y="891755"/>
            <a:ext cx="779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LIGAZID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4A78E3A-F319-4EC3-B732-4301B84C2ABE}"/>
              </a:ext>
            </a:extLst>
          </p:cNvPr>
          <p:cNvSpPr txBox="1"/>
          <p:nvPr/>
        </p:nvSpPr>
        <p:spPr>
          <a:xfrm>
            <a:off x="1068619" y="8729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EMAZID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96784D-A452-40A0-9B97-22A98A460EF6}"/>
              </a:ext>
            </a:extLst>
          </p:cNvPr>
          <p:cNvSpPr txBox="1"/>
          <p:nvPr/>
        </p:nvSpPr>
        <p:spPr>
          <a:xfrm>
            <a:off x="2014967" y="891755"/>
            <a:ext cx="786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LIPICON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573BC-6CBA-483E-AB5F-EB6487872E3B}"/>
              </a:ext>
            </a:extLst>
          </p:cNvPr>
          <p:cNvSpPr txBox="1"/>
          <p:nvPr/>
        </p:nvSpPr>
        <p:spPr>
          <a:xfrm>
            <a:off x="3045599" y="891754"/>
            <a:ext cx="62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AGLIP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F083072-630F-4F0A-8176-4DC344F4105A}"/>
              </a:ext>
            </a:extLst>
          </p:cNvPr>
          <p:cNvSpPr txBox="1"/>
          <p:nvPr/>
        </p:nvSpPr>
        <p:spPr>
          <a:xfrm>
            <a:off x="3934028" y="9134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CIFIBET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6DCEB0-6994-4FC3-A319-878B85152FEB}"/>
              </a:ext>
            </a:extLst>
          </p:cNvPr>
          <p:cNvSpPr txBox="1"/>
          <p:nvPr/>
        </p:nvSpPr>
        <p:spPr>
          <a:xfrm>
            <a:off x="4805076" y="898565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AMLEVO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CBE6A6E-DF0E-4858-8F10-C0C8859C102B}"/>
              </a:ext>
            </a:extLst>
          </p:cNvPr>
          <p:cNvSpPr txBox="1"/>
          <p:nvPr/>
        </p:nvSpPr>
        <p:spPr>
          <a:xfrm>
            <a:off x="5701823" y="900355"/>
            <a:ext cx="9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CARDOBIS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502320B-C66B-4C70-8469-60AD83AE21E5}"/>
              </a:ext>
            </a:extLst>
          </p:cNvPr>
          <p:cNvSpPr txBox="1"/>
          <p:nvPr/>
        </p:nvSpPr>
        <p:spPr>
          <a:xfrm>
            <a:off x="6724976" y="913473"/>
            <a:ext cx="85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RIVAROX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B11BEE6-8885-4211-BFE9-147FF59C9E54}"/>
              </a:ext>
            </a:extLst>
          </p:cNvPr>
          <p:cNvSpPr txBox="1"/>
          <p:nvPr/>
        </p:nvSpPr>
        <p:spPr>
          <a:xfrm>
            <a:off x="7641274" y="906107"/>
            <a:ext cx="827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NOCLOG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166425-BD08-4DFE-91A7-3A99E870114A}"/>
              </a:ext>
            </a:extLst>
          </p:cNvPr>
          <p:cNvSpPr txBox="1"/>
          <p:nvPr/>
        </p:nvSpPr>
        <p:spPr>
          <a:xfrm>
            <a:off x="9553623" y="903657"/>
            <a:ext cx="84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AROTIDE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D77966B-2801-49D0-8274-23B37E6D75F7}"/>
              </a:ext>
            </a:extLst>
          </p:cNvPr>
          <p:cNvSpPr txBox="1"/>
          <p:nvPr/>
        </p:nvSpPr>
        <p:spPr>
          <a:xfrm>
            <a:off x="10485806" y="920746"/>
            <a:ext cx="885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FOBUNID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C0046B9-17F0-4D59-A1CA-49DAD0483C66}"/>
              </a:ext>
            </a:extLst>
          </p:cNvPr>
          <p:cNvSpPr txBox="1"/>
          <p:nvPr/>
        </p:nvSpPr>
        <p:spPr>
          <a:xfrm>
            <a:off x="8594077" y="891217"/>
            <a:ext cx="827655" cy="31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BEMPID</a:t>
            </a:r>
          </a:p>
        </p:txBody>
      </p:sp>
    </p:spTree>
    <p:extLst>
      <p:ext uri="{BB962C8B-B14F-4D97-AF65-F5344CB8AC3E}">
        <p14:creationId xmlns:p14="http://schemas.microsoft.com/office/powerpoint/2010/main" val="176665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92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Rejaul Islam Royel</dc:creator>
  <cp:lastModifiedBy>Rejaul Islam Royel</cp:lastModifiedBy>
  <cp:revision>7</cp:revision>
  <dcterms:created xsi:type="dcterms:W3CDTF">2021-10-31T05:54:57Z</dcterms:created>
  <dcterms:modified xsi:type="dcterms:W3CDTF">2021-11-08T11:19:37Z</dcterms:modified>
</cp:coreProperties>
</file>