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8"/>
  </p:notesMasterIdLst>
  <p:handoutMasterIdLst>
    <p:handoutMasterId r:id="rId59"/>
  </p:handoutMasterIdLst>
  <p:sldIdLst>
    <p:sldId id="256" r:id="rId2"/>
    <p:sldId id="572" r:id="rId3"/>
    <p:sldId id="573" r:id="rId4"/>
    <p:sldId id="574" r:id="rId5"/>
    <p:sldId id="502" r:id="rId6"/>
    <p:sldId id="482" r:id="rId7"/>
    <p:sldId id="585" r:id="rId8"/>
    <p:sldId id="586" r:id="rId9"/>
    <p:sldId id="587" r:id="rId10"/>
    <p:sldId id="588" r:id="rId11"/>
    <p:sldId id="589" r:id="rId12"/>
    <p:sldId id="568" r:id="rId13"/>
    <p:sldId id="569" r:id="rId14"/>
    <p:sldId id="570" r:id="rId15"/>
    <p:sldId id="571" r:id="rId16"/>
    <p:sldId id="603" r:id="rId17"/>
    <p:sldId id="606" r:id="rId18"/>
    <p:sldId id="590" r:id="rId19"/>
    <p:sldId id="652" r:id="rId20"/>
    <p:sldId id="591" r:id="rId21"/>
    <p:sldId id="593" r:id="rId22"/>
    <p:sldId id="594" r:id="rId23"/>
    <p:sldId id="595" r:id="rId24"/>
    <p:sldId id="600" r:id="rId25"/>
    <p:sldId id="601" r:id="rId26"/>
    <p:sldId id="655" r:id="rId27"/>
    <p:sldId id="602" r:id="rId28"/>
    <p:sldId id="607" r:id="rId29"/>
    <p:sldId id="608" r:id="rId30"/>
    <p:sldId id="609" r:id="rId31"/>
    <p:sldId id="610" r:id="rId32"/>
    <p:sldId id="611" r:id="rId33"/>
    <p:sldId id="612" r:id="rId34"/>
    <p:sldId id="653" r:id="rId35"/>
    <p:sldId id="614" r:id="rId36"/>
    <p:sldId id="615" r:id="rId37"/>
    <p:sldId id="616" r:id="rId38"/>
    <p:sldId id="650" r:id="rId39"/>
    <p:sldId id="627" r:id="rId40"/>
    <p:sldId id="628" r:id="rId41"/>
    <p:sldId id="629" r:id="rId42"/>
    <p:sldId id="630" r:id="rId43"/>
    <p:sldId id="631" r:id="rId44"/>
    <p:sldId id="634" r:id="rId45"/>
    <p:sldId id="639" r:id="rId46"/>
    <p:sldId id="640" r:id="rId47"/>
    <p:sldId id="641" r:id="rId48"/>
    <p:sldId id="642" r:id="rId49"/>
    <p:sldId id="651" r:id="rId50"/>
    <p:sldId id="643" r:id="rId51"/>
    <p:sldId id="644" r:id="rId52"/>
    <p:sldId id="645" r:id="rId53"/>
    <p:sldId id="647" r:id="rId54"/>
    <p:sldId id="648" r:id="rId55"/>
    <p:sldId id="649" r:id="rId56"/>
    <p:sldId id="654" r:id="rId57"/>
  </p:sldIdLst>
  <p:sldSz cx="9144000" cy="6858000" type="screen4x3"/>
  <p:notesSz cx="6858000" cy="9144000"/>
  <p:defaultTextStyle>
    <a:defPPr>
      <a:defRPr lang="en-US"/>
    </a:defPPr>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vl6pPr marL="2286000" lvl="5"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6pPr>
    <a:lvl7pPr marL="2743200" lvl="6"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7pPr>
    <a:lvl8pPr marL="3200400" lvl="7"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8pPr>
    <a:lvl9pPr marL="3657600" lvl="8"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576" userDrawn="1">
          <p15:clr>
            <a:srgbClr val="A4A3A4"/>
          </p15:clr>
        </p15:guide>
        <p15:guide id="2" pos="57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00"/>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4060"/>
    <p:restoredTop sz="94608"/>
  </p:normalViewPr>
  <p:slideViewPr>
    <p:cSldViewPr showGuides="1">
      <p:cViewPr varScale="1">
        <p:scale>
          <a:sx n="70" d="100"/>
          <a:sy n="70" d="100"/>
        </p:scale>
        <p:origin x="909" y="33"/>
      </p:cViewPr>
      <p:guideLst>
        <p:guide orient="horz" pos="576"/>
        <p:guide pos="576"/>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varScale="1">
      <p:scale>
        <a:sx n="1" d="1"/>
        <a:sy n="1" d="1"/>
      </p:scale>
      <p:origin x="0" y="0"/>
    </p:cViewPr>
  </p:sorterViewPr>
  <p:gridSpacing cx="38405" cy="384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19050" tIns="0" rIns="19050" bIns="0" numCol="1" anchor="t" anchorCtr="0" compatLnSpc="1"/>
          <a:lstStyle>
            <a:lvl1pPr>
              <a:defRPr sz="1000" i="1"/>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000" b="0" i="1"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2051" name="Rectangle 3"/>
          <p:cNvSpPr>
            <a:spLocks noGrp="1" noChangeArrowheads="1"/>
          </p:cNvSpPr>
          <p:nvPr>
            <p:ph type="dt" idx="1"/>
          </p:nvPr>
        </p:nvSpPr>
        <p:spPr bwMode="auto">
          <a:xfrm>
            <a:off x="3886200" y="0"/>
            <a:ext cx="2971800" cy="457200"/>
          </a:xfrm>
          <a:prstGeom prst="rect">
            <a:avLst/>
          </a:prstGeom>
          <a:noFill/>
          <a:ln>
            <a:noFill/>
          </a:ln>
          <a:effectLst/>
        </p:spPr>
        <p:txBody>
          <a:bodyPr vert="horz" wrap="square" lIns="19050" tIns="0" rIns="19050" bIns="0" numCol="1" anchor="t" anchorCtr="0" compatLnSpc="1"/>
          <a:lstStyle>
            <a:lvl1pPr algn="r">
              <a:defRPr sz="1000" i="1"/>
            </a:lvl1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zh-CN" altLang="en-US" sz="1000" b="0" i="1"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70660" name="Rectangle 4"/>
          <p:cNvSpPr>
            <a:spLocks noGrp="1" noRot="1" noChangeAspect="1" noTextEdit="1"/>
          </p:cNvSpPr>
          <p:nvPr>
            <p:ph type="sldImg" idx="2"/>
          </p:nvPr>
        </p:nvSpPr>
        <p:spPr>
          <a:xfrm>
            <a:off x="1150938" y="692150"/>
            <a:ext cx="4556125" cy="3416300"/>
          </a:xfrm>
          <a:prstGeom prst="rect">
            <a:avLst/>
          </a:prstGeom>
          <a:noFill/>
          <a:ln w="12700" cap="flat" cmpd="sng">
            <a:solidFill>
              <a:schemeClr val="tx1"/>
            </a:solidFill>
            <a:prstDash val="solid"/>
            <a:miter/>
            <a:headEnd type="none" w="med" len="med"/>
            <a:tailEnd type="none" w="med" len="med"/>
          </a:ln>
        </p:spPr>
      </p:sp>
      <p:sp>
        <p:nvSpPr>
          <p:cNvPr id="2053" name="Rectangle 5"/>
          <p:cNvSpPr>
            <a:spLocks noGrp="1" noChangeArrowheads="1"/>
          </p:cNvSpPr>
          <p:nvPr>
            <p:ph type="body" sz="quarter" idx="3"/>
          </p:nvPr>
        </p:nvSpPr>
        <p:spPr bwMode="auto">
          <a:xfrm>
            <a:off x="914400" y="4343400"/>
            <a:ext cx="5029200" cy="4114800"/>
          </a:xfrm>
          <a:prstGeom prst="rect">
            <a:avLst/>
          </a:prstGeom>
          <a:noFill/>
          <a:ln>
            <a:noFill/>
          </a:ln>
          <a:effectLst/>
        </p:spPr>
        <p:txBody>
          <a:bodyPr vert="horz" wrap="square" lIns="92075" tIns="46038" rIns="92075" bIns="46038"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t>Click to edit Master text styles</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t>Second level</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t>Third level</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t>Fourth level</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t>Fifth level</a:t>
            </a:r>
          </a:p>
        </p:txBody>
      </p:sp>
      <p:sp>
        <p:nvSpPr>
          <p:cNvPr id="2054" name="Rectangle 6"/>
          <p:cNvSpPr>
            <a:spLocks noGrp="1" noChangeArrowheads="1"/>
          </p:cNvSpPr>
          <p:nvPr>
            <p:ph type="ftr" sz="quarter" idx="4"/>
          </p:nvPr>
        </p:nvSpPr>
        <p:spPr bwMode="auto">
          <a:xfrm>
            <a:off x="0" y="8686800"/>
            <a:ext cx="2971800" cy="457200"/>
          </a:xfrm>
          <a:prstGeom prst="rect">
            <a:avLst/>
          </a:prstGeom>
          <a:noFill/>
          <a:ln>
            <a:noFill/>
          </a:ln>
          <a:effectLst/>
        </p:spPr>
        <p:txBody>
          <a:bodyPr vert="horz" wrap="square" lIns="19050" tIns="0" rIns="19050" bIns="0" numCol="1" anchor="b" anchorCtr="0" compatLnSpc="1"/>
          <a:lstStyle>
            <a:lvl1pPr>
              <a:defRPr sz="1000" i="1"/>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000" b="0" i="1"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2055" name="Rectangle 7"/>
          <p:cNvSpPr>
            <a:spLocks noGrp="1" noChangeArrowheads="1"/>
          </p:cNvSpPr>
          <p:nvPr>
            <p:ph type="sldNum" sz="quarter" idx="5"/>
          </p:nvPr>
        </p:nvSpPr>
        <p:spPr bwMode="auto">
          <a:xfrm>
            <a:off x="3886200" y="8686800"/>
            <a:ext cx="2971800" cy="457200"/>
          </a:xfrm>
          <a:prstGeom prst="rect">
            <a:avLst/>
          </a:prstGeom>
          <a:noFill/>
          <a:ln>
            <a:noFill/>
          </a:ln>
          <a:effectLst/>
        </p:spPr>
        <p:txBody>
          <a:bodyPr vert="horz" wrap="square" lIns="19050" tIns="0" rIns="19050" bIns="0" numCol="1" anchor="b" anchorCtr="0" compatLnSpc="1"/>
          <a:lstStyle/>
          <a:p>
            <a:pPr lvl="0" algn="r">
              <a:buNone/>
            </a:pPr>
            <a:fld id="{9A0DB2DC-4C9A-4742-B13C-FB6460FD3503}" type="slidenum">
              <a:rPr lang="zh-CN" altLang="en-US" sz="1000" i="1" dirty="0">
                <a:ea typeface="宋体" panose="02010600030101010101" pitchFamily="2" charset="-122"/>
              </a:rPr>
              <a:t>‹#›</a:t>
            </a:fld>
            <a:endParaRPr lang="zh-CN" altLang="en-US" sz="1000" i="1" dirty="0">
              <a:ea typeface="宋体" panose="02010600030101010101" pitchFamily="2" charset="-122"/>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4.jpe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grpSp>
        <p:nvGrpSpPr>
          <p:cNvPr id="23556" name="组合 5"/>
          <p:cNvGrpSpPr/>
          <p:nvPr/>
        </p:nvGrpSpPr>
        <p:grpSpPr>
          <a:xfrm>
            <a:off x="7810500" y="152400"/>
            <a:ext cx="1219200" cy="647700"/>
            <a:chOff x="5600700" y="1943100"/>
            <a:chExt cx="1219200" cy="647700"/>
          </a:xfrm>
        </p:grpSpPr>
        <p:pic>
          <p:nvPicPr>
            <p:cNvPr id="23561" name="图片 6" descr="java 320×320.jpg"/>
            <p:cNvPicPr>
              <a:picLocks noChangeAspect="1"/>
            </p:cNvPicPr>
            <p:nvPr userDrawn="1"/>
          </p:nvPicPr>
          <p:blipFill>
            <a:blip r:embed="rId2"/>
            <a:stretch>
              <a:fillRect/>
            </a:stretch>
          </p:blipFill>
          <p:spPr>
            <a:xfrm>
              <a:off x="6172200" y="1943100"/>
              <a:ext cx="647700" cy="647700"/>
            </a:xfrm>
            <a:prstGeom prst="rect">
              <a:avLst/>
            </a:prstGeom>
            <a:noFill/>
            <a:ln w="9525">
              <a:noFill/>
            </a:ln>
          </p:spPr>
        </p:pic>
        <p:pic>
          <p:nvPicPr>
            <p:cNvPr id="23562" name="图片 7" descr="CQUT_logo  320×320.jpg"/>
            <p:cNvPicPr>
              <a:picLocks noChangeAspect="1"/>
            </p:cNvPicPr>
            <p:nvPr userDrawn="1"/>
          </p:nvPicPr>
          <p:blipFill>
            <a:blip r:embed="rId3"/>
            <a:stretch>
              <a:fillRect/>
            </a:stretch>
          </p:blipFill>
          <p:spPr>
            <a:xfrm>
              <a:off x="5600700" y="1943100"/>
              <a:ext cx="647700" cy="647700"/>
            </a:xfrm>
            <a:prstGeom prst="rect">
              <a:avLst/>
            </a:prstGeom>
            <a:noFill/>
            <a:ln w="9525">
              <a:noFill/>
            </a:ln>
          </p:spPr>
        </p:pic>
      </p:grpSp>
      <p:sp>
        <p:nvSpPr>
          <p:cNvPr id="3104" name="Rectangle 32"/>
          <p:cNvSpPr>
            <a:spLocks noGrp="1" noChangeArrowheads="1"/>
          </p:cNvSpPr>
          <p:nvPr>
            <p:ph type="ctrTitle" sz="quarter"/>
          </p:nvPr>
        </p:nvSpPr>
        <p:spPr>
          <a:xfrm>
            <a:off x="685800" y="1447800"/>
            <a:ext cx="7772400" cy="1143000"/>
          </a:xfrm>
        </p:spPr>
        <p:txBody>
          <a:bodyPr anchorCtr="1"/>
          <a:lstStyle>
            <a:lvl1pPr algn="ctr">
              <a:defRPr sz="4400" b="1"/>
            </a:lvl1pPr>
          </a:lstStyle>
          <a:p>
            <a:pPr lvl="0"/>
            <a:r>
              <a:rPr lang="zh-CN" altLang="en-US" noProof="0"/>
              <a:t>单击此处编辑母版标题样式</a:t>
            </a:r>
            <a:endParaRPr lang="en-US" noProof="0" dirty="0"/>
          </a:p>
        </p:txBody>
      </p:sp>
      <p:sp>
        <p:nvSpPr>
          <p:cNvPr id="3105" name="Rectangle 33"/>
          <p:cNvSpPr>
            <a:spLocks noGrp="1" noChangeArrowheads="1"/>
          </p:cNvSpPr>
          <p:nvPr>
            <p:ph type="subTitle" sz="quarter" idx="1"/>
          </p:nvPr>
        </p:nvSpPr>
        <p:spPr>
          <a:xfrm>
            <a:off x="1409700" y="2781300"/>
            <a:ext cx="6400800" cy="2514600"/>
          </a:xfrm>
        </p:spPr>
        <p:txBody>
          <a:bodyPr anchor="ctr"/>
          <a:lstStyle>
            <a:lvl1pPr marL="0" indent="0" algn="ctr">
              <a:buFont typeface="Monotype Sorts" pitchFamily="2" charset="2"/>
              <a:buNone/>
              <a:defRPr/>
            </a:lvl1pPr>
          </a:lstStyle>
          <a:p>
            <a:pPr lvl="0"/>
            <a:r>
              <a:rPr lang="zh-CN" altLang="en-US" noProof="0"/>
              <a:t>单击此处编辑母版副标题样式</a:t>
            </a:r>
            <a:endParaRPr lang="en-US" noProof="0" dirty="0"/>
          </a:p>
        </p:txBody>
      </p:sp>
      <p:sp>
        <p:nvSpPr>
          <p:cNvPr id="11" name="Rectangle 34"/>
          <p:cNvSpPr>
            <a:spLocks noGrp="1" noChangeArrowheads="1"/>
          </p:cNvSpPr>
          <p:nvPr>
            <p:ph type="dt" sz="quarter" idx="2"/>
          </p:nvPr>
        </p:nvSpPr>
        <p:spPr bwMode="auto">
          <a:xfrm>
            <a:off x="685800" y="6400800"/>
            <a:ext cx="1905000" cy="457200"/>
          </a:xfrm>
          <a:prstGeom prst="rect">
            <a:avLst/>
          </a:prstGeom>
        </p:spPr>
        <p:txBody>
          <a:bodyPr vert="horz" wrap="none" lIns="92075" tIns="46038" rIns="92075" bIns="46038" numCol="1" anchor="ctr" anchorCtr="0" compatLnSpc="1"/>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2" name="Rectangle 36"/>
          <p:cNvSpPr>
            <a:spLocks noGrp="1" noChangeArrowheads="1"/>
          </p:cNvSpPr>
          <p:nvPr>
            <p:ph type="sldNum" sz="quarter" idx="4"/>
          </p:nvPr>
        </p:nvSpPr>
        <p:spPr bwMode="auto">
          <a:xfrm>
            <a:off x="6553200" y="6400800"/>
            <a:ext cx="1905000" cy="457200"/>
          </a:xfrm>
          <a:prstGeom prst="rect">
            <a:avLst/>
          </a:prstGeom>
        </p:spPr>
        <p:txBody>
          <a:bodyPr vert="horz" wrap="none" lIns="92075" tIns="46038" rIns="92075" bIns="46038" numCol="1" anchor="ctr" anchorCtr="0" compatLnSpc="1"/>
          <a:lstStyle/>
          <a:p>
            <a:pPr algn="r">
              <a:buNone/>
            </a:pPr>
            <a:fld id="{9A0DB2DC-4C9A-4742-B13C-FB6460FD3503}" type="slidenum">
              <a:rPr lang="zh-CN" altLang="en-US" dirty="0">
                <a:ea typeface="宋体" panose="02010600030101010101" pitchFamily="2" charset="-122"/>
              </a:rPr>
              <a:t>‹#›</a:t>
            </a:fld>
            <a:endParaRPr lang="zh-CN" altLang="en-US" dirty="0">
              <a:ea typeface="宋体" panose="02010600030101010101" pitchFamily="2" charset="-122"/>
            </a:endParaRPr>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solidFill>
          <a:schemeClr val="bg1"/>
        </a:solidFill>
        <a:effectLst/>
      </p:bgPr>
    </p:bg>
    <p:spTree>
      <p:nvGrpSpPr>
        <p:cNvPr id="1" name=""/>
        <p:cNvGrpSpPr/>
        <p:nvPr/>
      </p:nvGrpSpPr>
      <p:grpSpPr>
        <a:xfrm>
          <a:off x="0" y="0"/>
          <a:ext cx="0" cy="0"/>
          <a:chOff x="0" y="0"/>
          <a:chExt cx="0" cy="0"/>
        </a:xfrm>
      </p:grpSpPr>
      <p:grpSp>
        <p:nvGrpSpPr>
          <p:cNvPr id="32772" name="组合 7"/>
          <p:cNvGrpSpPr/>
          <p:nvPr/>
        </p:nvGrpSpPr>
        <p:grpSpPr>
          <a:xfrm>
            <a:off x="7810500" y="152400"/>
            <a:ext cx="1219200" cy="647700"/>
            <a:chOff x="5600700" y="1943100"/>
            <a:chExt cx="1219200" cy="647700"/>
          </a:xfrm>
        </p:grpSpPr>
        <p:pic>
          <p:nvPicPr>
            <p:cNvPr id="32777" name="图片 8" descr="java 320×320.jpg"/>
            <p:cNvPicPr>
              <a:picLocks noChangeAspect="1"/>
            </p:cNvPicPr>
            <p:nvPr userDrawn="1"/>
          </p:nvPicPr>
          <p:blipFill>
            <a:blip r:embed="rId2"/>
            <a:stretch>
              <a:fillRect/>
            </a:stretch>
          </p:blipFill>
          <p:spPr>
            <a:xfrm>
              <a:off x="6172200" y="1943100"/>
              <a:ext cx="647700" cy="647700"/>
            </a:xfrm>
            <a:prstGeom prst="rect">
              <a:avLst/>
            </a:prstGeom>
            <a:noFill/>
            <a:ln w="9525">
              <a:noFill/>
            </a:ln>
          </p:spPr>
        </p:pic>
        <p:pic>
          <p:nvPicPr>
            <p:cNvPr id="32778" name="图片 9" descr="CQUT_logo  320×320.jpg"/>
            <p:cNvPicPr>
              <a:picLocks noChangeAspect="1"/>
            </p:cNvPicPr>
            <p:nvPr userDrawn="1"/>
          </p:nvPicPr>
          <p:blipFill>
            <a:blip r:embed="rId3"/>
            <a:stretch>
              <a:fillRect/>
            </a:stretch>
          </p:blipFill>
          <p:spPr>
            <a:xfrm>
              <a:off x="5600700" y="1943100"/>
              <a:ext cx="647700" cy="647700"/>
            </a:xfrm>
            <a:prstGeom prst="rect">
              <a:avLst/>
            </a:prstGeom>
            <a:noFill/>
            <a:ln w="9525">
              <a:noFill/>
            </a:ln>
          </p:spPr>
        </p:pic>
      </p:grpSp>
      <p:sp>
        <p:nvSpPr>
          <p:cNvPr id="2" name="Title 1"/>
          <p:cNvSpPr>
            <a:spLocks noGrp="1"/>
          </p:cNvSpPr>
          <p:nvPr>
            <p:ph type="title"/>
          </p:nvPr>
        </p:nvSpPr>
        <p:spPr>
          <a:xfrm>
            <a:off x="685800" y="1009650"/>
            <a:ext cx="7772400" cy="1466850"/>
          </a:xfrm>
        </p:spPr>
        <p:txBody>
          <a:bodyPr/>
          <a:lstStyle>
            <a:lvl1pPr>
              <a:defRPr sz="4000"/>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85800" y="2590800"/>
            <a:ext cx="7772400" cy="318135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11" name="Rectangle 32"/>
          <p:cNvSpPr>
            <a:spLocks noGrp="1" noChangeArrowheads="1"/>
          </p:cNvSpPr>
          <p:nvPr>
            <p:ph type="dt" sz="half" idx="2"/>
          </p:nvPr>
        </p:nvSpPr>
        <p:spPr bwMode="auto">
          <a:xfrm>
            <a:off x="685800" y="6400800"/>
            <a:ext cx="1905000" cy="457200"/>
          </a:xfrm>
          <a:prstGeom prst="rect">
            <a:avLst/>
          </a:prstGeom>
        </p:spPr>
        <p:txBody>
          <a:bodyPr vert="horz" wrap="none" lIns="92075" tIns="46038" rIns="92075" bIns="46038" numCol="1" anchor="ctr" anchorCtr="0" compatLnSpc="1"/>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2" name="Rectangle 34"/>
          <p:cNvSpPr>
            <a:spLocks noGrp="1" noChangeArrowheads="1"/>
          </p:cNvSpPr>
          <p:nvPr>
            <p:ph type="sldNum" sz="quarter" idx="4"/>
          </p:nvPr>
        </p:nvSpPr>
        <p:spPr bwMode="auto">
          <a:xfrm>
            <a:off x="6553200" y="6399213"/>
            <a:ext cx="1905000" cy="457200"/>
          </a:xfrm>
          <a:prstGeom prst="rect">
            <a:avLst/>
          </a:prstGeom>
        </p:spPr>
        <p:txBody>
          <a:bodyPr vert="horz" wrap="none" lIns="92075" tIns="46038" rIns="92075" bIns="46038" numCol="1" anchor="ctr" anchorCtr="0" compatLnSpc="1"/>
          <a:lstStyle/>
          <a:p>
            <a:pPr algn="r">
              <a:buNone/>
            </a:pPr>
            <a:fld id="{9A0DB2DC-4C9A-4742-B13C-FB6460FD3503}" type="slidenum">
              <a:rPr lang="zh-CN" altLang="en-US" dirty="0">
                <a:ea typeface="宋体" panose="02010600030101010101" pitchFamily="2" charset="-122"/>
              </a:rPr>
              <a:t>‹#›</a:t>
            </a:fld>
            <a:endParaRPr lang="zh-CN" altLang="en-US" dirty="0">
              <a:ea typeface="宋体" panose="02010600030101010101" pitchFamily="2" charset="-122"/>
            </a:endParaRPr>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bg>
      <p:bgPr>
        <a:solidFill>
          <a:schemeClr val="bg1"/>
        </a:solidFill>
        <a:effectLst/>
      </p:bgPr>
    </p:bg>
    <p:spTree>
      <p:nvGrpSpPr>
        <p:cNvPr id="1" name=""/>
        <p:cNvGrpSpPr/>
        <p:nvPr/>
      </p:nvGrpSpPr>
      <p:grpSpPr>
        <a:xfrm>
          <a:off x="0" y="0"/>
          <a:ext cx="0" cy="0"/>
          <a:chOff x="0" y="0"/>
          <a:chExt cx="0" cy="0"/>
        </a:xfrm>
      </p:grpSpPr>
      <p:grpSp>
        <p:nvGrpSpPr>
          <p:cNvPr id="33796" name="组合 7"/>
          <p:cNvGrpSpPr/>
          <p:nvPr/>
        </p:nvGrpSpPr>
        <p:grpSpPr>
          <a:xfrm>
            <a:off x="7810500" y="152400"/>
            <a:ext cx="1219200" cy="647700"/>
            <a:chOff x="5600700" y="1943100"/>
            <a:chExt cx="1219200" cy="647700"/>
          </a:xfrm>
        </p:grpSpPr>
        <p:pic>
          <p:nvPicPr>
            <p:cNvPr id="33801" name="图片 8" descr="java 320×320.jpg"/>
            <p:cNvPicPr>
              <a:picLocks noChangeAspect="1"/>
            </p:cNvPicPr>
            <p:nvPr userDrawn="1"/>
          </p:nvPicPr>
          <p:blipFill>
            <a:blip r:embed="rId2"/>
            <a:stretch>
              <a:fillRect/>
            </a:stretch>
          </p:blipFill>
          <p:spPr>
            <a:xfrm>
              <a:off x="6172200" y="1943100"/>
              <a:ext cx="647700" cy="647700"/>
            </a:xfrm>
            <a:prstGeom prst="rect">
              <a:avLst/>
            </a:prstGeom>
            <a:noFill/>
            <a:ln w="9525">
              <a:noFill/>
            </a:ln>
          </p:spPr>
        </p:pic>
        <p:pic>
          <p:nvPicPr>
            <p:cNvPr id="33802" name="图片 9" descr="CQUT_logo  320×320.jpg"/>
            <p:cNvPicPr>
              <a:picLocks noChangeAspect="1"/>
            </p:cNvPicPr>
            <p:nvPr userDrawn="1"/>
          </p:nvPicPr>
          <p:blipFill>
            <a:blip r:embed="rId3"/>
            <a:stretch>
              <a:fillRect/>
            </a:stretch>
          </p:blipFill>
          <p:spPr>
            <a:xfrm>
              <a:off x="5600700" y="1943100"/>
              <a:ext cx="647700" cy="647700"/>
            </a:xfrm>
            <a:prstGeom prst="rect">
              <a:avLst/>
            </a:prstGeom>
            <a:noFill/>
            <a:ln w="9525">
              <a:noFill/>
            </a:ln>
          </p:spPr>
        </p:pic>
      </p:grpSp>
      <p:sp>
        <p:nvSpPr>
          <p:cNvPr id="2" name="Vertical Title 1"/>
          <p:cNvSpPr>
            <a:spLocks noGrp="1"/>
          </p:cNvSpPr>
          <p:nvPr>
            <p:ph type="title" orient="vert"/>
          </p:nvPr>
        </p:nvSpPr>
        <p:spPr>
          <a:xfrm>
            <a:off x="6515100" y="285750"/>
            <a:ext cx="1943100" cy="5486400"/>
          </a:xfrm>
        </p:spPr>
        <p:txBody>
          <a:bodyPr vert="eaVert"/>
          <a:lstStyle>
            <a:lvl1pPr>
              <a:defRPr sz="4000"/>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85800" y="285750"/>
            <a:ext cx="5676900" cy="5486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11" name="Rectangle 32"/>
          <p:cNvSpPr>
            <a:spLocks noGrp="1" noChangeArrowheads="1"/>
          </p:cNvSpPr>
          <p:nvPr>
            <p:ph type="dt" sz="half" idx="2"/>
          </p:nvPr>
        </p:nvSpPr>
        <p:spPr bwMode="auto">
          <a:xfrm>
            <a:off x="685800" y="6400800"/>
            <a:ext cx="1905000" cy="457200"/>
          </a:xfrm>
          <a:prstGeom prst="rect">
            <a:avLst/>
          </a:prstGeom>
        </p:spPr>
        <p:txBody>
          <a:bodyPr vert="horz" wrap="none" lIns="92075" tIns="46038" rIns="92075" bIns="46038" numCol="1" anchor="ctr" anchorCtr="0" compatLnSpc="1"/>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2" name="Rectangle 34"/>
          <p:cNvSpPr>
            <a:spLocks noGrp="1" noChangeArrowheads="1"/>
          </p:cNvSpPr>
          <p:nvPr>
            <p:ph type="sldNum" sz="quarter" idx="4"/>
          </p:nvPr>
        </p:nvSpPr>
        <p:spPr bwMode="auto">
          <a:xfrm>
            <a:off x="6553200" y="6399213"/>
            <a:ext cx="1905000" cy="457200"/>
          </a:xfrm>
          <a:prstGeom prst="rect">
            <a:avLst/>
          </a:prstGeom>
        </p:spPr>
        <p:txBody>
          <a:bodyPr vert="horz" wrap="none" lIns="92075" tIns="46038" rIns="92075" bIns="46038" numCol="1" anchor="ctr" anchorCtr="0" compatLnSpc="1"/>
          <a:lstStyle/>
          <a:p>
            <a:pPr algn="r">
              <a:buNone/>
            </a:pPr>
            <a:fld id="{9A0DB2DC-4C9A-4742-B13C-FB6460FD3503}" type="slidenum">
              <a:rPr lang="zh-CN" altLang="en-US" dirty="0">
                <a:ea typeface="宋体" panose="02010600030101010101" pitchFamily="2" charset="-122"/>
              </a:rPr>
              <a:t>‹#›</a:t>
            </a:fld>
            <a:endParaRPr lang="zh-CN" altLang="en-US" dirty="0">
              <a:ea typeface="宋体" panose="02010600030101010101" pitchFamily="2" charset="-122"/>
            </a:endParaRPr>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pic>
        <p:nvPicPr>
          <p:cNvPr id="24580" name="图片 7" descr="YYYYY.jpg"/>
          <p:cNvPicPr>
            <a:picLocks noChangeAspect="1"/>
          </p:cNvPicPr>
          <p:nvPr/>
        </p:nvPicPr>
        <p:blipFill>
          <a:blip r:embed="rId2"/>
          <a:stretch>
            <a:fillRect/>
          </a:stretch>
        </p:blipFill>
        <p:spPr>
          <a:xfrm>
            <a:off x="0" y="6429375"/>
            <a:ext cx="9144000" cy="428625"/>
          </a:xfrm>
          <a:prstGeom prst="rect">
            <a:avLst/>
          </a:prstGeom>
          <a:noFill/>
          <a:ln w="9525">
            <a:noFill/>
          </a:ln>
        </p:spPr>
      </p:pic>
      <p:grpSp>
        <p:nvGrpSpPr>
          <p:cNvPr id="24581" name="组合 9"/>
          <p:cNvGrpSpPr/>
          <p:nvPr/>
        </p:nvGrpSpPr>
        <p:grpSpPr>
          <a:xfrm>
            <a:off x="7810500" y="152400"/>
            <a:ext cx="1219200" cy="647700"/>
            <a:chOff x="5600700" y="1943100"/>
            <a:chExt cx="1219200" cy="647700"/>
          </a:xfrm>
        </p:grpSpPr>
        <p:pic>
          <p:nvPicPr>
            <p:cNvPr id="24586" name="图片 10" descr="java 320×320.jpg"/>
            <p:cNvPicPr>
              <a:picLocks noChangeAspect="1"/>
            </p:cNvPicPr>
            <p:nvPr userDrawn="1"/>
          </p:nvPicPr>
          <p:blipFill>
            <a:blip r:embed="rId3"/>
            <a:stretch>
              <a:fillRect/>
            </a:stretch>
          </p:blipFill>
          <p:spPr>
            <a:xfrm>
              <a:off x="6172200" y="1943100"/>
              <a:ext cx="647700" cy="647700"/>
            </a:xfrm>
            <a:prstGeom prst="rect">
              <a:avLst/>
            </a:prstGeom>
            <a:noFill/>
            <a:ln w="9525">
              <a:noFill/>
            </a:ln>
          </p:spPr>
        </p:pic>
        <p:pic>
          <p:nvPicPr>
            <p:cNvPr id="24587" name="图片 11" descr="CQUT_logo  320×320.jpg"/>
            <p:cNvPicPr>
              <a:picLocks noChangeAspect="1"/>
            </p:cNvPicPr>
            <p:nvPr userDrawn="1"/>
          </p:nvPicPr>
          <p:blipFill>
            <a:blip r:embed="rId4"/>
            <a:stretch>
              <a:fillRect/>
            </a:stretch>
          </p:blipFill>
          <p:spPr>
            <a:xfrm>
              <a:off x="5600700" y="1943100"/>
              <a:ext cx="647700" cy="647700"/>
            </a:xfrm>
            <a:prstGeom prst="rect">
              <a:avLst/>
            </a:prstGeom>
            <a:noFill/>
            <a:ln w="9525">
              <a:noFill/>
            </a:ln>
          </p:spPr>
        </p:pic>
      </p:grpSp>
      <p:sp>
        <p:nvSpPr>
          <p:cNvPr id="2" name="Title 1"/>
          <p:cNvSpPr>
            <a:spLocks noGrp="1"/>
          </p:cNvSpPr>
          <p:nvPr>
            <p:ph type="title"/>
          </p:nvPr>
        </p:nvSpPr>
        <p:spPr>
          <a:xfrm>
            <a:off x="685800" y="25400"/>
            <a:ext cx="7772400" cy="1079500"/>
          </a:xfrm>
        </p:spPr>
        <p:txBody>
          <a:bodyPr/>
          <a:lstStyle>
            <a:lvl1pPr>
              <a:defRPr sz="4000" b="1">
                <a:latin typeface="Courier New" panose="02070309020205020404" pitchFamily="49" charset="0"/>
                <a:cs typeface="Courier New" panose="02070309020205020404" pitchFamily="49" charset="0"/>
              </a:defRPr>
            </a:lvl1pPr>
          </a:lstStyle>
          <a:p>
            <a:r>
              <a:rPr lang="zh-CN" altLang="en-US" noProof="0"/>
              <a:t>单击此处编辑母版标题样式</a:t>
            </a:r>
            <a:endParaRPr lang="en-US" dirty="0"/>
          </a:p>
        </p:txBody>
      </p:sp>
      <p:sp>
        <p:nvSpPr>
          <p:cNvPr id="3" name="Content Placeholder 2"/>
          <p:cNvSpPr>
            <a:spLocks noGrp="1"/>
          </p:cNvSpPr>
          <p:nvPr>
            <p:ph idx="1"/>
          </p:nvPr>
        </p:nvSpPr>
        <p:spPr>
          <a:xfrm>
            <a:off x="685800" y="1143000"/>
            <a:ext cx="7772400" cy="5219700"/>
          </a:xfrm>
        </p:spPr>
        <p:txBody>
          <a:bodyPr/>
          <a:lstStyle>
            <a:lvl1pPr algn="just">
              <a:defRPr/>
            </a:lvl1pPr>
            <a:lvl2pPr algn="just">
              <a:defRPr/>
            </a:lvl2pPr>
            <a:lvl3pPr algn="just">
              <a:defRPr/>
            </a:lvl3pPr>
            <a:lvl4pPr algn="just">
              <a:defRPr/>
            </a:lvl4pPr>
            <a:lvl5pPr algn="just">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en-US" dirty="0"/>
          </a:p>
        </p:txBody>
      </p:sp>
      <p:sp>
        <p:nvSpPr>
          <p:cNvPr id="12" name="Rectangle 32"/>
          <p:cNvSpPr>
            <a:spLocks noGrp="1" noChangeArrowheads="1"/>
          </p:cNvSpPr>
          <p:nvPr>
            <p:ph type="dt" sz="half" idx="2"/>
          </p:nvPr>
        </p:nvSpPr>
        <p:spPr bwMode="auto">
          <a:xfrm>
            <a:off x="685800" y="6400800"/>
            <a:ext cx="1905000" cy="457200"/>
          </a:xfrm>
          <a:prstGeom prst="rect">
            <a:avLst/>
          </a:prstGeom>
        </p:spPr>
        <p:txBody>
          <a:bodyPr vert="horz" wrap="none" lIns="92075" tIns="46038" rIns="92075" bIns="46038" numCol="1" anchor="ctr" anchorCtr="0" compatLnSpc="1"/>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3" name="Rectangle 34"/>
          <p:cNvSpPr>
            <a:spLocks noGrp="1" noChangeArrowheads="1"/>
          </p:cNvSpPr>
          <p:nvPr>
            <p:ph type="sldNum" sz="quarter" idx="4"/>
          </p:nvPr>
        </p:nvSpPr>
        <p:spPr bwMode="auto">
          <a:xfrm>
            <a:off x="6553200" y="6399213"/>
            <a:ext cx="1905000" cy="457200"/>
          </a:xfrm>
          <a:prstGeom prst="rect">
            <a:avLst/>
          </a:prstGeom>
        </p:spPr>
        <p:txBody>
          <a:bodyPr vert="horz" wrap="none" lIns="92075" tIns="46038" rIns="92075" bIns="46038" numCol="1" anchor="ctr" anchorCtr="0" compatLnSpc="1"/>
          <a:lstStyle/>
          <a:p>
            <a:pPr algn="r">
              <a:buNone/>
            </a:pPr>
            <a:fld id="{9A0DB2DC-4C9A-4742-B13C-FB6460FD3503}" type="slidenum">
              <a:rPr lang="zh-CN" altLang="en-US" dirty="0">
                <a:ea typeface="宋体" panose="02010600030101010101" pitchFamily="2" charset="-122"/>
              </a:rPr>
              <a:t>‹#›</a:t>
            </a:fld>
            <a:endParaRPr lang="zh-CN" altLang="en-US" dirty="0">
              <a:ea typeface="宋体" panose="02010600030101010101" pitchFamily="2" charset="-122"/>
            </a:endParaRPr>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1"/>
        </a:solidFill>
        <a:effectLst/>
      </p:bgPr>
    </p:bg>
    <p:spTree>
      <p:nvGrpSpPr>
        <p:cNvPr id="1" name=""/>
        <p:cNvGrpSpPr/>
        <p:nvPr/>
      </p:nvGrpSpPr>
      <p:grpSpPr>
        <a:xfrm>
          <a:off x="0" y="0"/>
          <a:ext cx="0" cy="0"/>
          <a:chOff x="0" y="0"/>
          <a:chExt cx="0" cy="0"/>
        </a:xfrm>
      </p:grpSpPr>
      <p:grpSp>
        <p:nvGrpSpPr>
          <p:cNvPr id="25604" name="组合 5"/>
          <p:cNvGrpSpPr/>
          <p:nvPr/>
        </p:nvGrpSpPr>
        <p:grpSpPr>
          <a:xfrm>
            <a:off x="7810500" y="152400"/>
            <a:ext cx="1219200" cy="647700"/>
            <a:chOff x="5600700" y="1943100"/>
            <a:chExt cx="1219200" cy="647700"/>
          </a:xfrm>
        </p:grpSpPr>
        <p:pic>
          <p:nvPicPr>
            <p:cNvPr id="25609" name="图片 6" descr="java 320×320.jpg"/>
            <p:cNvPicPr>
              <a:picLocks noChangeAspect="1"/>
            </p:cNvPicPr>
            <p:nvPr userDrawn="1"/>
          </p:nvPicPr>
          <p:blipFill>
            <a:blip r:embed="rId2"/>
            <a:stretch>
              <a:fillRect/>
            </a:stretch>
          </p:blipFill>
          <p:spPr>
            <a:xfrm>
              <a:off x="6172200" y="1943100"/>
              <a:ext cx="647700" cy="647700"/>
            </a:xfrm>
            <a:prstGeom prst="rect">
              <a:avLst/>
            </a:prstGeom>
            <a:noFill/>
            <a:ln w="9525">
              <a:noFill/>
            </a:ln>
          </p:spPr>
        </p:pic>
        <p:pic>
          <p:nvPicPr>
            <p:cNvPr id="25610" name="图片 7" descr="CQUT_logo  320×320.jpg"/>
            <p:cNvPicPr>
              <a:picLocks noChangeAspect="1"/>
            </p:cNvPicPr>
            <p:nvPr userDrawn="1"/>
          </p:nvPicPr>
          <p:blipFill>
            <a:blip r:embed="rId3"/>
            <a:stretch>
              <a:fillRect/>
            </a:stretch>
          </p:blipFill>
          <p:spPr>
            <a:xfrm>
              <a:off x="5600700" y="1943100"/>
              <a:ext cx="647700" cy="647700"/>
            </a:xfrm>
            <a:prstGeom prst="rect">
              <a:avLst/>
            </a:prstGeom>
            <a:noFill/>
            <a:ln w="9525">
              <a:noFill/>
            </a:ln>
          </p:spPr>
        </p:pic>
      </p:grpSp>
      <p:sp>
        <p:nvSpPr>
          <p:cNvPr id="2" name="Title 1"/>
          <p:cNvSpPr>
            <a:spLocks noGrp="1"/>
          </p:cNvSpPr>
          <p:nvPr>
            <p:ph type="title"/>
          </p:nvPr>
        </p:nvSpPr>
        <p:spPr>
          <a:xfrm>
            <a:off x="623888" y="1257300"/>
            <a:ext cx="7886700" cy="1714500"/>
          </a:xfrm>
        </p:spPr>
        <p:txBody>
          <a:bodyPr anchorCtr="1"/>
          <a:lstStyle>
            <a:lvl1pPr>
              <a:defRPr sz="48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3009900"/>
            <a:ext cx="7886700" cy="3079751"/>
          </a:xfrm>
        </p:spPr>
        <p:txBody>
          <a:bodyPr/>
          <a:lstStyle>
            <a:lvl1pPr marL="0" indent="0" algn="ctr">
              <a:buNone/>
              <a:defRPr sz="28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11" name="Rectangle 32"/>
          <p:cNvSpPr>
            <a:spLocks noGrp="1" noChangeArrowheads="1"/>
          </p:cNvSpPr>
          <p:nvPr>
            <p:ph type="dt" sz="half" idx="2"/>
          </p:nvPr>
        </p:nvSpPr>
        <p:spPr bwMode="auto">
          <a:xfrm>
            <a:off x="685800" y="6400800"/>
            <a:ext cx="1905000" cy="457200"/>
          </a:xfrm>
          <a:prstGeom prst="rect">
            <a:avLst/>
          </a:prstGeom>
        </p:spPr>
        <p:txBody>
          <a:bodyPr vert="horz" wrap="none" lIns="92075" tIns="46038" rIns="92075" bIns="46038" numCol="1" anchor="ctr" anchorCtr="0" compatLnSpc="1"/>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2" name="Rectangle 34"/>
          <p:cNvSpPr>
            <a:spLocks noGrp="1" noChangeArrowheads="1"/>
          </p:cNvSpPr>
          <p:nvPr>
            <p:ph type="sldNum" sz="quarter" idx="4"/>
          </p:nvPr>
        </p:nvSpPr>
        <p:spPr bwMode="auto">
          <a:xfrm>
            <a:off x="6553200" y="6399213"/>
            <a:ext cx="1905000" cy="457200"/>
          </a:xfrm>
          <a:prstGeom prst="rect">
            <a:avLst/>
          </a:prstGeom>
        </p:spPr>
        <p:txBody>
          <a:bodyPr vert="horz" wrap="none" lIns="92075" tIns="46038" rIns="92075" bIns="46038" numCol="1" anchor="ctr" anchorCtr="0" compatLnSpc="1"/>
          <a:lstStyle/>
          <a:p>
            <a:pPr algn="r">
              <a:buNone/>
            </a:pPr>
            <a:fld id="{9A0DB2DC-4C9A-4742-B13C-FB6460FD3503}" type="slidenum">
              <a:rPr lang="zh-CN" altLang="en-US" dirty="0">
                <a:ea typeface="宋体" panose="02010600030101010101" pitchFamily="2" charset="-122"/>
              </a:rPr>
              <a:t>‹#›</a:t>
            </a:fld>
            <a:endParaRPr lang="zh-CN" altLang="en-US" dirty="0">
              <a:ea typeface="宋体" panose="02010600030101010101" pitchFamily="2" charset="-122"/>
            </a:endParaRPr>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1"/>
        </a:solidFill>
        <a:effectLst/>
      </p:bgPr>
    </p:bg>
    <p:spTree>
      <p:nvGrpSpPr>
        <p:cNvPr id="1" name=""/>
        <p:cNvGrpSpPr/>
        <p:nvPr/>
      </p:nvGrpSpPr>
      <p:grpSpPr>
        <a:xfrm>
          <a:off x="0" y="0"/>
          <a:ext cx="0" cy="0"/>
          <a:chOff x="0" y="0"/>
          <a:chExt cx="0" cy="0"/>
        </a:xfrm>
      </p:grpSpPr>
      <p:grpSp>
        <p:nvGrpSpPr>
          <p:cNvPr id="26628" name="组合 5"/>
          <p:cNvGrpSpPr/>
          <p:nvPr/>
        </p:nvGrpSpPr>
        <p:grpSpPr>
          <a:xfrm>
            <a:off x="7810500" y="152400"/>
            <a:ext cx="1219200" cy="647700"/>
            <a:chOff x="5600700" y="1943100"/>
            <a:chExt cx="1219200" cy="647700"/>
          </a:xfrm>
        </p:grpSpPr>
        <p:pic>
          <p:nvPicPr>
            <p:cNvPr id="26633" name="图片 6" descr="java 320×320.jpg"/>
            <p:cNvPicPr>
              <a:picLocks noChangeAspect="1"/>
            </p:cNvPicPr>
            <p:nvPr userDrawn="1"/>
          </p:nvPicPr>
          <p:blipFill>
            <a:blip r:embed="rId2"/>
            <a:stretch>
              <a:fillRect/>
            </a:stretch>
          </p:blipFill>
          <p:spPr>
            <a:xfrm>
              <a:off x="6172200" y="1943100"/>
              <a:ext cx="647700" cy="647700"/>
            </a:xfrm>
            <a:prstGeom prst="rect">
              <a:avLst/>
            </a:prstGeom>
            <a:noFill/>
            <a:ln w="9525">
              <a:noFill/>
            </a:ln>
          </p:spPr>
        </p:pic>
        <p:pic>
          <p:nvPicPr>
            <p:cNvPr id="26634" name="图片 7" descr="CQUT_logo  320×320.jpg"/>
            <p:cNvPicPr>
              <a:picLocks noChangeAspect="1"/>
            </p:cNvPicPr>
            <p:nvPr userDrawn="1"/>
          </p:nvPicPr>
          <p:blipFill>
            <a:blip r:embed="rId3"/>
            <a:stretch>
              <a:fillRect/>
            </a:stretch>
          </p:blipFill>
          <p:spPr>
            <a:xfrm>
              <a:off x="5600700" y="1943100"/>
              <a:ext cx="647700" cy="647700"/>
            </a:xfrm>
            <a:prstGeom prst="rect">
              <a:avLst/>
            </a:prstGeom>
            <a:noFill/>
            <a:ln w="9525">
              <a:noFill/>
            </a:ln>
          </p:spPr>
        </p:pic>
      </p:grpSp>
      <p:sp>
        <p:nvSpPr>
          <p:cNvPr id="2" name="Title 1"/>
          <p:cNvSpPr>
            <a:spLocks noGrp="1"/>
          </p:cNvSpPr>
          <p:nvPr>
            <p:ph type="title"/>
          </p:nvPr>
        </p:nvSpPr>
        <p:spPr>
          <a:xfrm>
            <a:off x="685800" y="38100"/>
            <a:ext cx="7772400" cy="1104900"/>
          </a:xfrm>
        </p:spPr>
        <p:txBody>
          <a:bodyPr/>
          <a:lstStyle>
            <a:lvl1pPr>
              <a:defRPr sz="4000"/>
            </a:lvl1pPr>
          </a:lstStyle>
          <a:p>
            <a:r>
              <a:rPr lang="zh-CN" altLang="en-US"/>
              <a:t>单击此处编辑母版标题样式</a:t>
            </a:r>
            <a:endParaRPr lang="en-US" dirty="0"/>
          </a:p>
        </p:txBody>
      </p:sp>
      <p:sp>
        <p:nvSpPr>
          <p:cNvPr id="3" name="Content Placeholder 2"/>
          <p:cNvSpPr>
            <a:spLocks noGrp="1"/>
          </p:cNvSpPr>
          <p:nvPr>
            <p:ph sz="half" idx="1"/>
          </p:nvPr>
        </p:nvSpPr>
        <p:spPr>
          <a:xfrm>
            <a:off x="685800" y="1219200"/>
            <a:ext cx="3810000" cy="45529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en-US" dirty="0"/>
          </a:p>
        </p:txBody>
      </p:sp>
      <p:sp>
        <p:nvSpPr>
          <p:cNvPr id="4" name="Content Placeholder 3"/>
          <p:cNvSpPr>
            <a:spLocks noGrp="1"/>
          </p:cNvSpPr>
          <p:nvPr>
            <p:ph sz="half" idx="2"/>
          </p:nvPr>
        </p:nvSpPr>
        <p:spPr>
          <a:xfrm>
            <a:off x="4648200" y="1219200"/>
            <a:ext cx="3810000" cy="45529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en-US" dirty="0"/>
          </a:p>
        </p:txBody>
      </p:sp>
      <p:sp>
        <p:nvSpPr>
          <p:cNvPr id="11" name="Rectangle 32"/>
          <p:cNvSpPr>
            <a:spLocks noGrp="1" noChangeArrowheads="1"/>
          </p:cNvSpPr>
          <p:nvPr>
            <p:ph type="dt" sz="half" idx="12"/>
          </p:nvPr>
        </p:nvSpPr>
        <p:spPr bwMode="auto">
          <a:xfrm>
            <a:off x="685800" y="6400800"/>
            <a:ext cx="1905000" cy="457200"/>
          </a:xfrm>
          <a:prstGeom prst="rect">
            <a:avLst/>
          </a:prstGeom>
        </p:spPr>
        <p:txBody>
          <a:bodyPr vert="horz" wrap="none" lIns="92075" tIns="46038" rIns="92075" bIns="46038" numCol="1" anchor="ctr" anchorCtr="0" compatLnSpc="1"/>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2" name="Rectangle 34"/>
          <p:cNvSpPr>
            <a:spLocks noGrp="1" noChangeArrowheads="1"/>
          </p:cNvSpPr>
          <p:nvPr>
            <p:ph type="sldNum" sz="quarter" idx="4"/>
          </p:nvPr>
        </p:nvSpPr>
        <p:spPr bwMode="auto">
          <a:xfrm>
            <a:off x="6553200" y="6399213"/>
            <a:ext cx="1905000" cy="457200"/>
          </a:xfrm>
          <a:prstGeom prst="rect">
            <a:avLst/>
          </a:prstGeom>
        </p:spPr>
        <p:txBody>
          <a:bodyPr vert="horz" wrap="none" lIns="92075" tIns="46038" rIns="92075" bIns="46038" numCol="1" anchor="ctr" anchorCtr="0" compatLnSpc="1"/>
          <a:lstStyle/>
          <a:p>
            <a:pPr algn="r">
              <a:buNone/>
            </a:pPr>
            <a:fld id="{9A0DB2DC-4C9A-4742-B13C-FB6460FD3503}" type="slidenum">
              <a:rPr lang="zh-CN" altLang="en-US" dirty="0">
                <a:ea typeface="宋体" panose="02010600030101010101" pitchFamily="2" charset="-122"/>
              </a:rPr>
              <a:t>‹#›</a:t>
            </a:fld>
            <a:endParaRPr lang="zh-CN" altLang="en-US" dirty="0">
              <a:ea typeface="宋体" panose="02010600030101010101" pitchFamily="2" charset="-122"/>
            </a:endParaRPr>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1"/>
        </a:solidFill>
        <a:effectLst/>
      </p:bgPr>
    </p:bg>
    <p:spTree>
      <p:nvGrpSpPr>
        <p:cNvPr id="1" name=""/>
        <p:cNvGrpSpPr/>
        <p:nvPr/>
      </p:nvGrpSpPr>
      <p:grpSpPr>
        <a:xfrm>
          <a:off x="0" y="0"/>
          <a:ext cx="0" cy="0"/>
          <a:chOff x="0" y="0"/>
          <a:chExt cx="0" cy="0"/>
        </a:xfrm>
      </p:grpSpPr>
      <p:grpSp>
        <p:nvGrpSpPr>
          <p:cNvPr id="27652" name="组合 5"/>
          <p:cNvGrpSpPr/>
          <p:nvPr/>
        </p:nvGrpSpPr>
        <p:grpSpPr>
          <a:xfrm>
            <a:off x="7810500" y="152400"/>
            <a:ext cx="1219200" cy="647700"/>
            <a:chOff x="5600700" y="1943100"/>
            <a:chExt cx="1219200" cy="647700"/>
          </a:xfrm>
        </p:grpSpPr>
        <p:pic>
          <p:nvPicPr>
            <p:cNvPr id="27657" name="图片 6" descr="java 320×320.jpg"/>
            <p:cNvPicPr>
              <a:picLocks noChangeAspect="1"/>
            </p:cNvPicPr>
            <p:nvPr userDrawn="1"/>
          </p:nvPicPr>
          <p:blipFill>
            <a:blip r:embed="rId2"/>
            <a:stretch>
              <a:fillRect/>
            </a:stretch>
          </p:blipFill>
          <p:spPr>
            <a:xfrm>
              <a:off x="6172200" y="1943100"/>
              <a:ext cx="647700" cy="647700"/>
            </a:xfrm>
            <a:prstGeom prst="rect">
              <a:avLst/>
            </a:prstGeom>
            <a:noFill/>
            <a:ln w="9525">
              <a:noFill/>
            </a:ln>
          </p:spPr>
        </p:pic>
        <p:pic>
          <p:nvPicPr>
            <p:cNvPr id="27658" name="图片 7" descr="CQUT_logo  320×320.jpg"/>
            <p:cNvPicPr>
              <a:picLocks noChangeAspect="1"/>
            </p:cNvPicPr>
            <p:nvPr userDrawn="1"/>
          </p:nvPicPr>
          <p:blipFill>
            <a:blip r:embed="rId3"/>
            <a:stretch>
              <a:fillRect/>
            </a:stretch>
          </p:blipFill>
          <p:spPr>
            <a:xfrm>
              <a:off x="5600700" y="1943100"/>
              <a:ext cx="647700" cy="647700"/>
            </a:xfrm>
            <a:prstGeom prst="rect">
              <a:avLst/>
            </a:prstGeom>
            <a:noFill/>
            <a:ln w="9525">
              <a:noFill/>
            </a:ln>
          </p:spPr>
        </p:pic>
      </p:grpSp>
      <p:sp>
        <p:nvSpPr>
          <p:cNvPr id="2" name="Title 1"/>
          <p:cNvSpPr>
            <a:spLocks noGrp="1"/>
          </p:cNvSpPr>
          <p:nvPr>
            <p:ph type="title"/>
          </p:nvPr>
        </p:nvSpPr>
        <p:spPr>
          <a:xfrm>
            <a:off x="630238" y="38100"/>
            <a:ext cx="7886700" cy="930275"/>
          </a:xfrm>
        </p:spPr>
        <p:txBody>
          <a:bodyPr/>
          <a:lstStyle>
            <a:lvl1pPr>
              <a:defRPr sz="4000"/>
            </a:lvl1pPr>
          </a:lstStyle>
          <a:p>
            <a:r>
              <a:rPr lang="zh-CN" altLang="en-US"/>
              <a:t>单击此处编辑母版标题样式</a:t>
            </a:r>
            <a:endParaRPr lang="en-US" dirty="0"/>
          </a:p>
        </p:txBody>
      </p:sp>
      <p:sp>
        <p:nvSpPr>
          <p:cNvPr id="3" name="Text Placeholder 2"/>
          <p:cNvSpPr>
            <a:spLocks noGrp="1"/>
          </p:cNvSpPr>
          <p:nvPr>
            <p:ph type="body" idx="1"/>
          </p:nvPr>
        </p:nvSpPr>
        <p:spPr>
          <a:xfrm>
            <a:off x="630238" y="1028700"/>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30238" y="1852612"/>
            <a:ext cx="3868737" cy="44338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028700"/>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1852612"/>
            <a:ext cx="3887788" cy="44338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11" name="Rectangle 32"/>
          <p:cNvSpPr>
            <a:spLocks noGrp="1" noChangeArrowheads="1"/>
          </p:cNvSpPr>
          <p:nvPr>
            <p:ph type="dt" sz="half" idx="12"/>
          </p:nvPr>
        </p:nvSpPr>
        <p:spPr bwMode="auto">
          <a:xfrm>
            <a:off x="685800" y="6400800"/>
            <a:ext cx="1905000" cy="457200"/>
          </a:xfrm>
          <a:prstGeom prst="rect">
            <a:avLst/>
          </a:prstGeom>
        </p:spPr>
        <p:txBody>
          <a:bodyPr vert="horz" wrap="none" lIns="92075" tIns="46038" rIns="92075" bIns="46038" numCol="1" anchor="ctr" anchorCtr="0" compatLnSpc="1"/>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2" name="Rectangle 34"/>
          <p:cNvSpPr>
            <a:spLocks noGrp="1" noChangeArrowheads="1"/>
          </p:cNvSpPr>
          <p:nvPr>
            <p:ph type="sldNum" sz="quarter" idx="14"/>
          </p:nvPr>
        </p:nvSpPr>
        <p:spPr bwMode="auto">
          <a:xfrm>
            <a:off x="6553200" y="6399213"/>
            <a:ext cx="1905000" cy="457200"/>
          </a:xfrm>
          <a:prstGeom prst="rect">
            <a:avLst/>
          </a:prstGeom>
        </p:spPr>
        <p:txBody>
          <a:bodyPr vert="horz" wrap="none" lIns="92075" tIns="46038" rIns="92075" bIns="46038" numCol="1" anchor="ctr" anchorCtr="0" compatLnSpc="1"/>
          <a:lstStyle/>
          <a:p>
            <a:pPr algn="r">
              <a:buNone/>
            </a:pPr>
            <a:fld id="{9A0DB2DC-4C9A-4742-B13C-FB6460FD3503}" type="slidenum">
              <a:rPr lang="zh-CN" altLang="en-US" dirty="0">
                <a:ea typeface="宋体" panose="02010600030101010101" pitchFamily="2" charset="-122"/>
              </a:rPr>
              <a:t>‹#›</a:t>
            </a:fld>
            <a:endParaRPr lang="zh-CN" altLang="en-US" dirty="0">
              <a:ea typeface="宋体" panose="02010600030101010101" pitchFamily="2" charset="-122"/>
            </a:endParaRPr>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1"/>
        </a:solidFill>
        <a:effectLst/>
      </p:bgPr>
    </p:bg>
    <p:spTree>
      <p:nvGrpSpPr>
        <p:cNvPr id="1" name=""/>
        <p:cNvGrpSpPr/>
        <p:nvPr/>
      </p:nvGrpSpPr>
      <p:grpSpPr>
        <a:xfrm>
          <a:off x="0" y="0"/>
          <a:ext cx="0" cy="0"/>
          <a:chOff x="0" y="0"/>
          <a:chExt cx="0" cy="0"/>
        </a:xfrm>
      </p:grpSpPr>
      <p:grpSp>
        <p:nvGrpSpPr>
          <p:cNvPr id="28676" name="组合 5"/>
          <p:cNvGrpSpPr/>
          <p:nvPr/>
        </p:nvGrpSpPr>
        <p:grpSpPr>
          <a:xfrm>
            <a:off x="7810500" y="152400"/>
            <a:ext cx="1219200" cy="647700"/>
            <a:chOff x="5600700" y="1943100"/>
            <a:chExt cx="1219200" cy="647700"/>
          </a:xfrm>
        </p:grpSpPr>
        <p:pic>
          <p:nvPicPr>
            <p:cNvPr id="28681" name="图片 6" descr="java 320×320.jpg"/>
            <p:cNvPicPr>
              <a:picLocks noChangeAspect="1"/>
            </p:cNvPicPr>
            <p:nvPr userDrawn="1"/>
          </p:nvPicPr>
          <p:blipFill>
            <a:blip r:embed="rId2"/>
            <a:stretch>
              <a:fillRect/>
            </a:stretch>
          </p:blipFill>
          <p:spPr>
            <a:xfrm>
              <a:off x="6172200" y="1943100"/>
              <a:ext cx="647700" cy="647700"/>
            </a:xfrm>
            <a:prstGeom prst="rect">
              <a:avLst/>
            </a:prstGeom>
            <a:noFill/>
            <a:ln w="9525">
              <a:noFill/>
            </a:ln>
          </p:spPr>
        </p:pic>
        <p:pic>
          <p:nvPicPr>
            <p:cNvPr id="28682" name="图片 7" descr="CQUT_logo  320×320.jpg"/>
            <p:cNvPicPr>
              <a:picLocks noChangeAspect="1"/>
            </p:cNvPicPr>
            <p:nvPr userDrawn="1"/>
          </p:nvPicPr>
          <p:blipFill>
            <a:blip r:embed="rId3"/>
            <a:stretch>
              <a:fillRect/>
            </a:stretch>
          </p:blipFill>
          <p:spPr>
            <a:xfrm>
              <a:off x="5600700" y="1943100"/>
              <a:ext cx="647700" cy="647700"/>
            </a:xfrm>
            <a:prstGeom prst="rect">
              <a:avLst/>
            </a:prstGeom>
            <a:noFill/>
            <a:ln w="9525">
              <a:noFill/>
            </a:ln>
          </p:spPr>
        </p:pic>
      </p:grpSp>
      <p:sp>
        <p:nvSpPr>
          <p:cNvPr id="2" name="Title 1"/>
          <p:cNvSpPr>
            <a:spLocks noGrp="1"/>
          </p:cNvSpPr>
          <p:nvPr>
            <p:ph type="title"/>
          </p:nvPr>
        </p:nvSpPr>
        <p:spPr>
          <a:xfrm>
            <a:off x="685800" y="38100"/>
            <a:ext cx="7772400" cy="895350"/>
          </a:xfrm>
        </p:spPr>
        <p:txBody>
          <a:bodyPr/>
          <a:lstStyle>
            <a:lvl1pPr>
              <a:defRPr sz="4000"/>
            </a:lvl1pPr>
          </a:lstStyle>
          <a:p>
            <a:r>
              <a:rPr lang="zh-CN" altLang="en-US"/>
              <a:t>单击此处编辑母版标题样式</a:t>
            </a:r>
            <a:endParaRPr lang="en-US" dirty="0"/>
          </a:p>
        </p:txBody>
      </p:sp>
      <p:sp>
        <p:nvSpPr>
          <p:cNvPr id="11" name="Rectangle 32"/>
          <p:cNvSpPr>
            <a:spLocks noGrp="1" noChangeArrowheads="1"/>
          </p:cNvSpPr>
          <p:nvPr>
            <p:ph type="dt" sz="half" idx="2"/>
          </p:nvPr>
        </p:nvSpPr>
        <p:spPr bwMode="auto">
          <a:xfrm>
            <a:off x="685800" y="6400800"/>
            <a:ext cx="1905000" cy="457200"/>
          </a:xfrm>
          <a:prstGeom prst="rect">
            <a:avLst/>
          </a:prstGeom>
        </p:spPr>
        <p:txBody>
          <a:bodyPr vert="horz" wrap="none" lIns="92075" tIns="46038" rIns="92075" bIns="46038" numCol="1" anchor="ctr" anchorCtr="0" compatLnSpc="1"/>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2" name="Rectangle 34"/>
          <p:cNvSpPr>
            <a:spLocks noGrp="1" noChangeArrowheads="1"/>
          </p:cNvSpPr>
          <p:nvPr>
            <p:ph type="sldNum" sz="quarter" idx="4"/>
          </p:nvPr>
        </p:nvSpPr>
        <p:spPr bwMode="auto">
          <a:xfrm>
            <a:off x="6553200" y="6399213"/>
            <a:ext cx="1905000" cy="457200"/>
          </a:xfrm>
          <a:prstGeom prst="rect">
            <a:avLst/>
          </a:prstGeom>
        </p:spPr>
        <p:txBody>
          <a:bodyPr vert="horz" wrap="none" lIns="92075" tIns="46038" rIns="92075" bIns="46038" numCol="1" anchor="ctr" anchorCtr="0" compatLnSpc="1"/>
          <a:lstStyle/>
          <a:p>
            <a:pPr algn="r">
              <a:buNone/>
            </a:pPr>
            <a:fld id="{9A0DB2DC-4C9A-4742-B13C-FB6460FD3503}" type="slidenum">
              <a:rPr lang="zh-CN" altLang="en-US" dirty="0">
                <a:ea typeface="宋体" panose="02010600030101010101" pitchFamily="2" charset="-122"/>
              </a:rPr>
              <a:t>‹#›</a:t>
            </a:fld>
            <a:endParaRPr lang="zh-CN" altLang="en-US" dirty="0">
              <a:ea typeface="宋体" panose="02010600030101010101" pitchFamily="2" charset="-122"/>
            </a:endParaRPr>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grpSp>
        <p:nvGrpSpPr>
          <p:cNvPr id="29700" name="组合 5"/>
          <p:cNvGrpSpPr/>
          <p:nvPr/>
        </p:nvGrpSpPr>
        <p:grpSpPr>
          <a:xfrm>
            <a:off x="7810500" y="152400"/>
            <a:ext cx="1219200" cy="647700"/>
            <a:chOff x="5600700" y="1943100"/>
            <a:chExt cx="1219200" cy="647700"/>
          </a:xfrm>
        </p:grpSpPr>
        <p:pic>
          <p:nvPicPr>
            <p:cNvPr id="29705" name="图片 6" descr="java 320×320.jpg"/>
            <p:cNvPicPr>
              <a:picLocks noChangeAspect="1"/>
            </p:cNvPicPr>
            <p:nvPr userDrawn="1"/>
          </p:nvPicPr>
          <p:blipFill>
            <a:blip r:embed="rId2"/>
            <a:stretch>
              <a:fillRect/>
            </a:stretch>
          </p:blipFill>
          <p:spPr>
            <a:xfrm>
              <a:off x="6172200" y="1943100"/>
              <a:ext cx="647700" cy="647700"/>
            </a:xfrm>
            <a:prstGeom prst="rect">
              <a:avLst/>
            </a:prstGeom>
            <a:noFill/>
            <a:ln w="9525">
              <a:noFill/>
            </a:ln>
          </p:spPr>
        </p:pic>
        <p:pic>
          <p:nvPicPr>
            <p:cNvPr id="29706" name="图片 7" descr="CQUT_logo  320×320.jpg"/>
            <p:cNvPicPr>
              <a:picLocks noChangeAspect="1"/>
            </p:cNvPicPr>
            <p:nvPr userDrawn="1"/>
          </p:nvPicPr>
          <p:blipFill>
            <a:blip r:embed="rId3"/>
            <a:stretch>
              <a:fillRect/>
            </a:stretch>
          </p:blipFill>
          <p:spPr>
            <a:xfrm>
              <a:off x="5600700" y="1943100"/>
              <a:ext cx="647700" cy="647700"/>
            </a:xfrm>
            <a:prstGeom prst="rect">
              <a:avLst/>
            </a:prstGeom>
            <a:noFill/>
            <a:ln w="9525">
              <a:noFill/>
            </a:ln>
          </p:spPr>
        </p:pic>
      </p:grpSp>
      <p:sp>
        <p:nvSpPr>
          <p:cNvPr id="11" name="Rectangle 32"/>
          <p:cNvSpPr>
            <a:spLocks noGrp="1" noChangeArrowheads="1"/>
          </p:cNvSpPr>
          <p:nvPr>
            <p:ph type="dt" sz="half" idx="2"/>
          </p:nvPr>
        </p:nvSpPr>
        <p:spPr bwMode="auto">
          <a:xfrm>
            <a:off x="685800" y="6400800"/>
            <a:ext cx="1905000" cy="457200"/>
          </a:xfrm>
          <a:prstGeom prst="rect">
            <a:avLst/>
          </a:prstGeom>
        </p:spPr>
        <p:txBody>
          <a:bodyPr vert="horz" wrap="none" lIns="92075" tIns="46038" rIns="92075" bIns="46038" numCol="1" anchor="ctr" anchorCtr="0" compatLnSpc="1"/>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2" name="Rectangle 34"/>
          <p:cNvSpPr>
            <a:spLocks noGrp="1" noChangeArrowheads="1"/>
          </p:cNvSpPr>
          <p:nvPr>
            <p:ph type="sldNum" sz="quarter" idx="4"/>
          </p:nvPr>
        </p:nvSpPr>
        <p:spPr bwMode="auto">
          <a:xfrm>
            <a:off x="6553200" y="6399213"/>
            <a:ext cx="1905000" cy="457200"/>
          </a:xfrm>
          <a:prstGeom prst="rect">
            <a:avLst/>
          </a:prstGeom>
        </p:spPr>
        <p:txBody>
          <a:bodyPr vert="horz" wrap="none" lIns="92075" tIns="46038" rIns="92075" bIns="46038" numCol="1" anchor="ctr" anchorCtr="0" compatLnSpc="1"/>
          <a:lstStyle/>
          <a:p>
            <a:pPr algn="r">
              <a:buNone/>
            </a:pPr>
            <a:fld id="{9A0DB2DC-4C9A-4742-B13C-FB6460FD3503}" type="slidenum">
              <a:rPr lang="zh-CN" altLang="en-US" dirty="0">
                <a:ea typeface="宋体" panose="02010600030101010101" pitchFamily="2" charset="-122"/>
              </a:rPr>
              <a:t>‹#›</a:t>
            </a:fld>
            <a:endParaRPr lang="zh-CN" altLang="en-US" dirty="0">
              <a:ea typeface="宋体" panose="02010600030101010101" pitchFamily="2" charset="-122"/>
            </a:endParaRPr>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bg>
      <p:bgPr>
        <a:solidFill>
          <a:schemeClr val="bg1"/>
        </a:solidFill>
        <a:effectLst/>
      </p:bgPr>
    </p:bg>
    <p:spTree>
      <p:nvGrpSpPr>
        <p:cNvPr id="1" name=""/>
        <p:cNvGrpSpPr/>
        <p:nvPr/>
      </p:nvGrpSpPr>
      <p:grpSpPr>
        <a:xfrm>
          <a:off x="0" y="0"/>
          <a:ext cx="0" cy="0"/>
          <a:chOff x="0" y="0"/>
          <a:chExt cx="0" cy="0"/>
        </a:xfrm>
      </p:grpSpPr>
      <p:grpSp>
        <p:nvGrpSpPr>
          <p:cNvPr id="30724" name="组合 5"/>
          <p:cNvGrpSpPr/>
          <p:nvPr/>
        </p:nvGrpSpPr>
        <p:grpSpPr>
          <a:xfrm>
            <a:off x="7810500" y="152400"/>
            <a:ext cx="1219200" cy="647700"/>
            <a:chOff x="5600700" y="1943100"/>
            <a:chExt cx="1219200" cy="647700"/>
          </a:xfrm>
        </p:grpSpPr>
        <p:pic>
          <p:nvPicPr>
            <p:cNvPr id="30729" name="图片 6" descr="java 320×320.jpg"/>
            <p:cNvPicPr>
              <a:picLocks noChangeAspect="1"/>
            </p:cNvPicPr>
            <p:nvPr userDrawn="1"/>
          </p:nvPicPr>
          <p:blipFill>
            <a:blip r:embed="rId2"/>
            <a:stretch>
              <a:fillRect/>
            </a:stretch>
          </p:blipFill>
          <p:spPr>
            <a:xfrm>
              <a:off x="6172200" y="1943100"/>
              <a:ext cx="647700" cy="647700"/>
            </a:xfrm>
            <a:prstGeom prst="rect">
              <a:avLst/>
            </a:prstGeom>
            <a:noFill/>
            <a:ln w="9525">
              <a:noFill/>
            </a:ln>
          </p:spPr>
        </p:pic>
        <p:pic>
          <p:nvPicPr>
            <p:cNvPr id="30730" name="图片 7" descr="CQUT_logo  320×320.jpg"/>
            <p:cNvPicPr>
              <a:picLocks noChangeAspect="1"/>
            </p:cNvPicPr>
            <p:nvPr userDrawn="1"/>
          </p:nvPicPr>
          <p:blipFill>
            <a:blip r:embed="rId3"/>
            <a:stretch>
              <a:fillRect/>
            </a:stretch>
          </p:blipFill>
          <p:spPr>
            <a:xfrm>
              <a:off x="5600700" y="1943100"/>
              <a:ext cx="647700" cy="647700"/>
            </a:xfrm>
            <a:prstGeom prst="rect">
              <a:avLst/>
            </a:prstGeom>
            <a:noFill/>
            <a:ln w="9525">
              <a:noFill/>
            </a:ln>
          </p:spPr>
        </p:pic>
      </p:grpSp>
      <p:sp>
        <p:nvSpPr>
          <p:cNvPr id="2" name="Title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11" name="Rectangle 32"/>
          <p:cNvSpPr>
            <a:spLocks noGrp="1" noChangeArrowheads="1"/>
          </p:cNvSpPr>
          <p:nvPr>
            <p:ph type="dt" sz="half" idx="12"/>
          </p:nvPr>
        </p:nvSpPr>
        <p:spPr bwMode="auto">
          <a:xfrm>
            <a:off x="685800" y="6400800"/>
            <a:ext cx="1905000" cy="457200"/>
          </a:xfrm>
          <a:prstGeom prst="rect">
            <a:avLst/>
          </a:prstGeom>
        </p:spPr>
        <p:txBody>
          <a:bodyPr vert="horz" wrap="none" lIns="92075" tIns="46038" rIns="92075" bIns="46038" numCol="1" anchor="ctr" anchorCtr="0" compatLnSpc="1"/>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2" name="Rectangle 34"/>
          <p:cNvSpPr>
            <a:spLocks noGrp="1" noChangeArrowheads="1"/>
          </p:cNvSpPr>
          <p:nvPr>
            <p:ph type="sldNum" sz="quarter" idx="4"/>
          </p:nvPr>
        </p:nvSpPr>
        <p:spPr bwMode="auto">
          <a:xfrm>
            <a:off x="6553200" y="6399213"/>
            <a:ext cx="1905000" cy="457200"/>
          </a:xfrm>
          <a:prstGeom prst="rect">
            <a:avLst/>
          </a:prstGeom>
        </p:spPr>
        <p:txBody>
          <a:bodyPr vert="horz" wrap="none" lIns="92075" tIns="46038" rIns="92075" bIns="46038" numCol="1" anchor="ctr" anchorCtr="0" compatLnSpc="1"/>
          <a:lstStyle/>
          <a:p>
            <a:pPr algn="r">
              <a:buNone/>
            </a:pPr>
            <a:fld id="{9A0DB2DC-4C9A-4742-B13C-FB6460FD3503}" type="slidenum">
              <a:rPr lang="zh-CN" altLang="en-US" dirty="0">
                <a:ea typeface="宋体" panose="02010600030101010101" pitchFamily="2" charset="-122"/>
              </a:rPr>
              <a:t>‹#›</a:t>
            </a:fld>
            <a:endParaRPr lang="zh-CN" altLang="en-US" dirty="0">
              <a:ea typeface="宋体" panose="02010600030101010101" pitchFamily="2" charset="-122"/>
            </a:endParaRPr>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bg>
      <p:bgPr>
        <a:solidFill>
          <a:schemeClr val="bg1"/>
        </a:solidFill>
        <a:effectLst/>
      </p:bgPr>
    </p:bg>
    <p:spTree>
      <p:nvGrpSpPr>
        <p:cNvPr id="1" name=""/>
        <p:cNvGrpSpPr/>
        <p:nvPr/>
      </p:nvGrpSpPr>
      <p:grpSpPr>
        <a:xfrm>
          <a:off x="0" y="0"/>
          <a:ext cx="0" cy="0"/>
          <a:chOff x="0" y="0"/>
          <a:chExt cx="0" cy="0"/>
        </a:xfrm>
      </p:grpSpPr>
      <p:grpSp>
        <p:nvGrpSpPr>
          <p:cNvPr id="31748" name="组合 5"/>
          <p:cNvGrpSpPr/>
          <p:nvPr/>
        </p:nvGrpSpPr>
        <p:grpSpPr>
          <a:xfrm>
            <a:off x="7810500" y="152400"/>
            <a:ext cx="1219200" cy="647700"/>
            <a:chOff x="5600700" y="1943100"/>
            <a:chExt cx="1219200" cy="647700"/>
          </a:xfrm>
        </p:grpSpPr>
        <p:pic>
          <p:nvPicPr>
            <p:cNvPr id="31753" name="图片 6" descr="java 320×320.jpg"/>
            <p:cNvPicPr>
              <a:picLocks noChangeAspect="1"/>
            </p:cNvPicPr>
            <p:nvPr userDrawn="1"/>
          </p:nvPicPr>
          <p:blipFill>
            <a:blip r:embed="rId2"/>
            <a:stretch>
              <a:fillRect/>
            </a:stretch>
          </p:blipFill>
          <p:spPr>
            <a:xfrm>
              <a:off x="6172200" y="1943100"/>
              <a:ext cx="647700" cy="647700"/>
            </a:xfrm>
            <a:prstGeom prst="rect">
              <a:avLst/>
            </a:prstGeom>
            <a:noFill/>
            <a:ln w="9525">
              <a:noFill/>
            </a:ln>
          </p:spPr>
        </p:pic>
        <p:pic>
          <p:nvPicPr>
            <p:cNvPr id="31754" name="图片 7" descr="CQUT_logo  320×320.jpg"/>
            <p:cNvPicPr>
              <a:picLocks noChangeAspect="1"/>
            </p:cNvPicPr>
            <p:nvPr userDrawn="1"/>
          </p:nvPicPr>
          <p:blipFill>
            <a:blip r:embed="rId3"/>
            <a:stretch>
              <a:fillRect/>
            </a:stretch>
          </p:blipFill>
          <p:spPr>
            <a:xfrm>
              <a:off x="5600700" y="1943100"/>
              <a:ext cx="647700" cy="647700"/>
            </a:xfrm>
            <a:prstGeom prst="rect">
              <a:avLst/>
            </a:prstGeom>
            <a:noFill/>
            <a:ln w="9525">
              <a:noFill/>
            </a:ln>
          </p:spPr>
        </p:pic>
      </p:grpSp>
      <p:sp>
        <p:nvSpPr>
          <p:cNvPr id="2" name="Title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p:cNvSpPr>
          <p:nvPr>
            <p:ph type="pic" idx="1"/>
          </p:nvPr>
        </p:nvSpPr>
        <p:spPr>
          <a:xfrm>
            <a:off x="3887788" y="987425"/>
            <a:ext cx="4629150" cy="4873625"/>
          </a:xfrm>
        </p:spPr>
        <p:txBody>
          <a:bodyPr vert="horz" wrap="square" lIns="92075" tIns="46038" rIns="92075" bIns="46038"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defRPr/>
            </a:pPr>
            <a:r>
              <a:rPr kumimoji="0" lang="zh-CN" altLang="en-US" sz="3200" b="0" i="0" u="none" strike="noStrike" kern="1200" cap="none" spc="0" normalizeH="0" baseline="0" noProof="0">
                <a:ln>
                  <a:noFill/>
                </a:ln>
                <a:solidFill>
                  <a:schemeClr val="tx1"/>
                </a:solidFill>
                <a:effectLst/>
                <a:uLnTx/>
                <a:uFillTx/>
                <a:latin typeface="+mn-lt"/>
                <a:ea typeface="+mn-ea"/>
                <a:cs typeface="+mn-cs"/>
              </a:rPr>
              <a:t>单击图标添加图片</a:t>
            </a: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11" name="Rectangle 32"/>
          <p:cNvSpPr>
            <a:spLocks noGrp="1" noChangeArrowheads="1"/>
          </p:cNvSpPr>
          <p:nvPr>
            <p:ph type="dt" sz="half" idx="12"/>
          </p:nvPr>
        </p:nvSpPr>
        <p:spPr bwMode="auto">
          <a:xfrm>
            <a:off x="685800" y="6400800"/>
            <a:ext cx="1905000" cy="457200"/>
          </a:xfrm>
          <a:prstGeom prst="rect">
            <a:avLst/>
          </a:prstGeom>
        </p:spPr>
        <p:txBody>
          <a:bodyPr vert="horz" wrap="none" lIns="92075" tIns="46038" rIns="92075" bIns="46038" numCol="1" anchor="ctr" anchorCtr="0" compatLnSpc="1"/>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2" name="Rectangle 34"/>
          <p:cNvSpPr>
            <a:spLocks noGrp="1" noChangeArrowheads="1"/>
          </p:cNvSpPr>
          <p:nvPr>
            <p:ph type="sldNum" sz="quarter" idx="4"/>
          </p:nvPr>
        </p:nvSpPr>
        <p:spPr bwMode="auto">
          <a:xfrm>
            <a:off x="6553200" y="6399213"/>
            <a:ext cx="1905000" cy="457200"/>
          </a:xfrm>
          <a:prstGeom prst="rect">
            <a:avLst/>
          </a:prstGeom>
        </p:spPr>
        <p:txBody>
          <a:bodyPr vert="horz" wrap="none" lIns="92075" tIns="46038" rIns="92075" bIns="46038" numCol="1" anchor="ctr" anchorCtr="0" compatLnSpc="1"/>
          <a:lstStyle/>
          <a:p>
            <a:pPr algn="r">
              <a:buNone/>
            </a:pPr>
            <a:fld id="{9A0DB2DC-4C9A-4742-B13C-FB6460FD3503}" type="slidenum">
              <a:rPr lang="zh-CN" altLang="en-US" dirty="0">
                <a:ea typeface="宋体" panose="02010600030101010101" pitchFamily="2" charset="-122"/>
              </a:rPr>
              <a:t>‹#›</a:t>
            </a:fld>
            <a:endParaRPr lang="zh-CN" altLang="en-US" dirty="0">
              <a:ea typeface="宋体" panose="02010600030101010101" pitchFamily="2" charset="-122"/>
            </a:endParaRPr>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2530" name="图片 5" descr="YYYYY.jpg"/>
          <p:cNvPicPr>
            <a:picLocks noChangeAspect="1"/>
          </p:cNvPicPr>
          <p:nvPr/>
        </p:nvPicPr>
        <p:blipFill>
          <a:blip r:embed="rId13"/>
          <a:stretch>
            <a:fillRect/>
          </a:stretch>
        </p:blipFill>
        <p:spPr>
          <a:xfrm>
            <a:off x="0" y="6429375"/>
            <a:ext cx="9144000" cy="428625"/>
          </a:xfrm>
          <a:prstGeom prst="rect">
            <a:avLst/>
          </a:prstGeom>
          <a:noFill/>
          <a:ln w="9525">
            <a:noFill/>
          </a:ln>
        </p:spPr>
      </p:pic>
      <p:sp>
        <p:nvSpPr>
          <p:cNvPr id="22531" name="Rectangle 30"/>
          <p:cNvSpPr>
            <a:spLocks noGrp="1"/>
          </p:cNvSpPr>
          <p:nvPr>
            <p:ph type="title"/>
          </p:nvPr>
        </p:nvSpPr>
        <p:spPr>
          <a:xfrm>
            <a:off x="685800" y="1009650"/>
            <a:ext cx="7772400" cy="2457450"/>
          </a:xfrm>
          <a:prstGeom prst="rect">
            <a:avLst/>
          </a:prstGeom>
          <a:noFill/>
          <a:ln w="9525">
            <a:noFill/>
          </a:ln>
        </p:spPr>
        <p:txBody>
          <a:bodyPr lIns="92075" tIns="46038" rIns="92075" bIns="46038" anchor="ctr" anchorCtr="0"/>
          <a:lstStyle/>
          <a:p>
            <a:pPr lvl="0"/>
            <a:r>
              <a:rPr lang="zh-CN" altLang="en-US" dirty="0"/>
              <a:t>单击此处编辑母版标题样式</a:t>
            </a:r>
            <a:endParaRPr lang="en-US" altLang="en-US" dirty="0"/>
          </a:p>
        </p:txBody>
      </p:sp>
      <p:sp>
        <p:nvSpPr>
          <p:cNvPr id="22532" name="Rectangle 31"/>
          <p:cNvSpPr>
            <a:spLocks noGrp="1"/>
          </p:cNvSpPr>
          <p:nvPr>
            <p:ph type="body" idx="1"/>
          </p:nvPr>
        </p:nvSpPr>
        <p:spPr>
          <a:xfrm>
            <a:off x="685800" y="3581400"/>
            <a:ext cx="7772400" cy="2190750"/>
          </a:xfrm>
          <a:prstGeom prst="rect">
            <a:avLst/>
          </a:prstGeom>
          <a:noFill/>
          <a:ln w="9525">
            <a:noFill/>
          </a:ln>
        </p:spPr>
        <p:txBody>
          <a:bodyPr lIns="92075" tIns="46038" rIns="92075" bIns="46038"/>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altLang="en-US" dirty="0"/>
          </a:p>
        </p:txBody>
      </p:sp>
      <p:sp>
        <p:nvSpPr>
          <p:cNvPr id="1056" name="Rectangle 32"/>
          <p:cNvSpPr>
            <a:spLocks noGrp="1" noChangeArrowheads="1"/>
          </p:cNvSpPr>
          <p:nvPr>
            <p:ph type="dt" sz="half" idx="2"/>
          </p:nvPr>
        </p:nvSpPr>
        <p:spPr bwMode="auto">
          <a:xfrm>
            <a:off x="685800" y="6400800"/>
            <a:ext cx="1905000" cy="457200"/>
          </a:xfrm>
          <a:prstGeom prst="rect">
            <a:avLst/>
          </a:prstGeom>
          <a:noFill/>
          <a:ln>
            <a:noFill/>
          </a:ln>
          <a:effectLst/>
        </p:spPr>
        <p:txBody>
          <a:bodyPr vert="horz" wrap="none" lIns="92075" tIns="46038" rIns="92075" bIns="46038" numCol="1" anchor="ctr" anchorCtr="0" compatLnSpc="1"/>
          <a:lstStyle>
            <a:lvl1pPr eaLnBrk="0" hangingPunct="0">
              <a:defRPr sz="1400">
                <a:ea typeface="宋体" panose="02010600030101010101" pitchFamily="2" charset="-122"/>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58" name="Rectangle 34"/>
          <p:cNvSpPr>
            <a:spLocks noGrp="1" noChangeArrowheads="1"/>
          </p:cNvSpPr>
          <p:nvPr>
            <p:ph type="sldNum" sz="quarter" idx="4"/>
          </p:nvPr>
        </p:nvSpPr>
        <p:spPr bwMode="auto">
          <a:xfrm>
            <a:off x="6553200" y="6399213"/>
            <a:ext cx="1905000" cy="457200"/>
          </a:xfrm>
          <a:prstGeom prst="rect">
            <a:avLst/>
          </a:prstGeom>
          <a:noFill/>
          <a:ln>
            <a:noFill/>
          </a:ln>
          <a:effectLst/>
        </p:spPr>
        <p:txBody>
          <a:bodyPr vert="horz" wrap="none" lIns="92075" tIns="46038" rIns="92075" bIns="46038" numCol="1" anchor="ctr" anchorCtr="0" compatLnSpc="1"/>
          <a:lstStyle>
            <a:lvl1pPr algn="r">
              <a:defRPr sz="1400">
                <a:ea typeface="宋体" panose="02010600030101010101" pitchFamily="2" charset="-122"/>
              </a:defRPr>
            </a:lvl1pPr>
          </a:lstStyle>
          <a:p>
            <a:pPr lvl="0">
              <a:buNone/>
            </a:pPr>
            <a:fld id="{9A0DB2DC-4C9A-4742-B13C-FB6460FD3503}" type="slidenum">
              <a:rPr lang="zh-CN" altLang="en-US" dirty="0">
                <a:latin typeface="Times New Roman" panose="02020603050405020304" pitchFamily="18" charset="0"/>
              </a:rPr>
              <a:t>‹#›</a:t>
            </a:fld>
            <a:endParaRPr lang="zh-CN" altLang="en-US" dirty="0">
              <a:latin typeface="Times New Roman" panose="02020603050405020304" pitchFamily="18" charset="0"/>
            </a:endParaRPr>
          </a:p>
        </p:txBody>
      </p:sp>
      <p:pic>
        <p:nvPicPr>
          <p:cNvPr id="22535" name="图片 7" descr="PPT新页眉 949×95.jpg"/>
          <p:cNvPicPr>
            <a:picLocks noChangeAspect="1"/>
          </p:cNvPicPr>
          <p:nvPr userDrawn="1"/>
        </p:nvPicPr>
        <p:blipFill>
          <a:blip r:embed="rId14"/>
          <a:stretch>
            <a:fillRect/>
          </a:stretch>
        </p:blipFill>
        <p:spPr>
          <a:xfrm>
            <a:off x="0" y="0"/>
            <a:ext cx="9039225" cy="904875"/>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eaLnBrk="0" fontAlgn="base" hangingPunct="0">
        <a:spcBef>
          <a:spcPct val="0"/>
        </a:spcBef>
        <a:spcAft>
          <a:spcPct val="0"/>
        </a:spcAft>
        <a:defRPr sz="4800" b="1" kern="1200">
          <a:solidFill>
            <a:schemeClr val="tx2"/>
          </a:solidFill>
          <a:latin typeface="+mj-lt"/>
          <a:ea typeface="+mj-ea"/>
          <a:cs typeface="+mj-cs"/>
        </a:defRPr>
      </a:lvl1pPr>
      <a:lvl2pPr algn="ctr" rtl="0" eaLnBrk="0" fontAlgn="base" hangingPunct="0">
        <a:spcBef>
          <a:spcPct val="0"/>
        </a:spcBef>
        <a:spcAft>
          <a:spcPct val="0"/>
        </a:spcAft>
        <a:defRPr sz="4800" b="1">
          <a:solidFill>
            <a:schemeClr val="tx2"/>
          </a:solidFill>
          <a:latin typeface="Times New Roman" panose="02020603050405020304" pitchFamily="18" charset="0"/>
        </a:defRPr>
      </a:lvl2pPr>
      <a:lvl3pPr algn="ctr" rtl="0" eaLnBrk="0" fontAlgn="base" hangingPunct="0">
        <a:spcBef>
          <a:spcPct val="0"/>
        </a:spcBef>
        <a:spcAft>
          <a:spcPct val="0"/>
        </a:spcAft>
        <a:defRPr sz="4800" b="1">
          <a:solidFill>
            <a:schemeClr val="tx2"/>
          </a:solidFill>
          <a:latin typeface="Times New Roman" panose="02020603050405020304" pitchFamily="18" charset="0"/>
        </a:defRPr>
      </a:lvl3pPr>
      <a:lvl4pPr algn="ctr" rtl="0" eaLnBrk="0" fontAlgn="base" hangingPunct="0">
        <a:spcBef>
          <a:spcPct val="0"/>
        </a:spcBef>
        <a:spcAft>
          <a:spcPct val="0"/>
        </a:spcAft>
        <a:defRPr sz="4800" b="1">
          <a:solidFill>
            <a:schemeClr val="tx2"/>
          </a:solidFill>
          <a:latin typeface="Times New Roman" panose="02020603050405020304" pitchFamily="18" charset="0"/>
        </a:defRPr>
      </a:lvl4pPr>
      <a:lvl5pPr algn="ctr" rtl="0" eaLnBrk="0" fontAlgn="base" hangingPunct="0">
        <a:spcBef>
          <a:spcPct val="0"/>
        </a:spcBef>
        <a:spcAft>
          <a:spcPct val="0"/>
        </a:spcAft>
        <a:defRPr sz="4800" b="1">
          <a:solidFill>
            <a:schemeClr val="tx2"/>
          </a:solidFill>
          <a:latin typeface="Times New Roman" panose="02020603050405020304" pitchFamily="18" charset="0"/>
        </a:defRPr>
      </a:lvl5pPr>
      <a:lvl6pPr marL="457200" algn="ctr" rtl="0" eaLnBrk="1" fontAlgn="base" hangingPunct="1">
        <a:spcBef>
          <a:spcPct val="0"/>
        </a:spcBef>
        <a:spcAft>
          <a:spcPct val="0"/>
        </a:spcAft>
        <a:defRPr sz="4400">
          <a:solidFill>
            <a:schemeClr val="tx2"/>
          </a:solidFill>
          <a:latin typeface="Times New Roman" panose="02020603050405020304" pitchFamily="18" charset="0"/>
        </a:defRPr>
      </a:lvl6pPr>
      <a:lvl7pPr marL="914400" algn="ctr" rtl="0" eaLnBrk="1" fontAlgn="base" hangingPunct="1">
        <a:spcBef>
          <a:spcPct val="0"/>
        </a:spcBef>
        <a:spcAft>
          <a:spcPct val="0"/>
        </a:spcAft>
        <a:defRPr sz="4400">
          <a:solidFill>
            <a:schemeClr val="tx2"/>
          </a:solidFill>
          <a:latin typeface="Times New Roman" panose="02020603050405020304" pitchFamily="18" charset="0"/>
        </a:defRPr>
      </a:lvl7pPr>
      <a:lvl8pPr marL="1371600" algn="ctr" rtl="0" eaLnBrk="1" fontAlgn="base" hangingPunct="1">
        <a:spcBef>
          <a:spcPct val="0"/>
        </a:spcBef>
        <a:spcAft>
          <a:spcPct val="0"/>
        </a:spcAft>
        <a:defRPr sz="4400">
          <a:solidFill>
            <a:schemeClr val="tx2"/>
          </a:solidFill>
          <a:latin typeface="Times New Roman" panose="02020603050405020304" pitchFamily="18" charset="0"/>
        </a:defRPr>
      </a:lvl8pPr>
      <a:lvl9pPr marL="1828800" algn="ctr" rtl="0" eaLnBrk="1" fontAlgn="base" hangingPunct="1">
        <a:spcBef>
          <a:spcPct val="0"/>
        </a:spcBef>
        <a:spcAft>
          <a:spcPct val="0"/>
        </a:spcAft>
        <a:defRPr sz="4400">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Font typeface="Wingdings" panose="05000000000000000000" pitchFamily="2" charset="2"/>
        <a:buChar char="Ø"/>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Wingdings" panose="05000000000000000000" pitchFamily="2" charset="2"/>
        <a:buChar char="l"/>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hyperlink" Target="winword%20TestMortgageClass.java" TargetMode="External"/><Relationship Id="rId1" Type="http://schemas.openxmlformats.org/officeDocument/2006/relationships/slideLayout" Target="../slideLayouts/slideLayout2.xml"/><Relationship Id="rId4" Type="http://schemas.openxmlformats.org/officeDocument/2006/relationships/image" Target="../media/image10.e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hyperlink" Target="winword%20TestMortgageClass.java" TargetMode="External"/><Relationship Id="rId1" Type="http://schemas.openxmlformats.org/officeDocument/2006/relationships/slideLayout" Target="../slideLayouts/slideLayout2.xml"/><Relationship Id="rId6" Type="http://schemas.openxmlformats.org/officeDocument/2006/relationships/image" Target="../media/image12.wmf"/><Relationship Id="rId5" Type="http://schemas.openxmlformats.org/officeDocument/2006/relationships/oleObject" Target="../embeddings/oleObject7.bin"/><Relationship Id="rId4" Type="http://schemas.openxmlformats.org/officeDocument/2006/relationships/image" Target="../media/image11.emf"/></Relationships>
</file>

<file path=ppt/slides/_rels/slide12.xml.rels><?xml version="1.0" encoding="UTF-8" standalone="yes"?>
<Relationships xmlns="http://schemas.openxmlformats.org/package/2006/relationships"><Relationship Id="rId8" Type="http://schemas.openxmlformats.org/officeDocument/2006/relationships/hyperlink" Target="http://www.cs.armstrong.edu/liang/intro10e/html/TestCourse.html" TargetMode="External"/><Relationship Id="rId3" Type="http://schemas.openxmlformats.org/officeDocument/2006/relationships/hyperlink" Target="html/TestCourse.html" TargetMode="External"/><Relationship Id="rId7" Type="http://schemas.openxmlformats.org/officeDocument/2006/relationships/image" Target="../media/image13.wmf"/><Relationship Id="rId2" Type="http://schemas.openxmlformats.org/officeDocument/2006/relationships/hyperlink" Target="winword%20TestMortgageClass.java" TargetMode="External"/><Relationship Id="rId1" Type="http://schemas.openxmlformats.org/officeDocument/2006/relationships/slideLayout" Target="../slideLayouts/slideLayout2.xml"/><Relationship Id="rId6" Type="http://schemas.openxmlformats.org/officeDocument/2006/relationships/oleObject" Target="../embeddings/oleObject8.bin"/><Relationship Id="rId5" Type="http://schemas.openxmlformats.org/officeDocument/2006/relationships/hyperlink" Target="html/Course.html" TargetMode="External"/><Relationship Id="rId4" Type="http://schemas.openxmlformats.org/officeDocument/2006/relationships/hyperlink" Target="html/TestCourse.bat" TargetMode="External"/><Relationship Id="rId9" Type="http://schemas.openxmlformats.org/officeDocument/2006/relationships/hyperlink" Target="http://www.cs.armstrong.edu/liang/intro10e/html/Course.html"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ml/TestStackOfIntegers.bat" TargetMode="External"/><Relationship Id="rId7" Type="http://schemas.openxmlformats.org/officeDocument/2006/relationships/hyperlink" Target="http://www.cs.armstrong.edu/liang/intro10e/html/TestStackOfIntegers.html" TargetMode="External"/><Relationship Id="rId2" Type="http://schemas.openxmlformats.org/officeDocument/2006/relationships/hyperlink" Target="winword%20TestRationalClass.java" TargetMode="External"/><Relationship Id="rId1" Type="http://schemas.openxmlformats.org/officeDocument/2006/relationships/slideLayout" Target="../slideLayouts/slideLayout2.xml"/><Relationship Id="rId6" Type="http://schemas.openxmlformats.org/officeDocument/2006/relationships/image" Target="../media/image14.wmf"/><Relationship Id="rId5" Type="http://schemas.openxmlformats.org/officeDocument/2006/relationships/oleObject" Target="../embeddings/oleObject9.bin"/><Relationship Id="rId4" Type="http://schemas.openxmlformats.org/officeDocument/2006/relationships/hyperlink" Target="html/TestStackOfIntegers.html"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winword%20TestRationalClass.java"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ml/StackOfIntegers.html" TargetMode="External"/><Relationship Id="rId2" Type="http://schemas.openxmlformats.org/officeDocument/2006/relationships/hyperlink" Target="winword%20TestRationalClass.java" TargetMode="Externa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hyperlink" Target="http://www.cs.armstrong.edu/liang/intro10e/html/StackOfIntegers.html"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oleObject" Target="../embeddings/oleObject10.bin"/><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oleObject" Target="../embeddings/oleObject11.bin"/><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winword%20TestMortgageClass.java"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winword%20TestMortgageClass.java"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ml/LargeFactorial.html" TargetMode="External"/><Relationship Id="rId2" Type="http://schemas.openxmlformats.org/officeDocument/2006/relationships/hyperlink" Target="winword%20TestMortgageClass.java" TargetMode="External"/><Relationship Id="rId1" Type="http://schemas.openxmlformats.org/officeDocument/2006/relationships/slideLayout" Target="../slideLayouts/slideLayout2.xml"/><Relationship Id="rId5" Type="http://schemas.openxmlformats.org/officeDocument/2006/relationships/hyperlink" Target="http://www.cs.armstrong.edu/liang/intro10e/html/LargeFactorial.html" TargetMode="External"/><Relationship Id="rId4" Type="http://schemas.openxmlformats.org/officeDocument/2006/relationships/hyperlink" Target="html/LargeFactorial.bat"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hyperlink" Target="winword%20TestMortgageClass.java" TargetMode="External"/><Relationship Id="rId1" Type="http://schemas.openxmlformats.org/officeDocument/2006/relationships/slideLayout" Target="../slideLayouts/slideLayout2.xml"/><Relationship Id="rId4" Type="http://schemas.openxmlformats.org/officeDocument/2006/relationships/image" Target="../media/image5.w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oleObject" Target="../embeddings/oleObject12.bin"/><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oleObject" Target="../embeddings/oleObject13.bin"/><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oleObject" Target="../embeddings/oleObject14.bin"/><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oleObject" Target="../embeddings/oleObject15.bin"/><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oleObject" Target="../embeddings/oleObject16.bin"/><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oleObject" Target="../embeddings/oleObject17.bin"/><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oleObject" Target="../embeddings/oleObject18.bin"/><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hyperlink" Target="http://www.cs.armstrong.edu/liang/intro10e/html/TestLoanClass.html" TargetMode="External"/><Relationship Id="rId3" Type="http://schemas.openxmlformats.org/officeDocument/2006/relationships/hyperlink" Target="html/TestLoanClass.html" TargetMode="External"/><Relationship Id="rId7" Type="http://schemas.openxmlformats.org/officeDocument/2006/relationships/image" Target="../media/image6.wmf"/><Relationship Id="rId2" Type="http://schemas.openxmlformats.org/officeDocument/2006/relationships/hyperlink" Target="winword%20TestMortgageClass.java" TargetMode="External"/><Relationship Id="rId1" Type="http://schemas.openxmlformats.org/officeDocument/2006/relationships/slideLayout" Target="../slideLayouts/slideLayout2.xml"/><Relationship Id="rId6" Type="http://schemas.openxmlformats.org/officeDocument/2006/relationships/oleObject" Target="../embeddings/oleObject2.bin"/><Relationship Id="rId5" Type="http://schemas.openxmlformats.org/officeDocument/2006/relationships/hyperlink" Target="html/Loan.html" TargetMode="External"/><Relationship Id="rId4" Type="http://schemas.openxmlformats.org/officeDocument/2006/relationships/hyperlink" Target="html/TestLoanClass.bat" TargetMode="External"/><Relationship Id="rId9" Type="http://schemas.openxmlformats.org/officeDocument/2006/relationships/hyperlink" Target="http://www.cs.armstrong.edu/liang/intro10e/html/Loan.html" TargetMode="Externa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oleObject" Target="../embeddings/oleObject19.bin"/><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oleObject" Target="../embeddings/oleObject20.bin"/><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winword%20TestMortgageClass.java"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oleObject" Target="../embeddings/oleObject21.bin"/><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hyperlink" Target="html/PalindromeIgnoreNonAlphanumeric.bat" TargetMode="External"/><Relationship Id="rId2" Type="http://schemas.openxmlformats.org/officeDocument/2006/relationships/hyperlink" Target="html/PalindromIgnoreNonAlphanumeric.html" TargetMode="External"/><Relationship Id="rId1" Type="http://schemas.openxmlformats.org/officeDocument/2006/relationships/slideLayout" Target="../slideLayouts/slideLayout2.xml"/><Relationship Id="rId4" Type="http://schemas.openxmlformats.org/officeDocument/2006/relationships/hyperlink" Target="http://www.cs.armstrong.edu/liang/intro10e/html/PalindromeIgnoreNonAlphanumeric.html" TargetMode="Externa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oleObject" Target="../embeddings/oleObject22.bin"/><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1.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hyperlink" Target="http://www.cs.armstrong.edu/liang/intro10e/html/BMI.html" TargetMode="External"/><Relationship Id="rId3" Type="http://schemas.openxmlformats.org/officeDocument/2006/relationships/hyperlink" Target="html/UseBMIClass.html" TargetMode="External"/><Relationship Id="rId7" Type="http://schemas.openxmlformats.org/officeDocument/2006/relationships/image" Target="../media/image7.wmf"/><Relationship Id="rId2" Type="http://schemas.openxmlformats.org/officeDocument/2006/relationships/hyperlink" Target="winword%20TestMortgageClass.java" TargetMode="External"/><Relationship Id="rId1" Type="http://schemas.openxmlformats.org/officeDocument/2006/relationships/slideLayout" Target="../slideLayouts/slideLayout2.xml"/><Relationship Id="rId6" Type="http://schemas.openxmlformats.org/officeDocument/2006/relationships/oleObject" Target="../embeddings/oleObject3.bin"/><Relationship Id="rId5" Type="http://schemas.openxmlformats.org/officeDocument/2006/relationships/hyperlink" Target="html/BMI.html" TargetMode="External"/><Relationship Id="rId4" Type="http://schemas.openxmlformats.org/officeDocument/2006/relationships/hyperlink" Target="html/UseBMIClass.bat" TargetMode="External"/><Relationship Id="rId9" Type="http://schemas.openxmlformats.org/officeDocument/2006/relationships/hyperlink" Target="http://www.cs.armstrong.edu/liang/intro10e/html/UseBMIClass.html"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winword%20TestCircle.java"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oleObject" Target="../embeddings/oleObject4.bin"/><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4"/>
          <p:cNvSpPr>
            <a:spLocks noGrp="1" noChangeArrowheads="1"/>
          </p:cNvSpPr>
          <p:nvPr>
            <p:ph type="ctrTitle" sz="quarter"/>
          </p:nvPr>
        </p:nvSpPr>
        <p:spPr/>
        <p:txBody>
          <a:bodyPr vert="horz" wrap="square" lIns="92075" tIns="46038" rIns="92075" bIns="46038" numCol="1" anchor="ctr" anchorCtr="1" compatLnSpc="1"/>
          <a:lstStyle/>
          <a:p>
            <a:pPr eaLnBrk="1" hangingPunct="1">
              <a:buClrTx/>
              <a:buSzTx/>
              <a:buFontTx/>
            </a:pPr>
            <a:r>
              <a:rPr lang="zh-CN" altLang="en-US" kern="1200" dirty="0">
                <a:effectLst>
                  <a:outerShdw blurRad="38100" dist="38100" dir="2700000">
                    <a:srgbClr val="C0C0C0"/>
                  </a:outerShdw>
                </a:effectLst>
                <a:latin typeface="+mj-lt"/>
                <a:ea typeface="宋体" panose="02010600030101010101" pitchFamily="2" charset="-122"/>
                <a:cs typeface="+mj-cs"/>
              </a:rPr>
              <a:t>第</a:t>
            </a:r>
            <a:r>
              <a:rPr lang="en-US" altLang="en-US" kern="1200" dirty="0">
                <a:effectLst>
                  <a:outerShdw blurRad="38100" dist="38100" dir="2700000">
                    <a:srgbClr val="C0C0C0"/>
                  </a:outerShdw>
                </a:effectLst>
                <a:latin typeface="+mj-lt"/>
                <a:ea typeface="+mj-ea"/>
                <a:cs typeface="+mj-cs"/>
              </a:rPr>
              <a:t>10</a:t>
            </a:r>
            <a:r>
              <a:rPr lang="en-US" altLang="zh-CN" kern="1200" dirty="0">
                <a:effectLst>
                  <a:outerShdw blurRad="38100" dist="38100" dir="2700000">
                    <a:srgbClr val="C0C0C0"/>
                  </a:outerShdw>
                </a:effectLst>
                <a:latin typeface="+mj-lt"/>
                <a:ea typeface="宋体" panose="02010600030101010101" pitchFamily="2" charset="-122"/>
                <a:cs typeface="+mj-cs"/>
              </a:rPr>
              <a:t>章 </a:t>
            </a:r>
            <a:r>
              <a:rPr lang="zh-CN" altLang="en-US" kern="1200" dirty="0">
                <a:effectLst>
                  <a:outerShdw blurRad="38100" dist="38100" dir="2700000">
                    <a:srgbClr val="C0C0C0"/>
                  </a:outerShdw>
                </a:effectLst>
                <a:latin typeface="+mj-lt"/>
                <a:ea typeface="宋体" panose="02010600030101010101" pitchFamily="2" charset="-122"/>
                <a:cs typeface="+mj-cs"/>
              </a:rPr>
              <a:t>面向对象思考</a:t>
            </a:r>
            <a:endParaRPr lang="en-US" altLang="en-US" kern="1200" dirty="0">
              <a:effectLst>
                <a:outerShdw blurRad="38100" dist="38100" dir="2700000">
                  <a:srgbClr val="C0C0C0"/>
                </a:outerShdw>
              </a:effectLst>
              <a:latin typeface="+mj-lt"/>
              <a:ea typeface="+mj-ea"/>
              <a:cs typeface="+mj-cs"/>
            </a:endParaRPr>
          </a:p>
        </p:txBody>
      </p:sp>
      <p:sp>
        <p:nvSpPr>
          <p:cNvPr id="34820" name="Slide Number Placeholder 4"/>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1</a:t>
            </a:fld>
            <a:endParaRPr lang="en-US" altLang="en-US" sz="1400" dirty="0">
              <a:ea typeface="宋体" panose="02010600030101010101" pitchFamily="2" charset="-122"/>
            </a:endParaRPr>
          </a:p>
        </p:txBody>
      </p:sp>
      <p:sp>
        <p:nvSpPr>
          <p:cNvPr id="34821" name="Rectangle 10"/>
          <p:cNvSpPr/>
          <p:nvPr/>
        </p:nvSpPr>
        <p:spPr>
          <a:xfrm>
            <a:off x="2090738" y="2195513"/>
            <a:ext cx="9144000" cy="0"/>
          </a:xfrm>
          <a:prstGeom prst="rect">
            <a:avLst/>
          </a:prstGeom>
          <a:noFill/>
          <a:ln w="12700">
            <a:noFill/>
          </a:ln>
        </p:spPr>
        <p:txBody>
          <a:bodyPr>
            <a:spAutoFit/>
          </a:bodyPr>
          <a:lstStyle/>
          <a:p>
            <a:endParaRPr lang="en-US" altLang="en-US" dirty="0">
              <a:latin typeface="Times New Roman" panose="02020603050405020304" pitchFamily="18" charset="0"/>
            </a:endParaRPr>
          </a:p>
        </p:txBody>
      </p:sp>
      <p:sp>
        <p:nvSpPr>
          <p:cNvPr id="34822" name="Rectangle 12"/>
          <p:cNvSpPr/>
          <p:nvPr/>
        </p:nvSpPr>
        <p:spPr>
          <a:xfrm>
            <a:off x="2090738" y="1762125"/>
            <a:ext cx="9144000" cy="0"/>
          </a:xfrm>
          <a:prstGeom prst="rect">
            <a:avLst/>
          </a:prstGeom>
          <a:noFill/>
          <a:ln w="12700">
            <a:noFill/>
          </a:ln>
        </p:spPr>
        <p:txBody>
          <a:bodyPr>
            <a:spAutoFit/>
          </a:bodyPr>
          <a:lstStyle/>
          <a:p>
            <a:endParaRPr lang="en-US" altLang="en-US" dirty="0">
              <a:latin typeface="Times New Roman" panose="02020603050405020304" pitchFamily="18" charset="0"/>
            </a:endParaRPr>
          </a:p>
        </p:txBody>
      </p:sp>
      <p:sp>
        <p:nvSpPr>
          <p:cNvPr id="34823" name="Rectangle 14"/>
          <p:cNvSpPr/>
          <p:nvPr/>
        </p:nvSpPr>
        <p:spPr>
          <a:xfrm>
            <a:off x="2090738" y="1762125"/>
            <a:ext cx="9144000" cy="0"/>
          </a:xfrm>
          <a:prstGeom prst="rect">
            <a:avLst/>
          </a:prstGeom>
          <a:noFill/>
          <a:ln w="12700">
            <a:noFill/>
          </a:ln>
        </p:spPr>
        <p:txBody>
          <a:bodyPr>
            <a:spAutoFit/>
          </a:bodyPr>
          <a:lstStyle/>
          <a:p>
            <a:endParaRPr lang="en-US" altLang="en-US" dirty="0">
              <a:latin typeface="Times New Roman" panose="02020603050405020304" pitchFamily="18" charset="0"/>
            </a:endParaRPr>
          </a:p>
        </p:txBody>
      </p:sp>
      <p:sp>
        <p:nvSpPr>
          <p:cNvPr id="34824" name="Rectangle 16"/>
          <p:cNvSpPr/>
          <p:nvPr/>
        </p:nvSpPr>
        <p:spPr>
          <a:xfrm>
            <a:off x="0" y="1951038"/>
            <a:ext cx="9144000" cy="0"/>
          </a:xfrm>
          <a:prstGeom prst="rect">
            <a:avLst/>
          </a:prstGeom>
          <a:noFill/>
          <a:ln w="12700">
            <a:noFill/>
          </a:ln>
        </p:spPr>
        <p:txBody>
          <a:bodyPr wrap="none" anchor="ctr" anchorCtr="0">
            <a:spAutoFit/>
          </a:bodyPr>
          <a:lstStyle/>
          <a:p>
            <a:endParaRPr lang="en-US" altLang="en-US" dirty="0">
              <a:latin typeface="Times New Roman" panose="02020603050405020304" pitchFamily="18" charset="0"/>
            </a:endParaRPr>
          </a:p>
        </p:txBody>
      </p:sp>
      <p:sp>
        <p:nvSpPr>
          <p:cNvPr id="3" name="副标题 2">
            <a:extLst>
              <a:ext uri="{FF2B5EF4-FFF2-40B4-BE49-F238E27FC236}">
                <a16:creationId xmlns:a16="http://schemas.microsoft.com/office/drawing/2014/main" id="{11BA8959-10FE-D0B2-06DC-0F80331852C9}"/>
              </a:ext>
            </a:extLst>
          </p:cNvPr>
          <p:cNvSpPr>
            <a:spLocks noGrp="1"/>
          </p:cNvSpPr>
          <p:nvPr>
            <p:ph type="subTitle" sz="quarter" idx="1"/>
          </p:nvPr>
        </p:nvSpPr>
        <p:spPr/>
        <p:txBody>
          <a:bodyPr/>
          <a:lstStyle/>
          <a:p>
            <a:endParaRPr lang="LID4096"/>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3" name="Rectangle 2"/>
          <p:cNvSpPr>
            <a:spLocks noGrp="1"/>
          </p:cNvSpPr>
          <p:nvPr>
            <p:ph type="title"/>
          </p:nvPr>
        </p:nvSpPr>
        <p:spPr>
          <a:xfrm>
            <a:off x="0" y="152400"/>
            <a:ext cx="8915400" cy="838200"/>
          </a:xfrm>
        </p:spPr>
        <p:txBody>
          <a:bodyPr vert="horz" wrap="square" lIns="92075" tIns="46038" rIns="92075" bIns="46038" anchor="ctr" anchorCtr="0"/>
          <a:lstStyle/>
          <a:p>
            <a:pPr eaLnBrk="1" hangingPunct="1">
              <a:buNone/>
            </a:pPr>
            <a:r>
              <a:rPr lang="en-US" altLang="zh-CN" kern="1200" dirty="0">
                <a:latin typeface="Courier New" panose="02070309020205020404" pitchFamily="49" charset="0"/>
                <a:ea typeface="宋体" panose="02010600030101010101" pitchFamily="2" charset="-122"/>
                <a:cs typeface="+mj-cs"/>
              </a:rPr>
              <a:t>同类</a:t>
            </a:r>
            <a:r>
              <a:rPr lang="zh-CN" altLang="en-US" kern="1200" dirty="0">
                <a:latin typeface="Courier New" panose="02070309020205020404" pitchFamily="49" charset="0"/>
                <a:ea typeface="宋体" panose="02010600030101010101" pitchFamily="2" charset="-122"/>
                <a:cs typeface="+mj-cs"/>
              </a:rPr>
              <a:t>中的聚集</a:t>
            </a:r>
            <a:endParaRPr lang="en-US" altLang="en-US" kern="1200" dirty="0">
              <a:latin typeface="Courier New" panose="02070309020205020404" pitchFamily="49" charset="0"/>
              <a:ea typeface="宋体" panose="02010600030101010101" pitchFamily="2" charset="-122"/>
              <a:cs typeface="+mj-cs"/>
              <a:hlinkClick r:id="rId2" action="ppaction://program"/>
            </a:endParaRPr>
          </a:p>
        </p:txBody>
      </p:sp>
      <p:sp>
        <p:nvSpPr>
          <p:cNvPr id="5124" name="Rectangle 3"/>
          <p:cNvSpPr>
            <a:spLocks noGrp="1"/>
          </p:cNvSpPr>
          <p:nvPr>
            <p:ph idx="1"/>
          </p:nvPr>
        </p:nvSpPr>
        <p:spPr>
          <a:xfrm>
            <a:off x="155575" y="1047750"/>
            <a:ext cx="8763000" cy="1219200"/>
          </a:xfrm>
        </p:spPr>
        <p:txBody>
          <a:bodyPr vert="horz" wrap="square" lIns="92075" tIns="46038" rIns="92075" bIns="46038" anchor="t" anchorCtr="0"/>
          <a:lstStyle/>
          <a:p>
            <a:pPr marL="0" indent="0" defTabSz="914400" eaLnBrk="1" hangingPunct="1">
              <a:lnSpc>
                <a:spcPct val="120000"/>
              </a:lnSpc>
              <a:buSzPct val="75000"/>
              <a:buFont typeface="Monotype Sorts" pitchFamily="2" charset="2"/>
              <a:buNone/>
              <a:tabLst>
                <a:tab pos="0" algn="l"/>
              </a:tabLst>
            </a:pPr>
            <a:r>
              <a:rPr lang="en-US" altLang="zh-CN" sz="2800" kern="1200" dirty="0">
                <a:latin typeface="+mn-lt"/>
                <a:ea typeface="宋体" panose="02010600030101010101" pitchFamily="2" charset="-122"/>
                <a:cs typeface="+mn-cs"/>
              </a:rPr>
              <a:t>聚集</a:t>
            </a:r>
            <a:r>
              <a:rPr lang="zh-CN" altLang="en-US" sz="2800" kern="1200" dirty="0">
                <a:latin typeface="+mn-lt"/>
                <a:ea typeface="宋体" panose="02010600030101010101" pitchFamily="2" charset="-122"/>
                <a:cs typeface="+mn-cs"/>
              </a:rPr>
              <a:t>可以存在于同一类的对象间，例如，</a:t>
            </a:r>
            <a:r>
              <a:rPr lang="en-US" altLang="zh-CN" sz="2800" kern="1200" dirty="0">
                <a:latin typeface="+mn-lt"/>
                <a:ea typeface="宋体" panose="02010600030101010101" pitchFamily="2" charset="-122"/>
                <a:cs typeface="+mn-cs"/>
              </a:rPr>
              <a:t>person</a:t>
            </a:r>
            <a:r>
              <a:rPr lang="zh-CN" altLang="en-US" sz="2800" kern="1200" dirty="0">
                <a:latin typeface="+mn-lt"/>
                <a:ea typeface="宋体" panose="02010600030101010101" pitchFamily="2" charset="-122"/>
                <a:cs typeface="+mn-cs"/>
              </a:rPr>
              <a:t>类有一个该类的</a:t>
            </a:r>
            <a:r>
              <a:rPr lang="en-US" altLang="en-US" sz="2800" kern="1200" dirty="0">
                <a:latin typeface="+mn-lt"/>
                <a:ea typeface="+mn-ea"/>
                <a:cs typeface="+mn-cs"/>
              </a:rPr>
              <a:t>supervisor</a:t>
            </a:r>
            <a:r>
              <a:rPr lang="zh-CN" altLang="en-US" sz="2800" kern="1200" dirty="0">
                <a:latin typeface="+mn-lt"/>
                <a:ea typeface="宋体" panose="02010600030101010101" pitchFamily="2" charset="-122"/>
                <a:cs typeface="+mn-cs"/>
              </a:rPr>
              <a:t> 成员。</a:t>
            </a:r>
            <a:endParaRPr lang="en-US" altLang="en-US" sz="2800" kern="1200" dirty="0">
              <a:latin typeface="+mn-lt"/>
              <a:ea typeface="+mn-ea"/>
              <a:cs typeface="+mn-cs"/>
            </a:endParaRPr>
          </a:p>
        </p:txBody>
      </p:sp>
      <p:sp>
        <p:nvSpPr>
          <p:cNvPr id="5125" name="Slide Number Placeholder 4"/>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10</a:t>
            </a:fld>
            <a:endParaRPr lang="en-US" altLang="en-US" sz="1400" dirty="0">
              <a:ea typeface="宋体" panose="02010600030101010101" pitchFamily="2" charset="-122"/>
            </a:endParaRPr>
          </a:p>
        </p:txBody>
      </p:sp>
      <p:sp>
        <p:nvSpPr>
          <p:cNvPr id="5126" name="Rectangle 4"/>
          <p:cNvSpPr/>
          <p:nvPr/>
        </p:nvSpPr>
        <p:spPr>
          <a:xfrm>
            <a:off x="1905000" y="2590800"/>
            <a:ext cx="9144000" cy="0"/>
          </a:xfrm>
          <a:prstGeom prst="rect">
            <a:avLst/>
          </a:prstGeom>
          <a:noFill/>
          <a:ln w="12700">
            <a:noFill/>
          </a:ln>
        </p:spPr>
        <p:txBody>
          <a:bodyPr>
            <a:spAutoFit/>
          </a:bodyPr>
          <a:lstStyle/>
          <a:p>
            <a:endParaRPr lang="en-US" altLang="en-US" dirty="0">
              <a:latin typeface="Times New Roman" panose="02020603050405020304" pitchFamily="18" charset="0"/>
            </a:endParaRPr>
          </a:p>
        </p:txBody>
      </p:sp>
      <p:sp>
        <p:nvSpPr>
          <p:cNvPr id="5127" name="Rectangle 5"/>
          <p:cNvSpPr/>
          <p:nvPr/>
        </p:nvSpPr>
        <p:spPr>
          <a:xfrm>
            <a:off x="1905000" y="2628900"/>
            <a:ext cx="9144000" cy="0"/>
          </a:xfrm>
          <a:prstGeom prst="rect">
            <a:avLst/>
          </a:prstGeom>
          <a:noFill/>
          <a:ln w="12700">
            <a:noFill/>
          </a:ln>
        </p:spPr>
        <p:txBody>
          <a:bodyPr>
            <a:spAutoFit/>
          </a:bodyPr>
          <a:lstStyle/>
          <a:p>
            <a:endParaRPr lang="en-US" altLang="en-US" dirty="0">
              <a:latin typeface="Times New Roman" panose="02020603050405020304" pitchFamily="18" charset="0"/>
            </a:endParaRPr>
          </a:p>
        </p:txBody>
      </p:sp>
      <p:sp>
        <p:nvSpPr>
          <p:cNvPr id="5128" name="Rectangle 6"/>
          <p:cNvSpPr/>
          <p:nvPr/>
        </p:nvSpPr>
        <p:spPr>
          <a:xfrm>
            <a:off x="1905000" y="2590800"/>
            <a:ext cx="9144000" cy="0"/>
          </a:xfrm>
          <a:prstGeom prst="rect">
            <a:avLst/>
          </a:prstGeom>
          <a:noFill/>
          <a:ln w="12700">
            <a:noFill/>
          </a:ln>
        </p:spPr>
        <p:txBody>
          <a:bodyPr>
            <a:spAutoFit/>
          </a:bodyPr>
          <a:lstStyle/>
          <a:p>
            <a:endParaRPr lang="en-US" altLang="en-US" dirty="0">
              <a:latin typeface="Times New Roman" panose="02020603050405020304" pitchFamily="18" charset="0"/>
            </a:endParaRPr>
          </a:p>
        </p:txBody>
      </p:sp>
      <p:sp>
        <p:nvSpPr>
          <p:cNvPr id="5129" name="Rectangle 7"/>
          <p:cNvSpPr/>
          <p:nvPr/>
        </p:nvSpPr>
        <p:spPr>
          <a:xfrm>
            <a:off x="1905000" y="2590800"/>
            <a:ext cx="9144000" cy="0"/>
          </a:xfrm>
          <a:prstGeom prst="rect">
            <a:avLst/>
          </a:prstGeom>
          <a:noFill/>
          <a:ln w="12700">
            <a:noFill/>
          </a:ln>
        </p:spPr>
        <p:txBody>
          <a:bodyPr>
            <a:spAutoFit/>
          </a:bodyPr>
          <a:lstStyle/>
          <a:p>
            <a:endParaRPr lang="en-US" altLang="en-US" dirty="0">
              <a:latin typeface="Times New Roman" panose="02020603050405020304" pitchFamily="18" charset="0"/>
            </a:endParaRPr>
          </a:p>
        </p:txBody>
      </p:sp>
      <p:sp>
        <p:nvSpPr>
          <p:cNvPr id="5130" name="Rectangle 8"/>
          <p:cNvSpPr/>
          <p:nvPr/>
        </p:nvSpPr>
        <p:spPr>
          <a:xfrm>
            <a:off x="1905000" y="2590800"/>
            <a:ext cx="9144000" cy="0"/>
          </a:xfrm>
          <a:prstGeom prst="rect">
            <a:avLst/>
          </a:prstGeom>
          <a:noFill/>
          <a:ln w="12700">
            <a:noFill/>
          </a:ln>
        </p:spPr>
        <p:txBody>
          <a:bodyPr>
            <a:spAutoFit/>
          </a:bodyPr>
          <a:lstStyle/>
          <a:p>
            <a:endParaRPr lang="en-US" altLang="en-US" dirty="0">
              <a:latin typeface="Times New Roman" panose="02020603050405020304" pitchFamily="18" charset="0"/>
            </a:endParaRPr>
          </a:p>
        </p:txBody>
      </p:sp>
      <p:sp>
        <p:nvSpPr>
          <p:cNvPr id="5131" name="Rectangle 9"/>
          <p:cNvSpPr/>
          <p:nvPr/>
        </p:nvSpPr>
        <p:spPr>
          <a:xfrm>
            <a:off x="0" y="2876550"/>
            <a:ext cx="9144000" cy="0"/>
          </a:xfrm>
          <a:prstGeom prst="rect">
            <a:avLst/>
          </a:prstGeom>
          <a:noFill/>
          <a:ln w="12700">
            <a:noFill/>
          </a:ln>
        </p:spPr>
        <p:txBody>
          <a:bodyPr wrap="none" anchor="ctr" anchorCtr="0">
            <a:spAutoFit/>
          </a:bodyPr>
          <a:lstStyle/>
          <a:p>
            <a:endParaRPr lang="en-US" altLang="en-US" dirty="0">
              <a:latin typeface="Times New Roman" panose="02020603050405020304" pitchFamily="18" charset="0"/>
            </a:endParaRPr>
          </a:p>
        </p:txBody>
      </p:sp>
      <p:graphicFrame>
        <p:nvGraphicFramePr>
          <p:cNvPr id="13323" name="Object 10"/>
          <p:cNvGraphicFramePr>
            <a:graphicFrameLocks noChangeAspect="1"/>
          </p:cNvGraphicFramePr>
          <p:nvPr/>
        </p:nvGraphicFramePr>
        <p:xfrm>
          <a:off x="269875" y="2238375"/>
          <a:ext cx="5262563" cy="1889125"/>
        </p:xfrm>
        <a:graphic>
          <a:graphicData uri="http://schemas.openxmlformats.org/presentationml/2006/ole">
            <mc:AlternateContent xmlns:mc="http://schemas.openxmlformats.org/markup-compatibility/2006">
              <mc:Choice xmlns:v="urn:schemas-microsoft-com:vml" Requires="v">
                <p:oleObj r:id="rId3" imgW="3075305" imgH="1104900" progId="Word.Picture.8">
                  <p:embed/>
                </p:oleObj>
              </mc:Choice>
              <mc:Fallback>
                <p:oleObj r:id="rId3" imgW="3075305" imgH="1104900" progId="Word.Picture.8">
                  <p:embed/>
                  <p:pic>
                    <p:nvPicPr>
                      <p:cNvPr id="0" name="图片 3079"/>
                      <p:cNvPicPr/>
                      <p:nvPr/>
                    </p:nvPicPr>
                    <p:blipFill>
                      <a:blip r:embed="rId4"/>
                      <a:stretch>
                        <a:fillRect/>
                      </a:stretch>
                    </p:blipFill>
                    <p:spPr>
                      <a:xfrm>
                        <a:off x="269875" y="2238375"/>
                        <a:ext cx="5262563" cy="1889125"/>
                      </a:xfrm>
                      <a:prstGeom prst="rect">
                        <a:avLst/>
                      </a:prstGeom>
                      <a:noFill/>
                      <a:ln w="38100">
                        <a:noFill/>
                        <a:miter/>
                      </a:ln>
                    </p:spPr>
                  </p:pic>
                </p:oleObj>
              </mc:Fallback>
            </mc:AlternateContent>
          </a:graphicData>
        </a:graphic>
      </p:graphicFrame>
      <p:sp>
        <p:nvSpPr>
          <p:cNvPr id="5132" name="Rectangle 11"/>
          <p:cNvSpPr/>
          <p:nvPr/>
        </p:nvSpPr>
        <p:spPr>
          <a:xfrm>
            <a:off x="3151188" y="3967163"/>
            <a:ext cx="5608637" cy="2303462"/>
          </a:xfrm>
          <a:prstGeom prst="rect">
            <a:avLst/>
          </a:prstGeom>
          <a:noFill/>
          <a:ln w="9525">
            <a:noFill/>
          </a:ln>
        </p:spPr>
        <p:txBody>
          <a:bodyPr lIns="92075" tIns="46038" rIns="92075" bIns="46038"/>
          <a:lstStyle/>
          <a:p>
            <a:pPr defTabSz="914400">
              <a:spcBef>
                <a:spcPct val="20000"/>
              </a:spcBef>
              <a:buClr>
                <a:schemeClr val="tx2"/>
              </a:buClr>
              <a:buSzPct val="75000"/>
              <a:buFont typeface="Monotype Sorts" pitchFamily="2" charset="2"/>
              <a:tabLst>
                <a:tab pos="0" algn="l"/>
              </a:tabLst>
            </a:pPr>
            <a:r>
              <a:rPr lang="en-US" altLang="en-US" b="1" dirty="0">
                <a:solidFill>
                  <a:schemeClr val="tx2"/>
                </a:solidFill>
                <a:latin typeface="Times New Roman" panose="02020603050405020304" pitchFamily="18" charset="0"/>
              </a:rPr>
              <a:t>public class</a:t>
            </a:r>
            <a:r>
              <a:rPr lang="en-US" altLang="en-US" dirty="0">
                <a:solidFill>
                  <a:schemeClr val="tx2"/>
                </a:solidFill>
                <a:latin typeface="Times New Roman" panose="02020603050405020304" pitchFamily="18" charset="0"/>
              </a:rPr>
              <a:t> Person {  </a:t>
            </a:r>
            <a:endParaRPr lang="en-US" altLang="en-US" b="1" dirty="0">
              <a:solidFill>
                <a:schemeClr val="tx2"/>
              </a:solidFill>
              <a:latin typeface="Times New Roman" panose="02020603050405020304" pitchFamily="18" charset="0"/>
            </a:endParaRPr>
          </a:p>
          <a:p>
            <a:pPr defTabSz="914400">
              <a:spcBef>
                <a:spcPct val="20000"/>
              </a:spcBef>
              <a:buClr>
                <a:schemeClr val="tx2"/>
              </a:buClr>
              <a:buSzPct val="75000"/>
              <a:buFont typeface="Monotype Sorts" pitchFamily="2" charset="2"/>
              <a:tabLst>
                <a:tab pos="0" algn="l"/>
              </a:tabLst>
            </a:pPr>
            <a:r>
              <a:rPr lang="en-US" altLang="en-US" b="1" dirty="0">
                <a:solidFill>
                  <a:schemeClr val="tx2"/>
                </a:solidFill>
                <a:latin typeface="Times New Roman" panose="02020603050405020304" pitchFamily="18" charset="0"/>
              </a:rPr>
              <a:t>  </a:t>
            </a:r>
            <a:r>
              <a:rPr lang="en-US" altLang="en-US" dirty="0">
                <a:solidFill>
                  <a:schemeClr val="tx2"/>
                </a:solidFill>
                <a:latin typeface="Times New Roman" panose="02020603050405020304" pitchFamily="18" charset="0"/>
              </a:rPr>
              <a:t>// The type for the data is the class itself</a:t>
            </a:r>
            <a:endParaRPr lang="en-US" altLang="en-US" b="1" dirty="0">
              <a:solidFill>
                <a:schemeClr val="tx2"/>
              </a:solidFill>
              <a:latin typeface="Times New Roman" panose="02020603050405020304" pitchFamily="18" charset="0"/>
            </a:endParaRPr>
          </a:p>
          <a:p>
            <a:pPr defTabSz="914400">
              <a:spcBef>
                <a:spcPct val="20000"/>
              </a:spcBef>
              <a:buClr>
                <a:schemeClr val="tx2"/>
              </a:buClr>
              <a:buSzPct val="75000"/>
              <a:buFont typeface="Monotype Sorts" pitchFamily="2" charset="2"/>
              <a:tabLst>
                <a:tab pos="0" algn="l"/>
              </a:tabLst>
            </a:pPr>
            <a:r>
              <a:rPr lang="en-US" altLang="en-US" b="1" dirty="0">
                <a:solidFill>
                  <a:schemeClr val="tx2"/>
                </a:solidFill>
                <a:latin typeface="Times New Roman" panose="02020603050405020304" pitchFamily="18" charset="0"/>
              </a:rPr>
              <a:t>  private </a:t>
            </a:r>
            <a:r>
              <a:rPr lang="en-US" altLang="en-US" dirty="0">
                <a:solidFill>
                  <a:schemeClr val="tx2"/>
                </a:solidFill>
                <a:latin typeface="Times New Roman" panose="02020603050405020304" pitchFamily="18" charset="0"/>
              </a:rPr>
              <a:t>Person supervisor;  </a:t>
            </a:r>
          </a:p>
          <a:p>
            <a:pPr defTabSz="914400">
              <a:spcBef>
                <a:spcPct val="20000"/>
              </a:spcBef>
              <a:buClr>
                <a:schemeClr val="tx2"/>
              </a:buClr>
              <a:buSzPct val="75000"/>
              <a:buFont typeface="Monotype Sorts" pitchFamily="2" charset="2"/>
              <a:tabLst>
                <a:tab pos="0" algn="l"/>
              </a:tabLst>
            </a:pPr>
            <a:r>
              <a:rPr lang="en-US" altLang="en-US" dirty="0">
                <a:solidFill>
                  <a:schemeClr val="tx2"/>
                </a:solidFill>
                <a:latin typeface="Times New Roman" panose="02020603050405020304" pitchFamily="18" charset="0"/>
              </a:rPr>
              <a:t>  ...</a:t>
            </a:r>
          </a:p>
          <a:p>
            <a:pPr defTabSz="914400">
              <a:spcBef>
                <a:spcPct val="20000"/>
              </a:spcBef>
              <a:buClr>
                <a:schemeClr val="tx2"/>
              </a:buClr>
              <a:buSzPct val="75000"/>
              <a:buFont typeface="Monotype Sorts" pitchFamily="2" charset="2"/>
              <a:tabLst>
                <a:tab pos="0" algn="l"/>
              </a:tabLst>
            </a:pPr>
            <a:r>
              <a:rPr lang="en-US" altLang="en-US" dirty="0">
                <a:solidFill>
                  <a:schemeClr val="tx2"/>
                </a:solidFill>
                <a:latin typeface="Times New Roman" panose="02020603050405020304" pitchFamily="18" charset="0"/>
              </a:rPr>
              <a:t>}</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8" name="Rectangle 2"/>
          <p:cNvSpPr>
            <a:spLocks noGrp="1"/>
          </p:cNvSpPr>
          <p:nvPr>
            <p:ph type="title"/>
          </p:nvPr>
        </p:nvSpPr>
        <p:spPr>
          <a:xfrm>
            <a:off x="0" y="152400"/>
            <a:ext cx="8915400" cy="838200"/>
          </a:xfrm>
        </p:spPr>
        <p:txBody>
          <a:bodyPr vert="horz" wrap="square" lIns="92075" tIns="46038" rIns="92075" bIns="46038" anchor="ctr" anchorCtr="0"/>
          <a:lstStyle/>
          <a:p>
            <a:pPr eaLnBrk="1" hangingPunct="1">
              <a:buNone/>
            </a:pPr>
            <a:r>
              <a:rPr lang="zh-CN" altLang="en-US" kern="1200" dirty="0">
                <a:latin typeface="Courier New" panose="02070309020205020404" pitchFamily="49" charset="0"/>
                <a:ea typeface="宋体" panose="02010600030101010101" pitchFamily="2" charset="-122"/>
                <a:cs typeface="+mj-cs"/>
              </a:rPr>
              <a:t>同类中的聚集</a:t>
            </a:r>
            <a:endParaRPr lang="zh-CN" altLang="en-US" kern="1200" dirty="0">
              <a:latin typeface="Courier New" panose="02070309020205020404" pitchFamily="49" charset="0"/>
              <a:ea typeface="宋体" panose="02010600030101010101" pitchFamily="2" charset="-122"/>
              <a:cs typeface="+mj-cs"/>
              <a:hlinkClick r:id="rId2" action="ppaction://program"/>
            </a:endParaRPr>
          </a:p>
        </p:txBody>
      </p:sp>
      <p:sp>
        <p:nvSpPr>
          <p:cNvPr id="6149" name="Rectangle 3"/>
          <p:cNvSpPr>
            <a:spLocks noGrp="1"/>
          </p:cNvSpPr>
          <p:nvPr>
            <p:ph idx="1"/>
          </p:nvPr>
        </p:nvSpPr>
        <p:spPr>
          <a:xfrm>
            <a:off x="155575" y="1047750"/>
            <a:ext cx="8763000" cy="1219200"/>
          </a:xfrm>
        </p:spPr>
        <p:txBody>
          <a:bodyPr vert="horz" wrap="square" lIns="92075" tIns="46038" rIns="92075" bIns="46038" anchor="t" anchorCtr="0"/>
          <a:lstStyle/>
          <a:p>
            <a:pPr marL="0" indent="0" defTabSz="914400" eaLnBrk="1" hangingPunct="1">
              <a:lnSpc>
                <a:spcPct val="120000"/>
              </a:lnSpc>
              <a:buSzPct val="75000"/>
              <a:buFont typeface="Monotype Sorts" pitchFamily="2" charset="2"/>
              <a:buNone/>
              <a:tabLst>
                <a:tab pos="0" algn="l"/>
              </a:tabLst>
            </a:pPr>
            <a:r>
              <a:rPr lang="en-US" altLang="zh-CN" kern="1200" dirty="0">
                <a:latin typeface="+mn-lt"/>
                <a:ea typeface="宋体" panose="02010600030101010101" pitchFamily="2" charset="-122"/>
                <a:cs typeface="+mn-cs"/>
              </a:rPr>
              <a:t>如果person</a:t>
            </a:r>
            <a:r>
              <a:rPr lang="zh-CN" altLang="en-US" kern="1200" dirty="0">
                <a:latin typeface="+mn-lt"/>
                <a:ea typeface="宋体" panose="02010600030101010101" pitchFamily="2" charset="-122"/>
                <a:cs typeface="+mn-cs"/>
              </a:rPr>
              <a:t>类有几个该类的</a:t>
            </a:r>
            <a:r>
              <a:rPr lang="en-US" altLang="en-US" kern="1200" dirty="0">
                <a:latin typeface="+mn-lt"/>
                <a:ea typeface="+mn-ea"/>
                <a:cs typeface="+mn-cs"/>
              </a:rPr>
              <a:t>supervisors</a:t>
            </a:r>
            <a:r>
              <a:rPr lang="en-US" altLang="zh-CN" kern="1200" dirty="0">
                <a:latin typeface="+mn-lt"/>
                <a:ea typeface="宋体" panose="02010600030101010101" pitchFamily="2" charset="-122"/>
                <a:cs typeface="+mn-cs"/>
              </a:rPr>
              <a:t>成员</a:t>
            </a:r>
            <a:r>
              <a:rPr lang="zh-CN" altLang="en-US" kern="1200" dirty="0">
                <a:latin typeface="+mn-lt"/>
                <a:ea typeface="宋体" panose="02010600030101010101" pitchFamily="2" charset="-122"/>
                <a:cs typeface="+mn-cs"/>
              </a:rPr>
              <a:t>呢</a:t>
            </a:r>
            <a:r>
              <a:rPr lang="en-US" altLang="en-US" kern="1200" dirty="0">
                <a:latin typeface="+mn-lt"/>
                <a:ea typeface="+mn-ea"/>
                <a:cs typeface="+mn-cs"/>
              </a:rPr>
              <a:t>? </a:t>
            </a:r>
          </a:p>
        </p:txBody>
      </p:sp>
      <p:sp>
        <p:nvSpPr>
          <p:cNvPr id="6150" name="Slide Number Placeholder 4"/>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11</a:t>
            </a:fld>
            <a:endParaRPr lang="en-US" altLang="en-US" sz="1400" dirty="0">
              <a:ea typeface="宋体" panose="02010600030101010101" pitchFamily="2" charset="-122"/>
            </a:endParaRPr>
          </a:p>
        </p:txBody>
      </p:sp>
      <p:sp>
        <p:nvSpPr>
          <p:cNvPr id="6151" name="Rectangle 4"/>
          <p:cNvSpPr/>
          <p:nvPr/>
        </p:nvSpPr>
        <p:spPr>
          <a:xfrm>
            <a:off x="1905000" y="2590800"/>
            <a:ext cx="9144000" cy="0"/>
          </a:xfrm>
          <a:prstGeom prst="rect">
            <a:avLst/>
          </a:prstGeom>
          <a:noFill/>
          <a:ln w="12700">
            <a:noFill/>
          </a:ln>
        </p:spPr>
        <p:txBody>
          <a:bodyPr>
            <a:spAutoFit/>
          </a:bodyPr>
          <a:lstStyle/>
          <a:p>
            <a:endParaRPr lang="en-US" altLang="en-US" dirty="0">
              <a:latin typeface="Times New Roman" panose="02020603050405020304" pitchFamily="18" charset="0"/>
            </a:endParaRPr>
          </a:p>
        </p:txBody>
      </p:sp>
      <p:sp>
        <p:nvSpPr>
          <p:cNvPr id="6152" name="Rectangle 5"/>
          <p:cNvSpPr/>
          <p:nvPr/>
        </p:nvSpPr>
        <p:spPr>
          <a:xfrm>
            <a:off x="1905000" y="2628900"/>
            <a:ext cx="9144000" cy="0"/>
          </a:xfrm>
          <a:prstGeom prst="rect">
            <a:avLst/>
          </a:prstGeom>
          <a:noFill/>
          <a:ln w="12700">
            <a:noFill/>
          </a:ln>
        </p:spPr>
        <p:txBody>
          <a:bodyPr>
            <a:spAutoFit/>
          </a:bodyPr>
          <a:lstStyle/>
          <a:p>
            <a:endParaRPr lang="en-US" altLang="en-US" dirty="0">
              <a:latin typeface="Times New Roman" panose="02020603050405020304" pitchFamily="18" charset="0"/>
            </a:endParaRPr>
          </a:p>
        </p:txBody>
      </p:sp>
      <p:sp>
        <p:nvSpPr>
          <p:cNvPr id="6153" name="Rectangle 6"/>
          <p:cNvSpPr/>
          <p:nvPr/>
        </p:nvSpPr>
        <p:spPr>
          <a:xfrm>
            <a:off x="1905000" y="2590800"/>
            <a:ext cx="9144000" cy="0"/>
          </a:xfrm>
          <a:prstGeom prst="rect">
            <a:avLst/>
          </a:prstGeom>
          <a:noFill/>
          <a:ln w="12700">
            <a:noFill/>
          </a:ln>
        </p:spPr>
        <p:txBody>
          <a:bodyPr>
            <a:spAutoFit/>
          </a:bodyPr>
          <a:lstStyle/>
          <a:p>
            <a:endParaRPr lang="en-US" altLang="en-US" dirty="0">
              <a:latin typeface="Times New Roman" panose="02020603050405020304" pitchFamily="18" charset="0"/>
            </a:endParaRPr>
          </a:p>
        </p:txBody>
      </p:sp>
      <p:sp>
        <p:nvSpPr>
          <p:cNvPr id="6154" name="Rectangle 7"/>
          <p:cNvSpPr/>
          <p:nvPr/>
        </p:nvSpPr>
        <p:spPr>
          <a:xfrm>
            <a:off x="1905000" y="2590800"/>
            <a:ext cx="9144000" cy="0"/>
          </a:xfrm>
          <a:prstGeom prst="rect">
            <a:avLst/>
          </a:prstGeom>
          <a:noFill/>
          <a:ln w="12700">
            <a:noFill/>
          </a:ln>
        </p:spPr>
        <p:txBody>
          <a:bodyPr>
            <a:spAutoFit/>
          </a:bodyPr>
          <a:lstStyle/>
          <a:p>
            <a:endParaRPr lang="en-US" altLang="en-US" dirty="0">
              <a:latin typeface="Times New Roman" panose="02020603050405020304" pitchFamily="18" charset="0"/>
            </a:endParaRPr>
          </a:p>
        </p:txBody>
      </p:sp>
      <p:sp>
        <p:nvSpPr>
          <p:cNvPr id="6155" name="Rectangle 8"/>
          <p:cNvSpPr/>
          <p:nvPr/>
        </p:nvSpPr>
        <p:spPr>
          <a:xfrm>
            <a:off x="1905000" y="2590800"/>
            <a:ext cx="9144000" cy="0"/>
          </a:xfrm>
          <a:prstGeom prst="rect">
            <a:avLst/>
          </a:prstGeom>
          <a:noFill/>
          <a:ln w="12700">
            <a:noFill/>
          </a:ln>
        </p:spPr>
        <p:txBody>
          <a:bodyPr>
            <a:spAutoFit/>
          </a:bodyPr>
          <a:lstStyle/>
          <a:p>
            <a:endParaRPr lang="en-US" altLang="en-US" dirty="0">
              <a:latin typeface="Times New Roman" panose="02020603050405020304" pitchFamily="18" charset="0"/>
            </a:endParaRPr>
          </a:p>
        </p:txBody>
      </p:sp>
      <p:sp>
        <p:nvSpPr>
          <p:cNvPr id="6156" name="Rectangle 13"/>
          <p:cNvSpPr/>
          <p:nvPr/>
        </p:nvSpPr>
        <p:spPr>
          <a:xfrm>
            <a:off x="0" y="2995613"/>
            <a:ext cx="9144000" cy="0"/>
          </a:xfrm>
          <a:prstGeom prst="rect">
            <a:avLst/>
          </a:prstGeom>
          <a:noFill/>
          <a:ln w="12700">
            <a:noFill/>
          </a:ln>
        </p:spPr>
        <p:txBody>
          <a:bodyPr wrap="none" anchor="ctr" anchorCtr="0">
            <a:spAutoFit/>
          </a:bodyPr>
          <a:lstStyle/>
          <a:p>
            <a:endParaRPr lang="en-US" altLang="en-US" dirty="0">
              <a:latin typeface="Times New Roman" panose="02020603050405020304" pitchFamily="18" charset="0"/>
            </a:endParaRPr>
          </a:p>
        </p:txBody>
      </p:sp>
      <p:graphicFrame>
        <p:nvGraphicFramePr>
          <p:cNvPr id="14347" name="Object 12"/>
          <p:cNvGraphicFramePr>
            <a:graphicFrameLocks noChangeAspect="1"/>
          </p:cNvGraphicFramePr>
          <p:nvPr/>
        </p:nvGraphicFramePr>
        <p:xfrm>
          <a:off x="423863" y="2122488"/>
          <a:ext cx="4686300" cy="1517650"/>
        </p:xfrm>
        <a:graphic>
          <a:graphicData uri="http://schemas.openxmlformats.org/presentationml/2006/ole">
            <mc:AlternateContent xmlns:mc="http://schemas.openxmlformats.org/markup-compatibility/2006">
              <mc:Choice xmlns:v="urn:schemas-microsoft-com:vml" Requires="v">
                <p:oleObj r:id="rId3" imgW="2679065" imgH="864235" progId="Word.Picture.8">
                  <p:embed/>
                </p:oleObj>
              </mc:Choice>
              <mc:Fallback>
                <p:oleObj r:id="rId3" imgW="2679065" imgH="864235" progId="Word.Picture.8">
                  <p:embed/>
                  <p:pic>
                    <p:nvPicPr>
                      <p:cNvPr id="0" name="图片 3075"/>
                      <p:cNvPicPr/>
                      <p:nvPr/>
                    </p:nvPicPr>
                    <p:blipFill>
                      <a:blip r:embed="rId4"/>
                      <a:stretch>
                        <a:fillRect/>
                      </a:stretch>
                    </p:blipFill>
                    <p:spPr>
                      <a:xfrm>
                        <a:off x="423863" y="2122488"/>
                        <a:ext cx="4686300" cy="1517650"/>
                      </a:xfrm>
                      <a:prstGeom prst="rect">
                        <a:avLst/>
                      </a:prstGeom>
                      <a:noFill/>
                      <a:ln w="38100">
                        <a:noFill/>
                        <a:miter/>
                      </a:ln>
                    </p:spPr>
                  </p:pic>
                </p:oleObj>
              </mc:Fallback>
            </mc:AlternateContent>
          </a:graphicData>
        </a:graphic>
      </p:graphicFrame>
      <p:sp>
        <p:nvSpPr>
          <p:cNvPr id="6157" name="Rectangle 15"/>
          <p:cNvSpPr/>
          <p:nvPr/>
        </p:nvSpPr>
        <p:spPr>
          <a:xfrm>
            <a:off x="0" y="3081338"/>
            <a:ext cx="9144000" cy="0"/>
          </a:xfrm>
          <a:prstGeom prst="rect">
            <a:avLst/>
          </a:prstGeom>
          <a:noFill/>
          <a:ln w="12700">
            <a:noFill/>
          </a:ln>
        </p:spPr>
        <p:txBody>
          <a:bodyPr wrap="none" anchor="ctr" anchorCtr="0">
            <a:spAutoFit/>
          </a:bodyPr>
          <a:lstStyle/>
          <a:p>
            <a:endParaRPr lang="en-US" altLang="en-US" dirty="0">
              <a:latin typeface="Times New Roman" panose="02020603050405020304" pitchFamily="18" charset="0"/>
            </a:endParaRPr>
          </a:p>
        </p:txBody>
      </p:sp>
      <p:graphicFrame>
        <p:nvGraphicFramePr>
          <p:cNvPr id="14349" name="Object 14"/>
          <p:cNvGraphicFramePr>
            <a:graphicFrameLocks noChangeAspect="1"/>
          </p:cNvGraphicFramePr>
          <p:nvPr/>
        </p:nvGraphicFramePr>
        <p:xfrm>
          <a:off x="4111625" y="4159250"/>
          <a:ext cx="4648200" cy="1444625"/>
        </p:xfrm>
        <a:graphic>
          <a:graphicData uri="http://schemas.openxmlformats.org/presentationml/2006/ole">
            <mc:AlternateContent xmlns:mc="http://schemas.openxmlformats.org/markup-compatibility/2006">
              <mc:Choice xmlns:v="urn:schemas-microsoft-com:vml" Requires="v">
                <p:oleObj r:id="rId5" imgW="2342515" imgH="601345" progId="Word.Picture.8">
                  <p:embed/>
                </p:oleObj>
              </mc:Choice>
              <mc:Fallback>
                <p:oleObj r:id="rId5" imgW="2342515" imgH="601345" progId="Word.Picture.8">
                  <p:embed/>
                  <p:pic>
                    <p:nvPicPr>
                      <p:cNvPr id="0" name="图片 3076"/>
                      <p:cNvPicPr/>
                      <p:nvPr/>
                    </p:nvPicPr>
                    <p:blipFill>
                      <a:blip r:embed="rId6"/>
                      <a:stretch>
                        <a:fillRect/>
                      </a:stretch>
                    </p:blipFill>
                    <p:spPr>
                      <a:xfrm>
                        <a:off x="4111625" y="4159250"/>
                        <a:ext cx="4648200" cy="1444625"/>
                      </a:xfrm>
                      <a:prstGeom prst="rect">
                        <a:avLst/>
                      </a:prstGeom>
                      <a:noFill/>
                      <a:ln w="38100">
                        <a:noFill/>
                        <a:miter/>
                      </a:ln>
                    </p:spPr>
                  </p:pic>
                </p:oleObj>
              </mc:Fallback>
            </mc:AlternateContent>
          </a:graphicData>
        </a:graphic>
      </p:graphicFrame>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1" name="Rectangle 2"/>
          <p:cNvSpPr>
            <a:spLocks noGrp="1"/>
          </p:cNvSpPr>
          <p:nvPr>
            <p:ph type="title"/>
          </p:nvPr>
        </p:nvSpPr>
        <p:spPr/>
        <p:txBody>
          <a:bodyPr vert="horz" wrap="square" lIns="92075" tIns="46038" rIns="92075" bIns="46038" anchor="ctr" anchorCtr="0"/>
          <a:lstStyle/>
          <a:p>
            <a:pPr eaLnBrk="1" hangingPunct="1">
              <a:buNone/>
            </a:pPr>
            <a:r>
              <a:rPr lang="en-US" altLang="zh-CN" kern="1200" dirty="0">
                <a:latin typeface="Courier New" panose="02070309020205020404" pitchFamily="49" charset="0"/>
                <a:ea typeface="宋体" panose="02010600030101010101" pitchFamily="2" charset="-122"/>
                <a:cs typeface="+mj-cs"/>
              </a:rPr>
              <a:t>学习</a:t>
            </a:r>
            <a:r>
              <a:rPr lang="zh-CN" altLang="en-US" kern="1200" dirty="0">
                <a:latin typeface="Courier New" panose="02070309020205020404" pitchFamily="49" charset="0"/>
                <a:ea typeface="宋体" panose="02010600030101010101" pitchFamily="2" charset="-122"/>
                <a:cs typeface="+mj-cs"/>
              </a:rPr>
              <a:t>示例：</a:t>
            </a:r>
            <a:r>
              <a:rPr lang="en-US" altLang="en-US" kern="1200" dirty="0">
                <a:latin typeface="Courier New" panose="02070309020205020404" pitchFamily="49" charset="0"/>
                <a:ea typeface="宋体" panose="02010600030101010101" pitchFamily="2" charset="-122"/>
                <a:cs typeface="+mj-cs"/>
              </a:rPr>
              <a:t>Course </a:t>
            </a:r>
            <a:r>
              <a:rPr lang="zh-CN" altLang="en-US" kern="1200" dirty="0">
                <a:latin typeface="Courier New" panose="02070309020205020404" pitchFamily="49" charset="0"/>
                <a:ea typeface="宋体" panose="02010600030101010101" pitchFamily="2" charset="-122"/>
                <a:cs typeface="+mj-cs"/>
              </a:rPr>
              <a:t>类</a:t>
            </a:r>
            <a:endParaRPr lang="zh-CN" altLang="en-US" kern="1200" dirty="0">
              <a:latin typeface="Courier New" panose="02070309020205020404" pitchFamily="49" charset="0"/>
              <a:ea typeface="宋体" panose="02010600030101010101" pitchFamily="2" charset="-122"/>
              <a:cs typeface="+mj-cs"/>
              <a:hlinkClick r:id="rId2" action="ppaction://program"/>
            </a:endParaRPr>
          </a:p>
        </p:txBody>
      </p:sp>
      <p:sp>
        <p:nvSpPr>
          <p:cNvPr id="7172" name="内容占位符 14"/>
          <p:cNvSpPr>
            <a:spLocks noGrp="1"/>
          </p:cNvSpPr>
          <p:nvPr>
            <p:ph idx="1"/>
          </p:nvPr>
        </p:nvSpPr>
        <p:spPr/>
        <p:txBody>
          <a:bodyPr vert="horz" wrap="square" lIns="92075" tIns="46038" rIns="92075" bIns="46038" anchor="t" anchorCtr="0"/>
          <a:lstStyle/>
          <a:p>
            <a:pPr>
              <a:buSzPct val="75000"/>
            </a:pPr>
            <a:endParaRPr lang="zh-CN" altLang="en-US" kern="1200" dirty="0">
              <a:latin typeface="+mn-lt"/>
              <a:ea typeface="宋体" panose="02010600030101010101" pitchFamily="2" charset="-122"/>
              <a:cs typeface="+mn-cs"/>
            </a:endParaRPr>
          </a:p>
        </p:txBody>
      </p:sp>
      <p:sp>
        <p:nvSpPr>
          <p:cNvPr id="7173" name="Slide Number Placeholder 4"/>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12</a:t>
            </a:fld>
            <a:endParaRPr lang="en-US" altLang="en-US" sz="1400" dirty="0">
              <a:ea typeface="宋体" panose="02010600030101010101" pitchFamily="2" charset="-122"/>
            </a:endParaRPr>
          </a:p>
        </p:txBody>
      </p:sp>
      <p:sp>
        <p:nvSpPr>
          <p:cNvPr id="366596" name="AutoShape 4">
            <a:hlinkClick r:id="" action="ppaction://noaction" highlightClick="1"/>
          </p:cNvPr>
          <p:cNvSpPr>
            <a:spLocks noChangeArrowheads="1"/>
          </p:cNvSpPr>
          <p:nvPr/>
        </p:nvSpPr>
        <p:spPr bwMode="auto">
          <a:xfrm>
            <a:off x="4533900" y="5580063"/>
            <a:ext cx="234315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a:ln>
                  <a:noFill/>
                </a:ln>
                <a:solidFill>
                  <a:schemeClr val="accent1"/>
                </a:solidFill>
                <a:effectLst/>
                <a:uLnTx/>
                <a:uFillTx/>
                <a:latin typeface="Book Antiqua" panose="02040602050305030304" pitchFamily="18" charset="0"/>
                <a:ea typeface="宋体" panose="02010600030101010101" pitchFamily="2" charset="-122"/>
                <a:cs typeface="+mn-cs"/>
                <a:hlinkClick r:id="rId3" action="ppaction://program"/>
              </a:rPr>
              <a:t>TestCourse</a:t>
            </a:r>
            <a:endParaRPr kumimoji="0" lang="en-US" altLang="zh-CN" sz="2400" b="0" i="0" u="none" strike="noStrike" kern="1200" cap="none" spc="0" normalizeH="0" baseline="0" noProof="0">
              <a:ln>
                <a:noFill/>
              </a:ln>
              <a:solidFill>
                <a:schemeClr val="accent1"/>
              </a:solidFill>
              <a:effectLst/>
              <a:uLnTx/>
              <a:uFillTx/>
              <a:latin typeface="Times New Roman" panose="02020603050405020304" pitchFamily="18" charset="0"/>
              <a:ea typeface="宋体" panose="02010600030101010101" pitchFamily="2" charset="-122"/>
              <a:cs typeface="+mn-cs"/>
            </a:endParaRPr>
          </a:p>
        </p:txBody>
      </p:sp>
      <p:sp>
        <p:nvSpPr>
          <p:cNvPr id="7175" name="AutoShape 5">
            <a:hlinkClick r:id="rId4" action="ppaction://program"/>
          </p:cNvPr>
          <p:cNvSpPr/>
          <p:nvPr/>
        </p:nvSpPr>
        <p:spPr>
          <a:xfrm>
            <a:off x="6991350" y="5580063"/>
            <a:ext cx="1524000" cy="533400"/>
          </a:xfrm>
          <a:prstGeom prst="actionButtonBlank">
            <a:avLst/>
          </a:prstGeom>
          <a:solidFill>
            <a:srgbClr val="38A1BA"/>
          </a:solidFill>
          <a:ln w="19050">
            <a:noFill/>
          </a:ln>
          <a:effectLst>
            <a:prstShdw prst="shdw17" dist="17961" dir="2699999">
              <a:srgbClr val="226170"/>
            </a:prstShdw>
          </a:effectLst>
        </p:spPr>
        <p:txBody>
          <a:bodyPr wrap="none" anchor="ctr" anchorCtr="0"/>
          <a:lstStyle/>
          <a:p>
            <a:pPr algn="ctr"/>
            <a:r>
              <a:rPr lang="en-US" altLang="en-US" dirty="0">
                <a:latin typeface="Book Antiqua" panose="02040602050305030304" pitchFamily="18" charset="0"/>
              </a:rPr>
              <a:t>Run</a:t>
            </a:r>
            <a:endParaRPr lang="en-US" altLang="en-US" dirty="0">
              <a:latin typeface="Times New Roman" panose="02020603050405020304" pitchFamily="18" charset="0"/>
            </a:endParaRPr>
          </a:p>
        </p:txBody>
      </p:sp>
      <p:sp>
        <p:nvSpPr>
          <p:cNvPr id="366598" name="AutoShape 6">
            <a:hlinkClick r:id="" action="ppaction://noaction" highlightClick="1"/>
          </p:cNvPr>
          <p:cNvSpPr>
            <a:spLocks noChangeArrowheads="1"/>
          </p:cNvSpPr>
          <p:nvPr/>
        </p:nvSpPr>
        <p:spPr bwMode="auto">
          <a:xfrm>
            <a:off x="2344738" y="5541963"/>
            <a:ext cx="1287463"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a:ln>
                  <a:noFill/>
                </a:ln>
                <a:solidFill>
                  <a:schemeClr val="accent1"/>
                </a:solidFill>
                <a:effectLst/>
                <a:uLnTx/>
                <a:uFillTx/>
                <a:latin typeface="Book Antiqua" panose="02040602050305030304" pitchFamily="18" charset="0"/>
                <a:ea typeface="宋体" panose="02010600030101010101" pitchFamily="2" charset="-122"/>
                <a:cs typeface="+mn-cs"/>
                <a:hlinkClick r:id="rId5" action="ppaction://program"/>
              </a:rPr>
              <a:t>Course</a:t>
            </a:r>
            <a:endParaRPr kumimoji="0" lang="en-US" altLang="zh-CN" sz="2400" b="0" i="0" u="none" strike="noStrike" kern="1200" cap="none" spc="0" normalizeH="0" baseline="0" noProof="0">
              <a:ln>
                <a:noFill/>
              </a:ln>
              <a:solidFill>
                <a:schemeClr val="accent1"/>
              </a:solidFill>
              <a:effectLst/>
              <a:uLnTx/>
              <a:uFillTx/>
              <a:latin typeface="Times New Roman" panose="02020603050405020304" pitchFamily="18" charset="0"/>
              <a:ea typeface="宋体" panose="02010600030101010101" pitchFamily="2" charset="-122"/>
              <a:cs typeface="+mn-cs"/>
            </a:endParaRPr>
          </a:p>
        </p:txBody>
      </p:sp>
      <p:sp>
        <p:nvSpPr>
          <p:cNvPr id="7177" name="Rectangle 8"/>
          <p:cNvSpPr/>
          <p:nvPr/>
        </p:nvSpPr>
        <p:spPr>
          <a:xfrm>
            <a:off x="0" y="1806575"/>
            <a:ext cx="9144000" cy="0"/>
          </a:xfrm>
          <a:prstGeom prst="rect">
            <a:avLst/>
          </a:prstGeom>
          <a:noFill/>
          <a:ln w="12700">
            <a:noFill/>
          </a:ln>
        </p:spPr>
        <p:txBody>
          <a:bodyPr>
            <a:spAutoFit/>
          </a:bodyPr>
          <a:lstStyle/>
          <a:p>
            <a:endParaRPr lang="en-US" altLang="en-US" dirty="0">
              <a:latin typeface="Times New Roman" panose="02020603050405020304" pitchFamily="18" charset="0"/>
            </a:endParaRPr>
          </a:p>
        </p:txBody>
      </p:sp>
      <p:sp>
        <p:nvSpPr>
          <p:cNvPr id="7178" name="Rectangle 9"/>
          <p:cNvSpPr/>
          <p:nvPr/>
        </p:nvSpPr>
        <p:spPr>
          <a:xfrm>
            <a:off x="0" y="1806575"/>
            <a:ext cx="9144000" cy="639763"/>
          </a:xfrm>
          <a:prstGeom prst="rect">
            <a:avLst/>
          </a:prstGeom>
          <a:noFill/>
          <a:ln w="12700">
            <a:noFill/>
          </a:ln>
        </p:spPr>
        <p:txBody>
          <a:bodyPr>
            <a:spAutoFit/>
          </a:bodyPr>
          <a:lstStyle/>
          <a:p>
            <a:pPr defTabSz="914400">
              <a:tabLst>
                <a:tab pos="2286000" algn="l"/>
                <a:tab pos="2743200" algn="l"/>
                <a:tab pos="3200400" algn="l"/>
                <a:tab pos="3657600" algn="l"/>
                <a:tab pos="4114800" algn="l"/>
                <a:tab pos="4572000" algn="l"/>
                <a:tab pos="5029200" algn="l"/>
              </a:tabLst>
            </a:pPr>
            <a:r>
              <a:rPr lang="en-US" altLang="en-US" sz="1200" b="1" i="1" dirty="0">
                <a:solidFill>
                  <a:srgbClr val="0000FF"/>
                </a:solidFill>
                <a:latin typeface="Courier" charset="0"/>
                <a:cs typeface="Times New Roman" panose="02020603050405020304" pitchFamily="18" charset="0"/>
              </a:rPr>
              <a:t>	</a:t>
            </a:r>
          </a:p>
          <a:p>
            <a:pPr defTabSz="914400">
              <a:tabLst>
                <a:tab pos="2286000" algn="l"/>
                <a:tab pos="2743200" algn="l"/>
                <a:tab pos="3200400" algn="l"/>
                <a:tab pos="3657600" algn="l"/>
                <a:tab pos="4114800" algn="l"/>
                <a:tab pos="4572000" algn="l"/>
                <a:tab pos="5029200" algn="l"/>
              </a:tabLst>
            </a:pPr>
            <a:endParaRPr lang="en-US" altLang="en-US" dirty="0">
              <a:latin typeface="Times New Roman" panose="02020603050405020304" pitchFamily="18" charset="0"/>
            </a:endParaRPr>
          </a:p>
        </p:txBody>
      </p:sp>
      <p:sp>
        <p:nvSpPr>
          <p:cNvPr id="7179" name="Rectangle 11"/>
          <p:cNvSpPr/>
          <p:nvPr/>
        </p:nvSpPr>
        <p:spPr>
          <a:xfrm>
            <a:off x="0" y="1828800"/>
            <a:ext cx="9144000" cy="0"/>
          </a:xfrm>
          <a:prstGeom prst="rect">
            <a:avLst/>
          </a:prstGeom>
          <a:noFill/>
          <a:ln w="12700">
            <a:noFill/>
          </a:ln>
        </p:spPr>
        <p:txBody>
          <a:bodyPr anchor="ctr" anchorCtr="0">
            <a:spAutoFit/>
          </a:bodyPr>
          <a:lstStyle/>
          <a:p>
            <a:endParaRPr lang="en-US" altLang="en-US" dirty="0">
              <a:latin typeface="Times New Roman" panose="02020603050405020304" pitchFamily="18" charset="0"/>
            </a:endParaRPr>
          </a:p>
        </p:txBody>
      </p:sp>
      <p:sp>
        <p:nvSpPr>
          <p:cNvPr id="7180" name="Rectangle 12"/>
          <p:cNvSpPr/>
          <p:nvPr/>
        </p:nvSpPr>
        <p:spPr>
          <a:xfrm>
            <a:off x="0" y="2628900"/>
            <a:ext cx="9144000" cy="0"/>
          </a:xfrm>
          <a:prstGeom prst="rect">
            <a:avLst/>
          </a:prstGeom>
          <a:noFill/>
          <a:ln w="12700">
            <a:noFill/>
          </a:ln>
        </p:spPr>
        <p:txBody>
          <a:bodyPr wrap="none" anchor="ctr" anchorCtr="0">
            <a:spAutoFit/>
          </a:bodyPr>
          <a:lstStyle/>
          <a:p>
            <a:endParaRPr lang="en-US" altLang="en-US" dirty="0">
              <a:latin typeface="Times New Roman" panose="02020603050405020304" pitchFamily="18" charset="0"/>
            </a:endParaRPr>
          </a:p>
        </p:txBody>
      </p:sp>
      <p:sp>
        <p:nvSpPr>
          <p:cNvPr id="7181" name="Rectangle 15"/>
          <p:cNvSpPr/>
          <p:nvPr/>
        </p:nvSpPr>
        <p:spPr>
          <a:xfrm>
            <a:off x="0" y="2552700"/>
            <a:ext cx="9144000" cy="0"/>
          </a:xfrm>
          <a:prstGeom prst="rect">
            <a:avLst/>
          </a:prstGeom>
          <a:noFill/>
          <a:ln w="12700">
            <a:noFill/>
          </a:ln>
        </p:spPr>
        <p:txBody>
          <a:bodyPr anchor="ctr" anchorCtr="0">
            <a:spAutoFit/>
          </a:bodyPr>
          <a:lstStyle/>
          <a:p>
            <a:endParaRPr lang="en-US" altLang="en-US" dirty="0">
              <a:latin typeface="Times New Roman" panose="02020603050405020304" pitchFamily="18" charset="0"/>
            </a:endParaRPr>
          </a:p>
        </p:txBody>
      </p:sp>
      <p:graphicFrame>
        <p:nvGraphicFramePr>
          <p:cNvPr id="15375" name="Object 14"/>
          <p:cNvGraphicFramePr>
            <a:graphicFrameLocks noChangeAspect="1"/>
          </p:cNvGraphicFramePr>
          <p:nvPr/>
        </p:nvGraphicFramePr>
        <p:xfrm>
          <a:off x="0" y="1239838"/>
          <a:ext cx="9144000" cy="3554412"/>
        </p:xfrm>
        <a:graphic>
          <a:graphicData uri="http://schemas.openxmlformats.org/presentationml/2006/ole">
            <mc:AlternateContent xmlns:mc="http://schemas.openxmlformats.org/markup-compatibility/2006">
              <mc:Choice xmlns:v="urn:schemas-microsoft-com:vml" Requires="v">
                <p:oleObj r:id="rId6" imgW="4521200" imgH="1752600" progId="Word.Picture.8">
                  <p:embed/>
                </p:oleObj>
              </mc:Choice>
              <mc:Fallback>
                <p:oleObj r:id="rId6" imgW="4521200" imgH="1752600" progId="Word.Picture.8">
                  <p:embed/>
                  <p:pic>
                    <p:nvPicPr>
                      <p:cNvPr id="0" name="图片 3078"/>
                      <p:cNvPicPr/>
                      <p:nvPr/>
                    </p:nvPicPr>
                    <p:blipFill>
                      <a:blip r:embed="rId7"/>
                      <a:stretch>
                        <a:fillRect/>
                      </a:stretch>
                    </p:blipFill>
                    <p:spPr>
                      <a:xfrm>
                        <a:off x="0" y="1239838"/>
                        <a:ext cx="9144000" cy="3554412"/>
                      </a:xfrm>
                      <a:prstGeom prst="rect">
                        <a:avLst/>
                      </a:prstGeom>
                      <a:noFill/>
                      <a:ln w="38100">
                        <a:noFill/>
                        <a:miter/>
                      </a:ln>
                    </p:spPr>
                  </p:pic>
                </p:oleObj>
              </mc:Fallback>
            </mc:AlternateContent>
          </a:graphicData>
        </a:graphic>
      </p:graphicFrame>
      <p:sp>
        <p:nvSpPr>
          <p:cNvPr id="7182" name="AutoShape 16">
            <a:hlinkClick r:id="rId8"/>
          </p:cNvPr>
          <p:cNvSpPr/>
          <p:nvPr/>
        </p:nvSpPr>
        <p:spPr>
          <a:xfrm>
            <a:off x="3957638" y="5580063"/>
            <a:ext cx="468312" cy="576262"/>
          </a:xfrm>
          <a:prstGeom prst="actionButtonDocument">
            <a:avLst/>
          </a:prstGeom>
          <a:solidFill>
            <a:srgbClr val="92D050"/>
          </a:solidFill>
          <a:ln w="9525">
            <a:noFill/>
          </a:ln>
        </p:spPr>
        <p:txBody>
          <a:bodyPr wrap="none" anchor="ctr" anchorCtr="0"/>
          <a:lstStyle/>
          <a:p>
            <a:endParaRPr lang="en-US" altLang="en-US" dirty="0">
              <a:latin typeface="Times New Roman" panose="02020603050405020304" pitchFamily="18" charset="0"/>
            </a:endParaRPr>
          </a:p>
        </p:txBody>
      </p:sp>
      <p:sp>
        <p:nvSpPr>
          <p:cNvPr id="7183" name="AutoShape 17">
            <a:hlinkClick r:id="rId9"/>
          </p:cNvPr>
          <p:cNvSpPr/>
          <p:nvPr/>
        </p:nvSpPr>
        <p:spPr>
          <a:xfrm>
            <a:off x="1768475" y="5502275"/>
            <a:ext cx="468313" cy="576263"/>
          </a:xfrm>
          <a:prstGeom prst="actionButtonDocument">
            <a:avLst/>
          </a:prstGeom>
          <a:solidFill>
            <a:srgbClr val="92D050"/>
          </a:solidFill>
          <a:ln w="9525">
            <a:noFill/>
          </a:ln>
        </p:spPr>
        <p:txBody>
          <a:bodyPr wrap="none" anchor="ctr" anchorCtr="0"/>
          <a:lstStyle/>
          <a:p>
            <a:endParaRPr lang="en-US" altLang="en-US" dirty="0">
              <a:latin typeface="Times New Roman" panose="02020603050405020304" pitchFamily="18" charset="0"/>
            </a:endParaRP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5" name="Rectangle 2"/>
          <p:cNvSpPr>
            <a:spLocks noGrp="1"/>
          </p:cNvSpPr>
          <p:nvPr>
            <p:ph type="title"/>
          </p:nvPr>
        </p:nvSpPr>
        <p:spPr/>
        <p:txBody>
          <a:bodyPr vert="horz" wrap="square" lIns="92075" tIns="46038" rIns="92075" bIns="46038" anchor="ctr" anchorCtr="0"/>
          <a:lstStyle/>
          <a:p>
            <a:pPr eaLnBrk="1" hangingPunct="1">
              <a:buNone/>
            </a:pPr>
            <a:r>
              <a:rPr lang="zh-CN" altLang="en-US" sz="3600" kern="1200" dirty="0">
                <a:latin typeface="Courier New" panose="02070309020205020404" pitchFamily="49" charset="0"/>
                <a:ea typeface="宋体" panose="02010600030101010101" pitchFamily="2" charset="-122"/>
                <a:cs typeface="+mj-cs"/>
              </a:rPr>
              <a:t>示例学习</a:t>
            </a:r>
            <a:r>
              <a:rPr lang="en-US" altLang="en-US" sz="3600" kern="1200" dirty="0">
                <a:latin typeface="Courier New" panose="02070309020205020404" pitchFamily="49" charset="0"/>
                <a:ea typeface="宋体" panose="02010600030101010101" pitchFamily="2" charset="-122"/>
                <a:cs typeface="+mj-cs"/>
              </a:rPr>
              <a:t>: StackOfIntegers</a:t>
            </a:r>
            <a:r>
              <a:rPr lang="zh-CN" altLang="en-US" sz="3600" kern="1200" dirty="0">
                <a:latin typeface="Courier New" panose="02070309020205020404" pitchFamily="49" charset="0"/>
                <a:ea typeface="宋体" panose="02010600030101010101" pitchFamily="2" charset="-122"/>
                <a:cs typeface="+mj-cs"/>
              </a:rPr>
              <a:t>类</a:t>
            </a:r>
            <a:endParaRPr lang="zh-CN" altLang="en-US" sz="3600" u="sng" kern="1200" dirty="0">
              <a:latin typeface="Book Antiqua" panose="02040602050305030304" pitchFamily="18" charset="0"/>
              <a:ea typeface="宋体" panose="02010600030101010101" pitchFamily="2" charset="-122"/>
              <a:cs typeface="+mj-cs"/>
              <a:hlinkClick r:id="rId2" action="ppaction://program"/>
            </a:endParaRPr>
          </a:p>
        </p:txBody>
      </p:sp>
      <p:sp>
        <p:nvSpPr>
          <p:cNvPr id="8196" name="内容占位符 9"/>
          <p:cNvSpPr>
            <a:spLocks noGrp="1"/>
          </p:cNvSpPr>
          <p:nvPr>
            <p:ph idx="1"/>
          </p:nvPr>
        </p:nvSpPr>
        <p:spPr/>
        <p:txBody>
          <a:bodyPr vert="horz" wrap="square" lIns="92075" tIns="46038" rIns="92075" bIns="46038" anchor="t" anchorCtr="0"/>
          <a:lstStyle/>
          <a:p>
            <a:pPr>
              <a:buSzPct val="75000"/>
            </a:pPr>
            <a:endParaRPr lang="zh-CN" altLang="en-US" kern="1200" dirty="0">
              <a:latin typeface="+mn-lt"/>
              <a:ea typeface="宋体" panose="02010600030101010101" pitchFamily="2" charset="-122"/>
              <a:cs typeface="+mn-cs"/>
            </a:endParaRPr>
          </a:p>
        </p:txBody>
      </p:sp>
      <p:sp>
        <p:nvSpPr>
          <p:cNvPr id="8197" name="Slide Number Placeholder 4"/>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13</a:t>
            </a:fld>
            <a:endParaRPr lang="en-US" altLang="en-US" sz="1400" dirty="0">
              <a:ea typeface="宋体" panose="02010600030101010101" pitchFamily="2" charset="-122"/>
            </a:endParaRPr>
          </a:p>
        </p:txBody>
      </p:sp>
      <p:sp>
        <p:nvSpPr>
          <p:cNvPr id="8198" name="AutoShape 3">
            <a:hlinkClick r:id="rId3" action="ppaction://program"/>
          </p:cNvPr>
          <p:cNvSpPr/>
          <p:nvPr/>
        </p:nvSpPr>
        <p:spPr>
          <a:xfrm>
            <a:off x="5916613" y="5694363"/>
            <a:ext cx="1219200" cy="609600"/>
          </a:xfrm>
          <a:prstGeom prst="actionButtonBlank">
            <a:avLst/>
          </a:prstGeom>
          <a:solidFill>
            <a:srgbClr val="38A1BA"/>
          </a:solidFill>
          <a:ln w="19050">
            <a:noFill/>
          </a:ln>
          <a:effectLst>
            <a:prstShdw prst="shdw17" dist="17961" dir="2699999">
              <a:srgbClr val="226170"/>
            </a:prstShdw>
          </a:effectLst>
        </p:spPr>
        <p:txBody>
          <a:bodyPr wrap="none" anchor="ctr" anchorCtr="0"/>
          <a:lstStyle/>
          <a:p>
            <a:pPr algn="ctr"/>
            <a:r>
              <a:rPr lang="en-US" altLang="en-US" dirty="0">
                <a:latin typeface="Book Antiqua" panose="02040602050305030304" pitchFamily="18" charset="0"/>
              </a:rPr>
              <a:t>Run</a:t>
            </a:r>
            <a:endParaRPr lang="en-US" altLang="en-US" dirty="0">
              <a:latin typeface="Times New Roman" panose="02020603050405020304" pitchFamily="18" charset="0"/>
            </a:endParaRPr>
          </a:p>
        </p:txBody>
      </p:sp>
      <p:sp>
        <p:nvSpPr>
          <p:cNvPr id="367620" name="AutoShape 4">
            <a:hlinkClick r:id="" action="ppaction://noaction" highlightClick="1"/>
          </p:cNvPr>
          <p:cNvSpPr>
            <a:spLocks noChangeArrowheads="1"/>
          </p:cNvSpPr>
          <p:nvPr/>
        </p:nvSpPr>
        <p:spPr bwMode="auto">
          <a:xfrm>
            <a:off x="1420813" y="5770563"/>
            <a:ext cx="41148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a:ln>
                  <a:noFill/>
                </a:ln>
                <a:solidFill>
                  <a:schemeClr val="accent1"/>
                </a:solidFill>
                <a:effectLst/>
                <a:uLnTx/>
                <a:uFillTx/>
                <a:latin typeface="Book Antiqua" panose="02040602050305030304" pitchFamily="18" charset="0"/>
                <a:ea typeface="宋体" panose="02010600030101010101" pitchFamily="2" charset="-122"/>
                <a:cs typeface="Times New Roman" panose="02020603050405020304" pitchFamily="18" charset="0"/>
                <a:hlinkClick r:id="rId4" action="ppaction://program"/>
              </a:rPr>
              <a:t>TestStackOfIntegers</a:t>
            </a:r>
            <a:endParaRPr kumimoji="0" lang="en-US" altLang="zh-CN" sz="2400" b="0" i="0" u="none" strike="noStrike" kern="1200" cap="none" spc="0" normalizeH="0" baseline="0" noProof="0">
              <a:ln>
                <a:noFill/>
              </a:ln>
              <a:solidFill>
                <a:schemeClr val="accent1"/>
              </a:solidFill>
              <a:effectLst/>
              <a:uLnTx/>
              <a:uFillTx/>
              <a:latin typeface="Book Antiqua" panose="02040602050305030304" pitchFamily="18" charset="0"/>
              <a:ea typeface="宋体" panose="02010600030101010101" pitchFamily="2" charset="-122"/>
              <a:cs typeface="Times New Roman" panose="02020603050405020304" pitchFamily="18" charset="0"/>
            </a:endParaRPr>
          </a:p>
        </p:txBody>
      </p:sp>
      <p:sp>
        <p:nvSpPr>
          <p:cNvPr id="8200" name="Rectangle 7"/>
          <p:cNvSpPr/>
          <p:nvPr/>
        </p:nvSpPr>
        <p:spPr>
          <a:xfrm>
            <a:off x="0" y="2346325"/>
            <a:ext cx="9144000" cy="0"/>
          </a:xfrm>
          <a:prstGeom prst="rect">
            <a:avLst/>
          </a:prstGeom>
          <a:noFill/>
          <a:ln w="12700">
            <a:noFill/>
          </a:ln>
        </p:spPr>
        <p:txBody>
          <a:bodyPr wrap="none" anchor="ctr" anchorCtr="0">
            <a:spAutoFit/>
          </a:bodyPr>
          <a:lstStyle/>
          <a:p>
            <a:endParaRPr lang="en-US" altLang="en-US" dirty="0">
              <a:latin typeface="Times New Roman" panose="02020603050405020304" pitchFamily="18" charset="0"/>
            </a:endParaRPr>
          </a:p>
        </p:txBody>
      </p:sp>
      <p:graphicFrame>
        <p:nvGraphicFramePr>
          <p:cNvPr id="16393" name="Object 8"/>
          <p:cNvGraphicFramePr>
            <a:graphicFrameLocks noChangeAspect="1"/>
          </p:cNvGraphicFramePr>
          <p:nvPr/>
        </p:nvGraphicFramePr>
        <p:xfrm>
          <a:off x="309563" y="1508125"/>
          <a:ext cx="8564562" cy="4116388"/>
        </p:xfrm>
        <a:graphic>
          <a:graphicData uri="http://schemas.openxmlformats.org/presentationml/2006/ole">
            <mc:AlternateContent xmlns:mc="http://schemas.openxmlformats.org/markup-compatibility/2006">
              <mc:Choice xmlns:v="urn:schemas-microsoft-com:vml" Requires="v">
                <p:oleObj r:id="rId5" imgW="3965575" imgH="1903730" progId="Word.Picture.8">
                  <p:embed/>
                </p:oleObj>
              </mc:Choice>
              <mc:Fallback>
                <p:oleObj r:id="rId5" imgW="3965575" imgH="1903730" progId="Word.Picture.8">
                  <p:embed/>
                  <p:pic>
                    <p:nvPicPr>
                      <p:cNvPr id="0" name="图片 3077"/>
                      <p:cNvPicPr/>
                      <p:nvPr/>
                    </p:nvPicPr>
                    <p:blipFill>
                      <a:blip r:embed="rId6"/>
                      <a:stretch>
                        <a:fillRect/>
                      </a:stretch>
                    </p:blipFill>
                    <p:spPr>
                      <a:xfrm>
                        <a:off x="309563" y="1508125"/>
                        <a:ext cx="8564562" cy="4116388"/>
                      </a:xfrm>
                      <a:prstGeom prst="rect">
                        <a:avLst/>
                      </a:prstGeom>
                      <a:noFill/>
                      <a:ln w="38100">
                        <a:noFill/>
                        <a:miter/>
                      </a:ln>
                    </p:spPr>
                  </p:pic>
                </p:oleObj>
              </mc:Fallback>
            </mc:AlternateContent>
          </a:graphicData>
        </a:graphic>
      </p:graphicFrame>
      <p:sp>
        <p:nvSpPr>
          <p:cNvPr id="8201" name="Rectangle 9"/>
          <p:cNvSpPr/>
          <p:nvPr/>
        </p:nvSpPr>
        <p:spPr>
          <a:xfrm>
            <a:off x="0" y="4251325"/>
            <a:ext cx="1133475" cy="260350"/>
          </a:xfrm>
          <a:prstGeom prst="rect">
            <a:avLst/>
          </a:prstGeom>
          <a:noFill/>
          <a:ln w="12700">
            <a:noFill/>
          </a:ln>
        </p:spPr>
        <p:txBody>
          <a:bodyPr wrap="none" anchor="ctr" anchorCtr="0">
            <a:spAutoFit/>
          </a:bodyPr>
          <a:lstStyle/>
          <a:p>
            <a:pPr>
              <a:buNone/>
            </a:pPr>
            <a:r>
              <a:rPr lang="en-US" altLang="en-US" sz="1000" dirty="0">
                <a:solidFill>
                  <a:srgbClr val="0000FF"/>
                </a:solidFill>
                <a:latin typeface="Courier New" panose="02070309020205020404" pitchFamily="49" charset="0"/>
                <a:cs typeface="Times New Roman" panose="02020603050405020304" pitchFamily="18" charset="0"/>
              </a:rPr>
              <a:t>	</a:t>
            </a:r>
            <a:r>
              <a:rPr lang="en-US" altLang="en-US" sz="1100" dirty="0">
                <a:latin typeface="Times New Roman" panose="02020603050405020304" pitchFamily="18" charset="0"/>
                <a:cs typeface="Times New Roman" panose="02020603050405020304" pitchFamily="18" charset="0"/>
              </a:rPr>
              <a:t> </a:t>
            </a:r>
            <a:endParaRPr lang="en-US" altLang="en-US" dirty="0">
              <a:latin typeface="Times New Roman" panose="02020603050405020304" pitchFamily="18" charset="0"/>
              <a:ea typeface="Times New Roman" panose="02020603050405020304" pitchFamily="18" charset="0"/>
            </a:endParaRPr>
          </a:p>
        </p:txBody>
      </p:sp>
      <p:sp>
        <p:nvSpPr>
          <p:cNvPr id="8202" name="AutoShape 10">
            <a:hlinkClick r:id="rId7"/>
          </p:cNvPr>
          <p:cNvSpPr/>
          <p:nvPr/>
        </p:nvSpPr>
        <p:spPr>
          <a:xfrm>
            <a:off x="846138" y="5734050"/>
            <a:ext cx="468312" cy="576263"/>
          </a:xfrm>
          <a:prstGeom prst="actionButtonDocument">
            <a:avLst/>
          </a:prstGeom>
          <a:solidFill>
            <a:srgbClr val="92D050"/>
          </a:solidFill>
          <a:ln w="9525">
            <a:noFill/>
          </a:ln>
        </p:spPr>
        <p:txBody>
          <a:bodyPr wrap="none" anchor="ctr" anchorCtr="0"/>
          <a:lstStyle/>
          <a:p>
            <a:endParaRPr lang="en-US" altLang="en-US" dirty="0">
              <a:latin typeface="Times New Roman" panose="02020603050405020304" pitchFamily="18" charset="0"/>
            </a:endParaRP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9938" name="Rectangle 2"/>
          <p:cNvSpPr>
            <a:spLocks noGrp="1"/>
          </p:cNvSpPr>
          <p:nvPr>
            <p:ph type="title"/>
          </p:nvPr>
        </p:nvSpPr>
        <p:spPr/>
        <p:txBody>
          <a:bodyPr vert="horz" wrap="square" lIns="92075" tIns="46038" rIns="92075" bIns="46038" anchor="ctr" anchorCtr="0"/>
          <a:lstStyle/>
          <a:p>
            <a:pPr eaLnBrk="1" hangingPunct="1">
              <a:buNone/>
            </a:pPr>
            <a:r>
              <a:rPr lang="en-US" altLang="en-US" kern="1200" dirty="0">
                <a:latin typeface="Courier New" panose="02070309020205020404" pitchFamily="49" charset="0"/>
                <a:ea typeface="+mj-ea"/>
                <a:cs typeface="Courier New" panose="02070309020205020404" pitchFamily="49" charset="0"/>
              </a:rPr>
              <a:t>StackOfIntegers </a:t>
            </a:r>
            <a:r>
              <a:rPr lang="zh-CN" altLang="en-US" kern="1200" dirty="0">
                <a:latin typeface="Courier New" panose="02070309020205020404" pitchFamily="49" charset="0"/>
                <a:ea typeface="宋体" panose="02010600030101010101" pitchFamily="2" charset="-122"/>
                <a:cs typeface="+mj-cs"/>
              </a:rPr>
              <a:t>类设计</a:t>
            </a:r>
            <a:endParaRPr lang="zh-CN" altLang="en-US" kern="1200" dirty="0">
              <a:latin typeface="Courier New" panose="02070309020205020404" pitchFamily="49" charset="0"/>
              <a:ea typeface="宋体" panose="02010600030101010101" pitchFamily="2" charset="-122"/>
              <a:cs typeface="+mj-cs"/>
              <a:hlinkClick r:id="rId2" action="ppaction://program"/>
            </a:endParaRPr>
          </a:p>
        </p:txBody>
      </p:sp>
      <p:sp>
        <p:nvSpPr>
          <p:cNvPr id="39939" name="内容占位符 8"/>
          <p:cNvSpPr>
            <a:spLocks noGrp="1"/>
          </p:cNvSpPr>
          <p:nvPr>
            <p:ph idx="1"/>
          </p:nvPr>
        </p:nvSpPr>
        <p:spPr/>
        <p:txBody>
          <a:bodyPr vert="horz" wrap="square" lIns="92075" tIns="46038" rIns="92075" bIns="46038" anchor="t" anchorCtr="0"/>
          <a:lstStyle/>
          <a:p>
            <a:pPr>
              <a:buSzPct val="75000"/>
            </a:pPr>
            <a:endParaRPr lang="zh-CN" altLang="en-US" kern="1200" dirty="0">
              <a:latin typeface="+mn-lt"/>
              <a:ea typeface="宋体" panose="02010600030101010101" pitchFamily="2" charset="-122"/>
              <a:cs typeface="+mn-cs"/>
            </a:endParaRPr>
          </a:p>
        </p:txBody>
      </p:sp>
      <p:sp>
        <p:nvSpPr>
          <p:cNvPr id="39940" name="Slide Number Placeholder 4"/>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14</a:t>
            </a:fld>
            <a:endParaRPr lang="en-US" altLang="en-US" sz="1400" dirty="0">
              <a:ea typeface="宋体" panose="02010600030101010101" pitchFamily="2" charset="-122"/>
            </a:endParaRPr>
          </a:p>
        </p:txBody>
      </p:sp>
      <p:sp>
        <p:nvSpPr>
          <p:cNvPr id="39941" name="Rectangle 6"/>
          <p:cNvSpPr/>
          <p:nvPr/>
        </p:nvSpPr>
        <p:spPr>
          <a:xfrm>
            <a:off x="0" y="2346325"/>
            <a:ext cx="9144000" cy="0"/>
          </a:xfrm>
          <a:prstGeom prst="rect">
            <a:avLst/>
          </a:prstGeom>
          <a:noFill/>
          <a:ln w="12700">
            <a:noFill/>
          </a:ln>
        </p:spPr>
        <p:txBody>
          <a:bodyPr wrap="none" anchor="ctr" anchorCtr="0">
            <a:spAutoFit/>
          </a:bodyPr>
          <a:lstStyle/>
          <a:p>
            <a:endParaRPr lang="en-US" altLang="en-US" dirty="0">
              <a:latin typeface="Times New Roman" panose="02020603050405020304" pitchFamily="18" charset="0"/>
            </a:endParaRPr>
          </a:p>
        </p:txBody>
      </p:sp>
      <p:sp>
        <p:nvSpPr>
          <p:cNvPr id="39942" name="Rectangle 7"/>
          <p:cNvSpPr/>
          <p:nvPr/>
        </p:nvSpPr>
        <p:spPr>
          <a:xfrm>
            <a:off x="0" y="4251325"/>
            <a:ext cx="1133475" cy="260350"/>
          </a:xfrm>
          <a:prstGeom prst="rect">
            <a:avLst/>
          </a:prstGeom>
          <a:noFill/>
          <a:ln w="12700">
            <a:noFill/>
          </a:ln>
        </p:spPr>
        <p:txBody>
          <a:bodyPr wrap="none" anchor="ctr" anchorCtr="0">
            <a:spAutoFit/>
          </a:bodyPr>
          <a:lstStyle/>
          <a:p>
            <a:pPr>
              <a:buNone/>
            </a:pPr>
            <a:r>
              <a:rPr lang="en-US" altLang="en-US" sz="1000" dirty="0">
                <a:solidFill>
                  <a:srgbClr val="0000FF"/>
                </a:solidFill>
                <a:latin typeface="Courier New" panose="02070309020205020404" pitchFamily="49" charset="0"/>
                <a:cs typeface="Times New Roman" panose="02020603050405020304" pitchFamily="18" charset="0"/>
              </a:rPr>
              <a:t>	</a:t>
            </a:r>
            <a:r>
              <a:rPr lang="en-US" altLang="en-US" sz="1100" dirty="0">
                <a:latin typeface="Times New Roman" panose="02020603050405020304" pitchFamily="18" charset="0"/>
                <a:cs typeface="Times New Roman" panose="02020603050405020304" pitchFamily="18" charset="0"/>
              </a:rPr>
              <a:t> </a:t>
            </a:r>
            <a:endParaRPr lang="en-US" altLang="en-US" dirty="0">
              <a:latin typeface="Times New Roman" panose="02020603050405020304" pitchFamily="18" charset="0"/>
              <a:ea typeface="Times New Roman" panose="02020603050405020304" pitchFamily="18" charset="0"/>
            </a:endParaRPr>
          </a:p>
        </p:txBody>
      </p:sp>
      <p:sp>
        <p:nvSpPr>
          <p:cNvPr id="39943" name="Rectangle 8"/>
          <p:cNvSpPr/>
          <p:nvPr/>
        </p:nvSpPr>
        <p:spPr>
          <a:xfrm>
            <a:off x="0" y="2628900"/>
            <a:ext cx="9144000" cy="0"/>
          </a:xfrm>
          <a:prstGeom prst="rect">
            <a:avLst/>
          </a:prstGeom>
          <a:noFill/>
          <a:ln w="12700">
            <a:noFill/>
          </a:ln>
        </p:spPr>
        <p:txBody>
          <a:bodyPr wrap="none" anchor="ctr" anchorCtr="0">
            <a:spAutoFit/>
          </a:bodyPr>
          <a:lstStyle/>
          <a:p>
            <a:endParaRPr lang="en-US" altLang="en-US" dirty="0">
              <a:latin typeface="Times New Roman" panose="02020603050405020304" pitchFamily="18" charset="0"/>
            </a:endParaRPr>
          </a:p>
        </p:txBody>
      </p:sp>
      <p:sp>
        <p:nvSpPr>
          <p:cNvPr id="39944" name="Rectangle 11"/>
          <p:cNvSpPr/>
          <p:nvPr/>
        </p:nvSpPr>
        <p:spPr>
          <a:xfrm>
            <a:off x="0" y="2590800"/>
            <a:ext cx="9144000" cy="0"/>
          </a:xfrm>
          <a:prstGeom prst="rect">
            <a:avLst/>
          </a:prstGeom>
          <a:noFill/>
          <a:ln w="12700">
            <a:noFill/>
          </a:ln>
        </p:spPr>
        <p:txBody>
          <a:bodyPr wrap="none" anchor="ctr" anchorCtr="0">
            <a:spAutoFit/>
          </a:bodyPr>
          <a:lstStyle/>
          <a:p>
            <a:endParaRPr lang="en-US" altLang="en-US" dirty="0">
              <a:latin typeface="Times New Roman" panose="02020603050405020304" pitchFamily="18" charset="0"/>
            </a:endParaRPr>
          </a:p>
        </p:txBody>
      </p:sp>
      <p:pic>
        <p:nvPicPr>
          <p:cNvPr id="39945" name="Picture 11"/>
          <p:cNvPicPr>
            <a:picLocks noChangeAspect="1"/>
          </p:cNvPicPr>
          <p:nvPr/>
        </p:nvPicPr>
        <p:blipFill>
          <a:blip r:embed="rId3"/>
          <a:stretch>
            <a:fillRect/>
          </a:stretch>
        </p:blipFill>
        <p:spPr>
          <a:xfrm>
            <a:off x="158750" y="1651000"/>
            <a:ext cx="8826500" cy="3556000"/>
          </a:xfrm>
          <a:prstGeom prst="rect">
            <a:avLst/>
          </a:prstGeom>
          <a:noFill/>
          <a:ln w="12700">
            <a:noFill/>
          </a:ln>
        </p:spPr>
      </p:pic>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62" name="Rectangle 2"/>
          <p:cNvSpPr>
            <a:spLocks noGrp="1"/>
          </p:cNvSpPr>
          <p:nvPr>
            <p:ph type="title"/>
          </p:nvPr>
        </p:nvSpPr>
        <p:spPr/>
        <p:txBody>
          <a:bodyPr vert="horz" wrap="square" lIns="92075" tIns="46038" rIns="92075" bIns="46038" anchor="ctr" anchorCtr="0"/>
          <a:lstStyle/>
          <a:p>
            <a:pPr eaLnBrk="1" hangingPunct="1">
              <a:buNone/>
            </a:pPr>
            <a:r>
              <a:rPr lang="en-US" altLang="en-US" sz="4200" kern="1200" dirty="0">
                <a:latin typeface="Courier New" panose="02070309020205020404" pitchFamily="49" charset="0"/>
                <a:ea typeface="+mj-ea"/>
                <a:cs typeface="Courier New" panose="02070309020205020404" pitchFamily="49" charset="0"/>
              </a:rPr>
              <a:t>StackOfIntegers</a:t>
            </a:r>
            <a:r>
              <a:rPr lang="en-US" altLang="en-US" kern="1200" dirty="0">
                <a:latin typeface="Courier New" panose="02070309020205020404" pitchFamily="49" charset="0"/>
                <a:ea typeface="+mj-ea"/>
                <a:cs typeface="Courier New" panose="02070309020205020404" pitchFamily="49" charset="0"/>
              </a:rPr>
              <a:t> </a:t>
            </a:r>
            <a:r>
              <a:rPr lang="zh-CN" altLang="en-US" kern="1200" dirty="0">
                <a:latin typeface="Courier New" panose="02070309020205020404" pitchFamily="49" charset="0"/>
                <a:ea typeface="宋体" panose="02010600030101010101" pitchFamily="2" charset="-122"/>
                <a:cs typeface="+mj-cs"/>
              </a:rPr>
              <a:t>类实现</a:t>
            </a:r>
            <a:endParaRPr lang="zh-CN" altLang="en-US" u="sng" kern="1200" dirty="0">
              <a:latin typeface="Book Antiqua" panose="02040602050305030304" pitchFamily="18" charset="0"/>
              <a:ea typeface="宋体" panose="02010600030101010101" pitchFamily="2" charset="-122"/>
              <a:cs typeface="+mj-cs"/>
              <a:hlinkClick r:id="rId2" action="ppaction://program"/>
            </a:endParaRPr>
          </a:p>
        </p:txBody>
      </p:sp>
      <p:sp>
        <p:nvSpPr>
          <p:cNvPr id="40963" name="内容占位符 9"/>
          <p:cNvSpPr>
            <a:spLocks noGrp="1"/>
          </p:cNvSpPr>
          <p:nvPr>
            <p:ph idx="1"/>
          </p:nvPr>
        </p:nvSpPr>
        <p:spPr/>
        <p:txBody>
          <a:bodyPr vert="horz" wrap="square" lIns="92075" tIns="46038" rIns="92075" bIns="46038" anchor="t" anchorCtr="0"/>
          <a:lstStyle/>
          <a:p>
            <a:pPr>
              <a:buSzPct val="75000"/>
            </a:pPr>
            <a:endParaRPr lang="zh-CN" altLang="en-US" kern="1200" dirty="0">
              <a:latin typeface="+mn-lt"/>
              <a:ea typeface="宋体" panose="02010600030101010101" pitchFamily="2" charset="-122"/>
              <a:cs typeface="+mn-cs"/>
            </a:endParaRPr>
          </a:p>
        </p:txBody>
      </p:sp>
      <p:sp>
        <p:nvSpPr>
          <p:cNvPr id="40964" name="Slide Number Placeholder 4"/>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15</a:t>
            </a:fld>
            <a:endParaRPr lang="en-US" altLang="en-US" sz="1400" dirty="0">
              <a:ea typeface="宋体" panose="02010600030101010101" pitchFamily="2" charset="-122"/>
            </a:endParaRPr>
          </a:p>
        </p:txBody>
      </p:sp>
      <p:sp>
        <p:nvSpPr>
          <p:cNvPr id="369667" name="AutoShape 3">
            <a:hlinkClick r:id="" action="ppaction://noaction" highlightClick="1"/>
          </p:cNvPr>
          <p:cNvSpPr>
            <a:spLocks noChangeArrowheads="1"/>
          </p:cNvSpPr>
          <p:nvPr/>
        </p:nvSpPr>
        <p:spPr bwMode="auto">
          <a:xfrm>
            <a:off x="1420813" y="5770563"/>
            <a:ext cx="41148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a:ln>
                  <a:noFill/>
                </a:ln>
                <a:solidFill>
                  <a:schemeClr val="accent1"/>
                </a:solidFill>
                <a:effectLst/>
                <a:uLnTx/>
                <a:uFillTx/>
                <a:latin typeface="Book Antiqua" panose="02040602050305030304" pitchFamily="18" charset="0"/>
                <a:ea typeface="宋体" panose="02010600030101010101" pitchFamily="2" charset="-122"/>
                <a:cs typeface="Times New Roman" panose="02020603050405020304" pitchFamily="18" charset="0"/>
                <a:hlinkClick r:id="rId3" action="ppaction://program"/>
              </a:rPr>
              <a:t>StackOfIntegers</a:t>
            </a:r>
            <a:endParaRPr kumimoji="0" lang="en-US" altLang="zh-CN" sz="2400" b="0" i="0" u="none" strike="noStrike" kern="1200" cap="none" spc="0" normalizeH="0" baseline="0" noProof="0">
              <a:ln>
                <a:noFill/>
              </a:ln>
              <a:solidFill>
                <a:schemeClr val="accent1"/>
              </a:solidFill>
              <a:effectLst/>
              <a:uLnTx/>
              <a:uFillTx/>
              <a:latin typeface="Book Antiqua" panose="02040602050305030304" pitchFamily="18" charset="0"/>
              <a:ea typeface="宋体" panose="02010600030101010101" pitchFamily="2" charset="-122"/>
              <a:cs typeface="Times New Roman" panose="02020603050405020304" pitchFamily="18" charset="0"/>
            </a:endParaRPr>
          </a:p>
        </p:txBody>
      </p:sp>
      <p:sp>
        <p:nvSpPr>
          <p:cNvPr id="40966" name="Rectangle 6"/>
          <p:cNvSpPr/>
          <p:nvPr/>
        </p:nvSpPr>
        <p:spPr>
          <a:xfrm>
            <a:off x="0" y="2346325"/>
            <a:ext cx="9144000" cy="0"/>
          </a:xfrm>
          <a:prstGeom prst="rect">
            <a:avLst/>
          </a:prstGeom>
          <a:noFill/>
          <a:ln w="12700">
            <a:noFill/>
          </a:ln>
        </p:spPr>
        <p:txBody>
          <a:bodyPr wrap="none" anchor="ctr" anchorCtr="0">
            <a:spAutoFit/>
          </a:bodyPr>
          <a:lstStyle/>
          <a:p>
            <a:endParaRPr lang="en-US" altLang="en-US" dirty="0">
              <a:latin typeface="Times New Roman" panose="02020603050405020304" pitchFamily="18" charset="0"/>
            </a:endParaRPr>
          </a:p>
        </p:txBody>
      </p:sp>
      <p:sp>
        <p:nvSpPr>
          <p:cNvPr id="40967" name="Rectangle 7"/>
          <p:cNvSpPr/>
          <p:nvPr/>
        </p:nvSpPr>
        <p:spPr>
          <a:xfrm>
            <a:off x="0" y="4251325"/>
            <a:ext cx="1133475" cy="260350"/>
          </a:xfrm>
          <a:prstGeom prst="rect">
            <a:avLst/>
          </a:prstGeom>
          <a:noFill/>
          <a:ln w="12700">
            <a:noFill/>
          </a:ln>
        </p:spPr>
        <p:txBody>
          <a:bodyPr wrap="none" anchor="ctr" anchorCtr="0">
            <a:spAutoFit/>
          </a:bodyPr>
          <a:lstStyle/>
          <a:p>
            <a:pPr>
              <a:buNone/>
            </a:pPr>
            <a:r>
              <a:rPr lang="en-US" altLang="en-US" sz="1000" dirty="0">
                <a:solidFill>
                  <a:srgbClr val="0000FF"/>
                </a:solidFill>
                <a:latin typeface="Courier New" panose="02070309020205020404" pitchFamily="49" charset="0"/>
                <a:cs typeface="Times New Roman" panose="02020603050405020304" pitchFamily="18" charset="0"/>
              </a:rPr>
              <a:t>	</a:t>
            </a:r>
            <a:r>
              <a:rPr lang="en-US" altLang="en-US" sz="1100" dirty="0">
                <a:latin typeface="Times New Roman" panose="02020603050405020304" pitchFamily="18" charset="0"/>
                <a:cs typeface="Times New Roman" panose="02020603050405020304" pitchFamily="18" charset="0"/>
              </a:rPr>
              <a:t> </a:t>
            </a:r>
            <a:endParaRPr lang="en-US" altLang="en-US" dirty="0">
              <a:latin typeface="Times New Roman" panose="02020603050405020304" pitchFamily="18" charset="0"/>
              <a:ea typeface="Times New Roman" panose="02020603050405020304" pitchFamily="18" charset="0"/>
            </a:endParaRPr>
          </a:p>
        </p:txBody>
      </p:sp>
      <p:sp>
        <p:nvSpPr>
          <p:cNvPr id="40968" name="Rectangle 8"/>
          <p:cNvSpPr/>
          <p:nvPr/>
        </p:nvSpPr>
        <p:spPr>
          <a:xfrm>
            <a:off x="0" y="2628900"/>
            <a:ext cx="9144000" cy="0"/>
          </a:xfrm>
          <a:prstGeom prst="rect">
            <a:avLst/>
          </a:prstGeom>
          <a:noFill/>
          <a:ln w="12700">
            <a:noFill/>
          </a:ln>
        </p:spPr>
        <p:txBody>
          <a:bodyPr wrap="none" anchor="ctr" anchorCtr="0">
            <a:spAutoFit/>
          </a:bodyPr>
          <a:lstStyle/>
          <a:p>
            <a:endParaRPr lang="en-US" altLang="en-US" dirty="0">
              <a:latin typeface="Times New Roman" panose="02020603050405020304" pitchFamily="18" charset="0"/>
            </a:endParaRPr>
          </a:p>
        </p:txBody>
      </p:sp>
      <p:sp>
        <p:nvSpPr>
          <p:cNvPr id="40969" name="AutoShape 10">
            <a:hlinkClick r:id="rId4"/>
          </p:cNvPr>
          <p:cNvSpPr/>
          <p:nvPr/>
        </p:nvSpPr>
        <p:spPr>
          <a:xfrm>
            <a:off x="846138" y="5734050"/>
            <a:ext cx="468312" cy="576263"/>
          </a:xfrm>
          <a:prstGeom prst="actionButtonDocument">
            <a:avLst/>
          </a:prstGeom>
          <a:solidFill>
            <a:srgbClr val="92D050"/>
          </a:solidFill>
          <a:ln w="9525">
            <a:noFill/>
          </a:ln>
        </p:spPr>
        <p:txBody>
          <a:bodyPr wrap="none" anchor="ctr" anchorCtr="0"/>
          <a:lstStyle/>
          <a:p>
            <a:endParaRPr lang="en-US" altLang="en-US" dirty="0">
              <a:latin typeface="Times New Roman" panose="02020603050405020304" pitchFamily="18" charset="0"/>
            </a:endParaRPr>
          </a:p>
        </p:txBody>
      </p:sp>
      <p:pic>
        <p:nvPicPr>
          <p:cNvPr id="40970" name="Picture 12"/>
          <p:cNvPicPr>
            <a:picLocks noChangeAspect="1"/>
          </p:cNvPicPr>
          <p:nvPr/>
        </p:nvPicPr>
        <p:blipFill>
          <a:blip r:embed="rId5"/>
          <a:stretch>
            <a:fillRect/>
          </a:stretch>
        </p:blipFill>
        <p:spPr>
          <a:xfrm>
            <a:off x="195263" y="1590675"/>
            <a:ext cx="8639175" cy="3941763"/>
          </a:xfrm>
          <a:prstGeom prst="rect">
            <a:avLst/>
          </a:prstGeom>
          <a:noFill/>
          <a:ln w="12700">
            <a:noFill/>
          </a:ln>
        </p:spPr>
      </p:pic>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p:cNvSpPr>
          <p:nvPr>
            <p:ph type="title"/>
          </p:nvPr>
        </p:nvSpPr>
        <p:spPr/>
        <p:txBody>
          <a:bodyPr vert="horz" wrap="square" lIns="92075" tIns="46038" rIns="92075" bIns="46038" anchor="ctr" anchorCtr="0"/>
          <a:lstStyle/>
          <a:p>
            <a:pPr eaLnBrk="1" hangingPunct="1">
              <a:buNone/>
            </a:pPr>
            <a:r>
              <a:rPr lang="zh-CN" altLang="en-US" kern="1200" dirty="0">
                <a:latin typeface="Courier New" panose="02070309020205020404" pitchFamily="49" charset="0"/>
                <a:ea typeface="宋体" panose="02010600030101010101" pitchFamily="2" charset="-122"/>
                <a:cs typeface="+mj-cs"/>
              </a:rPr>
              <a:t>将基本数据类型值作为对象</a:t>
            </a:r>
          </a:p>
        </p:txBody>
      </p:sp>
      <p:sp>
        <p:nvSpPr>
          <p:cNvPr id="41987" name="Rectangle 3"/>
          <p:cNvSpPr>
            <a:spLocks noGrp="1"/>
          </p:cNvSpPr>
          <p:nvPr>
            <p:ph idx="1"/>
          </p:nvPr>
        </p:nvSpPr>
        <p:spPr/>
        <p:txBody>
          <a:bodyPr vert="horz" wrap="square" lIns="92075" tIns="46038" rIns="92075" bIns="46038" anchor="t" anchorCtr="0"/>
          <a:lstStyle/>
          <a:p>
            <a:pPr marL="0" indent="0" eaLnBrk="1" hangingPunct="1">
              <a:buSzPct val="75000"/>
            </a:pPr>
            <a:r>
              <a:rPr lang="en-US" altLang="zh-CN" sz="2800" kern="1200" dirty="0">
                <a:latin typeface="+mn-lt"/>
                <a:ea typeface="宋体" panose="02010600030101010101" pitchFamily="2" charset="-122"/>
                <a:cs typeface="+mn-cs"/>
              </a:rPr>
              <a:t> Java</a:t>
            </a:r>
            <a:r>
              <a:rPr lang="zh-CN" altLang="en-US" sz="2800" kern="1200" dirty="0">
                <a:latin typeface="+mn-lt"/>
                <a:ea typeface="宋体" panose="02010600030101010101" pitchFamily="2" charset="-122"/>
                <a:cs typeface="+mn-cs"/>
              </a:rPr>
              <a:t>可以将基本数据类型并入对象或包装成对象。通过使用包装类，可以将基本数据类型作为对象处理。</a:t>
            </a:r>
            <a:endParaRPr lang="en-US" altLang="zh-CN" sz="2800" kern="1200" dirty="0">
              <a:latin typeface="+mn-lt"/>
              <a:ea typeface="宋体" panose="02010600030101010101" pitchFamily="2" charset="-122"/>
              <a:cs typeface="+mn-cs"/>
            </a:endParaRPr>
          </a:p>
          <a:p>
            <a:pPr marL="0" indent="0" eaLnBrk="1" hangingPunct="1">
              <a:buSzPct val="75000"/>
              <a:buFont typeface="Monotype Sorts" pitchFamily="2" charset="2"/>
              <a:buNone/>
            </a:pPr>
            <a:endParaRPr lang="en-US" altLang="en-US" sz="2800" kern="1200" dirty="0">
              <a:latin typeface="+mn-lt"/>
              <a:ea typeface="+mn-ea"/>
              <a:cs typeface="+mn-cs"/>
            </a:endParaRPr>
          </a:p>
        </p:txBody>
      </p:sp>
      <p:sp>
        <p:nvSpPr>
          <p:cNvPr id="41988" name="Slide Number Placeholder 2"/>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16</a:t>
            </a:fld>
            <a:endParaRPr lang="en-US" altLang="en-US" sz="1400" dirty="0">
              <a:ea typeface="宋体" panose="02010600030101010101" pitchFamily="2" charset="-122"/>
            </a:endParaRPr>
          </a:p>
        </p:txBody>
      </p:sp>
      <p:sp>
        <p:nvSpPr>
          <p:cNvPr id="41989" name="Slide Number Placeholder 4"/>
          <p:cNvSpPr txBox="1">
            <a:spLocks noGrp="1"/>
          </p:cNvSpPr>
          <p:nvPr/>
        </p:nvSpPr>
        <p:spPr>
          <a:xfrm>
            <a:off x="6553200" y="6399213"/>
            <a:ext cx="1905000" cy="457200"/>
          </a:xfrm>
          <a:prstGeom prst="rect">
            <a:avLst/>
          </a:prstGeom>
          <a:noFill/>
          <a:ln w="9525">
            <a:noFill/>
          </a:ln>
        </p:spPr>
        <p:txBody>
          <a:bodyPr wrap="none" lIns="92075" tIns="46038" rIns="92075" bIns="46038" anchor="ctr" anchorCtr="0"/>
          <a:lstStyle/>
          <a:p>
            <a:pPr algn="r"/>
            <a:fld id="{9A0DB2DC-4C9A-4742-B13C-FB6460FD3503}" type="slidenum">
              <a:rPr lang="en-US" altLang="en-US" sz="1400" dirty="0">
                <a:latin typeface="Times New Roman" panose="02020603050405020304" pitchFamily="18" charset="0"/>
              </a:rPr>
              <a:t>16</a:t>
            </a:fld>
            <a:endParaRPr lang="en-US" altLang="en-US" sz="1400" dirty="0">
              <a:latin typeface="Times New Roman" panose="02020603050405020304" pitchFamily="18" charset="0"/>
            </a:endParaRPr>
          </a:p>
        </p:txBody>
      </p:sp>
      <p:graphicFrame>
        <p:nvGraphicFramePr>
          <p:cNvPr id="11" name="表格 10"/>
          <p:cNvGraphicFramePr>
            <a:graphicFrameLocks noGrp="1"/>
          </p:cNvGraphicFramePr>
          <p:nvPr/>
        </p:nvGraphicFramePr>
        <p:xfrm>
          <a:off x="990600" y="2552700"/>
          <a:ext cx="3695700" cy="3814767"/>
        </p:xfrm>
        <a:graphic>
          <a:graphicData uri="http://schemas.openxmlformats.org/drawingml/2006/table">
            <a:tbl>
              <a:tblPr/>
              <a:tblGrid>
                <a:gridCol w="1847850">
                  <a:extLst>
                    <a:ext uri="{9D8B030D-6E8A-4147-A177-3AD203B41FA5}">
                      <a16:colId xmlns:a16="http://schemas.microsoft.com/office/drawing/2014/main" val="20000"/>
                    </a:ext>
                  </a:extLst>
                </a:gridCol>
                <a:gridCol w="1847850">
                  <a:extLst>
                    <a:ext uri="{9D8B030D-6E8A-4147-A177-3AD203B41FA5}">
                      <a16:colId xmlns:a16="http://schemas.microsoft.com/office/drawing/2014/main" val="20001"/>
                    </a:ext>
                  </a:extLst>
                </a:gridCol>
              </a:tblGrid>
              <a:tr h="423863">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a:ln>
                            <a:noFill/>
                          </a:ln>
                          <a:solidFill>
                            <a:srgbClr val="002060"/>
                          </a:solidFill>
                          <a:effectLst/>
                          <a:latin typeface="华文楷体" panose="02010600040101010101" pitchFamily="2" charset="-122"/>
                          <a:ea typeface="华文楷体" panose="02010600040101010101" pitchFamily="2" charset="-122"/>
                        </a:rPr>
                        <a:t>包装类</a:t>
                      </a:r>
                    </a:p>
                  </a:txBody>
                  <a:tcPr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a:ln>
                            <a:noFill/>
                          </a:ln>
                          <a:solidFill>
                            <a:srgbClr val="002060"/>
                          </a:solidFill>
                          <a:effectLst/>
                          <a:latin typeface="华文楷体" panose="02010600040101010101" pitchFamily="2" charset="-122"/>
                          <a:ea typeface="华文楷体" panose="02010600040101010101" pitchFamily="2" charset="-122"/>
                        </a:rPr>
                        <a:t>基本数据类型</a:t>
                      </a:r>
                    </a:p>
                  </a:txBody>
                  <a:tcPr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423863">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800" b="1"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Boolean</a:t>
                      </a:r>
                      <a:endParaRPr kumimoji="0" lang="zh-CN" altLang="en-US" sz="18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a:txBody>
                  <a:tcPr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CE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6600"/>
                          </a:solidFill>
                          <a:effectLst/>
                          <a:latin typeface="Courier New" panose="02070309020205020404" pitchFamily="49" charset="0"/>
                          <a:ea typeface="宋体" panose="02010600030101010101" pitchFamily="2" charset="-122"/>
                          <a:cs typeface="Courier New" panose="02070309020205020404" pitchFamily="49" charset="0"/>
                        </a:rPr>
                        <a:t>boolean</a:t>
                      </a:r>
                      <a:endParaRPr kumimoji="0" lang="zh-CN" altLang="en-US"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Courier New" panose="02070309020205020404" pitchFamily="49" charset="0"/>
                      </a:endParaRPr>
                    </a:p>
                  </a:txBody>
                  <a:tcPr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CEC"/>
                    </a:solidFill>
                  </a:tcPr>
                </a:tc>
                <a:extLst>
                  <a:ext uri="{0D108BD9-81ED-4DB2-BD59-A6C34878D82A}">
                    <a16:rowId xmlns:a16="http://schemas.microsoft.com/office/drawing/2014/main" val="10001"/>
                  </a:ext>
                </a:extLst>
              </a:tr>
              <a:tr h="423863">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800" b="1"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Character</a:t>
                      </a:r>
                      <a:r>
                        <a:rPr kumimoji="0" lang="en-US" altLang="en-US" sz="18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zh-CN" altLang="en-US" sz="18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a:txBody>
                  <a:tcPr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6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6600"/>
                          </a:solidFill>
                          <a:effectLst/>
                          <a:latin typeface="Courier New" panose="02070309020205020404" pitchFamily="49" charset="0"/>
                          <a:ea typeface="宋体" panose="02010600030101010101" pitchFamily="2" charset="-122"/>
                        </a:rPr>
                        <a:t>char</a:t>
                      </a:r>
                      <a:endParaRPr kumimoji="0" lang="zh-CN" altLang="en-US"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endParaRPr>
                    </a:p>
                  </a:txBody>
                  <a:tcPr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6F6"/>
                    </a:solidFill>
                  </a:tcPr>
                </a:tc>
                <a:extLst>
                  <a:ext uri="{0D108BD9-81ED-4DB2-BD59-A6C34878D82A}">
                    <a16:rowId xmlns:a16="http://schemas.microsoft.com/office/drawing/2014/main" val="10002"/>
                  </a:ext>
                </a:extLst>
              </a:tr>
              <a:tr h="423863">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800" b="1"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Byte</a:t>
                      </a:r>
                      <a:endParaRPr kumimoji="0" lang="zh-CN" altLang="en-US" sz="18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a:txBody>
                  <a:tcPr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CE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6600"/>
                          </a:solidFill>
                          <a:effectLst/>
                          <a:latin typeface="Courier New" panose="02070309020205020404" pitchFamily="49" charset="0"/>
                          <a:ea typeface="宋体" panose="02010600030101010101" pitchFamily="2" charset="-122"/>
                        </a:rPr>
                        <a:t>byte</a:t>
                      </a:r>
                      <a:endParaRPr kumimoji="0" lang="zh-CN" altLang="en-US"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endParaRPr>
                    </a:p>
                  </a:txBody>
                  <a:tcPr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CEC"/>
                    </a:solidFill>
                  </a:tcPr>
                </a:tc>
                <a:extLst>
                  <a:ext uri="{0D108BD9-81ED-4DB2-BD59-A6C34878D82A}">
                    <a16:rowId xmlns:a16="http://schemas.microsoft.com/office/drawing/2014/main" val="10003"/>
                  </a:ext>
                </a:extLst>
              </a:tr>
              <a:tr h="423863">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800" b="1"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Short</a:t>
                      </a:r>
                      <a:endParaRPr kumimoji="0" lang="zh-CN" altLang="en-US" sz="18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a:txBody>
                  <a:tcPr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6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6600"/>
                          </a:solidFill>
                          <a:effectLst/>
                          <a:latin typeface="Courier New" panose="02070309020205020404" pitchFamily="49" charset="0"/>
                          <a:ea typeface="宋体" panose="02010600030101010101" pitchFamily="2" charset="-122"/>
                        </a:rPr>
                        <a:t>short</a:t>
                      </a:r>
                      <a:endParaRPr kumimoji="0" lang="zh-CN" altLang="en-US"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endParaRPr>
                    </a:p>
                  </a:txBody>
                  <a:tcPr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6F6"/>
                    </a:solidFill>
                  </a:tcPr>
                </a:tc>
                <a:extLst>
                  <a:ext uri="{0D108BD9-81ED-4DB2-BD59-A6C34878D82A}">
                    <a16:rowId xmlns:a16="http://schemas.microsoft.com/office/drawing/2014/main" val="10004"/>
                  </a:ext>
                </a:extLst>
              </a:tr>
              <a:tr h="423863">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800" b="1"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Integer</a:t>
                      </a:r>
                      <a:r>
                        <a:rPr kumimoji="0" lang="en-US" altLang="en-US" sz="18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zh-CN" altLang="en-US" sz="18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a:txBody>
                  <a:tcPr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CE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6600"/>
                          </a:solidFill>
                          <a:effectLst/>
                          <a:latin typeface="Courier New" panose="02070309020205020404" pitchFamily="49" charset="0"/>
                          <a:ea typeface="宋体" panose="02010600030101010101" pitchFamily="2" charset="-122"/>
                        </a:rPr>
                        <a:t>int</a:t>
                      </a:r>
                      <a:endParaRPr kumimoji="0" lang="zh-CN" altLang="en-US"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endParaRPr>
                    </a:p>
                  </a:txBody>
                  <a:tcPr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CEC"/>
                    </a:solidFill>
                  </a:tcPr>
                </a:tc>
                <a:extLst>
                  <a:ext uri="{0D108BD9-81ED-4DB2-BD59-A6C34878D82A}">
                    <a16:rowId xmlns:a16="http://schemas.microsoft.com/office/drawing/2014/main" val="10005"/>
                  </a:ext>
                </a:extLst>
              </a:tr>
              <a:tr h="423863">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800" b="1"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Long</a:t>
                      </a:r>
                      <a:r>
                        <a:rPr kumimoji="0" lang="en-US" altLang="en-US" sz="18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zh-CN" altLang="en-US" sz="18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a:txBody>
                  <a:tcPr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6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800" b="1" i="0" u="none" strike="noStrike" cap="none" normalizeH="0" baseline="0">
                          <a:ln>
                            <a:noFill/>
                          </a:ln>
                          <a:solidFill>
                            <a:srgbClr val="006600"/>
                          </a:solidFill>
                          <a:effectLst/>
                          <a:latin typeface="Courier New" panose="02070309020205020404" pitchFamily="49" charset="0"/>
                          <a:cs typeface="Courier New" panose="02070309020205020404" pitchFamily="49" charset="0"/>
                        </a:rPr>
                        <a:t>long</a:t>
                      </a:r>
                      <a:endParaRPr kumimoji="0" lang="zh-CN" altLang="en-US"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endParaRPr>
                    </a:p>
                  </a:txBody>
                  <a:tcPr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6F6"/>
                    </a:solidFill>
                  </a:tcPr>
                </a:tc>
                <a:extLst>
                  <a:ext uri="{0D108BD9-81ED-4DB2-BD59-A6C34878D82A}">
                    <a16:rowId xmlns:a16="http://schemas.microsoft.com/office/drawing/2014/main" val="10006"/>
                  </a:ext>
                </a:extLst>
              </a:tr>
              <a:tr h="423863">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800" b="1"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Float</a:t>
                      </a:r>
                      <a:r>
                        <a:rPr kumimoji="0" lang="en-US" altLang="en-US" sz="18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zh-CN" altLang="en-US" sz="18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a:txBody>
                  <a:tcPr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CE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800" b="1" i="0" u="none" strike="noStrike" cap="none" normalizeH="0" baseline="0">
                          <a:ln>
                            <a:noFill/>
                          </a:ln>
                          <a:solidFill>
                            <a:srgbClr val="006600"/>
                          </a:solidFill>
                          <a:effectLst/>
                          <a:latin typeface="Courier New" panose="02070309020205020404" pitchFamily="49" charset="0"/>
                          <a:cs typeface="Courier New" panose="02070309020205020404" pitchFamily="49" charset="0"/>
                        </a:rPr>
                        <a:t>float</a:t>
                      </a:r>
                      <a:endParaRPr kumimoji="0" lang="zh-CN" altLang="en-US"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endParaRPr>
                    </a:p>
                  </a:txBody>
                  <a:tcPr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CEC"/>
                    </a:solidFill>
                  </a:tcPr>
                </a:tc>
                <a:extLst>
                  <a:ext uri="{0D108BD9-81ED-4DB2-BD59-A6C34878D82A}">
                    <a16:rowId xmlns:a16="http://schemas.microsoft.com/office/drawing/2014/main" val="10007"/>
                  </a:ext>
                </a:extLst>
              </a:tr>
              <a:tr h="423863">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800" b="1"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Double</a:t>
                      </a:r>
                      <a:endParaRPr kumimoji="0" lang="zh-CN" altLang="en-US" sz="18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a:txBody>
                  <a:tcPr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6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800" b="1" i="0" u="none" strike="noStrike" cap="none" normalizeH="0" baseline="0" dirty="0">
                          <a:ln>
                            <a:noFill/>
                          </a:ln>
                          <a:solidFill>
                            <a:srgbClr val="006600"/>
                          </a:solidFill>
                          <a:effectLst/>
                          <a:latin typeface="Courier New" panose="02070309020205020404" pitchFamily="49" charset="0"/>
                          <a:cs typeface="Courier New" panose="02070309020205020404" pitchFamily="49" charset="0"/>
                        </a:rPr>
                        <a:t>double</a:t>
                      </a:r>
                      <a:endParaRPr kumimoji="0" lang="zh-CN" altLang="en-US" sz="18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a:txBody>
                  <a:tcPr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6F6"/>
                    </a:solidFill>
                  </a:tcPr>
                </a:tc>
                <a:extLst>
                  <a:ext uri="{0D108BD9-81ED-4DB2-BD59-A6C34878D82A}">
                    <a16:rowId xmlns:a16="http://schemas.microsoft.com/office/drawing/2014/main" val="10008"/>
                  </a:ext>
                </a:extLst>
              </a:tr>
            </a:tbl>
          </a:graphicData>
        </a:graphic>
      </p:graphicFrame>
      <p:sp>
        <p:nvSpPr>
          <p:cNvPr id="12" name="Text Box 7"/>
          <p:cNvSpPr txBox="1">
            <a:spLocks noChangeArrowheads="1"/>
          </p:cNvSpPr>
          <p:nvPr/>
        </p:nvSpPr>
        <p:spPr bwMode="auto">
          <a:xfrm>
            <a:off x="4876800" y="3162300"/>
            <a:ext cx="3848100" cy="2246313"/>
          </a:xfrm>
          <a:prstGeom prst="rect">
            <a:avLst/>
          </a:prstGeom>
          <a:noFill/>
          <a:ln w="12700">
            <a:noFill/>
            <a:miter lim="800000"/>
            <a:headEnd type="none" w="sm" len="sm"/>
            <a:tailEnd type="none" w="sm" len="sm"/>
          </a:ln>
        </p:spPr>
        <p:txBody>
          <a:bodyPr>
            <a:spAutoFit/>
          </a:bodyPr>
          <a:lstStyle/>
          <a:p>
            <a:pPr marR="0" defTabSz="914400">
              <a:spcBef>
                <a:spcPct val="50000"/>
              </a:spcBef>
              <a:buClrTx/>
              <a:buSzTx/>
              <a:buFontTx/>
              <a:buNone/>
              <a:defRPr/>
            </a:pPr>
            <a:r>
              <a:rPr kumimoji="0" lang="zh-CN" altLang="en-US" sz="2000" kern="1200" cap="none" spc="0" normalizeH="0" baseline="0" noProof="0" dirty="0">
                <a:latin typeface="Times New Roman" panose="02020603050405020304" pitchFamily="18" charset="0"/>
                <a:ea typeface="宋体" panose="02010600030101010101" pitchFamily="2" charset="-122"/>
                <a:cs typeface="Courier New" panose="02070309020205020404" pitchFamily="49" charset="0"/>
              </a:rPr>
              <a:t>注意</a:t>
            </a:r>
            <a:r>
              <a:rPr kumimoji="0" lang="en-US" altLang="en-US" sz="2000" kern="1200" cap="none" spc="0" normalizeH="0" baseline="0" noProof="0" dirty="0">
                <a:latin typeface="Times New Roman" panose="02020603050405020304" pitchFamily="18" charset="0"/>
                <a:ea typeface="宋体" panose="02010600030101010101" pitchFamily="2" charset="-122"/>
                <a:cs typeface="Courier New" panose="02070309020205020404" pitchFamily="49" charset="0"/>
              </a:rPr>
              <a:t>: </a:t>
            </a:r>
          </a:p>
          <a:p>
            <a:pPr marL="457200" marR="0" indent="-457200" defTabSz="914400">
              <a:spcBef>
                <a:spcPct val="50000"/>
              </a:spcBef>
              <a:buClrTx/>
              <a:buSzTx/>
              <a:buFontTx/>
              <a:buAutoNum type="arabicParenBoth"/>
              <a:defRPr/>
            </a:pPr>
            <a:r>
              <a:rPr kumimoji="0" lang="en-US" altLang="zh-CN" sz="2000" kern="1200" cap="none" spc="0" normalizeH="0" baseline="0" noProof="0" dirty="0" err="1">
                <a:latin typeface="华文楷体" panose="02010600040101010101" pitchFamily="2" charset="-122"/>
                <a:ea typeface="华文楷体" panose="02010600040101010101" pitchFamily="2" charset="-122"/>
                <a:cs typeface="Courier New" panose="02070309020205020404" pitchFamily="49" charset="0"/>
              </a:rPr>
              <a:t>包装</a:t>
            </a:r>
            <a:r>
              <a:rPr kumimoji="0" lang="zh-CN" altLang="en-US" sz="2000" kern="1200" cap="none" spc="0" normalizeH="0" baseline="0" noProof="0" dirty="0">
                <a:latin typeface="华文楷体" panose="02010600040101010101" pitchFamily="2" charset="-122"/>
                <a:ea typeface="华文楷体" panose="02010600040101010101" pitchFamily="2" charset="-122"/>
                <a:cs typeface="Courier New" panose="02070309020205020404" pitchFamily="49" charset="0"/>
              </a:rPr>
              <a:t>类没有</a:t>
            </a:r>
            <a:r>
              <a:rPr kumimoji="0" lang="zh-CN" altLang="en-US" sz="2000" kern="1200" cap="none" spc="0" normalizeH="0" baseline="0" noProof="0" dirty="0">
                <a:solidFill>
                  <a:srgbClr val="C00000"/>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cs typeface="Courier New" panose="02070309020205020404" pitchFamily="49" charset="0"/>
              </a:rPr>
              <a:t>无参</a:t>
            </a:r>
            <a:r>
              <a:rPr kumimoji="0" lang="zh-CN" altLang="en-US" sz="2000" kern="1200" cap="none" spc="0" normalizeH="0" baseline="0" noProof="0" dirty="0">
                <a:latin typeface="华文楷体" panose="02010600040101010101" pitchFamily="2" charset="-122"/>
                <a:ea typeface="华文楷体" panose="02010600040101010101" pitchFamily="2" charset="-122"/>
                <a:cs typeface="Courier New" panose="02070309020205020404" pitchFamily="49" charset="0"/>
              </a:rPr>
              <a:t>构造方法。</a:t>
            </a:r>
            <a:endParaRPr kumimoji="0" lang="en-US" altLang="en-US" sz="2000" kern="1200" cap="none" spc="0" normalizeH="0" baseline="0" noProof="0" dirty="0">
              <a:latin typeface="华文楷体" panose="02010600040101010101" pitchFamily="2" charset="-122"/>
              <a:ea typeface="华文楷体" panose="02010600040101010101" pitchFamily="2" charset="-122"/>
              <a:cs typeface="Courier New" panose="02070309020205020404" pitchFamily="49" charset="0"/>
            </a:endParaRPr>
          </a:p>
          <a:p>
            <a:pPr marL="457200" marR="0" indent="-457200" defTabSz="914400">
              <a:spcBef>
                <a:spcPct val="50000"/>
              </a:spcBef>
              <a:buClrTx/>
              <a:buSzTx/>
              <a:buFontTx/>
              <a:buAutoNum type="arabicParenBoth"/>
              <a:defRPr/>
            </a:pPr>
            <a:r>
              <a:rPr kumimoji="0" lang="en-US" altLang="zh-CN" sz="2000" kern="1200" cap="none" spc="0" normalizeH="0" baseline="0" noProof="0" dirty="0" err="1">
                <a:latin typeface="华文楷体" panose="02010600040101010101" pitchFamily="2" charset="-122"/>
                <a:ea typeface="华文楷体" panose="02010600040101010101" pitchFamily="2" charset="-122"/>
                <a:cs typeface="Courier New" panose="02070309020205020404" pitchFamily="49" charset="0"/>
              </a:rPr>
              <a:t>所有</a:t>
            </a:r>
            <a:r>
              <a:rPr kumimoji="0" lang="zh-CN" altLang="en-US" sz="2000" kern="1200" cap="none" spc="0" normalizeH="0" baseline="0" noProof="0" dirty="0">
                <a:latin typeface="华文楷体" panose="02010600040101010101" pitchFamily="2" charset="-122"/>
                <a:ea typeface="华文楷体" panose="02010600040101010101" pitchFamily="2" charset="-122"/>
                <a:cs typeface="Courier New" panose="02070309020205020404" pitchFamily="49" charset="0"/>
              </a:rPr>
              <a:t>的包装类的实例都是不可变的，这意味着一旦创建对象后，它们的内部值就不能再改变。</a:t>
            </a:r>
            <a:endParaRPr kumimoji="0" lang="en-US" altLang="en-US" sz="2000" kern="1200" cap="none" spc="0" normalizeH="0" baseline="0" noProof="0" dirty="0">
              <a:latin typeface="华文楷体" panose="02010600040101010101" pitchFamily="2" charset="-122"/>
              <a:ea typeface="华文楷体" panose="02010600040101010101" pitchFamily="2" charset="-122"/>
              <a:cs typeface="Courier New" panose="02070309020205020404" pitchFamily="49" charset="0"/>
            </a:endParaRPr>
          </a:p>
        </p:txBody>
      </p:sp>
      <p:grpSp>
        <p:nvGrpSpPr>
          <p:cNvPr id="2" name="组合 8"/>
          <p:cNvGrpSpPr/>
          <p:nvPr/>
        </p:nvGrpSpPr>
        <p:grpSpPr>
          <a:xfrm>
            <a:off x="1104900" y="3429000"/>
            <a:ext cx="1562100" cy="1600200"/>
            <a:chOff x="1524000" y="2324100"/>
            <a:chExt cx="1562100" cy="1600200"/>
          </a:xfrm>
        </p:grpSpPr>
        <p:sp>
          <p:nvSpPr>
            <p:cNvPr id="42024" name="矩形 6"/>
            <p:cNvSpPr/>
            <p:nvPr/>
          </p:nvSpPr>
          <p:spPr>
            <a:xfrm>
              <a:off x="1524000" y="2324100"/>
              <a:ext cx="1562100" cy="342900"/>
            </a:xfrm>
            <a:prstGeom prst="rect">
              <a:avLst/>
            </a:prstGeom>
            <a:solidFill>
              <a:srgbClr val="FFC000">
                <a:alpha val="30196"/>
              </a:srgbClr>
            </a:solidFill>
            <a:ln w="12700">
              <a:noFill/>
            </a:ln>
          </p:spPr>
          <p:txBody>
            <a:bodyPr/>
            <a:lstStyle/>
            <a:p>
              <a:endParaRPr lang="zh-CN" altLang="en-US" dirty="0">
                <a:latin typeface="Times New Roman" panose="02020603050405020304" pitchFamily="18" charset="0"/>
                <a:ea typeface="宋体" panose="02010600030101010101" pitchFamily="2" charset="-122"/>
              </a:endParaRPr>
            </a:p>
          </p:txBody>
        </p:sp>
        <p:sp>
          <p:nvSpPr>
            <p:cNvPr id="42025" name="矩形 7"/>
            <p:cNvSpPr/>
            <p:nvPr/>
          </p:nvSpPr>
          <p:spPr>
            <a:xfrm>
              <a:off x="1676400" y="3619500"/>
              <a:ext cx="1257300" cy="304800"/>
            </a:xfrm>
            <a:prstGeom prst="rect">
              <a:avLst/>
            </a:prstGeom>
            <a:solidFill>
              <a:srgbClr val="FFC000">
                <a:alpha val="30196"/>
              </a:srgbClr>
            </a:solidFill>
            <a:ln w="12700">
              <a:noFill/>
            </a:ln>
          </p:spPr>
          <p:txBody>
            <a:bodyPr/>
            <a:lstStyle/>
            <a:p>
              <a:endParaRPr lang="zh-CN" altLang="en-US" dirty="0">
                <a:latin typeface="Times New Roman" panose="02020603050405020304" pitchFamily="18" charset="0"/>
                <a:ea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p:cNvSpPr>
          <p:nvPr>
            <p:ph type="title"/>
          </p:nvPr>
        </p:nvSpPr>
        <p:spPr/>
        <p:txBody>
          <a:bodyPr vert="horz" wrap="square" lIns="92075" tIns="46038" rIns="92075" bIns="46038" anchor="ctr" anchorCtr="0"/>
          <a:lstStyle/>
          <a:p>
            <a:pPr eaLnBrk="1" hangingPunct="1">
              <a:buNone/>
            </a:pPr>
            <a:r>
              <a:rPr lang="en-US" altLang="en-US" sz="4200" kern="1200" dirty="0">
                <a:latin typeface="Courier New" panose="02070309020205020404" pitchFamily="49" charset="0"/>
                <a:ea typeface="+mj-ea"/>
                <a:cs typeface="Courier New" panose="02070309020205020404" pitchFamily="49" charset="0"/>
              </a:rPr>
              <a:t>Integer</a:t>
            </a:r>
            <a:r>
              <a:rPr lang="zh-CN" altLang="en-US" kern="1200" dirty="0">
                <a:latin typeface="Courier New" panose="02070309020205020404" pitchFamily="49" charset="0"/>
                <a:ea typeface="宋体" panose="02010600030101010101" pitchFamily="2" charset="-122"/>
                <a:cs typeface="+mj-cs"/>
              </a:rPr>
              <a:t>和</a:t>
            </a:r>
            <a:r>
              <a:rPr lang="en-US" altLang="en-US" sz="4200" kern="1200" dirty="0">
                <a:latin typeface="Courier New" panose="02070309020205020404" pitchFamily="49" charset="0"/>
                <a:ea typeface="+mj-ea"/>
                <a:cs typeface="Courier New" panose="02070309020205020404" pitchFamily="49" charset="0"/>
              </a:rPr>
              <a:t>Double</a:t>
            </a:r>
            <a:r>
              <a:rPr lang="zh-CN" altLang="en-US" kern="1200" dirty="0">
                <a:latin typeface="Courier New" panose="02070309020205020404" pitchFamily="49" charset="0"/>
                <a:ea typeface="宋体" panose="02010600030101010101" pitchFamily="2" charset="-122"/>
                <a:cs typeface="+mj-cs"/>
              </a:rPr>
              <a:t>类</a:t>
            </a:r>
          </a:p>
        </p:txBody>
      </p:sp>
      <p:sp>
        <p:nvSpPr>
          <p:cNvPr id="9220" name="Slide Number Placeholder 2"/>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17</a:t>
            </a:fld>
            <a:endParaRPr lang="en-US" altLang="en-US" sz="1400" dirty="0">
              <a:ea typeface="宋体" panose="02010600030101010101" pitchFamily="2" charset="-122"/>
            </a:endParaRPr>
          </a:p>
        </p:txBody>
      </p:sp>
      <p:sp>
        <p:nvSpPr>
          <p:cNvPr id="9221" name="Slide Number Placeholder 4"/>
          <p:cNvSpPr txBox="1">
            <a:spLocks noGrp="1"/>
          </p:cNvSpPr>
          <p:nvPr/>
        </p:nvSpPr>
        <p:spPr>
          <a:xfrm>
            <a:off x="6553200" y="6399213"/>
            <a:ext cx="1905000" cy="457200"/>
          </a:xfrm>
          <a:prstGeom prst="rect">
            <a:avLst/>
          </a:prstGeom>
          <a:noFill/>
          <a:ln w="9525">
            <a:noFill/>
          </a:ln>
        </p:spPr>
        <p:txBody>
          <a:bodyPr wrap="none" lIns="92075" tIns="46038" rIns="92075" bIns="46038" anchor="ctr" anchorCtr="0"/>
          <a:lstStyle/>
          <a:p>
            <a:pPr algn="r"/>
            <a:fld id="{9A0DB2DC-4C9A-4742-B13C-FB6460FD3503}" type="slidenum">
              <a:rPr lang="en-US" altLang="en-US" sz="1400" dirty="0">
                <a:latin typeface="Times New Roman" panose="02020603050405020304" pitchFamily="18" charset="0"/>
              </a:rPr>
              <a:t>17</a:t>
            </a:fld>
            <a:endParaRPr lang="en-US" altLang="en-US" sz="1400" dirty="0">
              <a:latin typeface="Times New Roman" panose="02020603050405020304" pitchFamily="18" charset="0"/>
            </a:endParaRPr>
          </a:p>
        </p:txBody>
      </p:sp>
      <p:sp>
        <p:nvSpPr>
          <p:cNvPr id="9222" name="Rectangle 6"/>
          <p:cNvSpPr/>
          <p:nvPr/>
        </p:nvSpPr>
        <p:spPr>
          <a:xfrm>
            <a:off x="2743200" y="1885950"/>
            <a:ext cx="9144000" cy="0"/>
          </a:xfrm>
          <a:prstGeom prst="rect">
            <a:avLst/>
          </a:prstGeom>
          <a:noFill/>
          <a:ln w="12700">
            <a:noFill/>
          </a:ln>
        </p:spPr>
        <p:txBody>
          <a:bodyPr>
            <a:spAutoFit/>
          </a:bodyPr>
          <a:lstStyle/>
          <a:p>
            <a:endParaRPr lang="en-US" altLang="en-US" dirty="0">
              <a:latin typeface="Times New Roman" panose="02020603050405020304" pitchFamily="18" charset="0"/>
            </a:endParaRPr>
          </a:p>
        </p:txBody>
      </p:sp>
      <p:sp>
        <p:nvSpPr>
          <p:cNvPr id="9223" name="Rectangle 8"/>
          <p:cNvSpPr/>
          <p:nvPr/>
        </p:nvSpPr>
        <p:spPr>
          <a:xfrm>
            <a:off x="2743200" y="1885950"/>
            <a:ext cx="9144000" cy="0"/>
          </a:xfrm>
          <a:prstGeom prst="rect">
            <a:avLst/>
          </a:prstGeom>
          <a:noFill/>
          <a:ln w="12700">
            <a:noFill/>
          </a:ln>
        </p:spPr>
        <p:txBody>
          <a:bodyPr>
            <a:spAutoFit/>
          </a:bodyPr>
          <a:lstStyle/>
          <a:p>
            <a:endParaRPr lang="en-US" altLang="en-US" dirty="0">
              <a:latin typeface="Times New Roman" panose="02020603050405020304" pitchFamily="18" charset="0"/>
            </a:endParaRPr>
          </a:p>
        </p:txBody>
      </p:sp>
      <p:sp>
        <p:nvSpPr>
          <p:cNvPr id="9224" name="Rectangle 10"/>
          <p:cNvSpPr/>
          <p:nvPr/>
        </p:nvSpPr>
        <p:spPr>
          <a:xfrm>
            <a:off x="2628900" y="1885950"/>
            <a:ext cx="9144000" cy="0"/>
          </a:xfrm>
          <a:prstGeom prst="rect">
            <a:avLst/>
          </a:prstGeom>
          <a:noFill/>
          <a:ln w="12700">
            <a:noFill/>
          </a:ln>
        </p:spPr>
        <p:txBody>
          <a:bodyPr>
            <a:spAutoFit/>
          </a:bodyPr>
          <a:lstStyle/>
          <a:p>
            <a:endParaRPr lang="en-US" altLang="en-US" dirty="0">
              <a:latin typeface="Times New Roman" panose="02020603050405020304" pitchFamily="18" charset="0"/>
            </a:endParaRPr>
          </a:p>
        </p:txBody>
      </p:sp>
      <p:sp>
        <p:nvSpPr>
          <p:cNvPr id="9225" name="Rectangle 9"/>
          <p:cNvSpPr/>
          <p:nvPr/>
        </p:nvSpPr>
        <p:spPr>
          <a:xfrm>
            <a:off x="0" y="1857375"/>
            <a:ext cx="9144000" cy="0"/>
          </a:xfrm>
          <a:prstGeom prst="rect">
            <a:avLst/>
          </a:prstGeom>
          <a:noFill/>
          <a:ln w="12700">
            <a:noFill/>
          </a:ln>
        </p:spPr>
        <p:txBody>
          <a:bodyPr wrap="none" anchor="ctr" anchorCtr="0">
            <a:spAutoFit/>
          </a:bodyPr>
          <a:lstStyle/>
          <a:p>
            <a:endParaRPr lang="en-US" altLang="en-US" dirty="0">
              <a:latin typeface="Times New Roman" panose="02020603050405020304" pitchFamily="18" charset="0"/>
            </a:endParaRPr>
          </a:p>
        </p:txBody>
      </p:sp>
      <p:graphicFrame>
        <p:nvGraphicFramePr>
          <p:cNvPr id="20489" name="Object 8"/>
          <p:cNvGraphicFramePr>
            <a:graphicFrameLocks noChangeAspect="1"/>
          </p:cNvGraphicFramePr>
          <p:nvPr/>
        </p:nvGraphicFramePr>
        <p:xfrm>
          <a:off x="4763" y="1127125"/>
          <a:ext cx="9134475" cy="4968875"/>
        </p:xfrm>
        <a:graphic>
          <a:graphicData uri="http://schemas.openxmlformats.org/presentationml/2006/ole">
            <mc:AlternateContent xmlns:mc="http://schemas.openxmlformats.org/markup-compatibility/2006">
              <mc:Choice xmlns:v="urn:schemas-microsoft-com:vml" Requires="v">
                <p:oleObj r:id="rId2" imgW="5774690" imgH="3144520" progId="Word.Picture.8">
                  <p:embed/>
                </p:oleObj>
              </mc:Choice>
              <mc:Fallback>
                <p:oleObj r:id="rId2" imgW="5774690" imgH="3144520" progId="Word.Picture.8">
                  <p:embed/>
                  <p:pic>
                    <p:nvPicPr>
                      <p:cNvPr id="0" name="图片 3079"/>
                      <p:cNvPicPr/>
                      <p:nvPr/>
                    </p:nvPicPr>
                    <p:blipFill>
                      <a:blip r:embed="rId3"/>
                      <a:stretch>
                        <a:fillRect/>
                      </a:stretch>
                    </p:blipFill>
                    <p:spPr>
                      <a:xfrm>
                        <a:off x="4763" y="1127125"/>
                        <a:ext cx="9134475" cy="4968875"/>
                      </a:xfrm>
                      <a:prstGeom prst="rect">
                        <a:avLst/>
                      </a:prstGeom>
                      <a:noFill/>
                      <a:ln w="38100">
                        <a:noFill/>
                        <a:miter/>
                      </a:ln>
                    </p:spPr>
                  </p:pic>
                </p:oleObj>
              </mc:Fallback>
            </mc:AlternateContent>
          </a:graphicData>
        </a:graphic>
      </p:graphicFrame>
      <p:sp>
        <p:nvSpPr>
          <p:cNvPr id="9226" name="矩形 12"/>
          <p:cNvSpPr/>
          <p:nvPr/>
        </p:nvSpPr>
        <p:spPr>
          <a:xfrm>
            <a:off x="190500" y="3009900"/>
            <a:ext cx="2133600" cy="1447800"/>
          </a:xfrm>
          <a:prstGeom prst="rect">
            <a:avLst/>
          </a:prstGeom>
          <a:solidFill>
            <a:srgbClr val="FFC000">
              <a:alpha val="30196"/>
            </a:srgbClr>
          </a:solidFill>
          <a:ln w="12700">
            <a:noFill/>
          </a:ln>
        </p:spPr>
        <p:txBody>
          <a:bodyPr/>
          <a:lstStyle/>
          <a:p>
            <a:endParaRPr lang="zh-CN" altLang="en-US" dirty="0">
              <a:latin typeface="Times New Roman" panose="02020603050405020304" pitchFamily="18" charset="0"/>
              <a:ea typeface="宋体" panose="02010600030101010101" pitchFamily="2" charset="-122"/>
            </a:endParaRPr>
          </a:p>
        </p:txBody>
      </p:sp>
      <p:sp>
        <p:nvSpPr>
          <p:cNvPr id="9227" name="矩形 13"/>
          <p:cNvSpPr/>
          <p:nvPr/>
        </p:nvSpPr>
        <p:spPr>
          <a:xfrm>
            <a:off x="4495800" y="3009900"/>
            <a:ext cx="2133600" cy="1447800"/>
          </a:xfrm>
          <a:prstGeom prst="rect">
            <a:avLst/>
          </a:prstGeom>
          <a:solidFill>
            <a:srgbClr val="FFC000">
              <a:alpha val="30196"/>
            </a:srgbClr>
          </a:solidFill>
          <a:ln w="12700">
            <a:noFill/>
          </a:ln>
        </p:spPr>
        <p:txBody>
          <a:bodyPr/>
          <a:lstStyle/>
          <a:p>
            <a:endParaRPr lang="zh-CN" altLang="en-US" dirty="0">
              <a:latin typeface="Times New Roman" panose="02020603050405020304" pitchFamily="18" charset="0"/>
              <a:ea typeface="宋体" panose="02010600030101010101" pitchFamily="2"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3010" name="Slide Number Placeholder 2"/>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18</a:t>
            </a:fld>
            <a:endParaRPr lang="en-US" altLang="en-US" sz="1400" dirty="0">
              <a:ea typeface="宋体" panose="02010600030101010101" pitchFamily="2" charset="-122"/>
            </a:endParaRPr>
          </a:p>
        </p:txBody>
      </p:sp>
      <p:sp>
        <p:nvSpPr>
          <p:cNvPr id="43011" name="Rectangle 2"/>
          <p:cNvSpPr>
            <a:spLocks noGrp="1"/>
          </p:cNvSpPr>
          <p:nvPr>
            <p:ph type="title" idx="4294967295"/>
          </p:nvPr>
        </p:nvSpPr>
        <p:spPr>
          <a:xfrm>
            <a:off x="0" y="381000"/>
            <a:ext cx="7772400" cy="1428750"/>
          </a:xfrm>
        </p:spPr>
        <p:txBody>
          <a:bodyPr vert="horz" wrap="square" lIns="92075" tIns="46038" rIns="92075" bIns="46038" anchor="ctr" anchorCtr="0"/>
          <a:lstStyle/>
          <a:p>
            <a:pPr eaLnBrk="1" hangingPunct="1"/>
            <a:r>
              <a:rPr lang="en-US" altLang="en-US" sz="4200" dirty="0">
                <a:latin typeface="Courier New" panose="02070309020205020404" pitchFamily="49" charset="0"/>
              </a:rPr>
              <a:t>Integer</a:t>
            </a:r>
            <a:r>
              <a:rPr lang="en-US" altLang="en-US" dirty="0"/>
              <a:t> </a:t>
            </a:r>
            <a:r>
              <a:rPr lang="en-US" altLang="zh-CN" dirty="0">
                <a:ea typeface="宋体" panose="02010600030101010101" pitchFamily="2" charset="-122"/>
              </a:rPr>
              <a:t>和</a:t>
            </a:r>
            <a:r>
              <a:rPr lang="en-US" altLang="en-US" dirty="0"/>
              <a:t> </a:t>
            </a:r>
            <a:r>
              <a:rPr lang="en-US" altLang="en-US" sz="4200" dirty="0">
                <a:latin typeface="Courier New" panose="02070309020205020404" pitchFamily="49" charset="0"/>
              </a:rPr>
              <a:t>Double</a:t>
            </a:r>
            <a:r>
              <a:rPr lang="en-US" altLang="en-US" dirty="0"/>
              <a:t> </a:t>
            </a:r>
            <a:r>
              <a:rPr lang="zh-CN" altLang="en-US" dirty="0">
                <a:ea typeface="宋体" panose="02010600030101010101" pitchFamily="2" charset="-122"/>
              </a:rPr>
              <a:t>类</a:t>
            </a:r>
          </a:p>
        </p:txBody>
      </p:sp>
      <p:sp>
        <p:nvSpPr>
          <p:cNvPr id="43012" name="Rectangle 3"/>
          <p:cNvSpPr>
            <a:spLocks noGrp="1"/>
          </p:cNvSpPr>
          <p:nvPr>
            <p:ph type="body" idx="4294967295"/>
          </p:nvPr>
        </p:nvSpPr>
        <p:spPr>
          <a:xfrm>
            <a:off x="1371600" y="1981200"/>
            <a:ext cx="7772400" cy="2514600"/>
          </a:xfrm>
        </p:spPr>
        <p:txBody>
          <a:bodyPr vert="horz" wrap="square" lIns="92075" tIns="46038" rIns="92075" bIns="46038" anchor="t" anchorCtr="0"/>
          <a:lstStyle/>
          <a:p>
            <a:pPr eaLnBrk="1" hangingPunct="1">
              <a:lnSpc>
                <a:spcPct val="90000"/>
              </a:lnSpc>
              <a:spcBef>
                <a:spcPct val="50000"/>
              </a:spcBef>
              <a:buFont typeface="Wingdings" panose="05000000000000000000" pitchFamily="2" charset="2"/>
              <a:buChar char="q"/>
            </a:pPr>
            <a:r>
              <a:rPr lang="en-US" altLang="en-US" dirty="0"/>
              <a:t>Constructors</a:t>
            </a:r>
          </a:p>
          <a:p>
            <a:pPr eaLnBrk="1" hangingPunct="1">
              <a:lnSpc>
                <a:spcPct val="90000"/>
              </a:lnSpc>
              <a:spcBef>
                <a:spcPct val="100000"/>
              </a:spcBef>
              <a:buFont typeface="Wingdings" panose="05000000000000000000" pitchFamily="2" charset="2"/>
              <a:buChar char="q"/>
            </a:pPr>
            <a:r>
              <a:rPr lang="en-US" altLang="en-US" dirty="0"/>
              <a:t>Class Constants </a:t>
            </a:r>
            <a:r>
              <a:rPr lang="en-US" altLang="en-US" sz="3000" dirty="0">
                <a:latin typeface="Courier New" panose="02070309020205020404" pitchFamily="49" charset="0"/>
              </a:rPr>
              <a:t>MAX_VALUE</a:t>
            </a:r>
            <a:r>
              <a:rPr lang="en-US" altLang="en-US" dirty="0"/>
              <a:t>, </a:t>
            </a:r>
            <a:r>
              <a:rPr lang="en-US" altLang="en-US" sz="3000" dirty="0">
                <a:latin typeface="Courier New" panose="02070309020205020404" pitchFamily="49" charset="0"/>
              </a:rPr>
              <a:t>MIN_VALUE</a:t>
            </a:r>
            <a:endParaRPr lang="en-US" altLang="en-US" dirty="0"/>
          </a:p>
          <a:p>
            <a:pPr eaLnBrk="1" hangingPunct="1">
              <a:lnSpc>
                <a:spcPct val="90000"/>
              </a:lnSpc>
              <a:spcBef>
                <a:spcPct val="100000"/>
              </a:spcBef>
              <a:buFont typeface="Wingdings" panose="05000000000000000000" pitchFamily="2" charset="2"/>
              <a:buChar char="q"/>
            </a:pPr>
            <a:r>
              <a:rPr lang="en-US" altLang="en-US" dirty="0"/>
              <a:t>Conversion Methods</a:t>
            </a:r>
          </a:p>
        </p:txBody>
      </p:sp>
      <p:sp>
        <p:nvSpPr>
          <p:cNvPr id="43013" name="Slide Number Placeholder 4"/>
          <p:cNvSpPr txBox="1">
            <a:spLocks noGrp="1"/>
          </p:cNvSpPr>
          <p:nvPr/>
        </p:nvSpPr>
        <p:spPr>
          <a:xfrm>
            <a:off x="6553200" y="6399213"/>
            <a:ext cx="1905000" cy="457200"/>
          </a:xfrm>
          <a:prstGeom prst="rect">
            <a:avLst/>
          </a:prstGeom>
          <a:noFill/>
          <a:ln w="9525">
            <a:noFill/>
          </a:ln>
        </p:spPr>
        <p:txBody>
          <a:bodyPr wrap="none" lIns="92075" tIns="46038" rIns="92075" bIns="46038" anchor="ctr" anchorCtr="0"/>
          <a:lstStyle/>
          <a:p>
            <a:pPr algn="r"/>
            <a:fld id="{9A0DB2DC-4C9A-4742-B13C-FB6460FD3503}" type="slidenum">
              <a:rPr lang="en-US" altLang="en-US" sz="1400" dirty="0">
                <a:latin typeface="Times New Roman" panose="02020603050405020304" pitchFamily="18" charset="0"/>
              </a:rPr>
              <a:t>18</a:t>
            </a:fld>
            <a:endParaRPr lang="en-US" altLang="en-US" sz="1400" dirty="0">
              <a:latin typeface="Times New Roman" panose="02020603050405020304" pitchFamily="18" charset="0"/>
            </a:endParaRP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p:cNvSpPr>
          <p:nvPr>
            <p:ph type="title"/>
          </p:nvPr>
        </p:nvSpPr>
        <p:spPr/>
        <p:txBody>
          <a:bodyPr vert="horz" wrap="square" lIns="92075" tIns="46038" rIns="92075" bIns="46038" anchor="ctr" anchorCtr="0"/>
          <a:lstStyle/>
          <a:p>
            <a:pPr eaLnBrk="1" hangingPunct="1">
              <a:buNone/>
            </a:pPr>
            <a:r>
              <a:rPr lang="zh-CN" altLang="en-US" kern="1200" dirty="0">
                <a:latin typeface="Courier New" panose="02070309020205020404" pitchFamily="49" charset="0"/>
                <a:ea typeface="宋体" panose="02010600030101010101" pitchFamily="2" charset="-122"/>
                <a:cs typeface="+mj-cs"/>
              </a:rPr>
              <a:t>数值包装类常量</a:t>
            </a:r>
            <a:r>
              <a:rPr lang="en-US" altLang="en-US" kern="1200" dirty="0">
                <a:latin typeface="Courier New" panose="02070309020205020404" pitchFamily="49" charset="0"/>
                <a:ea typeface="宋体" panose="02010600030101010101" pitchFamily="2" charset="-122"/>
                <a:cs typeface="+mj-cs"/>
              </a:rPr>
              <a:t> </a:t>
            </a:r>
          </a:p>
        </p:txBody>
      </p:sp>
      <p:sp>
        <p:nvSpPr>
          <p:cNvPr id="44035" name="Rectangle 3"/>
          <p:cNvSpPr>
            <a:spLocks noGrp="1"/>
          </p:cNvSpPr>
          <p:nvPr>
            <p:ph idx="1"/>
          </p:nvPr>
        </p:nvSpPr>
        <p:spPr/>
        <p:txBody>
          <a:bodyPr vert="horz" wrap="square" lIns="92075" tIns="46038" rIns="92075" bIns="46038" anchor="t" anchorCtr="0"/>
          <a:lstStyle/>
          <a:p>
            <a:pPr marL="0" indent="0" eaLnBrk="1" hangingPunct="1">
              <a:spcBef>
                <a:spcPct val="50000"/>
              </a:spcBef>
              <a:buSzPct val="75000"/>
            </a:pPr>
            <a:r>
              <a:rPr lang="en-US" altLang="zh-CN" sz="2800" kern="1200" dirty="0">
                <a:latin typeface="Courier New" panose="02070309020205020404" pitchFamily="49" charset="0"/>
                <a:ea typeface="宋体" panose="02010600030101010101" pitchFamily="2" charset="-122"/>
                <a:cs typeface="+mn-cs"/>
              </a:rPr>
              <a:t> 每一个</a:t>
            </a:r>
            <a:r>
              <a:rPr lang="zh-CN" altLang="en-US" sz="2800" kern="1200" dirty="0">
                <a:latin typeface="Courier New" panose="02070309020205020404" pitchFamily="49" charset="0"/>
                <a:ea typeface="宋体" panose="02010600030101010101" pitchFamily="2" charset="-122"/>
                <a:cs typeface="+mn-cs"/>
              </a:rPr>
              <a:t>数值包装类都有常量</a:t>
            </a:r>
            <a:r>
              <a:rPr lang="en-US" altLang="en-US" sz="2800" b="1" kern="1200" dirty="0">
                <a:latin typeface="Courier New" panose="02070309020205020404" pitchFamily="49" charset="0"/>
                <a:ea typeface="宋体" panose="02010600030101010101" pitchFamily="2" charset="-122"/>
                <a:cs typeface="+mn-cs"/>
              </a:rPr>
              <a:t>MAX_VALUE</a:t>
            </a:r>
            <a:r>
              <a:rPr lang="zh-CN" altLang="en-US" sz="2800" kern="1200" dirty="0">
                <a:latin typeface="Courier New" panose="02070309020205020404" pitchFamily="49" charset="0"/>
                <a:ea typeface="宋体" panose="02010600030101010101" pitchFamily="2" charset="-122"/>
                <a:cs typeface="+mn-cs"/>
              </a:rPr>
              <a:t>和</a:t>
            </a:r>
            <a:r>
              <a:rPr lang="en-US" altLang="en-US" sz="2800" b="1" kern="1200" dirty="0">
                <a:latin typeface="Courier New" panose="02070309020205020404" pitchFamily="49" charset="0"/>
                <a:ea typeface="宋体" panose="02010600030101010101" pitchFamily="2" charset="-122"/>
                <a:cs typeface="+mn-cs"/>
              </a:rPr>
              <a:t>MIN_VALUE</a:t>
            </a:r>
            <a:r>
              <a:rPr lang="zh-CN" altLang="en-US" sz="2800" kern="1200" dirty="0">
                <a:latin typeface="Courier New" panose="02070309020205020404" pitchFamily="49" charset="0"/>
                <a:ea typeface="宋体" panose="02010600030101010101" pitchFamily="2" charset="-122"/>
                <a:cs typeface="+mn-cs"/>
              </a:rPr>
              <a:t>。</a:t>
            </a:r>
            <a:endParaRPr lang="en-US" altLang="zh-CN" sz="2800" kern="1200" dirty="0">
              <a:latin typeface="Courier New" panose="02070309020205020404" pitchFamily="49" charset="0"/>
              <a:ea typeface="宋体" panose="02010600030101010101" pitchFamily="2" charset="-122"/>
              <a:cs typeface="+mn-cs"/>
            </a:endParaRPr>
          </a:p>
          <a:p>
            <a:pPr marL="400050" lvl="1" indent="0" eaLnBrk="1" hangingPunct="1">
              <a:spcBef>
                <a:spcPct val="50000"/>
              </a:spcBef>
              <a:buFont typeface="Wingdings" panose="05000000000000000000" pitchFamily="2" charset="2"/>
              <a:buNone/>
            </a:pPr>
            <a:endParaRPr lang="en-US" altLang="en-US" sz="2400" kern="1200" dirty="0">
              <a:latin typeface="Courier New" panose="02070309020205020404" pitchFamily="49" charset="0"/>
              <a:ea typeface="宋体" panose="02010600030101010101" pitchFamily="2" charset="-122"/>
              <a:cs typeface="+mn-cs"/>
            </a:endParaRPr>
          </a:p>
          <a:p>
            <a:pPr marL="400050" lvl="1" indent="0" eaLnBrk="1" hangingPunct="1">
              <a:spcBef>
                <a:spcPct val="50000"/>
              </a:spcBef>
            </a:pPr>
            <a:r>
              <a:rPr lang="en-US" altLang="en-US" sz="2400" b="1" kern="1200" dirty="0">
                <a:solidFill>
                  <a:srgbClr val="002060"/>
                </a:solidFill>
                <a:latin typeface="Courier New" panose="02070309020205020404" pitchFamily="49" charset="0"/>
                <a:ea typeface="宋体" panose="02010600030101010101" pitchFamily="2" charset="-122"/>
                <a:cs typeface="+mn-cs"/>
              </a:rPr>
              <a:t>MAX_VALUE</a:t>
            </a:r>
            <a:r>
              <a:rPr lang="en-US" altLang="zh-CN" sz="2400" kern="1200" dirty="0">
                <a:solidFill>
                  <a:srgbClr val="002060"/>
                </a:solidFill>
                <a:latin typeface="Courier New" panose="02070309020205020404" pitchFamily="49" charset="0"/>
                <a:ea typeface="宋体" panose="02010600030101010101" pitchFamily="2" charset="-122"/>
                <a:cs typeface="+mn-cs"/>
              </a:rPr>
              <a:t>代表</a:t>
            </a:r>
            <a:r>
              <a:rPr lang="zh-CN" altLang="en-US" sz="2400" kern="1200" dirty="0">
                <a:solidFill>
                  <a:srgbClr val="002060"/>
                </a:solidFill>
                <a:latin typeface="Courier New" panose="02070309020205020404" pitchFamily="49" charset="0"/>
                <a:ea typeface="宋体" panose="02010600030101010101" pitchFamily="2" charset="-122"/>
                <a:cs typeface="+mn-cs"/>
              </a:rPr>
              <a:t>相应基本数据类型的最大值。</a:t>
            </a:r>
            <a:endParaRPr lang="en-US" altLang="zh-CN" sz="2400" kern="1200" dirty="0">
              <a:solidFill>
                <a:srgbClr val="002060"/>
              </a:solidFill>
              <a:latin typeface="Courier New" panose="02070309020205020404" pitchFamily="49" charset="0"/>
              <a:ea typeface="宋体" panose="02010600030101010101" pitchFamily="2" charset="-122"/>
              <a:cs typeface="+mn-cs"/>
            </a:endParaRPr>
          </a:p>
          <a:p>
            <a:pPr marL="400050" lvl="1" indent="0" eaLnBrk="1" hangingPunct="1">
              <a:spcBef>
                <a:spcPct val="50000"/>
              </a:spcBef>
            </a:pPr>
            <a:endParaRPr lang="en-US" altLang="zh-CN" sz="2400" kern="1200" dirty="0">
              <a:solidFill>
                <a:srgbClr val="002060"/>
              </a:solidFill>
              <a:latin typeface="Courier New" panose="02070309020205020404" pitchFamily="49" charset="0"/>
              <a:ea typeface="宋体" panose="02010600030101010101" pitchFamily="2" charset="-122"/>
              <a:cs typeface="+mn-cs"/>
            </a:endParaRPr>
          </a:p>
          <a:p>
            <a:pPr marL="400050" lvl="1" indent="0" eaLnBrk="1" hangingPunct="1">
              <a:spcBef>
                <a:spcPct val="50000"/>
              </a:spcBef>
            </a:pPr>
            <a:r>
              <a:rPr lang="zh-CN" altLang="en-US" sz="2400" kern="1200" dirty="0">
                <a:latin typeface="Courier New" panose="02070309020205020404" pitchFamily="49" charset="0"/>
                <a:ea typeface="宋体" panose="02010600030101010101" pitchFamily="2" charset="-122"/>
                <a:cs typeface="+mn-cs"/>
              </a:rPr>
              <a:t> </a:t>
            </a:r>
            <a:r>
              <a:rPr lang="zh-CN" altLang="en-US" sz="2400" kern="1200" dirty="0">
                <a:solidFill>
                  <a:srgbClr val="C00000"/>
                </a:solidFill>
                <a:latin typeface="Courier New" panose="02070309020205020404" pitchFamily="49" charset="0"/>
                <a:ea typeface="宋体" panose="02010600030101010101" pitchFamily="2" charset="-122"/>
                <a:cs typeface="+mn-cs"/>
              </a:rPr>
              <a:t>对于</a:t>
            </a:r>
            <a:r>
              <a:rPr lang="en-US" altLang="en-US" sz="2400" b="1" kern="1200" dirty="0">
                <a:solidFill>
                  <a:srgbClr val="C00000"/>
                </a:solidFill>
                <a:latin typeface="Courier New" panose="02070309020205020404" pitchFamily="49" charset="0"/>
                <a:ea typeface="宋体" panose="02010600030101010101" pitchFamily="2" charset="-122"/>
                <a:cs typeface="+mn-cs"/>
              </a:rPr>
              <a:t>Byte</a:t>
            </a:r>
            <a:r>
              <a:rPr lang="en-US" altLang="en-US" sz="2400" kern="1200" dirty="0">
                <a:solidFill>
                  <a:srgbClr val="C00000"/>
                </a:solidFill>
                <a:latin typeface="Courier New" panose="02070309020205020404" pitchFamily="49" charset="0"/>
                <a:ea typeface="宋体" panose="02010600030101010101" pitchFamily="2" charset="-122"/>
                <a:cs typeface="+mn-cs"/>
              </a:rPr>
              <a:t>, </a:t>
            </a:r>
            <a:r>
              <a:rPr lang="en-US" altLang="en-US" sz="2400" b="1" kern="1200" dirty="0">
                <a:solidFill>
                  <a:srgbClr val="C00000"/>
                </a:solidFill>
                <a:latin typeface="Courier New" panose="02070309020205020404" pitchFamily="49" charset="0"/>
                <a:ea typeface="宋体" panose="02010600030101010101" pitchFamily="2" charset="-122"/>
                <a:cs typeface="+mn-cs"/>
              </a:rPr>
              <a:t>Short</a:t>
            </a:r>
            <a:r>
              <a:rPr lang="en-US" altLang="en-US" sz="2400" kern="1200" dirty="0">
                <a:solidFill>
                  <a:srgbClr val="C00000"/>
                </a:solidFill>
                <a:latin typeface="Courier New" panose="02070309020205020404" pitchFamily="49" charset="0"/>
                <a:ea typeface="宋体" panose="02010600030101010101" pitchFamily="2" charset="-122"/>
                <a:cs typeface="+mn-cs"/>
              </a:rPr>
              <a:t>, </a:t>
            </a:r>
            <a:r>
              <a:rPr lang="en-US" altLang="en-US" sz="2400" b="1" kern="1200" dirty="0">
                <a:solidFill>
                  <a:srgbClr val="C00000"/>
                </a:solidFill>
                <a:latin typeface="Courier New" panose="02070309020205020404" pitchFamily="49" charset="0"/>
                <a:ea typeface="宋体" panose="02010600030101010101" pitchFamily="2" charset="-122"/>
                <a:cs typeface="+mn-cs"/>
              </a:rPr>
              <a:t>Integer</a:t>
            </a:r>
            <a:r>
              <a:rPr lang="zh-CN" altLang="en-US" sz="2400" kern="1200" dirty="0">
                <a:solidFill>
                  <a:srgbClr val="C00000"/>
                </a:solidFill>
                <a:latin typeface="Courier New" panose="02070309020205020404" pitchFamily="49" charset="0"/>
                <a:ea typeface="宋体" panose="02010600030101010101" pitchFamily="2" charset="-122"/>
                <a:cs typeface="+mn-cs"/>
              </a:rPr>
              <a:t>和</a:t>
            </a:r>
            <a:r>
              <a:rPr lang="en-US" altLang="en-US" sz="2400" b="1" kern="1200" dirty="0">
                <a:solidFill>
                  <a:srgbClr val="C00000"/>
                </a:solidFill>
                <a:latin typeface="Courier New" panose="02070309020205020404" pitchFamily="49" charset="0"/>
                <a:ea typeface="宋体" panose="02010600030101010101" pitchFamily="2" charset="-122"/>
                <a:cs typeface="+mn-cs"/>
              </a:rPr>
              <a:t>Long</a:t>
            </a:r>
            <a:r>
              <a:rPr lang="zh-CN" altLang="en-US" sz="2400" kern="1200" dirty="0">
                <a:solidFill>
                  <a:srgbClr val="C00000"/>
                </a:solidFill>
                <a:latin typeface="Courier New" panose="02070309020205020404" pitchFamily="49" charset="0"/>
                <a:ea typeface="宋体" panose="02010600030101010101" pitchFamily="2" charset="-122"/>
                <a:cs typeface="+mn-cs"/>
              </a:rPr>
              <a:t>类而言，</a:t>
            </a:r>
            <a:r>
              <a:rPr lang="en-US" altLang="en-US" sz="2400" b="1" kern="1200" dirty="0">
                <a:solidFill>
                  <a:srgbClr val="C00000"/>
                </a:solidFill>
                <a:latin typeface="Courier New" panose="02070309020205020404" pitchFamily="49" charset="0"/>
                <a:ea typeface="宋体" panose="02010600030101010101" pitchFamily="2" charset="-122"/>
                <a:cs typeface="+mn-cs"/>
              </a:rPr>
              <a:t>MIN_VALUE</a:t>
            </a:r>
            <a:r>
              <a:rPr lang="en-US" altLang="zh-CN" sz="2400" kern="1200" dirty="0">
                <a:solidFill>
                  <a:srgbClr val="C00000"/>
                </a:solidFill>
                <a:latin typeface="Courier New" panose="02070309020205020404" pitchFamily="49" charset="0"/>
                <a:ea typeface="宋体" panose="02010600030101010101" pitchFamily="2" charset="-122"/>
                <a:cs typeface="+mn-cs"/>
              </a:rPr>
              <a:t>代表</a:t>
            </a:r>
            <a:r>
              <a:rPr lang="zh-CN" altLang="en-US" sz="2400" kern="1200" dirty="0">
                <a:solidFill>
                  <a:srgbClr val="C00000"/>
                </a:solidFill>
                <a:latin typeface="Courier New" panose="02070309020205020404" pitchFamily="49" charset="0"/>
                <a:ea typeface="宋体" panose="02010600030101010101" pitchFamily="2" charset="-122"/>
                <a:cs typeface="+mn-cs"/>
              </a:rPr>
              <a:t>最小的</a:t>
            </a:r>
            <a:r>
              <a:rPr lang="en-US" altLang="en-US" sz="2400" b="1" kern="1200" dirty="0">
                <a:solidFill>
                  <a:srgbClr val="C00000"/>
                </a:solidFill>
                <a:latin typeface="Courier New" panose="02070309020205020404" pitchFamily="49" charset="0"/>
                <a:ea typeface="宋体" panose="02010600030101010101" pitchFamily="2" charset="-122"/>
                <a:cs typeface="+mn-cs"/>
              </a:rPr>
              <a:t>byte,short,int</a:t>
            </a:r>
            <a:r>
              <a:rPr lang="zh-CN" altLang="en-US" sz="2400" kern="1200" dirty="0">
                <a:solidFill>
                  <a:srgbClr val="C00000"/>
                </a:solidFill>
                <a:latin typeface="Courier New" panose="02070309020205020404" pitchFamily="49" charset="0"/>
                <a:ea typeface="宋体" panose="02010600030101010101" pitchFamily="2" charset="-122"/>
                <a:cs typeface="+mn-cs"/>
              </a:rPr>
              <a:t>和</a:t>
            </a:r>
            <a:r>
              <a:rPr lang="en-US" altLang="en-US" sz="2400" b="1" kern="1200" dirty="0">
                <a:solidFill>
                  <a:srgbClr val="C00000"/>
                </a:solidFill>
                <a:latin typeface="Courier New" panose="02070309020205020404" pitchFamily="49" charset="0"/>
                <a:ea typeface="宋体" panose="02010600030101010101" pitchFamily="2" charset="-122"/>
                <a:cs typeface="+mn-cs"/>
              </a:rPr>
              <a:t>long</a:t>
            </a:r>
            <a:r>
              <a:rPr lang="zh-CN" altLang="en-US" sz="2400" kern="1200" dirty="0">
                <a:solidFill>
                  <a:srgbClr val="C00000"/>
                </a:solidFill>
                <a:latin typeface="Courier New" panose="02070309020205020404" pitchFamily="49" charset="0"/>
                <a:ea typeface="宋体" panose="02010600030101010101" pitchFamily="2" charset="-122"/>
                <a:cs typeface="+mn-cs"/>
              </a:rPr>
              <a:t>值。</a:t>
            </a:r>
            <a:endParaRPr lang="en-US" altLang="zh-CN" sz="2400" kern="1200" dirty="0">
              <a:solidFill>
                <a:srgbClr val="C00000"/>
              </a:solidFill>
              <a:latin typeface="Courier New" panose="02070309020205020404" pitchFamily="49" charset="0"/>
              <a:ea typeface="宋体" panose="02010600030101010101" pitchFamily="2" charset="-122"/>
              <a:cs typeface="+mn-cs"/>
            </a:endParaRPr>
          </a:p>
          <a:p>
            <a:pPr marL="400050" lvl="1" indent="0" eaLnBrk="1" hangingPunct="1">
              <a:spcBef>
                <a:spcPct val="50000"/>
              </a:spcBef>
            </a:pPr>
            <a:r>
              <a:rPr lang="zh-CN" altLang="en-US" sz="2400" kern="1200" dirty="0">
                <a:solidFill>
                  <a:srgbClr val="C00000"/>
                </a:solidFill>
                <a:latin typeface="Courier New" panose="02070309020205020404" pitchFamily="49" charset="0"/>
                <a:ea typeface="宋体" panose="02010600030101010101" pitchFamily="2" charset="-122"/>
                <a:cs typeface="+mn-cs"/>
              </a:rPr>
              <a:t> 对于</a:t>
            </a:r>
            <a:r>
              <a:rPr lang="en-US" altLang="en-US" sz="2400" b="1" kern="1200" dirty="0">
                <a:solidFill>
                  <a:srgbClr val="C00000"/>
                </a:solidFill>
                <a:latin typeface="Courier New" panose="02070309020205020404" pitchFamily="49" charset="0"/>
                <a:ea typeface="宋体" panose="02010600030101010101" pitchFamily="2" charset="-122"/>
                <a:cs typeface="+mn-cs"/>
              </a:rPr>
              <a:t>Float</a:t>
            </a:r>
            <a:r>
              <a:rPr lang="zh-CN" altLang="en-US" sz="2400" kern="1200" dirty="0">
                <a:solidFill>
                  <a:srgbClr val="C00000"/>
                </a:solidFill>
                <a:latin typeface="Courier New" panose="02070309020205020404" pitchFamily="49" charset="0"/>
                <a:ea typeface="宋体" panose="02010600030101010101" pitchFamily="2" charset="-122"/>
                <a:cs typeface="+mn-cs"/>
              </a:rPr>
              <a:t>和</a:t>
            </a:r>
            <a:r>
              <a:rPr lang="en-US" altLang="en-US" sz="2400" b="1" kern="1200" dirty="0">
                <a:solidFill>
                  <a:srgbClr val="C00000"/>
                </a:solidFill>
                <a:latin typeface="Courier New" panose="02070309020205020404" pitchFamily="49" charset="0"/>
                <a:ea typeface="宋体" panose="02010600030101010101" pitchFamily="2" charset="-122"/>
                <a:cs typeface="+mn-cs"/>
              </a:rPr>
              <a:t>Double</a:t>
            </a:r>
            <a:r>
              <a:rPr lang="zh-CN" altLang="en-US" sz="2400" kern="1200" dirty="0">
                <a:solidFill>
                  <a:srgbClr val="C00000"/>
                </a:solidFill>
                <a:latin typeface="Courier New" panose="02070309020205020404" pitchFamily="49" charset="0"/>
                <a:ea typeface="宋体" panose="02010600030101010101" pitchFamily="2" charset="-122"/>
                <a:cs typeface="+mn-cs"/>
              </a:rPr>
              <a:t>而言</a:t>
            </a:r>
            <a:r>
              <a:rPr lang="en-US" altLang="en-US" sz="2400" kern="1200" dirty="0">
                <a:solidFill>
                  <a:srgbClr val="C00000"/>
                </a:solidFill>
                <a:latin typeface="Courier New" panose="02070309020205020404" pitchFamily="49" charset="0"/>
                <a:ea typeface="宋体" panose="02010600030101010101" pitchFamily="2" charset="-122"/>
                <a:cs typeface="+mn-cs"/>
              </a:rPr>
              <a:t>,</a:t>
            </a:r>
            <a:r>
              <a:rPr lang="en-US" altLang="en-US" sz="2400" b="1" kern="1200" dirty="0">
                <a:solidFill>
                  <a:srgbClr val="C00000"/>
                </a:solidFill>
                <a:latin typeface="Courier New" panose="02070309020205020404" pitchFamily="49" charset="0"/>
                <a:ea typeface="宋体" panose="02010600030101010101" pitchFamily="2" charset="-122"/>
                <a:cs typeface="+mn-cs"/>
              </a:rPr>
              <a:t>MIN_VALUE</a:t>
            </a:r>
            <a:r>
              <a:rPr lang="en-US" altLang="zh-CN" sz="2400" kern="1200" dirty="0">
                <a:solidFill>
                  <a:srgbClr val="C00000"/>
                </a:solidFill>
                <a:latin typeface="Courier New" panose="02070309020205020404" pitchFamily="49" charset="0"/>
                <a:ea typeface="宋体" panose="02010600030101010101" pitchFamily="2" charset="-122"/>
                <a:cs typeface="+mn-cs"/>
              </a:rPr>
              <a:t>代表</a:t>
            </a:r>
            <a:r>
              <a:rPr lang="en-US" altLang="en-US" sz="2400" b="1" kern="1200" dirty="0">
                <a:solidFill>
                  <a:srgbClr val="C00000"/>
                </a:solidFill>
                <a:latin typeface="Courier New" panose="02070309020205020404" pitchFamily="49" charset="0"/>
                <a:ea typeface="宋体" panose="02010600030101010101" pitchFamily="2" charset="-122"/>
                <a:cs typeface="+mn-cs"/>
              </a:rPr>
              <a:t>float</a:t>
            </a:r>
            <a:r>
              <a:rPr lang="zh-CN" altLang="en-US" sz="2400" kern="1200" dirty="0">
                <a:solidFill>
                  <a:srgbClr val="C00000"/>
                </a:solidFill>
                <a:latin typeface="Courier New" panose="02070309020205020404" pitchFamily="49" charset="0"/>
                <a:ea typeface="宋体" panose="02010600030101010101" pitchFamily="2" charset="-122"/>
                <a:cs typeface="+mn-cs"/>
              </a:rPr>
              <a:t>和</a:t>
            </a:r>
            <a:r>
              <a:rPr lang="en-US" altLang="en-US" sz="2400" b="1" kern="1200" dirty="0">
                <a:solidFill>
                  <a:srgbClr val="C00000"/>
                </a:solidFill>
                <a:latin typeface="Courier New" panose="02070309020205020404" pitchFamily="49" charset="0"/>
                <a:ea typeface="宋体" panose="02010600030101010101" pitchFamily="2" charset="-122"/>
                <a:cs typeface="+mn-cs"/>
              </a:rPr>
              <a:t>double</a:t>
            </a:r>
            <a:r>
              <a:rPr lang="zh-CN" altLang="en-US" sz="2400" kern="1200" dirty="0">
                <a:solidFill>
                  <a:srgbClr val="C00000"/>
                </a:solidFill>
                <a:latin typeface="Courier New" panose="02070309020205020404" pitchFamily="49" charset="0"/>
                <a:ea typeface="宋体" panose="02010600030101010101" pitchFamily="2" charset="-122"/>
                <a:cs typeface="+mn-cs"/>
              </a:rPr>
              <a:t>型的</a:t>
            </a:r>
            <a:r>
              <a:rPr lang="zh-CN" altLang="en-US" sz="2400" u="sng" kern="1200" dirty="0">
                <a:solidFill>
                  <a:srgbClr val="C00000"/>
                </a:solidFill>
                <a:latin typeface="Courier New" panose="02070309020205020404" pitchFamily="49" charset="0"/>
                <a:ea typeface="宋体" panose="02010600030101010101" pitchFamily="2" charset="-122"/>
                <a:cs typeface="+mn-cs"/>
              </a:rPr>
              <a:t>最小正值</a:t>
            </a:r>
            <a:r>
              <a:rPr lang="zh-CN" altLang="en-US" sz="2400" kern="1200" dirty="0">
                <a:solidFill>
                  <a:srgbClr val="C00000"/>
                </a:solidFill>
                <a:latin typeface="Courier New" panose="02070309020205020404" pitchFamily="49" charset="0"/>
                <a:ea typeface="宋体" panose="02010600030101010101" pitchFamily="2" charset="-122"/>
                <a:cs typeface="+mn-cs"/>
              </a:rPr>
              <a:t>。</a:t>
            </a:r>
          </a:p>
        </p:txBody>
      </p:sp>
      <p:sp>
        <p:nvSpPr>
          <p:cNvPr id="44036" name="Slide Number Placeholder 2"/>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19</a:t>
            </a:fld>
            <a:endParaRPr lang="en-US" altLang="en-US" sz="1400" dirty="0">
              <a:ea typeface="宋体" panose="02010600030101010101" pitchFamily="2" charset="-122"/>
            </a:endParaRPr>
          </a:p>
        </p:txBody>
      </p:sp>
      <p:sp>
        <p:nvSpPr>
          <p:cNvPr id="44037" name="Slide Number Placeholder 4"/>
          <p:cNvSpPr txBox="1">
            <a:spLocks noGrp="1"/>
          </p:cNvSpPr>
          <p:nvPr/>
        </p:nvSpPr>
        <p:spPr>
          <a:xfrm>
            <a:off x="6553200" y="6399213"/>
            <a:ext cx="1905000" cy="457200"/>
          </a:xfrm>
          <a:prstGeom prst="rect">
            <a:avLst/>
          </a:prstGeom>
          <a:noFill/>
          <a:ln w="9525">
            <a:noFill/>
          </a:ln>
        </p:spPr>
        <p:txBody>
          <a:bodyPr wrap="none" lIns="92075" tIns="46038" rIns="92075" bIns="46038" anchor="ctr" anchorCtr="0"/>
          <a:lstStyle/>
          <a:p>
            <a:pPr algn="r"/>
            <a:fld id="{9A0DB2DC-4C9A-4742-B13C-FB6460FD3503}" type="slidenum">
              <a:rPr lang="en-US" altLang="en-US" sz="1400" dirty="0">
                <a:latin typeface="Times New Roman" panose="02020603050405020304" pitchFamily="18" charset="0"/>
              </a:rPr>
              <a:t>19</a:t>
            </a:fld>
            <a:endParaRPr lang="en-US" altLang="en-US" sz="1400" dirty="0">
              <a:latin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5842" name="Rectangle 2"/>
          <p:cNvSpPr>
            <a:spLocks noGrp="1"/>
          </p:cNvSpPr>
          <p:nvPr>
            <p:ph type="title"/>
          </p:nvPr>
        </p:nvSpPr>
        <p:spPr/>
        <p:txBody>
          <a:bodyPr vert="horz" wrap="square" lIns="92075" tIns="46038" rIns="92075" bIns="46038" anchor="ctr" anchorCtr="0"/>
          <a:lstStyle/>
          <a:p>
            <a:pPr eaLnBrk="1" hangingPunct="1">
              <a:buNone/>
            </a:pPr>
            <a:r>
              <a:rPr lang="zh-CN" altLang="en-US" kern="1200" dirty="0">
                <a:latin typeface="Courier New" panose="02070309020205020404" pitchFamily="49" charset="0"/>
                <a:ea typeface="宋体" panose="02010600030101010101" pitchFamily="2" charset="-122"/>
                <a:cs typeface="+mj-cs"/>
              </a:rPr>
              <a:t>引言</a:t>
            </a:r>
          </a:p>
        </p:txBody>
      </p:sp>
      <p:sp>
        <p:nvSpPr>
          <p:cNvPr id="35843" name="Rectangle 3"/>
          <p:cNvSpPr>
            <a:spLocks noGrp="1"/>
          </p:cNvSpPr>
          <p:nvPr>
            <p:ph idx="1"/>
          </p:nvPr>
        </p:nvSpPr>
        <p:spPr/>
        <p:txBody>
          <a:bodyPr vert="horz" wrap="square" lIns="92075" tIns="46038" rIns="92075" bIns="46038" anchor="t" anchorCtr="0"/>
          <a:lstStyle/>
          <a:p>
            <a:pPr marL="0" indent="0" eaLnBrk="1" hangingPunct="1">
              <a:buSzPct val="75000"/>
              <a:buFont typeface="Monotype Sorts" pitchFamily="2" charset="2"/>
              <a:buNone/>
            </a:pPr>
            <a:r>
              <a:rPr lang="en-US" altLang="zh-CN" sz="2800" kern="1200" dirty="0">
                <a:latin typeface="+mn-lt"/>
                <a:ea typeface="宋体" panose="02010600030101010101" pitchFamily="2" charset="-122"/>
                <a:cs typeface="+mn-cs"/>
              </a:rPr>
              <a:t>从</a:t>
            </a:r>
            <a:r>
              <a:rPr lang="zh-CN" altLang="en-US" sz="2800" kern="1200" dirty="0">
                <a:latin typeface="+mn-lt"/>
                <a:ea typeface="宋体" panose="02010600030101010101" pitchFamily="2" charset="-122"/>
                <a:cs typeface="+mn-cs"/>
              </a:rPr>
              <a:t>前面的章节中你已经看到了面向对象编程的优势。本章将探索如何使用面向对象思想解决问题。</a:t>
            </a:r>
            <a:endParaRPr lang="en-US" altLang="en-US" sz="2800" kern="1200" dirty="0">
              <a:latin typeface="+mn-lt"/>
              <a:ea typeface="+mn-ea"/>
              <a:cs typeface="+mn-cs"/>
            </a:endParaRPr>
          </a:p>
        </p:txBody>
      </p:sp>
      <p:sp>
        <p:nvSpPr>
          <p:cNvPr id="35844" name="Slide Number Placeholder 4"/>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2</a:t>
            </a:fld>
            <a:endParaRPr lang="en-US" altLang="en-US" sz="1400" dirty="0">
              <a:ea typeface="宋体" panose="02010600030101010101" pitchFamily="2" charset="-122"/>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p:cNvSpPr>
          <p:nvPr>
            <p:ph type="title"/>
          </p:nvPr>
        </p:nvSpPr>
        <p:spPr/>
        <p:txBody>
          <a:bodyPr vert="horz" wrap="square" lIns="92075" tIns="46038" rIns="92075" bIns="46038" anchor="ctr" anchorCtr="0"/>
          <a:lstStyle/>
          <a:p>
            <a:pPr eaLnBrk="1" hangingPunct="1">
              <a:buNone/>
            </a:pPr>
            <a:r>
              <a:rPr lang="en-US" altLang="zh-CN" kern="1200" dirty="0">
                <a:latin typeface="Courier New" panose="02070309020205020404" pitchFamily="49" charset="0"/>
                <a:ea typeface="宋体" panose="02010600030101010101" pitchFamily="2" charset="-122"/>
                <a:cs typeface="+mj-cs"/>
              </a:rPr>
              <a:t>数字</a:t>
            </a:r>
            <a:r>
              <a:rPr lang="zh-CN" altLang="en-US" kern="1200" dirty="0">
                <a:latin typeface="Courier New" panose="02070309020205020404" pitchFamily="49" charset="0"/>
                <a:ea typeface="宋体" panose="02010600030101010101" pitchFamily="2" charset="-122"/>
                <a:cs typeface="+mj-cs"/>
              </a:rPr>
              <a:t>包装类构造方法</a:t>
            </a:r>
            <a:endParaRPr lang="en-US" altLang="en-US" kern="1200" dirty="0">
              <a:latin typeface="Courier New" panose="02070309020205020404" pitchFamily="49" charset="0"/>
              <a:ea typeface="宋体" panose="02010600030101010101" pitchFamily="2" charset="-122"/>
              <a:cs typeface="+mj-cs"/>
            </a:endParaRPr>
          </a:p>
        </p:txBody>
      </p:sp>
      <p:sp>
        <p:nvSpPr>
          <p:cNvPr id="45059" name="Rectangle 3"/>
          <p:cNvSpPr>
            <a:spLocks noGrp="1"/>
          </p:cNvSpPr>
          <p:nvPr>
            <p:ph idx="1"/>
          </p:nvPr>
        </p:nvSpPr>
        <p:spPr/>
        <p:txBody>
          <a:bodyPr vert="horz" wrap="square" lIns="92075" tIns="46038" rIns="92075" bIns="46038" anchor="t" anchorCtr="0"/>
          <a:lstStyle/>
          <a:p>
            <a:pPr marL="0" indent="0" eaLnBrk="1" hangingPunct="1">
              <a:spcBef>
                <a:spcPct val="50000"/>
              </a:spcBef>
              <a:buSzPct val="75000"/>
            </a:pPr>
            <a:r>
              <a:rPr lang="zh-CN" altLang="en-US" sz="2800" kern="1200" dirty="0">
                <a:latin typeface="+mn-lt"/>
                <a:ea typeface="宋体" panose="02010600030101010101" pitchFamily="2" charset="-122"/>
                <a:cs typeface="+mn-cs"/>
              </a:rPr>
              <a:t> 可以用基本数据类型或者代表数值的字符串构造一个包装对象。</a:t>
            </a:r>
            <a:endParaRPr lang="en-US" altLang="zh-CN" sz="2800" kern="1200" dirty="0">
              <a:latin typeface="+mn-lt"/>
              <a:ea typeface="宋体" panose="02010600030101010101" pitchFamily="2" charset="-122"/>
              <a:cs typeface="+mn-cs"/>
            </a:endParaRPr>
          </a:p>
          <a:p>
            <a:pPr marL="0" indent="0" eaLnBrk="1" hangingPunct="1">
              <a:spcBef>
                <a:spcPct val="50000"/>
              </a:spcBef>
              <a:buSzPct val="75000"/>
              <a:buFont typeface="Monotype Sorts" pitchFamily="2" charset="2"/>
              <a:buNone/>
            </a:pPr>
            <a:r>
              <a:rPr lang="en-US" altLang="en-US" sz="2400" b="1" kern="1200" dirty="0">
                <a:latin typeface="Courier New" panose="02070309020205020404" pitchFamily="49" charset="0"/>
                <a:ea typeface="宋体" panose="02010600030101010101" pitchFamily="2" charset="-122"/>
                <a:cs typeface="+mn-cs"/>
              </a:rPr>
              <a:t>  Integer</a:t>
            </a:r>
            <a:r>
              <a:rPr lang="zh-CN" altLang="en-US" sz="2400" kern="1200" dirty="0">
                <a:latin typeface="Courier New" panose="02070309020205020404" pitchFamily="49" charset="0"/>
                <a:ea typeface="宋体" panose="02010600030101010101" pitchFamily="2" charset="-122"/>
                <a:cs typeface="+mn-cs"/>
              </a:rPr>
              <a:t>和</a:t>
            </a:r>
            <a:r>
              <a:rPr lang="en-US" altLang="en-US" sz="2400" b="1" kern="1200" dirty="0">
                <a:latin typeface="Courier New" panose="02070309020205020404" pitchFamily="49" charset="0"/>
                <a:ea typeface="宋体" panose="02010600030101010101" pitchFamily="2" charset="-122"/>
                <a:cs typeface="+mn-cs"/>
              </a:rPr>
              <a:t>Double</a:t>
            </a:r>
            <a:r>
              <a:rPr lang="en-US" altLang="zh-CN" sz="2400" kern="1200" dirty="0">
                <a:latin typeface="+mn-lt"/>
                <a:ea typeface="宋体" panose="02010600030101010101" pitchFamily="2" charset="-122"/>
                <a:cs typeface="+mn-cs"/>
              </a:rPr>
              <a:t>的</a:t>
            </a:r>
            <a:r>
              <a:rPr lang="zh-CN" altLang="en-US" sz="2400" kern="1200" dirty="0">
                <a:latin typeface="+mn-lt"/>
                <a:ea typeface="宋体" panose="02010600030101010101" pitchFamily="2" charset="-122"/>
                <a:cs typeface="+mn-cs"/>
              </a:rPr>
              <a:t>构造方法如下：</a:t>
            </a:r>
            <a:endParaRPr lang="en-US" altLang="en-US" sz="2400" kern="1200" dirty="0">
              <a:latin typeface="+mn-lt"/>
              <a:ea typeface="宋体" panose="02010600030101010101" pitchFamily="2" charset="-122"/>
              <a:cs typeface="+mn-cs"/>
            </a:endParaRPr>
          </a:p>
          <a:p>
            <a:pPr lvl="2" eaLnBrk="1" hangingPunct="1">
              <a:spcBef>
                <a:spcPct val="50000"/>
              </a:spcBef>
              <a:buSzPct val="65000"/>
              <a:buFontTx/>
              <a:buNone/>
            </a:pPr>
            <a:r>
              <a:rPr lang="en-US" altLang="en-US" b="1" kern="1200" dirty="0">
                <a:solidFill>
                  <a:srgbClr val="C00000"/>
                </a:solidFill>
                <a:latin typeface="Courier New" panose="02070309020205020404" pitchFamily="49" charset="0"/>
                <a:ea typeface="宋体" panose="02010600030101010101" pitchFamily="2" charset="-122"/>
                <a:cs typeface="+mn-cs"/>
              </a:rPr>
              <a:t>public Integer(int value);</a:t>
            </a:r>
          </a:p>
          <a:p>
            <a:pPr lvl="2" eaLnBrk="1" hangingPunct="1">
              <a:spcBef>
                <a:spcPct val="50000"/>
              </a:spcBef>
              <a:buSzPct val="65000"/>
              <a:buFontTx/>
              <a:buNone/>
            </a:pPr>
            <a:r>
              <a:rPr lang="en-US" altLang="en-US" b="1" kern="1200" dirty="0">
                <a:solidFill>
                  <a:srgbClr val="C00000"/>
                </a:solidFill>
                <a:latin typeface="Courier New" panose="02070309020205020404" pitchFamily="49" charset="0"/>
                <a:ea typeface="宋体" panose="02010600030101010101" pitchFamily="2" charset="-122"/>
                <a:cs typeface="+mn-cs"/>
              </a:rPr>
              <a:t>public Integer(String s);</a:t>
            </a:r>
          </a:p>
          <a:p>
            <a:pPr lvl="2" eaLnBrk="1" hangingPunct="1">
              <a:spcBef>
                <a:spcPct val="50000"/>
              </a:spcBef>
              <a:buSzPct val="65000"/>
              <a:buFontTx/>
              <a:buNone/>
            </a:pPr>
            <a:r>
              <a:rPr lang="en-US" altLang="en-US" b="1" kern="1200" dirty="0">
                <a:solidFill>
                  <a:srgbClr val="002060"/>
                </a:solidFill>
                <a:latin typeface="Courier New" panose="02070309020205020404" pitchFamily="49" charset="0"/>
                <a:ea typeface="宋体" panose="02010600030101010101" pitchFamily="2" charset="-122"/>
                <a:cs typeface="+mn-cs"/>
              </a:rPr>
              <a:t>public Double(double value);</a:t>
            </a:r>
          </a:p>
          <a:p>
            <a:pPr lvl="2" eaLnBrk="1" hangingPunct="1">
              <a:spcBef>
                <a:spcPct val="50000"/>
              </a:spcBef>
              <a:buSzPct val="65000"/>
              <a:buFontTx/>
              <a:buNone/>
            </a:pPr>
            <a:r>
              <a:rPr lang="en-US" altLang="en-US" b="1" kern="1200" dirty="0">
                <a:solidFill>
                  <a:srgbClr val="002060"/>
                </a:solidFill>
                <a:latin typeface="Courier New" panose="02070309020205020404" pitchFamily="49" charset="0"/>
                <a:ea typeface="宋体" panose="02010600030101010101" pitchFamily="2" charset="-122"/>
                <a:cs typeface="+mn-cs"/>
              </a:rPr>
              <a:t>public Double(String s);</a:t>
            </a:r>
          </a:p>
          <a:p>
            <a:pPr lvl="1" eaLnBrk="1" hangingPunct="1">
              <a:spcBef>
                <a:spcPct val="50000"/>
              </a:spcBef>
              <a:buFontTx/>
              <a:buNone/>
            </a:pPr>
            <a:endParaRPr lang="en-US" altLang="zh-CN" sz="2000" kern="1200" dirty="0">
              <a:latin typeface="Consolas" panose="020B0609020204030204" pitchFamily="49" charset="0"/>
              <a:ea typeface="宋体" panose="02010600030101010101" pitchFamily="2" charset="-122"/>
              <a:cs typeface="+mn-cs"/>
            </a:endParaRPr>
          </a:p>
          <a:p>
            <a:pPr lvl="1" eaLnBrk="1" hangingPunct="1">
              <a:spcBef>
                <a:spcPct val="50000"/>
              </a:spcBef>
              <a:buFontTx/>
              <a:buNone/>
            </a:pPr>
            <a:r>
              <a:rPr lang="en-US" altLang="zh-CN" sz="2000" kern="1200" dirty="0">
                <a:latin typeface="Consolas" panose="020B0609020204030204" pitchFamily="49" charset="0"/>
                <a:ea typeface="宋体" panose="02010600030101010101" pitchFamily="2" charset="-122"/>
                <a:cs typeface="+mn-cs"/>
              </a:rPr>
              <a:t>	</a:t>
            </a:r>
            <a:r>
              <a:rPr lang="zh-CN" altLang="en-US" sz="2000" kern="1200" dirty="0">
                <a:latin typeface="Consolas" panose="020B0609020204030204" pitchFamily="49" charset="0"/>
                <a:ea typeface="宋体" panose="02010600030101010101" pitchFamily="2" charset="-122"/>
                <a:cs typeface="+mn-cs"/>
              </a:rPr>
              <a:t>例如： </a:t>
            </a:r>
            <a:r>
              <a:rPr lang="en-US" altLang="zh-CN" sz="2000" kern="1200" dirty="0">
                <a:latin typeface="Consolas" panose="020B0609020204030204" pitchFamily="49" charset="0"/>
                <a:ea typeface="宋体" panose="02010600030101010101" pitchFamily="2" charset="-122"/>
                <a:cs typeface="+mn-cs"/>
              </a:rPr>
              <a:t>	</a:t>
            </a:r>
            <a:r>
              <a:rPr lang="en-US" altLang="zh-CN" sz="2000" b="1" kern="1200" dirty="0">
                <a:latin typeface="Courier New" panose="02070309020205020404" pitchFamily="49" charset="0"/>
                <a:ea typeface="宋体" panose="02010600030101010101" pitchFamily="2" charset="-122"/>
                <a:cs typeface="+mn-cs"/>
              </a:rPr>
              <a:t>new Integer(5); </a:t>
            </a:r>
            <a:r>
              <a:rPr lang="en-US" altLang="zh-CN" sz="1600" b="1" kern="1200" dirty="0">
                <a:solidFill>
                  <a:srgbClr val="006600"/>
                </a:solidFill>
                <a:latin typeface="Courier New" panose="02070309020205020404" pitchFamily="49" charset="0"/>
                <a:ea typeface="宋体" panose="02010600030101010101" pitchFamily="2" charset="-122"/>
                <a:cs typeface="+mn-cs"/>
              </a:rPr>
              <a:t>//</a:t>
            </a:r>
            <a:r>
              <a:rPr lang="zh-CN" altLang="en-US" sz="1600" b="1" kern="1200" dirty="0">
                <a:solidFill>
                  <a:srgbClr val="006600"/>
                </a:solidFill>
                <a:latin typeface="Courier New" panose="02070309020205020404" pitchFamily="49" charset="0"/>
                <a:ea typeface="宋体" panose="02010600030101010101" pitchFamily="2" charset="-122"/>
                <a:cs typeface="+mn-cs"/>
              </a:rPr>
              <a:t>新建一个数值为</a:t>
            </a:r>
            <a:r>
              <a:rPr lang="en-US" altLang="zh-CN" sz="1600" b="1" kern="1200" dirty="0">
                <a:solidFill>
                  <a:srgbClr val="006600"/>
                </a:solidFill>
                <a:latin typeface="Courier New" panose="02070309020205020404" pitchFamily="49" charset="0"/>
                <a:ea typeface="宋体" panose="02010600030101010101" pitchFamily="2" charset="-122"/>
                <a:cs typeface="+mn-cs"/>
              </a:rPr>
              <a:t>5</a:t>
            </a:r>
            <a:r>
              <a:rPr lang="zh-CN" altLang="en-US" sz="1600" b="1" kern="1200" dirty="0">
                <a:solidFill>
                  <a:srgbClr val="006600"/>
                </a:solidFill>
                <a:latin typeface="Courier New" panose="02070309020205020404" pitchFamily="49" charset="0"/>
                <a:ea typeface="宋体" panose="02010600030101010101" pitchFamily="2" charset="-122"/>
                <a:cs typeface="+mn-cs"/>
              </a:rPr>
              <a:t>的整型数对象</a:t>
            </a:r>
            <a:endParaRPr lang="en-US" altLang="zh-CN" sz="1600" b="1" kern="1200" dirty="0">
              <a:solidFill>
                <a:srgbClr val="006600"/>
              </a:solidFill>
              <a:latin typeface="Courier New" panose="02070309020205020404" pitchFamily="49" charset="0"/>
              <a:ea typeface="宋体" panose="02010600030101010101" pitchFamily="2" charset="-122"/>
              <a:cs typeface="+mn-cs"/>
            </a:endParaRPr>
          </a:p>
          <a:p>
            <a:pPr lvl="1" eaLnBrk="1" hangingPunct="1">
              <a:spcBef>
                <a:spcPct val="50000"/>
              </a:spcBef>
              <a:buFontTx/>
              <a:buNone/>
            </a:pPr>
            <a:r>
              <a:rPr lang="en-US" altLang="zh-CN" sz="2000" b="1" kern="1200" dirty="0">
                <a:latin typeface="Courier New" panose="02070309020205020404" pitchFamily="49" charset="0"/>
                <a:ea typeface="宋体" panose="02010600030101010101" pitchFamily="2" charset="-122"/>
                <a:cs typeface="+mn-cs"/>
              </a:rPr>
              <a:t>			new Integer(“5”);</a:t>
            </a:r>
            <a:endParaRPr lang="en-US" altLang="en-US" sz="2000" b="1" kern="1200" dirty="0">
              <a:latin typeface="Courier New" panose="02070309020205020404" pitchFamily="49" charset="0"/>
              <a:ea typeface="宋体" panose="02010600030101010101" pitchFamily="2" charset="-122"/>
              <a:cs typeface="+mn-cs"/>
            </a:endParaRPr>
          </a:p>
        </p:txBody>
      </p:sp>
      <p:sp>
        <p:nvSpPr>
          <p:cNvPr id="45060" name="Slide Number Placeholder 2"/>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20</a:t>
            </a:fld>
            <a:endParaRPr lang="en-US" altLang="en-US" sz="1400" dirty="0">
              <a:ea typeface="宋体" panose="02010600030101010101" pitchFamily="2" charset="-122"/>
            </a:endParaRPr>
          </a:p>
        </p:txBody>
      </p:sp>
      <p:sp>
        <p:nvSpPr>
          <p:cNvPr id="45061" name="Slide Number Placeholder 4"/>
          <p:cNvSpPr txBox="1">
            <a:spLocks noGrp="1"/>
          </p:cNvSpPr>
          <p:nvPr/>
        </p:nvSpPr>
        <p:spPr>
          <a:xfrm>
            <a:off x="6553200" y="6399213"/>
            <a:ext cx="1905000" cy="457200"/>
          </a:xfrm>
          <a:prstGeom prst="rect">
            <a:avLst/>
          </a:prstGeom>
          <a:noFill/>
          <a:ln w="9525">
            <a:noFill/>
          </a:ln>
        </p:spPr>
        <p:txBody>
          <a:bodyPr wrap="none" lIns="92075" tIns="46038" rIns="92075" bIns="46038" anchor="ctr" anchorCtr="0"/>
          <a:lstStyle/>
          <a:p>
            <a:pPr algn="r"/>
            <a:fld id="{9A0DB2DC-4C9A-4742-B13C-FB6460FD3503}" type="slidenum">
              <a:rPr lang="en-US" altLang="en-US" sz="1400" dirty="0">
                <a:latin typeface="Times New Roman" panose="02020603050405020304" pitchFamily="18" charset="0"/>
              </a:rPr>
              <a:t>20</a:t>
            </a:fld>
            <a:endParaRPr lang="en-US" altLang="en-US" sz="1400" dirty="0">
              <a:latin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p:cNvSpPr>
          <p:nvPr>
            <p:ph type="title"/>
          </p:nvPr>
        </p:nvSpPr>
        <p:spPr/>
        <p:txBody>
          <a:bodyPr vert="horz" wrap="square" lIns="92075" tIns="46038" rIns="92075" bIns="46038" anchor="ctr" anchorCtr="0"/>
          <a:lstStyle/>
          <a:p>
            <a:pPr eaLnBrk="1" hangingPunct="1">
              <a:buNone/>
            </a:pPr>
            <a:r>
              <a:rPr lang="zh-CN" altLang="en-US" kern="1200" dirty="0">
                <a:latin typeface="Courier New" panose="02070309020205020404" pitchFamily="49" charset="0"/>
                <a:ea typeface="宋体" panose="02010600030101010101" pitchFamily="2" charset="-122"/>
                <a:cs typeface="+mj-cs"/>
              </a:rPr>
              <a:t>转换方法</a:t>
            </a:r>
          </a:p>
        </p:txBody>
      </p:sp>
      <p:sp>
        <p:nvSpPr>
          <p:cNvPr id="46083" name="Rectangle 3"/>
          <p:cNvSpPr>
            <a:spLocks noGrp="1"/>
          </p:cNvSpPr>
          <p:nvPr>
            <p:ph idx="1"/>
          </p:nvPr>
        </p:nvSpPr>
        <p:spPr/>
        <p:txBody>
          <a:bodyPr vert="horz" wrap="square" lIns="92075" tIns="46038" rIns="92075" bIns="46038" anchor="t" anchorCtr="0"/>
          <a:lstStyle/>
          <a:p>
            <a:pPr marL="0" indent="0" eaLnBrk="1" hangingPunct="1">
              <a:spcBef>
                <a:spcPct val="50000"/>
              </a:spcBef>
              <a:buSzPct val="75000"/>
            </a:pPr>
            <a:r>
              <a:rPr lang="en-US" altLang="zh-CN" sz="2800" kern="1200" dirty="0">
                <a:latin typeface="Courier New" panose="02070309020205020404" pitchFamily="49" charset="0"/>
                <a:ea typeface="宋体" panose="02010600030101010101" pitchFamily="2" charset="-122"/>
                <a:cs typeface="+mn-cs"/>
              </a:rPr>
              <a:t> 每一个</a:t>
            </a:r>
            <a:r>
              <a:rPr lang="zh-CN" altLang="en-US" sz="2800" kern="1200" dirty="0">
                <a:latin typeface="Courier New" panose="02070309020205020404" pitchFamily="49" charset="0"/>
                <a:ea typeface="宋体" panose="02010600030101010101" pitchFamily="2" charset="-122"/>
                <a:cs typeface="+mn-cs"/>
              </a:rPr>
              <a:t>数值包装类实现了抽象方法</a:t>
            </a:r>
            <a:r>
              <a:rPr lang="en-US" altLang="en-US" sz="2800" b="1" kern="1200" dirty="0">
                <a:latin typeface="Courier New" panose="02070309020205020404" pitchFamily="49" charset="0"/>
                <a:ea typeface="宋体" panose="02010600030101010101" pitchFamily="2" charset="-122"/>
                <a:cs typeface="+mn-cs"/>
              </a:rPr>
              <a:t>doubleValue, floatValue, intValue, longValue, shortValue</a:t>
            </a:r>
            <a:r>
              <a:rPr lang="zh-CN" altLang="en-US" sz="2800" kern="1200" dirty="0">
                <a:latin typeface="Courier New" panose="02070309020205020404" pitchFamily="49" charset="0"/>
                <a:ea typeface="宋体" panose="02010600030101010101" pitchFamily="2" charset="-122"/>
                <a:cs typeface="+mn-cs"/>
              </a:rPr>
              <a:t>和</a:t>
            </a:r>
            <a:r>
              <a:rPr lang="en-US" altLang="zh-CN" sz="2800" b="1" kern="1200" dirty="0">
                <a:latin typeface="Courier New" panose="02070309020205020404" pitchFamily="49" charset="0"/>
                <a:ea typeface="宋体" panose="02010600030101010101" pitchFamily="2" charset="-122"/>
                <a:cs typeface="+mn-cs"/>
              </a:rPr>
              <a:t>byteValue</a:t>
            </a:r>
            <a:r>
              <a:rPr lang="zh-CN" altLang="en-US" sz="2800" kern="1200" dirty="0">
                <a:latin typeface="Courier New" panose="02070309020205020404" pitchFamily="49" charset="0"/>
                <a:ea typeface="宋体" panose="02010600030101010101" pitchFamily="2" charset="-122"/>
                <a:cs typeface="+mn-cs"/>
              </a:rPr>
              <a:t>，</a:t>
            </a:r>
            <a:r>
              <a:rPr lang="en-US" altLang="zh-CN" sz="2800" kern="1200" dirty="0">
                <a:latin typeface="Courier New" panose="02070309020205020404" pitchFamily="49" charset="0"/>
                <a:ea typeface="宋体" panose="02010600030101010101" pitchFamily="2" charset="-122"/>
                <a:cs typeface="+mn-cs"/>
              </a:rPr>
              <a:t>这些</a:t>
            </a:r>
            <a:r>
              <a:rPr lang="zh-CN" altLang="en-US" sz="2800" kern="1200" dirty="0">
                <a:latin typeface="Courier New" panose="02070309020205020404" pitchFamily="49" charset="0"/>
                <a:ea typeface="宋体" panose="02010600030101010101" pitchFamily="2" charset="-122"/>
                <a:cs typeface="+mn-cs"/>
              </a:rPr>
              <a:t>方法返回包装对象的</a:t>
            </a:r>
            <a:r>
              <a:rPr lang="en-US" altLang="zh-CN" sz="2800" b="1" kern="1200" dirty="0">
                <a:latin typeface="Courier New" panose="02070309020205020404" pitchFamily="49" charset="0"/>
                <a:ea typeface="宋体" panose="02010600030101010101" pitchFamily="2" charset="-122"/>
                <a:cs typeface="+mn-cs"/>
              </a:rPr>
              <a:t>double</a:t>
            </a:r>
            <a:r>
              <a:rPr lang="en-US" altLang="en-US" sz="2800" b="1" kern="1200" dirty="0">
                <a:latin typeface="Courier New" panose="02070309020205020404" pitchFamily="49" charset="0"/>
                <a:ea typeface="宋体" panose="02010600030101010101" pitchFamily="2" charset="-122"/>
                <a:cs typeface="+mn-cs"/>
              </a:rPr>
              <a:t>, </a:t>
            </a:r>
            <a:r>
              <a:rPr lang="en-US" altLang="zh-CN" sz="2800" b="1" kern="1200" dirty="0">
                <a:latin typeface="Courier New" panose="02070309020205020404" pitchFamily="49" charset="0"/>
                <a:ea typeface="宋体" panose="02010600030101010101" pitchFamily="2" charset="-122"/>
                <a:cs typeface="+mn-cs"/>
              </a:rPr>
              <a:t>float</a:t>
            </a:r>
            <a:r>
              <a:rPr lang="en-US" altLang="en-US" sz="2800" b="1" kern="1200" dirty="0">
                <a:latin typeface="Courier New" panose="02070309020205020404" pitchFamily="49" charset="0"/>
                <a:ea typeface="宋体" panose="02010600030101010101" pitchFamily="2" charset="-122"/>
                <a:cs typeface="+mn-cs"/>
              </a:rPr>
              <a:t>, </a:t>
            </a:r>
            <a:r>
              <a:rPr lang="en-US" altLang="zh-CN" sz="2800" b="1" kern="1200" dirty="0">
                <a:latin typeface="Courier New" panose="02070309020205020404" pitchFamily="49" charset="0"/>
                <a:ea typeface="宋体" panose="02010600030101010101" pitchFamily="2" charset="-122"/>
                <a:cs typeface="+mn-cs"/>
              </a:rPr>
              <a:t>int</a:t>
            </a:r>
            <a:r>
              <a:rPr lang="en-US" altLang="en-US" sz="2800" b="1" kern="1200" dirty="0">
                <a:latin typeface="Courier New" panose="02070309020205020404" pitchFamily="49" charset="0"/>
                <a:ea typeface="宋体" panose="02010600030101010101" pitchFamily="2" charset="-122"/>
                <a:cs typeface="+mn-cs"/>
              </a:rPr>
              <a:t>, </a:t>
            </a:r>
            <a:r>
              <a:rPr lang="en-US" altLang="zh-CN" sz="2800" b="1" kern="1200" dirty="0">
                <a:latin typeface="Courier New" panose="02070309020205020404" pitchFamily="49" charset="0"/>
                <a:ea typeface="宋体" panose="02010600030101010101" pitchFamily="2" charset="-122"/>
                <a:cs typeface="+mn-cs"/>
              </a:rPr>
              <a:t>long, short</a:t>
            </a:r>
            <a:r>
              <a:rPr lang="zh-CN" altLang="en-US" sz="2800" kern="1200" dirty="0">
                <a:latin typeface="Courier New" panose="02070309020205020404" pitchFamily="49" charset="0"/>
                <a:ea typeface="宋体" panose="02010600030101010101" pitchFamily="2" charset="-122"/>
                <a:cs typeface="+mn-cs"/>
              </a:rPr>
              <a:t>或</a:t>
            </a:r>
            <a:r>
              <a:rPr lang="en-US" altLang="zh-CN" sz="2800" b="1" kern="1200" dirty="0">
                <a:latin typeface="Courier New" panose="02070309020205020404" pitchFamily="49" charset="0"/>
                <a:ea typeface="宋体" panose="02010600030101010101" pitchFamily="2" charset="-122"/>
                <a:cs typeface="+mn-cs"/>
              </a:rPr>
              <a:t>byte</a:t>
            </a:r>
            <a:r>
              <a:rPr lang="zh-CN" altLang="en-US" sz="2800" kern="1200" dirty="0">
                <a:latin typeface="Courier New" panose="02070309020205020404" pitchFamily="49" charset="0"/>
                <a:ea typeface="宋体" panose="02010600030101010101" pitchFamily="2" charset="-122"/>
                <a:cs typeface="+mn-cs"/>
              </a:rPr>
              <a:t>值。</a:t>
            </a:r>
            <a:endParaRPr lang="en-US" altLang="zh-CN" sz="2800" kern="1200" dirty="0">
              <a:latin typeface="Courier New" panose="02070309020205020404" pitchFamily="49" charset="0"/>
              <a:ea typeface="宋体" panose="02010600030101010101" pitchFamily="2" charset="-122"/>
              <a:cs typeface="+mn-cs"/>
            </a:endParaRPr>
          </a:p>
          <a:p>
            <a:pPr marL="0" indent="0" eaLnBrk="1" hangingPunct="1">
              <a:spcBef>
                <a:spcPct val="50000"/>
              </a:spcBef>
              <a:buSzPct val="75000"/>
              <a:buFont typeface="Monotype Sorts" pitchFamily="2" charset="2"/>
              <a:buNone/>
            </a:pPr>
            <a:endParaRPr lang="en-US" altLang="zh-CN" sz="2400" kern="1200" dirty="0">
              <a:latin typeface="+mn-lt"/>
              <a:ea typeface="宋体" panose="02010600030101010101" pitchFamily="2" charset="-122"/>
              <a:cs typeface="+mn-cs"/>
            </a:endParaRPr>
          </a:p>
          <a:p>
            <a:pPr marL="0" indent="0" eaLnBrk="1" hangingPunct="1">
              <a:spcBef>
                <a:spcPct val="50000"/>
              </a:spcBef>
              <a:buSzPct val="75000"/>
              <a:buFont typeface="Monotype Sorts" pitchFamily="2" charset="2"/>
              <a:buNone/>
            </a:pPr>
            <a:r>
              <a:rPr lang="zh-CN" altLang="en-US" sz="2400" kern="1200" dirty="0">
                <a:latin typeface="+mn-lt"/>
                <a:ea typeface="宋体" panose="02010600030101010101" pitchFamily="2" charset="-122"/>
                <a:cs typeface="+mn-cs"/>
              </a:rPr>
              <a:t>例如：</a:t>
            </a:r>
            <a:endParaRPr lang="en-US" altLang="zh-CN" sz="2400" kern="1200" dirty="0">
              <a:latin typeface="+mn-lt"/>
              <a:ea typeface="宋体" panose="02010600030101010101" pitchFamily="2" charset="-122"/>
              <a:cs typeface="+mn-cs"/>
            </a:endParaRPr>
          </a:p>
          <a:p>
            <a:pPr marL="0" indent="0" eaLnBrk="1" hangingPunct="1">
              <a:spcBef>
                <a:spcPct val="50000"/>
              </a:spcBef>
              <a:buSzPct val="75000"/>
              <a:buFont typeface="Monotype Sorts" pitchFamily="2" charset="2"/>
              <a:buNone/>
            </a:pPr>
            <a:r>
              <a:rPr lang="en-US" altLang="en-US" sz="2400" kern="1200" dirty="0">
                <a:latin typeface="+mn-lt"/>
                <a:ea typeface="宋体" panose="02010600030101010101" pitchFamily="2" charset="-122"/>
                <a:cs typeface="+mn-cs"/>
              </a:rPr>
              <a:t>	</a:t>
            </a:r>
            <a:r>
              <a:rPr lang="en-US" altLang="en-US" sz="2000" b="1" kern="1200" dirty="0">
                <a:solidFill>
                  <a:srgbClr val="C00000"/>
                </a:solidFill>
                <a:latin typeface="Courier New" panose="02070309020205020404" pitchFamily="49" charset="0"/>
                <a:ea typeface="宋体" panose="02010600030101010101" pitchFamily="2" charset="-122"/>
                <a:cs typeface="+mn-cs"/>
              </a:rPr>
              <a:t>new Double(12.4)</a:t>
            </a:r>
            <a:r>
              <a:rPr lang="en-US" altLang="en-US" sz="2000" b="1" kern="1200" dirty="0">
                <a:latin typeface="Courier New" panose="02070309020205020404" pitchFamily="49" charset="0"/>
                <a:ea typeface="宋体" panose="02010600030101010101" pitchFamily="2" charset="-122"/>
                <a:cs typeface="+mn-cs"/>
              </a:rPr>
              <a:t>.intValue();	</a:t>
            </a:r>
            <a:r>
              <a:rPr lang="zh-CN" altLang="en-US" sz="2000" b="1" kern="1200" dirty="0">
                <a:latin typeface="Courier New" panose="02070309020205020404" pitchFamily="49" charset="0"/>
                <a:ea typeface="宋体" panose="02010600030101010101" pitchFamily="2" charset="-122"/>
                <a:cs typeface="+mn-cs"/>
              </a:rPr>
              <a:t>返回</a:t>
            </a:r>
            <a:r>
              <a:rPr lang="en-US" altLang="en-US" sz="2000" b="1" kern="1200" dirty="0">
                <a:latin typeface="Courier New" panose="02070309020205020404" pitchFamily="49" charset="0"/>
                <a:ea typeface="宋体" panose="02010600030101010101" pitchFamily="2" charset="-122"/>
                <a:cs typeface="+mn-cs"/>
              </a:rPr>
              <a:t>: 12</a:t>
            </a:r>
          </a:p>
          <a:p>
            <a:pPr marL="0" indent="0" eaLnBrk="1" hangingPunct="1">
              <a:spcBef>
                <a:spcPct val="50000"/>
              </a:spcBef>
              <a:buSzPct val="75000"/>
              <a:buFont typeface="Monotype Sorts" pitchFamily="2" charset="2"/>
              <a:buNone/>
            </a:pPr>
            <a:r>
              <a:rPr lang="en-US" altLang="en-US" sz="2000" b="1" kern="1200" dirty="0">
                <a:latin typeface="Courier New" panose="02070309020205020404" pitchFamily="49" charset="0"/>
                <a:ea typeface="宋体" panose="02010600030101010101" pitchFamily="2" charset="-122"/>
                <a:cs typeface="+mn-cs"/>
              </a:rPr>
              <a:t>	</a:t>
            </a:r>
            <a:r>
              <a:rPr lang="en-US" altLang="en-US" sz="2000" b="1" kern="1200" dirty="0">
                <a:solidFill>
                  <a:srgbClr val="C00000"/>
                </a:solidFill>
                <a:latin typeface="Courier New" panose="02070309020205020404" pitchFamily="49" charset="0"/>
                <a:ea typeface="宋体" panose="02010600030101010101" pitchFamily="2" charset="-122"/>
                <a:cs typeface="+mn-cs"/>
              </a:rPr>
              <a:t>new Integer(12)</a:t>
            </a:r>
            <a:r>
              <a:rPr lang="en-US" altLang="en-US" sz="2000" b="1" kern="1200" dirty="0">
                <a:latin typeface="Courier New" panose="02070309020205020404" pitchFamily="49" charset="0"/>
                <a:ea typeface="宋体" panose="02010600030101010101" pitchFamily="2" charset="-122"/>
                <a:cs typeface="+mn-cs"/>
              </a:rPr>
              <a:t>.doubleValue();  </a:t>
            </a:r>
            <a:r>
              <a:rPr lang="zh-CN" altLang="en-US" sz="2000" b="1" kern="1200" dirty="0">
                <a:latin typeface="Courier New" panose="02070309020205020404" pitchFamily="49" charset="0"/>
                <a:ea typeface="宋体" panose="02010600030101010101" pitchFamily="2" charset="-122"/>
                <a:cs typeface="+mn-cs"/>
              </a:rPr>
              <a:t>返回</a:t>
            </a:r>
            <a:r>
              <a:rPr lang="en-US" altLang="en-US" sz="2000" b="1" kern="1200" dirty="0">
                <a:latin typeface="Courier New" panose="02070309020205020404" pitchFamily="49" charset="0"/>
                <a:ea typeface="宋体" panose="02010600030101010101" pitchFamily="2" charset="-122"/>
                <a:cs typeface="+mn-cs"/>
              </a:rPr>
              <a:t>: 12.0</a:t>
            </a:r>
            <a:endParaRPr lang="en-US" altLang="en-US" sz="3600" kern="1200" dirty="0">
              <a:latin typeface="+mn-lt"/>
              <a:ea typeface="宋体" panose="02010600030101010101" pitchFamily="2" charset="-122"/>
              <a:cs typeface="+mn-cs"/>
            </a:endParaRPr>
          </a:p>
        </p:txBody>
      </p:sp>
      <p:sp>
        <p:nvSpPr>
          <p:cNvPr id="46084" name="Slide Number Placeholder 2"/>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21</a:t>
            </a:fld>
            <a:endParaRPr lang="en-US" altLang="en-US" sz="1400" dirty="0">
              <a:ea typeface="宋体" panose="02010600030101010101" pitchFamily="2" charset="-122"/>
            </a:endParaRPr>
          </a:p>
        </p:txBody>
      </p:sp>
      <p:sp>
        <p:nvSpPr>
          <p:cNvPr id="46085" name="Slide Number Placeholder 4"/>
          <p:cNvSpPr txBox="1">
            <a:spLocks noGrp="1"/>
          </p:cNvSpPr>
          <p:nvPr/>
        </p:nvSpPr>
        <p:spPr>
          <a:xfrm>
            <a:off x="6553200" y="6399213"/>
            <a:ext cx="1905000" cy="457200"/>
          </a:xfrm>
          <a:prstGeom prst="rect">
            <a:avLst/>
          </a:prstGeom>
          <a:noFill/>
          <a:ln w="9525">
            <a:noFill/>
          </a:ln>
        </p:spPr>
        <p:txBody>
          <a:bodyPr wrap="none" lIns="92075" tIns="46038" rIns="92075" bIns="46038" anchor="ctr" anchorCtr="0"/>
          <a:lstStyle/>
          <a:p>
            <a:pPr algn="r"/>
            <a:fld id="{9A0DB2DC-4C9A-4742-B13C-FB6460FD3503}" type="slidenum">
              <a:rPr lang="en-US" altLang="en-US" sz="1400" dirty="0">
                <a:latin typeface="Times New Roman" panose="02020603050405020304" pitchFamily="18" charset="0"/>
              </a:rPr>
              <a:t>21</a:t>
            </a:fld>
            <a:endParaRPr lang="en-US" altLang="en-US" sz="1400" dirty="0">
              <a:latin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p:cNvSpPr>
          <p:nvPr>
            <p:ph type="title"/>
          </p:nvPr>
        </p:nvSpPr>
        <p:spPr/>
        <p:txBody>
          <a:bodyPr vert="horz" wrap="square" lIns="92075" tIns="46038" rIns="92075" bIns="46038" anchor="ctr" anchorCtr="0"/>
          <a:lstStyle/>
          <a:p>
            <a:pPr eaLnBrk="1" hangingPunct="1">
              <a:buNone/>
            </a:pPr>
            <a:r>
              <a:rPr lang="en-US" altLang="zh-CN" kern="1200" dirty="0">
                <a:latin typeface="Courier New" panose="02070309020205020404" pitchFamily="49" charset="0"/>
                <a:ea typeface="宋体" panose="02010600030101010101" pitchFamily="2" charset="-122"/>
                <a:cs typeface="+mj-cs"/>
              </a:rPr>
              <a:t>静态</a:t>
            </a:r>
            <a:r>
              <a:rPr lang="zh-CN" altLang="en-US" kern="1200" dirty="0">
                <a:latin typeface="Courier New" panose="02070309020205020404" pitchFamily="49" charset="0"/>
                <a:ea typeface="宋体" panose="02010600030101010101" pitchFamily="2" charset="-122"/>
                <a:cs typeface="+mj-cs"/>
              </a:rPr>
              <a:t>的</a:t>
            </a:r>
            <a:r>
              <a:rPr lang="en-US" altLang="en-US" kern="1200" dirty="0">
                <a:latin typeface="Courier New" panose="02070309020205020404" pitchFamily="49" charset="0"/>
                <a:ea typeface="宋体" panose="02010600030101010101" pitchFamily="2" charset="-122"/>
                <a:cs typeface="+mj-cs"/>
              </a:rPr>
              <a:t>valueOf</a:t>
            </a:r>
            <a:r>
              <a:rPr lang="en-US" altLang="zh-CN" kern="1200" dirty="0">
                <a:latin typeface="Courier New" panose="02070309020205020404" pitchFamily="49" charset="0"/>
                <a:ea typeface="宋体" panose="02010600030101010101" pitchFamily="2" charset="-122"/>
                <a:cs typeface="+mj-cs"/>
              </a:rPr>
              <a:t>方法</a:t>
            </a:r>
            <a:endParaRPr lang="en-US" altLang="en-US" kern="1200" dirty="0">
              <a:latin typeface="Courier New" panose="02070309020205020404" pitchFamily="49" charset="0"/>
              <a:ea typeface="宋体" panose="02010600030101010101" pitchFamily="2" charset="-122"/>
              <a:cs typeface="+mj-cs"/>
            </a:endParaRPr>
          </a:p>
        </p:txBody>
      </p:sp>
      <p:sp>
        <p:nvSpPr>
          <p:cNvPr id="47107" name="Rectangle 3"/>
          <p:cNvSpPr>
            <a:spLocks noGrp="1"/>
          </p:cNvSpPr>
          <p:nvPr>
            <p:ph idx="1"/>
          </p:nvPr>
        </p:nvSpPr>
        <p:spPr/>
        <p:txBody>
          <a:bodyPr vert="horz" wrap="square" lIns="92075" tIns="46038" rIns="92075" bIns="46038" anchor="t" anchorCtr="0"/>
          <a:lstStyle/>
          <a:p>
            <a:pPr marL="0" indent="0" eaLnBrk="1" hangingPunct="1">
              <a:spcBef>
                <a:spcPct val="50000"/>
              </a:spcBef>
              <a:buSzPct val="75000"/>
            </a:pPr>
            <a:r>
              <a:rPr lang="en-US" altLang="zh-CN" sz="2800" kern="1200" dirty="0">
                <a:latin typeface="Courier New" panose="02070309020205020404" pitchFamily="49" charset="0"/>
                <a:ea typeface="宋体" panose="02010600030101010101" pitchFamily="2" charset="-122"/>
                <a:cs typeface="+mn-cs"/>
              </a:rPr>
              <a:t> 数值包装类</a:t>
            </a:r>
            <a:r>
              <a:rPr lang="zh-CN" altLang="en-US" sz="2800" kern="1200" dirty="0">
                <a:latin typeface="Courier New" panose="02070309020205020404" pitchFamily="49" charset="0"/>
                <a:ea typeface="宋体" panose="02010600030101010101" pitchFamily="2" charset="-122"/>
                <a:cs typeface="+mn-cs"/>
              </a:rPr>
              <a:t>有一个有用的静态方法</a:t>
            </a:r>
            <a:r>
              <a:rPr lang="en-US" altLang="en-US" sz="2800" b="1" kern="1200" dirty="0">
                <a:latin typeface="Courier New" panose="02070309020205020404" pitchFamily="49" charset="0"/>
                <a:ea typeface="宋体" panose="02010600030101010101" pitchFamily="2" charset="-122"/>
                <a:cs typeface="+mn-cs"/>
              </a:rPr>
              <a:t>valueOf(String s</a:t>
            </a:r>
            <a:r>
              <a:rPr lang="en-US" altLang="zh-CN" sz="2800" b="1" kern="1200" dirty="0">
                <a:latin typeface="Courier New" panose="02070309020205020404" pitchFamily="49" charset="0"/>
                <a:ea typeface="宋体" panose="02010600030101010101" pitchFamily="2" charset="-122"/>
                <a:cs typeface="+mn-cs"/>
              </a:rPr>
              <a:t>)</a:t>
            </a:r>
            <a:r>
              <a:rPr lang="zh-CN" altLang="en-US" sz="2800" kern="1200" dirty="0">
                <a:latin typeface="Courier New" panose="02070309020205020404" pitchFamily="49" charset="0"/>
                <a:ea typeface="宋体" panose="02010600030101010101" pitchFamily="2" charset="-122"/>
                <a:cs typeface="+mn-cs"/>
              </a:rPr>
              <a:t>。该方法创建一个</a:t>
            </a:r>
            <a:r>
              <a:rPr lang="zh-CN" altLang="en-US" sz="2800" kern="1200" dirty="0">
                <a:solidFill>
                  <a:srgbClr val="0070C0"/>
                </a:solidFill>
                <a:latin typeface="Courier New" panose="02070309020205020404" pitchFamily="49" charset="0"/>
                <a:ea typeface="宋体" panose="02010600030101010101" pitchFamily="2" charset="-122"/>
                <a:cs typeface="+mn-cs"/>
              </a:rPr>
              <a:t>新对象</a:t>
            </a:r>
            <a:r>
              <a:rPr lang="zh-CN" altLang="en-US" sz="2800" kern="1200" dirty="0">
                <a:latin typeface="Courier New" panose="02070309020205020404" pitchFamily="49" charset="0"/>
                <a:ea typeface="宋体" panose="02010600030101010101" pitchFamily="2" charset="-122"/>
                <a:cs typeface="+mn-cs"/>
              </a:rPr>
              <a:t>，并将它初始化为指定字符串表示的值。</a:t>
            </a:r>
            <a:endParaRPr lang="en-US" altLang="zh-CN" sz="2800" kern="1200" dirty="0">
              <a:latin typeface="Courier New" panose="02070309020205020404" pitchFamily="49" charset="0"/>
              <a:ea typeface="宋体" panose="02010600030101010101" pitchFamily="2" charset="-122"/>
              <a:cs typeface="+mn-cs"/>
            </a:endParaRPr>
          </a:p>
          <a:p>
            <a:pPr marL="0" indent="0" eaLnBrk="1" hangingPunct="1">
              <a:spcBef>
                <a:spcPct val="50000"/>
              </a:spcBef>
              <a:buSzPct val="75000"/>
              <a:buFont typeface="Monotype Sorts" pitchFamily="2" charset="2"/>
              <a:buNone/>
            </a:pPr>
            <a:r>
              <a:rPr lang="en-US" altLang="zh-CN" sz="2400" kern="1200" dirty="0">
                <a:latin typeface="+mn-lt"/>
                <a:ea typeface="宋体" panose="02010600030101010101" pitchFamily="2" charset="-122"/>
                <a:cs typeface="+mn-cs"/>
              </a:rPr>
              <a:t>	</a:t>
            </a:r>
          </a:p>
          <a:p>
            <a:pPr marL="0" indent="0" eaLnBrk="1" hangingPunct="1">
              <a:spcBef>
                <a:spcPct val="50000"/>
              </a:spcBef>
              <a:buSzPct val="75000"/>
              <a:buFont typeface="Monotype Sorts" pitchFamily="2" charset="2"/>
              <a:buNone/>
            </a:pPr>
            <a:r>
              <a:rPr lang="zh-CN" altLang="en-US" sz="2400" kern="1200" dirty="0">
                <a:latin typeface="+mn-lt"/>
                <a:ea typeface="宋体" panose="02010600030101010101" pitchFamily="2" charset="-122"/>
                <a:cs typeface="+mn-cs"/>
              </a:rPr>
              <a:t>例如</a:t>
            </a:r>
            <a:r>
              <a:rPr lang="en-US" altLang="en-US" sz="2400" kern="1200" dirty="0">
                <a:latin typeface="+mn-lt"/>
                <a:ea typeface="宋体" panose="02010600030101010101" pitchFamily="2" charset="-122"/>
                <a:cs typeface="+mn-cs"/>
              </a:rPr>
              <a:t>:</a:t>
            </a:r>
          </a:p>
          <a:p>
            <a:pPr marL="0" indent="0" eaLnBrk="1" hangingPunct="1">
              <a:spcBef>
                <a:spcPct val="50000"/>
              </a:spcBef>
              <a:buSzPct val="75000"/>
              <a:buFont typeface="Monotype Sorts" pitchFamily="2" charset="2"/>
              <a:buNone/>
            </a:pPr>
            <a:r>
              <a:rPr lang="en-US" altLang="en-US" sz="2000" b="1" kern="1200" dirty="0">
                <a:latin typeface="Courier New" panose="02070309020205020404" pitchFamily="49" charset="0"/>
                <a:ea typeface="宋体" panose="02010600030101010101" pitchFamily="2" charset="-122"/>
                <a:cs typeface="+mn-cs"/>
              </a:rPr>
              <a:t>   Double doubleObject = </a:t>
            </a:r>
            <a:r>
              <a:rPr lang="en-US" altLang="en-US" sz="2000" b="1" kern="1200" dirty="0">
                <a:solidFill>
                  <a:srgbClr val="C00000"/>
                </a:solidFill>
                <a:latin typeface="Courier New" panose="02070309020205020404" pitchFamily="49" charset="0"/>
                <a:ea typeface="宋体" panose="02010600030101010101" pitchFamily="2" charset="-122"/>
                <a:cs typeface="+mn-cs"/>
              </a:rPr>
              <a:t>Double</a:t>
            </a:r>
            <a:r>
              <a:rPr lang="en-US" altLang="en-US" sz="2000" b="1" kern="1200" dirty="0">
                <a:latin typeface="Courier New" panose="02070309020205020404" pitchFamily="49" charset="0"/>
                <a:ea typeface="宋体" panose="02010600030101010101" pitchFamily="2" charset="-122"/>
                <a:cs typeface="+mn-cs"/>
              </a:rPr>
              <a:t>.valueOf(</a:t>
            </a:r>
            <a:r>
              <a:rPr lang="en-US" altLang="en-US" sz="2000" b="1" kern="1200" dirty="0">
                <a:highlight>
                  <a:srgbClr val="FFFF00"/>
                </a:highlight>
                <a:latin typeface="Courier New" panose="02070309020205020404" pitchFamily="49" charset="0"/>
                <a:ea typeface="宋体" panose="02010600030101010101" pitchFamily="2" charset="-122"/>
                <a:cs typeface="+mn-cs"/>
              </a:rPr>
              <a:t>"</a:t>
            </a:r>
            <a:r>
              <a:rPr lang="en-US" altLang="en-US" sz="2000" b="1" kern="1200" dirty="0">
                <a:latin typeface="Courier New" panose="02070309020205020404" pitchFamily="49" charset="0"/>
                <a:ea typeface="宋体" panose="02010600030101010101" pitchFamily="2" charset="-122"/>
                <a:cs typeface="+mn-cs"/>
              </a:rPr>
              <a:t>12.4</a:t>
            </a:r>
            <a:r>
              <a:rPr lang="en-US" altLang="en-US" sz="2000" b="1" kern="1200" dirty="0">
                <a:highlight>
                  <a:srgbClr val="FFFF00"/>
                </a:highlight>
                <a:latin typeface="Courier New" panose="02070309020205020404" pitchFamily="49" charset="0"/>
                <a:ea typeface="宋体" panose="02010600030101010101" pitchFamily="2" charset="-122"/>
                <a:cs typeface="+mn-cs"/>
              </a:rPr>
              <a:t>"</a:t>
            </a:r>
            <a:r>
              <a:rPr lang="en-US" altLang="en-US" sz="2000" b="1" kern="1200" dirty="0">
                <a:latin typeface="Courier New" panose="02070309020205020404" pitchFamily="49" charset="0"/>
                <a:ea typeface="宋体" panose="02010600030101010101" pitchFamily="2" charset="-122"/>
                <a:cs typeface="+mn-cs"/>
              </a:rPr>
              <a:t>);</a:t>
            </a:r>
          </a:p>
          <a:p>
            <a:pPr marL="0" indent="0" eaLnBrk="1" hangingPunct="1">
              <a:spcBef>
                <a:spcPct val="50000"/>
              </a:spcBef>
              <a:buSzPct val="75000"/>
              <a:buFont typeface="Monotype Sorts" pitchFamily="2" charset="2"/>
              <a:buNone/>
            </a:pPr>
            <a:r>
              <a:rPr lang="en-US" altLang="en-US" sz="2000" b="1" kern="1200" dirty="0">
                <a:latin typeface="Courier New" panose="02070309020205020404" pitchFamily="49" charset="0"/>
                <a:ea typeface="宋体" panose="02010600030101010101" pitchFamily="2" charset="-122"/>
                <a:cs typeface="+mn-cs"/>
              </a:rPr>
              <a:t>   Integer integerObject = </a:t>
            </a:r>
            <a:r>
              <a:rPr lang="en-US" altLang="en-US" sz="2000" b="1" kern="1200" dirty="0">
                <a:solidFill>
                  <a:srgbClr val="C00000"/>
                </a:solidFill>
                <a:latin typeface="Courier New" panose="02070309020205020404" pitchFamily="49" charset="0"/>
                <a:ea typeface="宋体" panose="02010600030101010101" pitchFamily="2" charset="-122"/>
                <a:cs typeface="+mn-cs"/>
              </a:rPr>
              <a:t>Integer</a:t>
            </a:r>
            <a:r>
              <a:rPr lang="en-US" altLang="en-US" sz="2000" b="1" kern="1200" dirty="0">
                <a:latin typeface="Courier New" panose="02070309020205020404" pitchFamily="49" charset="0"/>
                <a:ea typeface="宋体" panose="02010600030101010101" pitchFamily="2" charset="-122"/>
                <a:cs typeface="+mn-cs"/>
              </a:rPr>
              <a:t>.valueOf(</a:t>
            </a:r>
            <a:r>
              <a:rPr lang="en-US" altLang="en-US" sz="2000" b="1" kern="1200" dirty="0">
                <a:highlight>
                  <a:srgbClr val="FFFF00"/>
                </a:highlight>
                <a:latin typeface="Courier New" panose="02070309020205020404" pitchFamily="49" charset="0"/>
                <a:ea typeface="宋体" panose="02010600030101010101" pitchFamily="2" charset="-122"/>
                <a:cs typeface="+mn-cs"/>
              </a:rPr>
              <a:t>"</a:t>
            </a:r>
            <a:r>
              <a:rPr lang="en-US" altLang="en-US" sz="2000" b="1" kern="1200" dirty="0">
                <a:latin typeface="Courier New" panose="02070309020205020404" pitchFamily="49" charset="0"/>
                <a:ea typeface="宋体" panose="02010600030101010101" pitchFamily="2" charset="-122"/>
                <a:cs typeface="+mn-cs"/>
              </a:rPr>
              <a:t>12</a:t>
            </a:r>
            <a:r>
              <a:rPr lang="en-US" altLang="en-US" sz="2000" b="1" kern="1200" dirty="0">
                <a:highlight>
                  <a:srgbClr val="FFFF00"/>
                </a:highlight>
                <a:latin typeface="Courier New" panose="02070309020205020404" pitchFamily="49" charset="0"/>
                <a:ea typeface="宋体" panose="02010600030101010101" pitchFamily="2" charset="-122"/>
                <a:cs typeface="+mn-cs"/>
              </a:rPr>
              <a:t>"</a:t>
            </a:r>
            <a:r>
              <a:rPr lang="en-US" altLang="en-US" sz="2000" b="1" kern="1200" dirty="0">
                <a:latin typeface="Courier New" panose="02070309020205020404" pitchFamily="49" charset="0"/>
                <a:ea typeface="宋体" panose="02010600030101010101" pitchFamily="2" charset="-122"/>
                <a:cs typeface="+mn-cs"/>
              </a:rPr>
              <a:t>);</a:t>
            </a:r>
          </a:p>
        </p:txBody>
      </p:sp>
      <p:sp>
        <p:nvSpPr>
          <p:cNvPr id="47108" name="Slide Number Placeholder 2"/>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22</a:t>
            </a:fld>
            <a:endParaRPr lang="en-US" altLang="en-US" sz="1400" dirty="0">
              <a:ea typeface="宋体" panose="02010600030101010101" pitchFamily="2" charset="-122"/>
            </a:endParaRPr>
          </a:p>
        </p:txBody>
      </p:sp>
      <p:sp>
        <p:nvSpPr>
          <p:cNvPr id="47109" name="Slide Number Placeholder 4"/>
          <p:cNvSpPr txBox="1">
            <a:spLocks noGrp="1"/>
          </p:cNvSpPr>
          <p:nvPr/>
        </p:nvSpPr>
        <p:spPr>
          <a:xfrm>
            <a:off x="6553200" y="6399213"/>
            <a:ext cx="1905000" cy="457200"/>
          </a:xfrm>
          <a:prstGeom prst="rect">
            <a:avLst/>
          </a:prstGeom>
          <a:noFill/>
          <a:ln w="9525">
            <a:noFill/>
          </a:ln>
        </p:spPr>
        <p:txBody>
          <a:bodyPr wrap="none" lIns="92075" tIns="46038" rIns="92075" bIns="46038" anchor="ctr" anchorCtr="0"/>
          <a:lstStyle/>
          <a:p>
            <a:pPr algn="r"/>
            <a:fld id="{9A0DB2DC-4C9A-4742-B13C-FB6460FD3503}" type="slidenum">
              <a:rPr lang="en-US" altLang="en-US" sz="1400" dirty="0">
                <a:latin typeface="Times New Roman" panose="02020603050405020304" pitchFamily="18" charset="0"/>
              </a:rPr>
              <a:t>22</a:t>
            </a:fld>
            <a:endParaRPr lang="en-US" altLang="en-US" sz="1400" dirty="0">
              <a:latin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p:cNvSpPr>
          <p:nvPr>
            <p:ph type="title"/>
          </p:nvPr>
        </p:nvSpPr>
        <p:spPr/>
        <p:txBody>
          <a:bodyPr vert="horz" wrap="square" lIns="92075" tIns="46038" rIns="92075" bIns="46038" anchor="ctr" anchorCtr="0"/>
          <a:lstStyle/>
          <a:p>
            <a:pPr eaLnBrk="1" hangingPunct="1">
              <a:buNone/>
            </a:pPr>
            <a:r>
              <a:rPr lang="zh-CN" altLang="en-US" sz="3600" kern="1200" dirty="0">
                <a:latin typeface="Courier New" panose="02070309020205020404" pitchFamily="49" charset="0"/>
                <a:ea typeface="宋体" panose="02010600030101010101" pitchFamily="2" charset="-122"/>
                <a:cs typeface="+mj-cs"/>
              </a:rPr>
              <a:t>将字符串转换成</a:t>
            </a:r>
            <a:r>
              <a:rPr lang="en-US" altLang="zh-CN" sz="3600" kern="1200" dirty="0">
                <a:latin typeface="Courier New" panose="02070309020205020404" pitchFamily="49" charset="0"/>
                <a:ea typeface="宋体" panose="02010600030101010101" pitchFamily="2" charset="-122"/>
                <a:cs typeface="+mj-cs"/>
              </a:rPr>
              <a:t>(</a:t>
            </a:r>
            <a:r>
              <a:rPr lang="zh-CN" altLang="en-US" sz="3600" kern="1200" dirty="0">
                <a:latin typeface="Courier New" panose="02070309020205020404" pitchFamily="49" charset="0"/>
                <a:ea typeface="宋体" panose="02010600030101010101" pitchFamily="2" charset="-122"/>
                <a:cs typeface="+mj-cs"/>
              </a:rPr>
              <a:t>解析成</a:t>
            </a:r>
            <a:r>
              <a:rPr lang="en-US" altLang="zh-CN" sz="3600" kern="1200" dirty="0">
                <a:latin typeface="Courier New" panose="02070309020205020404" pitchFamily="49" charset="0"/>
                <a:ea typeface="宋体" panose="02010600030101010101" pitchFamily="2" charset="-122"/>
                <a:cs typeface="+mj-cs"/>
              </a:rPr>
              <a:t>)</a:t>
            </a:r>
            <a:r>
              <a:rPr lang="zh-CN" altLang="en-US" sz="3600" kern="1200" dirty="0">
                <a:latin typeface="Courier New" panose="02070309020205020404" pitchFamily="49" charset="0"/>
                <a:ea typeface="宋体" panose="02010600030101010101" pitchFamily="2" charset="-122"/>
                <a:cs typeface="+mj-cs"/>
              </a:rPr>
              <a:t>数值</a:t>
            </a:r>
            <a:r>
              <a:rPr lang="en-US" altLang="en-US" sz="3600" kern="1200" dirty="0">
                <a:latin typeface="Courier New" panose="02070309020205020404" pitchFamily="49" charset="0"/>
                <a:ea typeface="宋体" panose="02010600030101010101" pitchFamily="2" charset="-122"/>
                <a:cs typeface="+mj-cs"/>
              </a:rPr>
              <a:t> </a:t>
            </a:r>
          </a:p>
        </p:txBody>
      </p:sp>
      <p:sp>
        <p:nvSpPr>
          <p:cNvPr id="48131" name="Rectangle 3"/>
          <p:cNvSpPr>
            <a:spLocks noGrp="1"/>
          </p:cNvSpPr>
          <p:nvPr>
            <p:ph idx="1"/>
          </p:nvPr>
        </p:nvSpPr>
        <p:spPr/>
        <p:txBody>
          <a:bodyPr vert="horz" wrap="square" lIns="92075" tIns="46038" rIns="92075" bIns="46038" anchor="t" anchorCtr="0"/>
          <a:lstStyle/>
          <a:p>
            <a:pPr marL="0" indent="0" eaLnBrk="1" hangingPunct="1">
              <a:spcBef>
                <a:spcPct val="50000"/>
              </a:spcBef>
              <a:buSzPct val="75000"/>
            </a:pPr>
            <a:r>
              <a:rPr lang="zh-CN" altLang="en-US" sz="2800" kern="1200" dirty="0">
                <a:latin typeface="Courier New" panose="02070309020205020404" pitchFamily="49" charset="0"/>
                <a:ea typeface="宋体" panose="02010600030101010101" pitchFamily="2" charset="-122"/>
                <a:cs typeface="+mn-cs"/>
              </a:rPr>
              <a:t>使用</a:t>
            </a:r>
            <a:r>
              <a:rPr lang="en-US" altLang="zh-CN" sz="2800" b="1" kern="1200" dirty="0">
                <a:latin typeface="Courier New" panose="02070309020205020404" pitchFamily="49" charset="0"/>
                <a:ea typeface="宋体" panose="02010600030101010101" pitchFamily="2" charset="-122"/>
                <a:cs typeface="+mn-cs"/>
              </a:rPr>
              <a:t>Integer</a:t>
            </a:r>
            <a:r>
              <a:rPr lang="zh-CN" altLang="en-US" sz="2800" kern="1200" dirty="0">
                <a:latin typeface="Courier New" panose="02070309020205020404" pitchFamily="49" charset="0"/>
                <a:ea typeface="宋体" panose="02010600030101010101" pitchFamily="2" charset="-122"/>
                <a:cs typeface="+mn-cs"/>
              </a:rPr>
              <a:t>类中的</a:t>
            </a:r>
            <a:r>
              <a:rPr lang="en-US" altLang="zh-CN" sz="2800" b="1" kern="1200" dirty="0">
                <a:latin typeface="Courier New" panose="02070309020205020404" pitchFamily="49" charset="0"/>
                <a:ea typeface="宋体" panose="02010600030101010101" pitchFamily="2" charset="-122"/>
                <a:cs typeface="+mn-cs"/>
              </a:rPr>
              <a:t>parseInt</a:t>
            </a:r>
            <a:r>
              <a:rPr lang="zh-CN" altLang="en-US" sz="2800" kern="1200" dirty="0">
                <a:latin typeface="Courier New" panose="02070309020205020404" pitchFamily="49" charset="0"/>
                <a:ea typeface="宋体" panose="02010600030101010101" pitchFamily="2" charset="-122"/>
                <a:cs typeface="+mn-cs"/>
              </a:rPr>
              <a:t>方法将一个数值字符串转换为一个</a:t>
            </a:r>
            <a:r>
              <a:rPr lang="en-US" altLang="zh-CN" sz="2800" b="1" kern="1200" dirty="0">
                <a:latin typeface="Courier New" panose="02070309020205020404" pitchFamily="49" charset="0"/>
                <a:ea typeface="宋体" panose="02010600030101010101" pitchFamily="2" charset="-122"/>
                <a:cs typeface="+mn-cs"/>
              </a:rPr>
              <a:t>int</a:t>
            </a:r>
            <a:r>
              <a:rPr lang="zh-CN" altLang="en-US" sz="2800" kern="1200" dirty="0">
                <a:latin typeface="Courier New" panose="02070309020205020404" pitchFamily="49" charset="0"/>
                <a:ea typeface="宋体" panose="02010600030101010101" pitchFamily="2" charset="-122"/>
                <a:cs typeface="+mn-cs"/>
              </a:rPr>
              <a:t>值。</a:t>
            </a:r>
          </a:p>
          <a:p>
            <a:pPr marL="0" indent="0" eaLnBrk="1" hangingPunct="1">
              <a:spcBef>
                <a:spcPct val="50000"/>
              </a:spcBef>
              <a:buSzPct val="75000"/>
            </a:pPr>
            <a:r>
              <a:rPr lang="zh-CN" altLang="en-US" sz="2800" kern="1200" dirty="0">
                <a:latin typeface="Courier New" panose="02070309020205020404" pitchFamily="49" charset="0"/>
                <a:ea typeface="宋体" panose="02010600030101010101" pitchFamily="2" charset="-122"/>
                <a:cs typeface="+mn-cs"/>
              </a:rPr>
              <a:t>使用</a:t>
            </a:r>
            <a:r>
              <a:rPr lang="en-US" altLang="zh-CN" sz="2800" b="1" kern="1200" dirty="0">
                <a:latin typeface="Courier New" panose="02070309020205020404" pitchFamily="49" charset="0"/>
                <a:ea typeface="宋体" panose="02010600030101010101" pitchFamily="2" charset="-122"/>
                <a:cs typeface="+mn-cs"/>
              </a:rPr>
              <a:t>Double</a:t>
            </a:r>
            <a:r>
              <a:rPr lang="zh-CN" altLang="en-US" sz="2800" kern="1200" dirty="0">
                <a:latin typeface="Courier New" panose="02070309020205020404" pitchFamily="49" charset="0"/>
                <a:ea typeface="宋体" panose="02010600030101010101" pitchFamily="2" charset="-122"/>
                <a:cs typeface="+mn-cs"/>
              </a:rPr>
              <a:t>类中的</a:t>
            </a:r>
            <a:r>
              <a:rPr lang="en-US" altLang="zh-CN" sz="2800" b="1" kern="1200" dirty="0">
                <a:latin typeface="Courier New" panose="02070309020205020404" pitchFamily="49" charset="0"/>
                <a:ea typeface="宋体" panose="02010600030101010101" pitchFamily="2" charset="-122"/>
                <a:cs typeface="+mn-cs"/>
              </a:rPr>
              <a:t>parseDouble</a:t>
            </a:r>
            <a:r>
              <a:rPr lang="zh-CN" altLang="en-US" sz="2800" kern="1200" dirty="0">
                <a:latin typeface="Courier New" panose="02070309020205020404" pitchFamily="49" charset="0"/>
                <a:ea typeface="宋体" panose="02010600030101010101" pitchFamily="2" charset="-122"/>
                <a:cs typeface="+mn-cs"/>
              </a:rPr>
              <a:t>方法将一个数值字符串转变为一个</a:t>
            </a:r>
            <a:r>
              <a:rPr lang="en-US" altLang="zh-CN" sz="2800" b="1" kern="1200" dirty="0">
                <a:latin typeface="Courier New" panose="02070309020205020404" pitchFamily="49" charset="0"/>
                <a:ea typeface="宋体" panose="02010600030101010101" pitchFamily="2" charset="-122"/>
                <a:cs typeface="+mn-cs"/>
              </a:rPr>
              <a:t>double</a:t>
            </a:r>
            <a:r>
              <a:rPr lang="zh-CN" altLang="en-US" sz="2800" kern="1200" dirty="0">
                <a:latin typeface="Courier New" panose="02070309020205020404" pitchFamily="49" charset="0"/>
                <a:ea typeface="宋体" panose="02010600030101010101" pitchFamily="2" charset="-122"/>
                <a:cs typeface="+mn-cs"/>
              </a:rPr>
              <a:t>值。</a:t>
            </a:r>
          </a:p>
          <a:p>
            <a:pPr marL="400050" lvl="1" indent="0" eaLnBrk="1" hangingPunct="1">
              <a:spcBef>
                <a:spcPct val="50000"/>
              </a:spcBef>
            </a:pPr>
            <a:r>
              <a:rPr lang="zh-CN" altLang="en-US" sz="2000" kern="1200" dirty="0">
                <a:latin typeface="Courier New" panose="02070309020205020404" pitchFamily="49" charset="0"/>
                <a:ea typeface="宋体" panose="02010600030101010101" pitchFamily="2" charset="-122"/>
                <a:cs typeface="+mn-cs"/>
              </a:rPr>
              <a:t>每个数值包装类都有两个重载方法，将数值字符串转换为正确的以</a:t>
            </a:r>
            <a:r>
              <a:rPr lang="en-US" altLang="zh-CN" sz="2000" kern="1200" dirty="0">
                <a:latin typeface="Courier New" panose="02070309020205020404" pitchFamily="49" charset="0"/>
                <a:ea typeface="宋体" panose="02010600030101010101" pitchFamily="2" charset="-122"/>
                <a:cs typeface="+mn-cs"/>
              </a:rPr>
              <a:t>10</a:t>
            </a:r>
            <a:r>
              <a:rPr lang="zh-CN" altLang="en-US" sz="2000" kern="1200" dirty="0">
                <a:latin typeface="Courier New" panose="02070309020205020404" pitchFamily="49" charset="0"/>
                <a:ea typeface="宋体" panose="02010600030101010101" pitchFamily="2" charset="-122"/>
                <a:cs typeface="+mn-cs"/>
              </a:rPr>
              <a:t>（十进制）或指定值为基数</a:t>
            </a:r>
            <a:r>
              <a:rPr lang="en-US" altLang="zh-CN" sz="2000" i="1" kern="1200" dirty="0">
                <a:latin typeface="Courier New" panose="02070309020205020404" pitchFamily="49" charset="0"/>
                <a:ea typeface="宋体" panose="02010600030101010101" pitchFamily="2" charset="-122"/>
                <a:cs typeface="+mn-cs"/>
              </a:rPr>
              <a:t>radix</a:t>
            </a:r>
            <a:r>
              <a:rPr lang="zh-CN" altLang="en-US" sz="2000" kern="1200" dirty="0">
                <a:latin typeface="Courier New" panose="02070309020205020404" pitchFamily="49" charset="0"/>
                <a:ea typeface="宋体" panose="02010600030101010101" pitchFamily="2" charset="-122"/>
                <a:cs typeface="+mn-cs"/>
              </a:rPr>
              <a:t>（例如，</a:t>
            </a:r>
            <a:r>
              <a:rPr lang="en-US" altLang="zh-CN" sz="2000" kern="1200" dirty="0">
                <a:latin typeface="Courier New" panose="02070309020205020404" pitchFamily="49" charset="0"/>
                <a:ea typeface="宋体" panose="02010600030101010101" pitchFamily="2" charset="-122"/>
                <a:cs typeface="+mn-cs"/>
              </a:rPr>
              <a:t>2</a:t>
            </a:r>
            <a:r>
              <a:rPr lang="zh-CN" altLang="en-US" sz="2000" kern="1200" dirty="0">
                <a:latin typeface="Courier New" panose="02070309020205020404" pitchFamily="49" charset="0"/>
                <a:ea typeface="宋体" panose="02010600030101010101" pitchFamily="2" charset="-122"/>
                <a:cs typeface="+mn-cs"/>
              </a:rPr>
              <a:t>为二进制，</a:t>
            </a:r>
            <a:r>
              <a:rPr lang="en-US" altLang="zh-CN" sz="2000" kern="1200" dirty="0">
                <a:latin typeface="Courier New" panose="02070309020205020404" pitchFamily="49" charset="0"/>
                <a:ea typeface="宋体" panose="02010600030101010101" pitchFamily="2" charset="-122"/>
                <a:cs typeface="+mn-cs"/>
              </a:rPr>
              <a:t>8</a:t>
            </a:r>
            <a:r>
              <a:rPr lang="zh-CN" altLang="en-US" sz="2000" kern="1200" dirty="0">
                <a:latin typeface="Courier New" panose="02070309020205020404" pitchFamily="49" charset="0"/>
                <a:ea typeface="宋体" panose="02010600030101010101" pitchFamily="2" charset="-122"/>
                <a:cs typeface="+mn-cs"/>
              </a:rPr>
              <a:t>为八进制，</a:t>
            </a:r>
            <a:r>
              <a:rPr lang="en-US" altLang="zh-CN" sz="2000" kern="1200" dirty="0">
                <a:latin typeface="Courier New" panose="02070309020205020404" pitchFamily="49" charset="0"/>
                <a:ea typeface="宋体" panose="02010600030101010101" pitchFamily="2" charset="-122"/>
                <a:cs typeface="+mn-cs"/>
              </a:rPr>
              <a:t>16</a:t>
            </a:r>
            <a:r>
              <a:rPr lang="zh-CN" altLang="en-US" sz="2000" kern="1200" dirty="0">
                <a:latin typeface="Courier New" panose="02070309020205020404" pitchFamily="49" charset="0"/>
                <a:ea typeface="宋体" panose="02010600030101010101" pitchFamily="2" charset="-122"/>
                <a:cs typeface="+mn-cs"/>
              </a:rPr>
              <a:t>为十六进制）的数值。</a:t>
            </a:r>
            <a:endParaRPr lang="en-US" altLang="en-US" sz="2000" kern="1200" dirty="0">
              <a:latin typeface="Courier New" panose="02070309020205020404" pitchFamily="49" charset="0"/>
              <a:ea typeface="宋体" panose="02010600030101010101" pitchFamily="2" charset="-122"/>
              <a:cs typeface="+mn-cs"/>
            </a:endParaRPr>
          </a:p>
        </p:txBody>
      </p:sp>
      <p:sp>
        <p:nvSpPr>
          <p:cNvPr id="48132" name="Slide Number Placeholder 2"/>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23</a:t>
            </a:fld>
            <a:endParaRPr lang="en-US" altLang="en-US" sz="1400" dirty="0">
              <a:ea typeface="宋体" panose="02010600030101010101" pitchFamily="2" charset="-122"/>
            </a:endParaRPr>
          </a:p>
        </p:txBody>
      </p:sp>
      <p:sp>
        <p:nvSpPr>
          <p:cNvPr id="48133" name="Slide Number Placeholder 4"/>
          <p:cNvSpPr txBox="1">
            <a:spLocks noGrp="1"/>
          </p:cNvSpPr>
          <p:nvPr/>
        </p:nvSpPr>
        <p:spPr>
          <a:xfrm>
            <a:off x="6553200" y="6399213"/>
            <a:ext cx="1905000" cy="457200"/>
          </a:xfrm>
          <a:prstGeom prst="rect">
            <a:avLst/>
          </a:prstGeom>
          <a:noFill/>
          <a:ln w="9525">
            <a:noFill/>
          </a:ln>
        </p:spPr>
        <p:txBody>
          <a:bodyPr wrap="none" lIns="92075" tIns="46038" rIns="92075" bIns="46038" anchor="ctr" anchorCtr="0"/>
          <a:lstStyle/>
          <a:p>
            <a:pPr algn="r"/>
            <a:fld id="{9A0DB2DC-4C9A-4742-B13C-FB6460FD3503}" type="slidenum">
              <a:rPr lang="en-US" altLang="en-US" sz="1400" dirty="0">
                <a:latin typeface="Times New Roman" panose="02020603050405020304" pitchFamily="18" charset="0"/>
              </a:rPr>
              <a:t>23</a:t>
            </a:fld>
            <a:endParaRPr lang="en-US" altLang="en-US" sz="1400" dirty="0">
              <a:latin typeface="Times New Roman" panose="02020603050405020304" pitchFamily="18" charset="0"/>
            </a:endParaRPr>
          </a:p>
        </p:txBody>
      </p:sp>
      <p:sp>
        <p:nvSpPr>
          <p:cNvPr id="48134" name="TextBox 5"/>
          <p:cNvSpPr txBox="1"/>
          <p:nvPr/>
        </p:nvSpPr>
        <p:spPr>
          <a:xfrm>
            <a:off x="1181100" y="4267200"/>
            <a:ext cx="6802438" cy="1631950"/>
          </a:xfrm>
          <a:prstGeom prst="rect">
            <a:avLst/>
          </a:prstGeom>
          <a:noFill/>
          <a:ln w="9525">
            <a:noFill/>
          </a:ln>
        </p:spPr>
        <p:txBody>
          <a:bodyPr wrap="none">
            <a:spAutoFit/>
          </a:bodyPr>
          <a:lstStyle/>
          <a:p>
            <a:pPr>
              <a:buNone/>
            </a:pPr>
            <a:r>
              <a:rPr lang="zh-CN" altLang="en-US" sz="2000" dirty="0">
                <a:latin typeface="Courier New" panose="02070309020205020404" pitchFamily="49" charset="0"/>
                <a:ea typeface="宋体" panose="02010600030101010101" pitchFamily="2" charset="-122"/>
              </a:rPr>
              <a:t>例如：</a:t>
            </a:r>
            <a:endParaRPr lang="en-US" altLang="zh-CN" sz="2000" dirty="0">
              <a:latin typeface="Courier New" panose="02070309020205020404" pitchFamily="49" charset="0"/>
              <a:ea typeface="宋体" panose="02010600030101010101" pitchFamily="2" charset="-122"/>
            </a:endParaRPr>
          </a:p>
          <a:p>
            <a:pPr>
              <a:buNone/>
            </a:pPr>
            <a:r>
              <a:rPr lang="en-US" altLang="zh-CN" sz="2000" b="1" dirty="0">
                <a:latin typeface="Courier New" panose="02070309020205020404" pitchFamily="49" charset="0"/>
                <a:ea typeface="宋体" panose="02010600030101010101" pitchFamily="2" charset="-122"/>
              </a:rPr>
              <a:t>    Integer.parseInt(“11”,2);		</a:t>
            </a:r>
            <a:r>
              <a:rPr lang="zh-CN" altLang="en-US" sz="2000" dirty="0">
                <a:latin typeface="Courier New" panose="02070309020205020404" pitchFamily="49" charset="0"/>
                <a:ea typeface="宋体" panose="02010600030101010101" pitchFamily="2" charset="-122"/>
              </a:rPr>
              <a:t>返回：</a:t>
            </a:r>
            <a:r>
              <a:rPr lang="en-US" altLang="zh-CN" sz="2000" b="1" dirty="0">
                <a:latin typeface="Courier New" panose="02070309020205020404" pitchFamily="49" charset="0"/>
                <a:ea typeface="宋体" panose="02010600030101010101" pitchFamily="2" charset="-122"/>
              </a:rPr>
              <a:t>3</a:t>
            </a:r>
          </a:p>
          <a:p>
            <a:pPr>
              <a:buNone/>
            </a:pPr>
            <a:r>
              <a:rPr lang="en-US" altLang="zh-CN" sz="2000" b="1" dirty="0">
                <a:latin typeface="Courier New" panose="02070309020205020404" pitchFamily="49" charset="0"/>
                <a:ea typeface="宋体" panose="02010600030101010101" pitchFamily="2" charset="-122"/>
              </a:rPr>
              <a:t>    Integer.parseInt(“12”,8);		</a:t>
            </a:r>
            <a:r>
              <a:rPr lang="zh-CN" altLang="en-US" sz="2000" dirty="0">
                <a:latin typeface="Courier New" panose="02070309020205020404" pitchFamily="49" charset="0"/>
                <a:ea typeface="宋体" panose="02010600030101010101" pitchFamily="2" charset="-122"/>
              </a:rPr>
              <a:t>返回：</a:t>
            </a:r>
            <a:r>
              <a:rPr lang="en-US" altLang="zh-CN" sz="2000" b="1" dirty="0">
                <a:latin typeface="Courier New" panose="02070309020205020404" pitchFamily="49" charset="0"/>
                <a:ea typeface="宋体" panose="02010600030101010101" pitchFamily="2" charset="-122"/>
              </a:rPr>
              <a:t>10</a:t>
            </a:r>
          </a:p>
          <a:p>
            <a:pPr>
              <a:buNone/>
            </a:pPr>
            <a:r>
              <a:rPr lang="en-US" altLang="zh-CN" sz="2000" b="1" dirty="0">
                <a:latin typeface="Courier New" panose="02070309020205020404" pitchFamily="49" charset="0"/>
                <a:ea typeface="宋体" panose="02010600030101010101" pitchFamily="2" charset="-122"/>
              </a:rPr>
              <a:t>    Integer.parseInt(“13”,10);	</a:t>
            </a:r>
            <a:r>
              <a:rPr lang="zh-CN" altLang="en-US" sz="2000" dirty="0">
                <a:latin typeface="Courier New" panose="02070309020205020404" pitchFamily="49" charset="0"/>
                <a:ea typeface="宋体" panose="02010600030101010101" pitchFamily="2" charset="-122"/>
              </a:rPr>
              <a:t>返回：</a:t>
            </a:r>
            <a:r>
              <a:rPr lang="en-US" altLang="zh-CN" sz="2000" b="1" dirty="0">
                <a:latin typeface="Courier New" panose="02070309020205020404" pitchFamily="49" charset="0"/>
                <a:ea typeface="宋体" panose="02010600030101010101" pitchFamily="2" charset="-122"/>
              </a:rPr>
              <a:t>13</a:t>
            </a:r>
          </a:p>
          <a:p>
            <a:pPr>
              <a:buNone/>
            </a:pPr>
            <a:r>
              <a:rPr lang="en-US" altLang="zh-CN" sz="2000" b="1" dirty="0">
                <a:latin typeface="Courier New" panose="02070309020205020404" pitchFamily="49" charset="0"/>
                <a:ea typeface="宋体" panose="02010600030101010101" pitchFamily="2" charset="-122"/>
              </a:rPr>
              <a:t>    Integer.parseInt(“1A”,16);	</a:t>
            </a:r>
            <a:r>
              <a:rPr lang="zh-CN" altLang="en-US" sz="2000" dirty="0">
                <a:latin typeface="Courier New" panose="02070309020205020404" pitchFamily="49" charset="0"/>
                <a:ea typeface="宋体" panose="02010600030101010101" pitchFamily="2" charset="-122"/>
              </a:rPr>
              <a:t>返回：</a:t>
            </a:r>
            <a:r>
              <a:rPr lang="en-US" altLang="zh-CN" sz="2000" b="1" dirty="0">
                <a:latin typeface="Courier New" panose="02070309020205020404" pitchFamily="49" charset="0"/>
                <a:ea typeface="宋体" panose="02010600030101010101" pitchFamily="2" charset="-122"/>
              </a:rPr>
              <a:t>26</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1026"/>
          <p:cNvSpPr>
            <a:spLocks noGrp="1"/>
          </p:cNvSpPr>
          <p:nvPr>
            <p:ph type="title"/>
          </p:nvPr>
        </p:nvSpPr>
        <p:spPr/>
        <p:txBody>
          <a:bodyPr vert="horz" wrap="square" lIns="92075" tIns="46038" rIns="92075" bIns="46038" anchor="ctr" anchorCtr="0"/>
          <a:lstStyle/>
          <a:p>
            <a:pPr eaLnBrk="1" hangingPunct="1">
              <a:buNone/>
            </a:pPr>
            <a:r>
              <a:rPr lang="en-US" altLang="zh-CN" sz="2800" kern="1200" dirty="0">
                <a:latin typeface="Courier New" panose="02070309020205020404" pitchFamily="49" charset="0"/>
                <a:ea typeface="宋体" panose="02010600030101010101" pitchFamily="2" charset="-122"/>
                <a:cs typeface="+mj-cs"/>
              </a:rPr>
              <a:t>基本</a:t>
            </a:r>
            <a:r>
              <a:rPr lang="zh-CN" altLang="en-US" sz="2800" kern="1200" dirty="0">
                <a:latin typeface="Courier New" panose="02070309020205020404" pitchFamily="49" charset="0"/>
                <a:ea typeface="宋体" panose="02010600030101010101" pitchFamily="2" charset="-122"/>
                <a:cs typeface="+mj-cs"/>
              </a:rPr>
              <a:t>类型和包装类类型之间的自动转换</a:t>
            </a:r>
            <a:endParaRPr lang="en-US" altLang="en-US" sz="2800" kern="1200" dirty="0">
              <a:latin typeface="Courier New" panose="02070309020205020404" pitchFamily="49" charset="0"/>
              <a:ea typeface="宋体" panose="02010600030101010101" pitchFamily="2" charset="-122"/>
              <a:cs typeface="+mj-cs"/>
            </a:endParaRPr>
          </a:p>
        </p:txBody>
      </p:sp>
      <p:sp>
        <p:nvSpPr>
          <p:cNvPr id="10244" name="Rectangle 1027"/>
          <p:cNvSpPr>
            <a:spLocks noGrp="1"/>
          </p:cNvSpPr>
          <p:nvPr>
            <p:ph idx="1"/>
          </p:nvPr>
        </p:nvSpPr>
        <p:spPr/>
        <p:txBody>
          <a:bodyPr vert="horz" wrap="square" lIns="92075" tIns="46038" rIns="92075" bIns="46038" anchor="t" anchorCtr="0"/>
          <a:lstStyle/>
          <a:p>
            <a:pPr marL="0" indent="0" eaLnBrk="1" hangingPunct="1">
              <a:spcBef>
                <a:spcPct val="0"/>
              </a:spcBef>
              <a:buClrTx/>
              <a:buSzTx/>
              <a:buFontTx/>
              <a:buNone/>
            </a:pPr>
            <a:r>
              <a:rPr lang="en-US" altLang="en-US" sz="2400" kern="1200" dirty="0">
                <a:latin typeface="+mn-lt"/>
                <a:ea typeface="+mn-ea"/>
                <a:cs typeface="Times New Roman" panose="02020603050405020304" pitchFamily="18" charset="0"/>
              </a:rPr>
              <a:t>JDK 1.5</a:t>
            </a:r>
            <a:r>
              <a:rPr lang="en-US" altLang="zh-CN" sz="2400" kern="1200" dirty="0">
                <a:latin typeface="+mn-lt"/>
                <a:ea typeface="宋体" panose="02010600030101010101" pitchFamily="2" charset="-122"/>
                <a:cs typeface="+mn-cs"/>
              </a:rPr>
              <a:t>允许基本</a:t>
            </a:r>
            <a:r>
              <a:rPr lang="zh-CN" altLang="en-US" sz="2400" kern="1200" dirty="0">
                <a:latin typeface="+mn-lt"/>
                <a:ea typeface="宋体" panose="02010600030101010101" pitchFamily="2" charset="-122"/>
                <a:cs typeface="+mn-cs"/>
              </a:rPr>
              <a:t>类型和包装类类型之间自动转换。例如，下面</a:t>
            </a:r>
            <a:r>
              <a:rPr lang="en-US" altLang="zh-CN" sz="2400" kern="1200" dirty="0">
                <a:latin typeface="+mn-lt"/>
                <a:ea typeface="宋体" panose="02010600030101010101" pitchFamily="2" charset="-122"/>
                <a:cs typeface="+mn-cs"/>
              </a:rPr>
              <a:t>(a)</a:t>
            </a:r>
            <a:r>
              <a:rPr lang="zh-CN" altLang="en-US" sz="2400" kern="1200" dirty="0">
                <a:latin typeface="+mn-lt"/>
                <a:ea typeface="宋体" panose="02010600030101010101" pitchFamily="2" charset="-122"/>
                <a:cs typeface="+mn-cs"/>
              </a:rPr>
              <a:t>中的语句能简化为</a:t>
            </a:r>
            <a:r>
              <a:rPr lang="en-US" altLang="zh-CN" sz="2400" kern="1200" dirty="0">
                <a:latin typeface="+mn-lt"/>
                <a:ea typeface="宋体" panose="02010600030101010101" pitchFamily="2" charset="-122"/>
                <a:cs typeface="+mn-cs"/>
              </a:rPr>
              <a:t>(b) </a:t>
            </a:r>
            <a:r>
              <a:rPr lang="zh-CN" altLang="en-US" sz="2400" kern="1200" dirty="0">
                <a:latin typeface="+mn-lt"/>
                <a:ea typeface="宋体" panose="02010600030101010101" pitchFamily="2" charset="-122"/>
                <a:cs typeface="+mn-cs"/>
              </a:rPr>
              <a:t>。</a:t>
            </a:r>
            <a:endParaRPr lang="en-US" altLang="zh-CN" sz="2400" kern="1200" dirty="0">
              <a:latin typeface="+mn-lt"/>
              <a:ea typeface="宋体" panose="02010600030101010101" pitchFamily="2" charset="-122"/>
              <a:cs typeface="+mn-cs"/>
            </a:endParaRPr>
          </a:p>
          <a:p>
            <a:pPr marL="0" indent="0" eaLnBrk="1" hangingPunct="1">
              <a:spcBef>
                <a:spcPct val="0"/>
              </a:spcBef>
              <a:buClrTx/>
              <a:buSzTx/>
              <a:buFontTx/>
              <a:buNone/>
            </a:pPr>
            <a:endParaRPr lang="en-US" altLang="zh-CN" sz="2400" kern="1200" dirty="0">
              <a:latin typeface="+mn-lt"/>
              <a:ea typeface="宋体" panose="02010600030101010101" pitchFamily="2" charset="-122"/>
              <a:cs typeface="+mn-cs"/>
            </a:endParaRPr>
          </a:p>
          <a:p>
            <a:pPr marL="400050" lvl="1" indent="0" eaLnBrk="1" hangingPunct="1">
              <a:spcBef>
                <a:spcPct val="0"/>
              </a:spcBef>
              <a:buClrTx/>
            </a:pPr>
            <a:r>
              <a:rPr lang="zh-CN" altLang="en-US" sz="2000" kern="1200" dirty="0">
                <a:latin typeface="+mn-lt"/>
                <a:ea typeface="宋体" panose="02010600030101010101" pitchFamily="2" charset="-122"/>
                <a:cs typeface="+mn-cs"/>
              </a:rPr>
              <a:t>将基本数据类型转换成包装类对象的过程称为装箱（</a:t>
            </a:r>
            <a:r>
              <a:rPr lang="en-US" altLang="zh-CN" sz="2000" i="1" kern="1200" dirty="0">
                <a:latin typeface="+mn-lt"/>
                <a:ea typeface="宋体" panose="02010600030101010101" pitchFamily="2" charset="-122"/>
                <a:cs typeface="+mn-cs"/>
              </a:rPr>
              <a:t>boxing</a:t>
            </a:r>
            <a:r>
              <a:rPr lang="zh-CN" altLang="en-US" sz="2000" kern="1200" dirty="0">
                <a:latin typeface="+mn-lt"/>
                <a:ea typeface="宋体" panose="02010600030101010101" pitchFamily="2" charset="-122"/>
                <a:cs typeface="+mn-cs"/>
              </a:rPr>
              <a:t>）。</a:t>
            </a:r>
            <a:endParaRPr lang="en-US" altLang="zh-CN" sz="2000" kern="1200" dirty="0">
              <a:latin typeface="+mn-lt"/>
              <a:ea typeface="宋体" panose="02010600030101010101" pitchFamily="2" charset="-122"/>
              <a:cs typeface="+mn-cs"/>
            </a:endParaRPr>
          </a:p>
          <a:p>
            <a:pPr marL="400050" lvl="1" indent="0" eaLnBrk="1" hangingPunct="1">
              <a:spcBef>
                <a:spcPct val="0"/>
              </a:spcBef>
              <a:buClrTx/>
            </a:pPr>
            <a:r>
              <a:rPr lang="zh-CN" altLang="en-US" sz="2000" kern="1200" dirty="0">
                <a:latin typeface="+mn-lt"/>
                <a:ea typeface="宋体" panose="02010600030101010101" pitchFamily="2" charset="-122"/>
                <a:cs typeface="+mn-cs"/>
              </a:rPr>
              <a:t>将包装类对象转换成基本数据类型的过程称为开箱（</a:t>
            </a:r>
            <a:r>
              <a:rPr lang="en-US" altLang="zh-CN" sz="2000" i="1" kern="1200" dirty="0">
                <a:latin typeface="+mn-lt"/>
                <a:ea typeface="宋体" panose="02010600030101010101" pitchFamily="2" charset="-122"/>
                <a:cs typeface="+mn-cs"/>
              </a:rPr>
              <a:t>unboxing</a:t>
            </a:r>
            <a:r>
              <a:rPr lang="zh-CN" altLang="en-US" sz="2000" kern="1200" dirty="0">
                <a:latin typeface="+mn-lt"/>
                <a:ea typeface="宋体" panose="02010600030101010101" pitchFamily="2" charset="-122"/>
                <a:cs typeface="+mn-cs"/>
              </a:rPr>
              <a:t>）。</a:t>
            </a:r>
            <a:endParaRPr lang="en-US" altLang="zh-CN" sz="2000" kern="1200" dirty="0">
              <a:latin typeface="+mn-lt"/>
              <a:ea typeface="宋体" panose="02010600030101010101" pitchFamily="2" charset="-122"/>
              <a:cs typeface="+mn-cs"/>
            </a:endParaRPr>
          </a:p>
          <a:p>
            <a:pPr marL="0" indent="0" eaLnBrk="1" hangingPunct="1">
              <a:spcBef>
                <a:spcPct val="0"/>
              </a:spcBef>
              <a:buClrTx/>
              <a:buSzTx/>
              <a:buFontTx/>
              <a:buNone/>
            </a:pPr>
            <a:endParaRPr lang="zh-CN" altLang="en-US" sz="2400" kern="1200" dirty="0">
              <a:latin typeface="+mn-lt"/>
              <a:ea typeface="宋体" panose="02010600030101010101" pitchFamily="2" charset="-122"/>
              <a:cs typeface="+mn-cs"/>
            </a:endParaRPr>
          </a:p>
        </p:txBody>
      </p:sp>
      <p:sp>
        <p:nvSpPr>
          <p:cNvPr id="10245" name="Slide Number Placeholder 2"/>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24</a:t>
            </a:fld>
            <a:endParaRPr lang="en-US" altLang="en-US" sz="1400" dirty="0">
              <a:ea typeface="宋体" panose="02010600030101010101" pitchFamily="2" charset="-122"/>
            </a:endParaRPr>
          </a:p>
        </p:txBody>
      </p:sp>
      <p:sp>
        <p:nvSpPr>
          <p:cNvPr id="10246" name="Slide Number Placeholder 4"/>
          <p:cNvSpPr txBox="1">
            <a:spLocks noGrp="1"/>
          </p:cNvSpPr>
          <p:nvPr/>
        </p:nvSpPr>
        <p:spPr>
          <a:xfrm>
            <a:off x="6553200" y="6399213"/>
            <a:ext cx="1905000" cy="457200"/>
          </a:xfrm>
          <a:prstGeom prst="rect">
            <a:avLst/>
          </a:prstGeom>
          <a:noFill/>
          <a:ln w="9525">
            <a:noFill/>
          </a:ln>
        </p:spPr>
        <p:txBody>
          <a:bodyPr wrap="none" lIns="92075" tIns="46038" rIns="92075" bIns="46038" anchor="ctr" anchorCtr="0"/>
          <a:lstStyle/>
          <a:p>
            <a:pPr algn="r"/>
            <a:fld id="{9A0DB2DC-4C9A-4742-B13C-FB6460FD3503}" type="slidenum">
              <a:rPr lang="en-US" altLang="en-US" sz="1400" dirty="0">
                <a:latin typeface="Times New Roman" panose="02020603050405020304" pitchFamily="18" charset="0"/>
              </a:rPr>
              <a:t>24</a:t>
            </a:fld>
            <a:endParaRPr lang="en-US" altLang="en-US" sz="1400" dirty="0">
              <a:latin typeface="Times New Roman" panose="02020603050405020304" pitchFamily="18" charset="0"/>
            </a:endParaRPr>
          </a:p>
        </p:txBody>
      </p:sp>
      <p:graphicFrame>
        <p:nvGraphicFramePr>
          <p:cNvPr id="27655" name="Object 1029"/>
          <p:cNvGraphicFramePr>
            <a:graphicFrameLocks noChangeAspect="1"/>
          </p:cNvGraphicFramePr>
          <p:nvPr/>
        </p:nvGraphicFramePr>
        <p:xfrm>
          <a:off x="227013" y="3429000"/>
          <a:ext cx="8767762" cy="1203325"/>
        </p:xfrm>
        <a:graphic>
          <a:graphicData uri="http://schemas.openxmlformats.org/presentationml/2006/ole">
            <mc:AlternateContent xmlns:mc="http://schemas.openxmlformats.org/markup-compatibility/2006">
              <mc:Choice xmlns:v="urn:schemas-microsoft-com:vml" Requires="v">
                <p:oleObj r:id="rId2" imgW="5029200" imgH="685800" progId="Word.Picture.8">
                  <p:embed/>
                </p:oleObj>
              </mc:Choice>
              <mc:Fallback>
                <p:oleObj r:id="rId2" imgW="5029200" imgH="685800" progId="Word.Picture.8">
                  <p:embed/>
                  <p:pic>
                    <p:nvPicPr>
                      <p:cNvPr id="0" name="图片 3083"/>
                      <p:cNvPicPr/>
                      <p:nvPr/>
                    </p:nvPicPr>
                    <p:blipFill>
                      <a:blip r:embed="rId3"/>
                      <a:stretch>
                        <a:fillRect/>
                      </a:stretch>
                    </p:blipFill>
                    <p:spPr>
                      <a:xfrm>
                        <a:off x="227013" y="3429000"/>
                        <a:ext cx="8767762" cy="1203325"/>
                      </a:xfrm>
                      <a:prstGeom prst="rect">
                        <a:avLst/>
                      </a:prstGeom>
                      <a:noFill/>
                      <a:ln w="38100">
                        <a:noFill/>
                        <a:miter/>
                      </a:ln>
                    </p:spPr>
                  </p:pic>
                </p:oleObj>
              </mc:Fallback>
            </mc:AlternateContent>
          </a:graphicData>
        </a:graphic>
      </p:graphicFrame>
      <p:grpSp>
        <p:nvGrpSpPr>
          <p:cNvPr id="2" name="组合 11"/>
          <p:cNvGrpSpPr/>
          <p:nvPr/>
        </p:nvGrpSpPr>
        <p:grpSpPr>
          <a:xfrm>
            <a:off x="914400" y="4914900"/>
            <a:ext cx="7581900" cy="1371600"/>
            <a:chOff x="304800" y="3886200"/>
            <a:chExt cx="9550681" cy="1371600"/>
          </a:xfrm>
        </p:grpSpPr>
        <p:sp>
          <p:nvSpPr>
            <p:cNvPr id="10248" name="Rectangle 1031"/>
            <p:cNvSpPr/>
            <p:nvPr/>
          </p:nvSpPr>
          <p:spPr>
            <a:xfrm>
              <a:off x="304800" y="3886200"/>
              <a:ext cx="9550681" cy="609600"/>
            </a:xfrm>
            <a:prstGeom prst="rect">
              <a:avLst/>
            </a:prstGeom>
            <a:noFill/>
            <a:ln w="25400" cap="flat" cmpd="sng">
              <a:solidFill>
                <a:schemeClr val="tx1"/>
              </a:solidFill>
              <a:prstDash val="solid"/>
              <a:miter/>
              <a:headEnd type="none" w="med" len="med"/>
              <a:tailEnd type="none" w="med" len="med"/>
            </a:ln>
          </p:spPr>
          <p:txBody>
            <a:bodyPr lIns="92075" tIns="46038" rIns="92075" bIns="46038"/>
            <a:lstStyle/>
            <a:p>
              <a:pPr>
                <a:lnSpc>
                  <a:spcPct val="90000"/>
                </a:lnSpc>
              </a:pPr>
              <a:r>
                <a:rPr lang="en-US" altLang="en-US" sz="1600" b="1" dirty="0">
                  <a:latin typeface="Courier New" panose="02070309020205020404" pitchFamily="49" charset="0"/>
                  <a:cs typeface="Courier New" panose="02070309020205020404" pitchFamily="49" charset="0"/>
                </a:rPr>
                <a:t>Integer[] intArray = {1, 2, 3};</a:t>
              </a:r>
            </a:p>
            <a:p>
              <a:pPr>
                <a:lnSpc>
                  <a:spcPct val="90000"/>
                </a:lnSpc>
              </a:pPr>
              <a:r>
                <a:rPr lang="en-US" altLang="en-US" sz="1600" b="1" dirty="0">
                  <a:latin typeface="Courier New" panose="02070309020205020404" pitchFamily="49" charset="0"/>
                  <a:cs typeface="Courier New" panose="02070309020205020404" pitchFamily="49" charset="0"/>
                </a:rPr>
                <a:t>System.out.println(intArray[0] + intArray[1] + intArray[2]);</a:t>
              </a:r>
              <a:endParaRPr lang="en-US" altLang="en-US" sz="1600" b="1" dirty="0">
                <a:latin typeface="Courier New" panose="02070309020205020404" pitchFamily="49" charset="0"/>
                <a:ea typeface="Courier New" panose="02070309020205020404" pitchFamily="49" charset="0"/>
              </a:endParaRPr>
            </a:p>
          </p:txBody>
        </p:sp>
        <p:sp>
          <p:nvSpPr>
            <p:cNvPr id="10249" name="Rectangle 1032"/>
            <p:cNvSpPr/>
            <p:nvPr/>
          </p:nvSpPr>
          <p:spPr>
            <a:xfrm>
              <a:off x="5584071" y="4991100"/>
              <a:ext cx="1219200" cy="266700"/>
            </a:xfrm>
            <a:prstGeom prst="rect">
              <a:avLst/>
            </a:prstGeom>
            <a:noFill/>
            <a:ln w="9525">
              <a:noFill/>
            </a:ln>
          </p:spPr>
          <p:txBody>
            <a:bodyPr lIns="92075" tIns="46038" rIns="92075" bIns="46038"/>
            <a:lstStyle/>
            <a:p>
              <a:pPr algn="ctr">
                <a:lnSpc>
                  <a:spcPct val="90000"/>
                </a:lnSpc>
                <a:buNone/>
              </a:pPr>
              <a:r>
                <a:rPr lang="zh-CN" altLang="en-US" sz="1600" dirty="0">
                  <a:latin typeface="Times New Roman" panose="02020603050405020304" pitchFamily="18" charset="0"/>
                  <a:ea typeface="宋体" panose="02010600030101010101" pitchFamily="2" charset="-122"/>
                </a:rPr>
                <a:t>开箱</a:t>
              </a:r>
            </a:p>
          </p:txBody>
        </p:sp>
        <p:sp>
          <p:nvSpPr>
            <p:cNvPr id="10250" name="Line 1033"/>
            <p:cNvSpPr/>
            <p:nvPr/>
          </p:nvSpPr>
          <p:spPr>
            <a:xfrm flipV="1">
              <a:off x="6111998" y="4381500"/>
              <a:ext cx="0" cy="609600"/>
            </a:xfrm>
            <a:prstGeom prst="line">
              <a:avLst/>
            </a:prstGeom>
            <a:ln w="12700" cap="flat" cmpd="sng">
              <a:solidFill>
                <a:srgbClr val="FF0000"/>
              </a:solidFill>
              <a:prstDash val="solid"/>
              <a:headEnd type="none" w="sm" len="sm"/>
              <a:tailEnd type="stealth" w="sm" len="sm"/>
            </a:ln>
          </p:spPr>
        </p:sp>
        <p:sp>
          <p:nvSpPr>
            <p:cNvPr id="10251" name="Line 1034"/>
            <p:cNvSpPr/>
            <p:nvPr/>
          </p:nvSpPr>
          <p:spPr>
            <a:xfrm flipH="1" flipV="1">
              <a:off x="4751764" y="4343400"/>
              <a:ext cx="1216254" cy="647700"/>
            </a:xfrm>
            <a:prstGeom prst="line">
              <a:avLst/>
            </a:prstGeom>
            <a:ln w="12700" cap="flat" cmpd="sng">
              <a:solidFill>
                <a:srgbClr val="FF0000"/>
              </a:solidFill>
              <a:prstDash val="solid"/>
              <a:headEnd type="none" w="sm" len="sm"/>
              <a:tailEnd type="stealth" w="sm" len="sm"/>
            </a:ln>
          </p:spPr>
        </p:sp>
        <p:sp>
          <p:nvSpPr>
            <p:cNvPr id="10252" name="Line 1035"/>
            <p:cNvSpPr/>
            <p:nvPr/>
          </p:nvSpPr>
          <p:spPr>
            <a:xfrm flipV="1">
              <a:off x="6399958" y="4381500"/>
              <a:ext cx="2207695" cy="571500"/>
            </a:xfrm>
            <a:prstGeom prst="line">
              <a:avLst/>
            </a:prstGeom>
            <a:ln w="12700" cap="flat" cmpd="sng">
              <a:solidFill>
                <a:srgbClr val="FF0000"/>
              </a:solidFill>
              <a:prstDash val="solid"/>
              <a:headEnd type="none" w="sm" len="sm"/>
              <a:tailEnd type="stealth" w="sm" len="sm"/>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7655"/>
                                        </p:tgtEl>
                                        <p:attrNameLst>
                                          <p:attrName>style.visibility</p:attrName>
                                        </p:attrNameLst>
                                      </p:cBhvr>
                                      <p:to>
                                        <p:strVal val="visible"/>
                                      </p:to>
                                    </p:set>
                                    <p:animEffect transition="in" filter="blinds(horizontal)">
                                      <p:cBhvr>
                                        <p:cTn id="7" dur="500"/>
                                        <p:tgtEl>
                                          <p:spTgt spid="2765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p:cNvSpPr>
          <p:nvPr>
            <p:ph type="title"/>
          </p:nvPr>
        </p:nvSpPr>
        <p:spPr/>
        <p:txBody>
          <a:bodyPr vert="horz" wrap="square" lIns="92075" tIns="46038" rIns="92075" bIns="46038" anchor="ctr" anchorCtr="0"/>
          <a:lstStyle/>
          <a:p>
            <a:pPr eaLnBrk="1" hangingPunct="1">
              <a:buNone/>
            </a:pPr>
            <a:r>
              <a:rPr lang="en-US" altLang="en-US" kern="1200" dirty="0">
                <a:latin typeface="Courier New" panose="02070309020205020404" pitchFamily="49" charset="0"/>
                <a:ea typeface="+mj-ea"/>
                <a:cs typeface="Courier New" panose="02070309020205020404" pitchFamily="49" charset="0"/>
              </a:rPr>
              <a:t>BigInteger</a:t>
            </a:r>
            <a:r>
              <a:rPr lang="zh-CN" altLang="en-US" kern="1200" dirty="0">
                <a:latin typeface="Courier New" panose="02070309020205020404" pitchFamily="49" charset="0"/>
                <a:ea typeface="宋体" panose="02010600030101010101" pitchFamily="2" charset="-122"/>
                <a:cs typeface="+mj-cs"/>
              </a:rPr>
              <a:t>和</a:t>
            </a:r>
            <a:r>
              <a:rPr lang="en-US" altLang="en-US" kern="1200" dirty="0">
                <a:latin typeface="Courier New" panose="02070309020205020404" pitchFamily="49" charset="0"/>
                <a:ea typeface="+mj-ea"/>
                <a:cs typeface="Courier New" panose="02070309020205020404" pitchFamily="49" charset="0"/>
              </a:rPr>
              <a:t>BigDecimal</a:t>
            </a:r>
            <a:endParaRPr lang="en-US" altLang="en-US" sz="4800" kern="1200" dirty="0">
              <a:latin typeface="Courier New" panose="02070309020205020404" pitchFamily="49" charset="0"/>
              <a:ea typeface="Courier New" panose="02070309020205020404" pitchFamily="49" charset="0"/>
              <a:cs typeface="+mj-cs"/>
              <a:hlinkClick r:id="rId2" action="ppaction://program"/>
            </a:endParaRPr>
          </a:p>
        </p:txBody>
      </p:sp>
      <p:sp>
        <p:nvSpPr>
          <p:cNvPr id="49155" name="Rectangle 3"/>
          <p:cNvSpPr>
            <a:spLocks noGrp="1"/>
          </p:cNvSpPr>
          <p:nvPr>
            <p:ph idx="1"/>
          </p:nvPr>
        </p:nvSpPr>
        <p:spPr/>
        <p:txBody>
          <a:bodyPr vert="horz" wrap="square" lIns="92075" tIns="46038" rIns="92075" bIns="46038" anchor="t" anchorCtr="0"/>
          <a:lstStyle/>
          <a:p>
            <a:pPr marL="0" indent="0" eaLnBrk="1" hangingPunct="1">
              <a:buSzPct val="75000"/>
            </a:pPr>
            <a:r>
              <a:rPr lang="en-US" altLang="zh-CN" sz="2800" kern="1200" dirty="0">
                <a:latin typeface="Courier New" panose="02070309020205020404" pitchFamily="49" charset="0"/>
                <a:ea typeface="宋体" panose="02010600030101010101" pitchFamily="2" charset="-122"/>
                <a:cs typeface="+mn-cs"/>
              </a:rPr>
              <a:t>如果</a:t>
            </a:r>
            <a:r>
              <a:rPr lang="zh-CN" altLang="en-US" sz="2800" kern="1200" dirty="0">
                <a:latin typeface="Courier New" panose="02070309020205020404" pitchFamily="49" charset="0"/>
                <a:ea typeface="宋体" panose="02010600030101010101" pitchFamily="2" charset="-122"/>
                <a:cs typeface="+mn-cs"/>
              </a:rPr>
              <a:t>要进行非常大的数的计算或者高精度浮点值的计算，可以使用</a:t>
            </a:r>
            <a:r>
              <a:rPr lang="en-US" altLang="en-US" sz="2800" b="1" kern="1200" dirty="0">
                <a:latin typeface="Courier New" panose="02070309020205020404" pitchFamily="49" charset="0"/>
                <a:ea typeface="宋体" panose="02010600030101010101" pitchFamily="2" charset="-122"/>
                <a:cs typeface="+mn-cs"/>
              </a:rPr>
              <a:t>java.math</a:t>
            </a:r>
            <a:r>
              <a:rPr lang="en-US" altLang="zh-CN" sz="2800" kern="1200" dirty="0">
                <a:latin typeface="Courier New" panose="02070309020205020404" pitchFamily="49" charset="0"/>
                <a:ea typeface="宋体" panose="02010600030101010101" pitchFamily="2" charset="-122"/>
                <a:cs typeface="+mn-cs"/>
              </a:rPr>
              <a:t>包</a:t>
            </a:r>
            <a:r>
              <a:rPr lang="zh-CN" altLang="en-US" sz="2800" kern="1200" dirty="0">
                <a:latin typeface="Courier New" panose="02070309020205020404" pitchFamily="49" charset="0"/>
                <a:ea typeface="宋体" panose="02010600030101010101" pitchFamily="2" charset="-122"/>
                <a:cs typeface="+mn-cs"/>
              </a:rPr>
              <a:t>中的</a:t>
            </a:r>
            <a:r>
              <a:rPr lang="en-US" altLang="en-US" sz="2800" b="1" kern="1200" dirty="0">
                <a:latin typeface="Courier New" panose="02070309020205020404" pitchFamily="49" charset="0"/>
                <a:ea typeface="宋体" panose="02010600030101010101" pitchFamily="2" charset="-122"/>
                <a:cs typeface="+mn-cs"/>
              </a:rPr>
              <a:t>BigInteger</a:t>
            </a:r>
            <a:r>
              <a:rPr lang="zh-CN" altLang="en-US" sz="2800" kern="1200" dirty="0">
                <a:latin typeface="Courier New" panose="02070309020205020404" pitchFamily="49" charset="0"/>
                <a:ea typeface="宋体" panose="02010600030101010101" pitchFamily="2" charset="-122"/>
                <a:cs typeface="+mn-cs"/>
              </a:rPr>
              <a:t>和</a:t>
            </a:r>
            <a:r>
              <a:rPr lang="en-US" altLang="en-US" sz="2800" b="1" kern="1200" dirty="0">
                <a:latin typeface="Courier New" panose="02070309020205020404" pitchFamily="49" charset="0"/>
                <a:ea typeface="宋体" panose="02010600030101010101" pitchFamily="2" charset="-122"/>
                <a:cs typeface="+mn-cs"/>
              </a:rPr>
              <a:t>BigDecimal</a:t>
            </a:r>
            <a:r>
              <a:rPr lang="en-US" altLang="zh-CN" sz="2800" kern="1200" dirty="0">
                <a:latin typeface="Courier New" panose="02070309020205020404" pitchFamily="49" charset="0"/>
                <a:ea typeface="宋体" panose="02010600030101010101" pitchFamily="2" charset="-122"/>
                <a:cs typeface="+mn-cs"/>
              </a:rPr>
              <a:t>类</a:t>
            </a:r>
            <a:r>
              <a:rPr lang="zh-CN" altLang="en-US" sz="2800" kern="1200" dirty="0">
                <a:latin typeface="Courier New" panose="02070309020205020404" pitchFamily="49" charset="0"/>
                <a:ea typeface="宋体" panose="02010600030101010101" pitchFamily="2" charset="-122"/>
                <a:cs typeface="+mn-cs"/>
              </a:rPr>
              <a:t>。</a:t>
            </a:r>
          </a:p>
          <a:p>
            <a:pPr marL="457200" lvl="1" indent="0" eaLnBrk="1" hangingPunct="1">
              <a:buSzPct val="75000"/>
            </a:pPr>
            <a:r>
              <a:rPr lang="en-US" altLang="en-US" sz="1575" b="1" dirty="0">
                <a:solidFill>
                  <a:srgbClr val="0070C0"/>
                </a:solidFill>
                <a:latin typeface="Courier New" panose="02070309020205020404" pitchFamily="49" charset="0"/>
                <a:ea typeface="宋体" panose="02010600030101010101" pitchFamily="2" charset="-122"/>
                <a:sym typeface="+mn-ea"/>
              </a:rPr>
              <a:t>decimal</a:t>
            </a:r>
            <a:r>
              <a:rPr lang="en-US" altLang="zh-CN" sz="1575" kern="1200" dirty="0">
                <a:solidFill>
                  <a:srgbClr val="0070C0"/>
                </a:solidFill>
                <a:latin typeface="Courier New" panose="02070309020205020404" pitchFamily="49" charset="0"/>
                <a:ea typeface="宋体" panose="02010600030101010101" pitchFamily="2" charset="-122"/>
                <a:cs typeface="+mn-cs"/>
              </a:rPr>
              <a:t>['des</a:t>
            </a:r>
            <a:r>
              <a:rPr lang="en-US" altLang="en-US" sz="1575" kern="1200" dirty="0">
                <a:solidFill>
                  <a:srgbClr val="0070C0"/>
                </a:solidFill>
                <a:latin typeface="Courier New" panose="02070309020205020404" pitchFamily="49" charset="0"/>
                <a:ea typeface="宋体" panose="02010600030101010101" pitchFamily="2" charset="-122"/>
                <a:cs typeface="+mn-cs"/>
              </a:rPr>
              <a:t>ɪ</a:t>
            </a:r>
            <a:r>
              <a:rPr lang="en-US" altLang="zh-CN" sz="1575" kern="1200" dirty="0">
                <a:solidFill>
                  <a:srgbClr val="0070C0"/>
                </a:solidFill>
                <a:latin typeface="Courier New" panose="02070309020205020404" pitchFamily="49" charset="0"/>
                <a:ea typeface="宋体" panose="02010600030101010101" pitchFamily="2" charset="-122"/>
                <a:cs typeface="+mn-cs"/>
              </a:rPr>
              <a:t>ml]</a:t>
            </a:r>
            <a:r>
              <a:rPr lang="en-US" sz="1575" kern="1200" dirty="0">
                <a:solidFill>
                  <a:srgbClr val="0070C0"/>
                </a:solidFill>
                <a:latin typeface="Courier New" panose="02070309020205020404" pitchFamily="49" charset="0"/>
                <a:ea typeface="宋体" panose="02010600030101010101" pitchFamily="2" charset="-122"/>
                <a:cs typeface="+mn-cs"/>
              </a:rPr>
              <a:t>:</a:t>
            </a:r>
            <a:r>
              <a:rPr lang="en-US" altLang="zh-CN" sz="1575" kern="1200" dirty="0">
                <a:solidFill>
                  <a:srgbClr val="0070C0"/>
                </a:solidFill>
                <a:highlight>
                  <a:srgbClr val="C0C0C0"/>
                </a:highlight>
                <a:latin typeface="Courier New" panose="02070309020205020404" pitchFamily="49" charset="0"/>
                <a:ea typeface="宋体" panose="02010600030101010101" pitchFamily="2" charset="-122"/>
                <a:cs typeface="+mn-cs"/>
              </a:rPr>
              <a:t>adj.</a:t>
            </a:r>
            <a:r>
              <a:rPr lang="zh-CN" altLang="en-US" sz="1575" kern="1200" dirty="0">
                <a:solidFill>
                  <a:srgbClr val="0070C0"/>
                </a:solidFill>
                <a:latin typeface="Courier New" panose="02070309020205020404" pitchFamily="49" charset="0"/>
                <a:ea typeface="宋体" panose="02010600030101010101" pitchFamily="2" charset="-122"/>
                <a:cs typeface="+mn-cs"/>
              </a:rPr>
              <a:t>小数的；十进位的</a:t>
            </a:r>
            <a:r>
              <a:rPr lang="en-US" altLang="zh-CN" sz="1575" kern="1200" dirty="0">
                <a:solidFill>
                  <a:srgbClr val="0070C0"/>
                </a:solidFill>
                <a:latin typeface="Courier New" panose="02070309020205020404" pitchFamily="49" charset="0"/>
                <a:ea typeface="宋体" panose="02010600030101010101" pitchFamily="2" charset="-122"/>
                <a:cs typeface="+mn-cs"/>
              </a:rPr>
              <a:t>  </a:t>
            </a:r>
            <a:r>
              <a:rPr lang="en-US" altLang="zh-CN" sz="1575" kern="1200" dirty="0">
                <a:solidFill>
                  <a:srgbClr val="0070C0"/>
                </a:solidFill>
                <a:highlight>
                  <a:srgbClr val="C0C0C0"/>
                </a:highlight>
                <a:latin typeface="Courier New" panose="02070309020205020404" pitchFamily="49" charset="0"/>
                <a:ea typeface="宋体" panose="02010600030101010101" pitchFamily="2" charset="-122"/>
                <a:cs typeface="+mn-cs"/>
              </a:rPr>
              <a:t>n.</a:t>
            </a:r>
            <a:r>
              <a:rPr lang="zh-CN" altLang="en-US" sz="1575" kern="1200" dirty="0">
                <a:solidFill>
                  <a:srgbClr val="0070C0"/>
                </a:solidFill>
                <a:latin typeface="Courier New" panose="02070309020205020404" pitchFamily="49" charset="0"/>
                <a:ea typeface="宋体" panose="02010600030101010101" pitchFamily="2" charset="-122"/>
                <a:cs typeface="+mn-cs"/>
              </a:rPr>
              <a:t>小数</a:t>
            </a:r>
          </a:p>
          <a:p>
            <a:pPr marL="0" indent="0" eaLnBrk="1" hangingPunct="1">
              <a:buSzPct val="75000"/>
            </a:pPr>
            <a:endParaRPr lang="zh-CN" altLang="en-US" sz="2800" kern="1200" dirty="0">
              <a:latin typeface="Courier New" panose="02070309020205020404" pitchFamily="49" charset="0"/>
              <a:ea typeface="宋体" panose="02010600030101010101" pitchFamily="2" charset="-122"/>
              <a:cs typeface="+mn-cs"/>
            </a:endParaRPr>
          </a:p>
          <a:p>
            <a:pPr marL="0" indent="0" eaLnBrk="1" hangingPunct="1">
              <a:buSzPct val="75000"/>
            </a:pPr>
            <a:r>
              <a:rPr lang="en-US" altLang="zh-CN" sz="2800" b="1" kern="1200" dirty="0">
                <a:latin typeface="Courier New" panose="02070309020205020404" pitchFamily="49" charset="0"/>
                <a:ea typeface="宋体" panose="02010600030101010101" pitchFamily="2" charset="-122"/>
                <a:cs typeface="+mn-cs"/>
              </a:rPr>
              <a:t>BigInteger</a:t>
            </a:r>
            <a:r>
              <a:rPr lang="zh-CN" altLang="en-US" sz="2800" kern="1200" dirty="0">
                <a:latin typeface="Courier New" panose="02070309020205020404" pitchFamily="49" charset="0"/>
                <a:ea typeface="宋体" panose="02010600030101010101" pitchFamily="2" charset="-122"/>
                <a:cs typeface="+mn-cs"/>
              </a:rPr>
              <a:t>的实例可以表示任意大小的整数，</a:t>
            </a:r>
            <a:r>
              <a:rPr lang="en-US" altLang="zh-CN" sz="2800" b="1" kern="1200" dirty="0">
                <a:latin typeface="Courier New" panose="02070309020205020404" pitchFamily="49" charset="0"/>
                <a:ea typeface="宋体" panose="02010600030101010101" pitchFamily="2" charset="-122"/>
                <a:cs typeface="+mn-cs"/>
              </a:rPr>
              <a:t>BigDecimal</a:t>
            </a:r>
            <a:r>
              <a:rPr lang="zh-CN" altLang="en-US" sz="2800" kern="1200" dirty="0">
                <a:latin typeface="Courier New" panose="02070309020205020404" pitchFamily="49" charset="0"/>
                <a:ea typeface="宋体" panose="02010600030101010101" pitchFamily="2" charset="-122"/>
                <a:cs typeface="+mn-cs"/>
              </a:rPr>
              <a:t>对象的精度没有限制。</a:t>
            </a:r>
          </a:p>
          <a:p>
            <a:pPr marL="0" indent="0" eaLnBrk="1" hangingPunct="1">
              <a:buSzPct val="75000"/>
            </a:pPr>
            <a:endParaRPr lang="zh-CN" altLang="en-US" sz="2800" kern="1200" dirty="0">
              <a:latin typeface="Courier New" panose="02070309020205020404" pitchFamily="49" charset="0"/>
              <a:ea typeface="宋体" panose="02010600030101010101" pitchFamily="2" charset="-122"/>
              <a:cs typeface="+mn-cs"/>
            </a:endParaRPr>
          </a:p>
          <a:p>
            <a:pPr marL="0" indent="0" eaLnBrk="1" hangingPunct="1">
              <a:buSzPct val="75000"/>
              <a:buNone/>
            </a:pPr>
            <a:r>
              <a:rPr lang="zh-CN" altLang="en-US" sz="1800" b="1" dirty="0">
                <a:latin typeface="Courier New" panose="02070309020205020404" pitchFamily="49" charset="0"/>
                <a:ea typeface="宋体" panose="02010600030101010101" pitchFamily="2" charset="-122"/>
                <a:sym typeface="+mn-ea"/>
              </a:rPr>
              <a:t>例：</a:t>
            </a:r>
            <a:r>
              <a:rPr lang="en-US" altLang="zh-CN" sz="1800" b="1" dirty="0">
                <a:solidFill>
                  <a:srgbClr val="006600"/>
                </a:solidFill>
                <a:latin typeface="Courier New" panose="02070309020205020404" pitchFamily="49" charset="0"/>
                <a:ea typeface="宋体" panose="02010600030101010101" pitchFamily="2" charset="-122"/>
                <a:sym typeface="+mn-ea"/>
              </a:rPr>
              <a:t>//</a:t>
            </a:r>
            <a:r>
              <a:rPr lang="zh-CN" altLang="en-US" sz="1800" b="1" dirty="0">
                <a:solidFill>
                  <a:srgbClr val="006600"/>
                </a:solidFill>
                <a:latin typeface="Courier New" panose="02070309020205020404" pitchFamily="49" charset="0"/>
                <a:ea typeface="宋体" panose="02010600030101010101" pitchFamily="2" charset="-122"/>
                <a:sym typeface="+mn-ea"/>
              </a:rPr>
              <a:t>计算机能表示出来的最大整数</a:t>
            </a:r>
            <a:r>
              <a:rPr lang="en-US" altLang="zh-CN" sz="1800" b="1" dirty="0">
                <a:solidFill>
                  <a:srgbClr val="006600"/>
                </a:solidFill>
                <a:latin typeface="Courier New" panose="02070309020205020404" pitchFamily="49" charset="0"/>
                <a:ea typeface="宋体" panose="02010600030101010101" pitchFamily="2" charset="-122"/>
                <a:sym typeface="+mn-ea"/>
              </a:rPr>
              <a:t>(long</a:t>
            </a:r>
            <a:r>
              <a:rPr lang="zh-CN" altLang="en-US" sz="1800" b="1" dirty="0">
                <a:solidFill>
                  <a:srgbClr val="006600"/>
                </a:solidFill>
                <a:latin typeface="Courier New" panose="02070309020205020404" pitchFamily="49" charset="0"/>
                <a:ea typeface="宋体" panose="02010600030101010101" pitchFamily="2" charset="-122"/>
                <a:sym typeface="+mn-ea"/>
              </a:rPr>
              <a:t>型</a:t>
            </a:r>
            <a:r>
              <a:rPr lang="en-US" altLang="zh-CN" sz="1800" b="1" dirty="0">
                <a:solidFill>
                  <a:srgbClr val="006600"/>
                </a:solidFill>
                <a:latin typeface="Courier New" panose="02070309020205020404" pitchFamily="49" charset="0"/>
                <a:ea typeface="宋体" panose="02010600030101010101" pitchFamily="2" charset="-122"/>
                <a:sym typeface="+mn-ea"/>
              </a:rPr>
              <a:t>)</a:t>
            </a:r>
            <a:r>
              <a:rPr lang="zh-CN" altLang="en-US" sz="1800" b="1" dirty="0">
                <a:solidFill>
                  <a:srgbClr val="006600"/>
                </a:solidFill>
                <a:latin typeface="Courier New" panose="02070309020205020404" pitchFamily="49" charset="0"/>
                <a:ea typeface="宋体" panose="02010600030101010101" pitchFamily="2" charset="-122"/>
                <a:sym typeface="+mn-ea"/>
              </a:rPr>
              <a:t>是</a:t>
            </a:r>
            <a:r>
              <a:rPr lang="en-US" altLang="zh-CN" sz="1800" b="1" dirty="0">
                <a:solidFill>
                  <a:srgbClr val="006600"/>
                </a:solidFill>
                <a:latin typeface="Courier New" panose="02070309020205020404" pitchFamily="49" charset="0"/>
                <a:ea typeface="宋体" panose="02010600030101010101" pitchFamily="2" charset="-122"/>
                <a:sym typeface="+mn-ea"/>
              </a:rPr>
              <a:t> +(2</a:t>
            </a:r>
            <a:r>
              <a:rPr lang="en-US" altLang="zh-CN" sz="1800" b="1" baseline="30000" dirty="0">
                <a:solidFill>
                  <a:srgbClr val="006600"/>
                </a:solidFill>
                <a:latin typeface="Courier New" panose="02070309020205020404" pitchFamily="49" charset="0"/>
                <a:ea typeface="宋体" panose="02010600030101010101" pitchFamily="2" charset="-122"/>
                <a:sym typeface="+mn-ea"/>
              </a:rPr>
              <a:t>63 </a:t>
            </a:r>
            <a:r>
              <a:rPr lang="en-US" altLang="zh-CN" sz="1800" b="1" dirty="0">
                <a:solidFill>
                  <a:srgbClr val="006600"/>
                </a:solidFill>
                <a:latin typeface="Courier New" panose="02070309020205020404" pitchFamily="49" charset="0"/>
                <a:ea typeface="宋体" panose="02010600030101010101" pitchFamily="2" charset="-122"/>
                <a:sym typeface="+mn-ea"/>
              </a:rPr>
              <a:t>-1)</a:t>
            </a:r>
            <a:r>
              <a:rPr lang="zh-CN" altLang="en-US" sz="1800" b="1" dirty="0">
                <a:solidFill>
                  <a:srgbClr val="006600"/>
                </a:solidFill>
                <a:latin typeface="Courier New" panose="02070309020205020404" pitchFamily="49" charset="0"/>
                <a:ea typeface="宋体" panose="02010600030101010101" pitchFamily="2" charset="-122"/>
                <a:sym typeface="+mn-ea"/>
              </a:rPr>
              <a:t>，</a:t>
            </a:r>
          </a:p>
          <a:p>
            <a:pPr marL="0" indent="457200" eaLnBrk="1" hangingPunct="1">
              <a:buSzPct val="75000"/>
              <a:buNone/>
            </a:pPr>
            <a:r>
              <a:rPr lang="en-US" altLang="zh-CN" sz="1800" b="1" dirty="0">
                <a:solidFill>
                  <a:srgbClr val="006600"/>
                </a:solidFill>
                <a:latin typeface="Courier New" panose="02070309020205020404" pitchFamily="49" charset="0"/>
                <a:ea typeface="宋体" panose="02010600030101010101" pitchFamily="2" charset="-122"/>
                <a:sym typeface="+mn-ea"/>
              </a:rPr>
              <a:t>//</a:t>
            </a:r>
            <a:r>
              <a:rPr lang="zh-CN" altLang="en-US" sz="1800" b="1" dirty="0">
                <a:solidFill>
                  <a:srgbClr val="006600"/>
                </a:solidFill>
                <a:latin typeface="Courier New" panose="02070309020205020404" pitchFamily="49" charset="0"/>
                <a:ea typeface="宋体" panose="02010600030101010101" pitchFamily="2" charset="-122"/>
                <a:sym typeface="+mn-ea"/>
              </a:rPr>
              <a:t>即</a:t>
            </a:r>
            <a:r>
              <a:rPr lang="en-US" altLang="zh-CN" sz="1800" b="1" dirty="0">
                <a:solidFill>
                  <a:srgbClr val="006600"/>
                </a:solidFill>
                <a:latin typeface="Courier New" panose="02070309020205020404" pitchFamily="49" charset="0"/>
                <a:ea typeface="宋体" panose="02010600030101010101" pitchFamily="2" charset="-122"/>
                <a:sym typeface="+mn-ea"/>
              </a:rPr>
              <a:t>9223372036854775807</a:t>
            </a:r>
          </a:p>
          <a:p>
            <a:pPr marL="0" indent="457200" eaLnBrk="1" hangingPunct="1">
              <a:buSzPct val="75000"/>
              <a:buNone/>
            </a:pPr>
            <a:r>
              <a:rPr lang="en-US" altLang="zh-CN" sz="1800" b="1" dirty="0">
                <a:solidFill>
                  <a:srgbClr val="006600"/>
                </a:solidFill>
                <a:latin typeface="Courier New" panose="02070309020205020404" pitchFamily="49" charset="0"/>
                <a:ea typeface="宋体" panose="02010600030101010101" pitchFamily="2" charset="-122"/>
                <a:sym typeface="+mn-ea"/>
              </a:rPr>
              <a:t>//long a = 9223372036854775808; </a:t>
            </a:r>
            <a:r>
              <a:rPr lang="zh-CN" altLang="en-US" sz="1800" b="1" dirty="0">
                <a:solidFill>
                  <a:srgbClr val="006600"/>
                </a:solidFill>
                <a:latin typeface="Courier New" panose="02070309020205020404" pitchFamily="49" charset="0"/>
                <a:ea typeface="宋体" panose="02010600030101010101" pitchFamily="2" charset="-122"/>
                <a:sym typeface="+mn-ea"/>
              </a:rPr>
              <a:t>这个语句就会报错！</a:t>
            </a:r>
          </a:p>
          <a:p>
            <a:pPr marL="0" indent="457200" eaLnBrk="1" hangingPunct="1">
              <a:buSzPct val="75000"/>
              <a:buNone/>
            </a:pPr>
            <a:r>
              <a:rPr lang="en-US" altLang="zh-CN" sz="1600" b="1" dirty="0">
                <a:latin typeface="Courier New" panose="02070309020205020404" pitchFamily="49" charset="0"/>
                <a:ea typeface="宋体" panose="02010600030101010101" pitchFamily="2" charset="-122"/>
                <a:sym typeface="+mn-ea"/>
              </a:rPr>
              <a:t>BigInteger a = new BigInteger(“9223372036854775808”);</a:t>
            </a:r>
            <a:endParaRPr lang="en-US" altLang="zh-CN" sz="2800" b="1" dirty="0">
              <a:latin typeface="Courier New" panose="02070309020205020404" pitchFamily="49" charset="0"/>
              <a:ea typeface="宋体" panose="02010600030101010101" pitchFamily="2" charset="-122"/>
            </a:endParaRPr>
          </a:p>
          <a:p>
            <a:pPr marL="0" indent="0" eaLnBrk="1" hangingPunct="1">
              <a:buSzPct val="75000"/>
            </a:pPr>
            <a:endParaRPr lang="zh-CN" altLang="en-US" sz="2800" kern="1200" dirty="0">
              <a:latin typeface="Courier New" panose="02070309020205020404" pitchFamily="49" charset="0"/>
              <a:ea typeface="宋体" panose="02010600030101010101" pitchFamily="2" charset="-122"/>
              <a:cs typeface="+mn-cs"/>
            </a:endParaRPr>
          </a:p>
        </p:txBody>
      </p:sp>
      <p:sp>
        <p:nvSpPr>
          <p:cNvPr id="49156" name="Slide Number Placeholder 2"/>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25</a:t>
            </a:fld>
            <a:endParaRPr lang="en-US" altLang="en-US" sz="1400" dirty="0">
              <a:ea typeface="宋体" panose="02010600030101010101" pitchFamily="2" charset="-122"/>
            </a:endParaRPr>
          </a:p>
        </p:txBody>
      </p:sp>
      <p:sp>
        <p:nvSpPr>
          <p:cNvPr id="49157" name="Slide Number Placeholder 4"/>
          <p:cNvSpPr txBox="1">
            <a:spLocks noGrp="1"/>
          </p:cNvSpPr>
          <p:nvPr/>
        </p:nvSpPr>
        <p:spPr>
          <a:xfrm>
            <a:off x="6553200" y="6399213"/>
            <a:ext cx="1905000" cy="457200"/>
          </a:xfrm>
          <a:prstGeom prst="rect">
            <a:avLst/>
          </a:prstGeom>
          <a:noFill/>
          <a:ln w="9525">
            <a:noFill/>
          </a:ln>
        </p:spPr>
        <p:txBody>
          <a:bodyPr wrap="none" lIns="92075" tIns="46038" rIns="92075" bIns="46038" anchor="ctr" anchorCtr="0"/>
          <a:lstStyle/>
          <a:p>
            <a:pPr algn="r"/>
            <a:fld id="{9A0DB2DC-4C9A-4742-B13C-FB6460FD3503}" type="slidenum">
              <a:rPr lang="en-US" altLang="en-US" sz="1400" dirty="0">
                <a:latin typeface="Times New Roman" panose="02020603050405020304" pitchFamily="18" charset="0"/>
              </a:rPr>
              <a:t>25</a:t>
            </a:fld>
            <a:endParaRPr lang="en-US" altLang="en-US" sz="1400" dirty="0">
              <a:latin typeface="Times New Roman" panose="02020603050405020304" pitchFamily="18" charset="0"/>
            </a:endParaRP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p:cNvSpPr>
          <p:nvPr>
            <p:ph type="title"/>
          </p:nvPr>
        </p:nvSpPr>
        <p:spPr/>
        <p:txBody>
          <a:bodyPr vert="horz" wrap="square" lIns="92075" tIns="46038" rIns="92075" bIns="46038" anchor="ctr" anchorCtr="0"/>
          <a:lstStyle/>
          <a:p>
            <a:pPr eaLnBrk="1" hangingPunct="1">
              <a:buNone/>
            </a:pPr>
            <a:r>
              <a:rPr lang="en-US" altLang="en-US" kern="1200" dirty="0">
                <a:latin typeface="Courier New" panose="02070309020205020404" pitchFamily="49" charset="0"/>
                <a:ea typeface="+mj-ea"/>
                <a:cs typeface="Courier New" panose="02070309020205020404" pitchFamily="49" charset="0"/>
              </a:rPr>
              <a:t>BigInteger</a:t>
            </a:r>
            <a:r>
              <a:rPr lang="zh-CN" altLang="en-US" kern="1200" dirty="0">
                <a:latin typeface="Courier New" panose="02070309020205020404" pitchFamily="49" charset="0"/>
                <a:ea typeface="宋体" panose="02010600030101010101" pitchFamily="2" charset="-122"/>
                <a:cs typeface="+mj-cs"/>
              </a:rPr>
              <a:t>和</a:t>
            </a:r>
            <a:r>
              <a:rPr lang="en-US" altLang="en-US" kern="1200" dirty="0">
                <a:latin typeface="Courier New" panose="02070309020205020404" pitchFamily="49" charset="0"/>
                <a:ea typeface="+mj-ea"/>
                <a:cs typeface="Courier New" panose="02070309020205020404" pitchFamily="49" charset="0"/>
              </a:rPr>
              <a:t>BigDecimal</a:t>
            </a:r>
            <a:endParaRPr lang="en-US" altLang="en-US" sz="4800" kern="1200" dirty="0">
              <a:latin typeface="Courier New" panose="02070309020205020404" pitchFamily="49" charset="0"/>
              <a:ea typeface="Courier New" panose="02070309020205020404" pitchFamily="49" charset="0"/>
              <a:cs typeface="+mj-cs"/>
              <a:hlinkClick r:id="rId2" action="ppaction://program"/>
            </a:endParaRPr>
          </a:p>
        </p:txBody>
      </p:sp>
      <p:sp>
        <p:nvSpPr>
          <p:cNvPr id="50179" name="Rectangle 3"/>
          <p:cNvSpPr>
            <a:spLocks noGrp="1"/>
          </p:cNvSpPr>
          <p:nvPr>
            <p:ph idx="1"/>
          </p:nvPr>
        </p:nvSpPr>
        <p:spPr/>
        <p:txBody>
          <a:bodyPr vert="horz" wrap="square" lIns="92075" tIns="46038" rIns="92075" bIns="46038" anchor="t" anchorCtr="0"/>
          <a:lstStyle/>
          <a:p>
            <a:pPr marL="0" indent="0" eaLnBrk="1" hangingPunct="1">
              <a:buSzPct val="75000"/>
            </a:pPr>
            <a:r>
              <a:rPr lang="en-US" altLang="en-US" sz="2800" b="1" kern="1200" dirty="0">
                <a:latin typeface="Courier New" panose="02070309020205020404" pitchFamily="49" charset="0"/>
                <a:ea typeface="+mn-ea"/>
                <a:cs typeface="Courier New" panose="02070309020205020404" pitchFamily="49" charset="0"/>
              </a:rPr>
              <a:t>BigInteger</a:t>
            </a:r>
            <a:r>
              <a:rPr lang="zh-CN" altLang="en-US" sz="2800" kern="1200" dirty="0">
                <a:latin typeface="Courier New" panose="02070309020205020404" pitchFamily="49" charset="0"/>
                <a:ea typeface="宋体" panose="02010600030101010101" pitchFamily="2" charset="-122"/>
                <a:cs typeface="+mn-cs"/>
              </a:rPr>
              <a:t>和</a:t>
            </a:r>
            <a:r>
              <a:rPr lang="en-US" altLang="en-US" sz="2800" b="1" kern="1200" dirty="0">
                <a:latin typeface="Courier New" panose="02070309020205020404" pitchFamily="49" charset="0"/>
                <a:ea typeface="+mn-ea"/>
                <a:cs typeface="Courier New" panose="02070309020205020404" pitchFamily="49" charset="0"/>
              </a:rPr>
              <a:t>BigDecimal</a:t>
            </a:r>
            <a:r>
              <a:rPr lang="zh-CN" altLang="en-US" sz="2800" kern="1200" dirty="0">
                <a:latin typeface="Courier New" panose="02070309020205020404" pitchFamily="49" charset="0"/>
                <a:ea typeface="宋体" panose="02010600030101010101" pitchFamily="2" charset="-122"/>
                <a:cs typeface="+mn-cs"/>
              </a:rPr>
              <a:t>的算术运算和比较运算</a:t>
            </a:r>
          </a:p>
        </p:txBody>
      </p:sp>
      <p:sp>
        <p:nvSpPr>
          <p:cNvPr id="50180" name="Slide Number Placeholder 2"/>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26</a:t>
            </a:fld>
            <a:endParaRPr lang="en-US" altLang="en-US" sz="1400" dirty="0">
              <a:ea typeface="宋体" panose="02010600030101010101" pitchFamily="2" charset="-122"/>
            </a:endParaRPr>
          </a:p>
        </p:txBody>
      </p:sp>
      <p:sp>
        <p:nvSpPr>
          <p:cNvPr id="50181" name="Slide Number Placeholder 4"/>
          <p:cNvSpPr txBox="1">
            <a:spLocks noGrp="1"/>
          </p:cNvSpPr>
          <p:nvPr/>
        </p:nvSpPr>
        <p:spPr>
          <a:xfrm>
            <a:off x="6553200" y="6399213"/>
            <a:ext cx="1905000" cy="457200"/>
          </a:xfrm>
          <a:prstGeom prst="rect">
            <a:avLst/>
          </a:prstGeom>
          <a:noFill/>
          <a:ln w="9525">
            <a:noFill/>
          </a:ln>
        </p:spPr>
        <p:txBody>
          <a:bodyPr wrap="none" lIns="92075" tIns="46038" rIns="92075" bIns="46038" anchor="ctr" anchorCtr="0"/>
          <a:lstStyle/>
          <a:p>
            <a:pPr algn="r"/>
            <a:fld id="{9A0DB2DC-4C9A-4742-B13C-FB6460FD3503}" type="slidenum">
              <a:rPr lang="en-US" altLang="en-US" sz="1400" dirty="0">
                <a:latin typeface="Times New Roman" panose="02020603050405020304" pitchFamily="18" charset="0"/>
              </a:rPr>
              <a:t>26</a:t>
            </a:fld>
            <a:endParaRPr lang="en-US" altLang="en-US" sz="1400" dirty="0">
              <a:latin typeface="Times New Roman" panose="02020603050405020304" pitchFamily="18" charset="0"/>
            </a:endParaRPr>
          </a:p>
        </p:txBody>
      </p:sp>
      <p:graphicFrame>
        <p:nvGraphicFramePr>
          <p:cNvPr id="50182" name="表格 50181"/>
          <p:cNvGraphicFramePr/>
          <p:nvPr/>
        </p:nvGraphicFramePr>
        <p:xfrm>
          <a:off x="1485900" y="2095500"/>
          <a:ext cx="6096000" cy="3078163"/>
        </p:xfrm>
        <a:graphic>
          <a:graphicData uri="http://schemas.openxmlformats.org/drawingml/2006/table">
            <a:tbl>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701675">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ctr" eaLnBrk="1" hangingPunct="1">
                        <a:buNone/>
                      </a:pPr>
                      <a:r>
                        <a:rPr lang="zh-CN" altLang="en-US" sz="2000" b="1" dirty="0">
                          <a:solidFill>
                            <a:srgbClr val="002060"/>
                          </a:solidFill>
                          <a:latin typeface="华文楷体" panose="02010600040101010101" pitchFamily="2" charset="-122"/>
                          <a:ea typeface="华文楷体" panose="02010600040101010101" pitchFamily="2" charset="-122"/>
                        </a:rPr>
                        <a:t>基本数据类型的</a:t>
                      </a:r>
                      <a:endParaRPr lang="en-US" altLang="zh-CN" sz="2000" b="1" dirty="0">
                        <a:solidFill>
                          <a:srgbClr val="002060"/>
                        </a:solidFill>
                        <a:latin typeface="华文楷体" panose="02010600040101010101" pitchFamily="2" charset="-122"/>
                        <a:ea typeface="华文楷体" panose="02010600040101010101" pitchFamily="2" charset="-122"/>
                      </a:endParaRPr>
                    </a:p>
                    <a:p>
                      <a:pPr lvl="0" algn="ctr" eaLnBrk="1" hangingPunct="1">
                        <a:buNone/>
                      </a:pPr>
                      <a:r>
                        <a:rPr lang="zh-CN" altLang="en-US" sz="2000" b="1" dirty="0">
                          <a:solidFill>
                            <a:srgbClr val="002060"/>
                          </a:solidFill>
                          <a:latin typeface="华文楷体" panose="02010600040101010101" pitchFamily="2" charset="-122"/>
                          <a:ea typeface="华文楷体" panose="02010600040101010101" pitchFamily="2" charset="-122"/>
                        </a:rPr>
                        <a:t>算术运算</a:t>
                      </a:r>
                      <a:r>
                        <a:rPr lang="en-US" altLang="zh-CN" sz="2000" b="1" dirty="0">
                          <a:solidFill>
                            <a:srgbClr val="002060"/>
                          </a:solidFill>
                          <a:latin typeface="华文楷体" panose="02010600040101010101" pitchFamily="2" charset="-122"/>
                          <a:ea typeface="华文楷体" panose="02010600040101010101" pitchFamily="2" charset="-122"/>
                        </a:rPr>
                        <a:t>&amp;</a:t>
                      </a:r>
                      <a:r>
                        <a:rPr lang="zh-CN" altLang="en-US" sz="2000" b="1" dirty="0">
                          <a:solidFill>
                            <a:srgbClr val="002060"/>
                          </a:solidFill>
                          <a:latin typeface="华文楷体" panose="02010600040101010101" pitchFamily="2" charset="-122"/>
                          <a:ea typeface="华文楷体" panose="02010600040101010101" pitchFamily="2" charset="-122"/>
                        </a:rPr>
                        <a:t>比较运算</a:t>
                      </a: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38100" cap="flat" cmpd="sng">
                      <a:solidFill>
                        <a:schemeClr val="bg1"/>
                      </a:solidFill>
                      <a:prstDash val="solid"/>
                      <a:headEnd type="none" w="med" len="med"/>
                      <a:tailEnd type="none" w="med" len="med"/>
                    </a:lnB>
                    <a:lnTlToBr>
                      <a:noFill/>
                    </a:lnTlToBr>
                    <a:lnBlToTr>
                      <a:noFill/>
                    </a:lnBlToTr>
                    <a:solidFill>
                      <a:schemeClr val="accent1"/>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ctr" eaLnBrk="1" hangingPunct="1">
                        <a:buNone/>
                      </a:pPr>
                      <a:r>
                        <a:rPr lang="en-US" altLang="en-US" sz="2000" b="1" dirty="0">
                          <a:solidFill>
                            <a:srgbClr val="002060"/>
                          </a:solidFill>
                          <a:latin typeface="Courier New" panose="02070309020205020404" pitchFamily="49" charset="0"/>
                          <a:ea typeface="华文楷体" panose="02010600040101010101" pitchFamily="2" charset="-122"/>
                        </a:rPr>
                        <a:t>BigInteger</a:t>
                      </a:r>
                      <a:r>
                        <a:rPr lang="zh-CN" altLang="en-US" sz="2000" b="1" dirty="0">
                          <a:solidFill>
                            <a:srgbClr val="002060"/>
                          </a:solidFill>
                          <a:latin typeface="Courier New" panose="02070309020205020404" pitchFamily="49" charset="0"/>
                          <a:ea typeface="华文楷体" panose="02010600040101010101" pitchFamily="2" charset="-122"/>
                        </a:rPr>
                        <a:t>和</a:t>
                      </a:r>
                      <a:r>
                        <a:rPr lang="en-US" altLang="zh-CN" sz="2000" b="1" dirty="0">
                          <a:solidFill>
                            <a:srgbClr val="002060"/>
                          </a:solidFill>
                          <a:latin typeface="Courier New" panose="02070309020205020404" pitchFamily="49" charset="0"/>
                          <a:ea typeface="华文楷体" panose="02010600040101010101" pitchFamily="2" charset="-122"/>
                        </a:rPr>
                        <a:t>BigDecimal</a:t>
                      </a:r>
                      <a:r>
                        <a:rPr lang="zh-CN" altLang="en-US" sz="2000" b="1" dirty="0">
                          <a:solidFill>
                            <a:srgbClr val="002060"/>
                          </a:solidFill>
                          <a:latin typeface="华文楷体" panose="02010600040101010101" pitchFamily="2" charset="-122"/>
                          <a:ea typeface="华文楷体" panose="02010600040101010101" pitchFamily="2" charset="-122"/>
                        </a:rPr>
                        <a:t>类的方法</a:t>
                      </a:r>
                    </a:p>
                  </a:txBody>
                  <a:tcPr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38100" cap="flat" cmpd="sng">
                      <a:solidFill>
                        <a:schemeClr val="bg1"/>
                      </a:solidFill>
                      <a:prstDash val="soli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95288">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ctr" eaLnBrk="1" hangingPunct="1">
                        <a:buNone/>
                      </a:pPr>
                      <a:r>
                        <a:rPr lang="en-US" altLang="zh-CN" sz="2000" b="1" dirty="0">
                          <a:solidFill>
                            <a:srgbClr val="000000"/>
                          </a:solidFill>
                          <a:latin typeface="Courier New" panose="02070309020205020404" pitchFamily="49" charset="0"/>
                          <a:ea typeface="宋体" panose="02010600030101010101" pitchFamily="2" charset="-122"/>
                        </a:rPr>
                        <a:t>+</a:t>
                      </a:r>
                      <a:endParaRPr lang="zh-CN" altLang="en-US" sz="2000" b="1" dirty="0">
                        <a:solidFill>
                          <a:srgbClr val="000000"/>
                        </a:solidFill>
                        <a:latin typeface="Courier New" panose="02070309020205020404" pitchFamily="49" charset="0"/>
                        <a:ea typeface="宋体" panose="02010600030101010101" pitchFamily="2"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381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CECEC"/>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ctr" eaLnBrk="1" hangingPunct="1">
                        <a:buNone/>
                      </a:pPr>
                      <a:r>
                        <a:rPr lang="en-US" altLang="zh-CN" sz="2000" b="1" dirty="0">
                          <a:solidFill>
                            <a:srgbClr val="C00000"/>
                          </a:solidFill>
                          <a:latin typeface="Courier New" panose="02070309020205020404" pitchFamily="49" charset="0"/>
                          <a:ea typeface="宋体" panose="02010600030101010101" pitchFamily="2" charset="-122"/>
                        </a:rPr>
                        <a:t>add()</a:t>
                      </a:r>
                      <a:endParaRPr lang="zh-CN" altLang="en-US" sz="2000" b="1" dirty="0">
                        <a:solidFill>
                          <a:srgbClr val="C00000"/>
                        </a:solidFill>
                        <a:latin typeface="Courier New" panose="02070309020205020404" pitchFamily="49" charset="0"/>
                        <a:ea typeface="宋体" panose="02010600030101010101" pitchFamily="2"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381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CECEC"/>
                    </a:solidFill>
                  </a:tcPr>
                </a:tc>
                <a:extLst>
                  <a:ext uri="{0D108BD9-81ED-4DB2-BD59-A6C34878D82A}">
                    <a16:rowId xmlns:a16="http://schemas.microsoft.com/office/drawing/2014/main" val="10001"/>
                  </a:ext>
                </a:extLst>
              </a:tr>
              <a:tr h="396875">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ctr" eaLnBrk="1" hangingPunct="1">
                        <a:buNone/>
                      </a:pPr>
                      <a:r>
                        <a:rPr lang="en-US" altLang="zh-CN" sz="2000" b="1" dirty="0">
                          <a:solidFill>
                            <a:srgbClr val="000000"/>
                          </a:solidFill>
                          <a:latin typeface="Courier New" panose="02070309020205020404" pitchFamily="49" charset="0"/>
                          <a:ea typeface="宋体" panose="02010600030101010101" pitchFamily="2" charset="-122"/>
                        </a:rPr>
                        <a:t>-</a:t>
                      </a:r>
                      <a:endParaRPr lang="zh-CN" altLang="en-US" sz="2000" b="1" dirty="0">
                        <a:solidFill>
                          <a:srgbClr val="000000"/>
                        </a:solidFill>
                        <a:latin typeface="Courier New" panose="02070309020205020404" pitchFamily="49" charset="0"/>
                        <a:ea typeface="宋体" panose="02010600030101010101" pitchFamily="2"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F6F6F6"/>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ctr" eaLnBrk="1" hangingPunct="1">
                        <a:buNone/>
                      </a:pPr>
                      <a:r>
                        <a:rPr lang="en-US" altLang="zh-CN" sz="2000" b="1" dirty="0">
                          <a:solidFill>
                            <a:srgbClr val="C00000"/>
                          </a:solidFill>
                          <a:latin typeface="Courier New" panose="02070309020205020404" pitchFamily="49" charset="0"/>
                          <a:ea typeface="宋体" panose="02010600030101010101" pitchFamily="2" charset="-122"/>
                        </a:rPr>
                        <a:t>subtract()</a:t>
                      </a:r>
                      <a:endParaRPr lang="zh-CN" altLang="en-US" sz="2000" b="1" dirty="0">
                        <a:solidFill>
                          <a:srgbClr val="C00000"/>
                        </a:solidFill>
                        <a:latin typeface="Courier New" panose="02070309020205020404" pitchFamily="49" charset="0"/>
                        <a:ea typeface="宋体" panose="02010600030101010101" pitchFamily="2"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F6F6F6"/>
                    </a:solidFill>
                  </a:tcPr>
                </a:tc>
                <a:extLst>
                  <a:ext uri="{0D108BD9-81ED-4DB2-BD59-A6C34878D82A}">
                    <a16:rowId xmlns:a16="http://schemas.microsoft.com/office/drawing/2014/main" val="10002"/>
                  </a:ext>
                </a:extLst>
              </a:tr>
              <a:tr h="395287">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ctr" eaLnBrk="1" hangingPunct="1">
                        <a:buNone/>
                      </a:pPr>
                      <a:r>
                        <a:rPr lang="zh-CN" altLang="en-US" sz="2000" b="1" dirty="0">
                          <a:solidFill>
                            <a:srgbClr val="000000"/>
                          </a:solidFill>
                          <a:latin typeface="Courier New" panose="02070309020205020404" pitchFamily="49" charset="0"/>
                          <a:ea typeface="宋体" panose="02010600030101010101" pitchFamily="2" charset="-122"/>
                        </a:rPr>
                        <a:t>*</a:t>
                      </a: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CECEC"/>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ctr" eaLnBrk="1" hangingPunct="1">
                        <a:buNone/>
                      </a:pPr>
                      <a:r>
                        <a:rPr lang="en-US" altLang="zh-CN" sz="2000" b="1" dirty="0">
                          <a:solidFill>
                            <a:srgbClr val="C00000"/>
                          </a:solidFill>
                          <a:latin typeface="Courier New" panose="02070309020205020404" pitchFamily="49" charset="0"/>
                          <a:ea typeface="宋体" panose="02010600030101010101" pitchFamily="2" charset="-122"/>
                        </a:rPr>
                        <a:t>multiple()</a:t>
                      </a:r>
                      <a:endParaRPr lang="zh-CN" altLang="en-US" sz="2000" b="1" dirty="0">
                        <a:solidFill>
                          <a:srgbClr val="C00000"/>
                        </a:solidFill>
                        <a:latin typeface="Courier New" panose="02070309020205020404" pitchFamily="49" charset="0"/>
                        <a:ea typeface="宋体" panose="02010600030101010101" pitchFamily="2"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CECEC"/>
                    </a:solidFill>
                  </a:tcPr>
                </a:tc>
                <a:extLst>
                  <a:ext uri="{0D108BD9-81ED-4DB2-BD59-A6C34878D82A}">
                    <a16:rowId xmlns:a16="http://schemas.microsoft.com/office/drawing/2014/main" val="10003"/>
                  </a:ext>
                </a:extLst>
              </a:tr>
              <a:tr h="396875">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ctr" eaLnBrk="1" hangingPunct="1">
                        <a:buNone/>
                      </a:pPr>
                      <a:r>
                        <a:rPr lang="en-US" altLang="zh-CN" sz="2000" b="1" dirty="0">
                          <a:solidFill>
                            <a:srgbClr val="000000"/>
                          </a:solidFill>
                          <a:latin typeface="Courier New" panose="02070309020205020404" pitchFamily="49" charset="0"/>
                          <a:ea typeface="宋体" panose="02010600030101010101" pitchFamily="2" charset="-122"/>
                        </a:rPr>
                        <a:t>/</a:t>
                      </a:r>
                      <a:endParaRPr lang="zh-CN" altLang="en-US" sz="2000" b="1" dirty="0">
                        <a:solidFill>
                          <a:srgbClr val="000000"/>
                        </a:solidFill>
                        <a:latin typeface="Courier New" panose="02070309020205020404" pitchFamily="49" charset="0"/>
                        <a:ea typeface="宋体" panose="02010600030101010101" pitchFamily="2"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F6F6F6"/>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ctr" eaLnBrk="1" hangingPunct="1">
                        <a:buNone/>
                      </a:pPr>
                      <a:r>
                        <a:rPr lang="en-US" altLang="zh-CN" sz="2000" b="1" dirty="0">
                          <a:solidFill>
                            <a:srgbClr val="C00000"/>
                          </a:solidFill>
                          <a:latin typeface="Courier New" panose="02070309020205020404" pitchFamily="49" charset="0"/>
                          <a:ea typeface="宋体" panose="02010600030101010101" pitchFamily="2" charset="-122"/>
                        </a:rPr>
                        <a:t>divide()</a:t>
                      </a:r>
                      <a:endParaRPr lang="zh-CN" altLang="en-US" sz="2000" b="1" dirty="0">
                        <a:solidFill>
                          <a:srgbClr val="C00000"/>
                        </a:solidFill>
                        <a:latin typeface="Courier New" panose="02070309020205020404" pitchFamily="49" charset="0"/>
                        <a:ea typeface="宋体" panose="02010600030101010101" pitchFamily="2"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F6F6F6"/>
                    </a:solidFill>
                  </a:tcPr>
                </a:tc>
                <a:extLst>
                  <a:ext uri="{0D108BD9-81ED-4DB2-BD59-A6C34878D82A}">
                    <a16:rowId xmlns:a16="http://schemas.microsoft.com/office/drawing/2014/main" val="10004"/>
                  </a:ext>
                </a:extLst>
              </a:tr>
              <a:tr h="396875">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ctr" eaLnBrk="1" hangingPunct="1">
                        <a:buNone/>
                      </a:pPr>
                      <a:r>
                        <a:rPr lang="en-US" altLang="zh-CN" sz="2000" b="1" dirty="0">
                          <a:solidFill>
                            <a:srgbClr val="000000"/>
                          </a:solidFill>
                          <a:latin typeface="Courier New" panose="02070309020205020404" pitchFamily="49" charset="0"/>
                          <a:ea typeface="宋体" panose="02010600030101010101" pitchFamily="2" charset="-122"/>
                        </a:rPr>
                        <a:t>%</a:t>
                      </a:r>
                      <a:endParaRPr lang="zh-CN" altLang="en-US" sz="2000" b="1" dirty="0">
                        <a:solidFill>
                          <a:srgbClr val="000000"/>
                        </a:solidFill>
                        <a:latin typeface="Courier New" panose="02070309020205020404" pitchFamily="49" charset="0"/>
                        <a:ea typeface="宋体" panose="02010600030101010101" pitchFamily="2"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CECEC"/>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ctr" eaLnBrk="1" hangingPunct="1">
                        <a:buNone/>
                      </a:pPr>
                      <a:r>
                        <a:rPr lang="en-US" altLang="zh-CN" sz="2000" b="1" dirty="0">
                          <a:solidFill>
                            <a:srgbClr val="C00000"/>
                          </a:solidFill>
                          <a:latin typeface="Courier New" panose="02070309020205020404" pitchFamily="49" charset="0"/>
                          <a:ea typeface="宋体" panose="02010600030101010101" pitchFamily="2" charset="-122"/>
                        </a:rPr>
                        <a:t>remainder()</a:t>
                      </a:r>
                      <a:endParaRPr lang="zh-CN" altLang="en-US" sz="2000" b="1" dirty="0">
                        <a:solidFill>
                          <a:srgbClr val="C00000"/>
                        </a:solidFill>
                        <a:latin typeface="Courier New" panose="02070309020205020404" pitchFamily="49" charset="0"/>
                        <a:ea typeface="宋体" panose="02010600030101010101" pitchFamily="2"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CECEC"/>
                    </a:solidFill>
                  </a:tcPr>
                </a:tc>
                <a:extLst>
                  <a:ext uri="{0D108BD9-81ED-4DB2-BD59-A6C34878D82A}">
                    <a16:rowId xmlns:a16="http://schemas.microsoft.com/office/drawing/2014/main" val="10005"/>
                  </a:ext>
                </a:extLst>
              </a:tr>
              <a:tr h="395288">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ctr" eaLnBrk="1" hangingPunct="1">
                        <a:buNone/>
                      </a:pPr>
                      <a:r>
                        <a:rPr lang="en-US" altLang="zh-CN" sz="2000" b="1" dirty="0">
                          <a:solidFill>
                            <a:srgbClr val="000000"/>
                          </a:solidFill>
                          <a:latin typeface="Courier New" panose="02070309020205020404" pitchFamily="49" charset="0"/>
                          <a:ea typeface="宋体" panose="02010600030101010101" pitchFamily="2" charset="-122"/>
                        </a:rPr>
                        <a:t>&gt;</a:t>
                      </a:r>
                      <a:r>
                        <a:rPr lang="en-US" altLang="zh-CN" sz="2000" dirty="0">
                          <a:solidFill>
                            <a:srgbClr val="000000"/>
                          </a:solidFill>
                          <a:latin typeface="Courier New" panose="02070309020205020404" pitchFamily="49" charset="0"/>
                          <a:ea typeface="宋体" panose="02010600030101010101" pitchFamily="2" charset="-122"/>
                        </a:rPr>
                        <a:t>  </a:t>
                      </a:r>
                      <a:r>
                        <a:rPr lang="zh-CN" altLang="en-US" sz="2000" dirty="0">
                          <a:solidFill>
                            <a:srgbClr val="000000"/>
                          </a:solidFill>
                          <a:latin typeface="Courier New" panose="02070309020205020404" pitchFamily="49" charset="0"/>
                          <a:ea typeface="宋体" panose="02010600030101010101" pitchFamily="2" charset="-122"/>
                        </a:rPr>
                        <a:t>或者 </a:t>
                      </a:r>
                      <a:r>
                        <a:rPr lang="en-US" altLang="zh-CN" sz="2000" b="1" dirty="0">
                          <a:solidFill>
                            <a:srgbClr val="000000"/>
                          </a:solidFill>
                          <a:latin typeface="Courier New" panose="02070309020205020404" pitchFamily="49" charset="0"/>
                          <a:ea typeface="宋体" panose="02010600030101010101" pitchFamily="2" charset="-122"/>
                        </a:rPr>
                        <a:t>&lt;</a:t>
                      </a:r>
                      <a:r>
                        <a:rPr lang="en-US" altLang="zh-CN" sz="2000" dirty="0">
                          <a:solidFill>
                            <a:srgbClr val="000000"/>
                          </a:solidFill>
                          <a:latin typeface="Courier New" panose="02070309020205020404" pitchFamily="49" charset="0"/>
                          <a:ea typeface="宋体" panose="02010600030101010101" pitchFamily="2" charset="-122"/>
                        </a:rPr>
                        <a:t> </a:t>
                      </a:r>
                      <a:r>
                        <a:rPr lang="zh-CN" altLang="en-US" sz="2000" dirty="0">
                          <a:solidFill>
                            <a:srgbClr val="000000"/>
                          </a:solidFill>
                          <a:latin typeface="Courier New" panose="02070309020205020404" pitchFamily="49" charset="0"/>
                          <a:ea typeface="宋体" panose="02010600030101010101" pitchFamily="2" charset="-122"/>
                        </a:rPr>
                        <a:t>或者 </a:t>
                      </a:r>
                      <a:r>
                        <a:rPr lang="en-US" altLang="zh-CN" sz="2000" b="1" dirty="0">
                          <a:solidFill>
                            <a:srgbClr val="000000"/>
                          </a:solidFill>
                          <a:latin typeface="Courier New" panose="02070309020205020404" pitchFamily="49" charset="0"/>
                          <a:ea typeface="宋体" panose="02010600030101010101" pitchFamily="2" charset="-122"/>
                        </a:rPr>
                        <a:t>!=</a:t>
                      </a:r>
                      <a:endParaRPr lang="zh-CN" altLang="en-US" sz="2000" b="1" dirty="0">
                        <a:solidFill>
                          <a:srgbClr val="000000"/>
                        </a:solidFill>
                        <a:latin typeface="Courier New" panose="02070309020205020404" pitchFamily="49" charset="0"/>
                        <a:ea typeface="宋体" panose="02010600030101010101" pitchFamily="2"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F6F6F6"/>
                    </a:solid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ctr" eaLnBrk="1" hangingPunct="1">
                        <a:buNone/>
                      </a:pPr>
                      <a:r>
                        <a:rPr lang="en-US" altLang="zh-CN" sz="2000" b="1" dirty="0">
                          <a:solidFill>
                            <a:srgbClr val="C00000"/>
                          </a:solidFill>
                          <a:latin typeface="Courier New" panose="02070309020205020404" pitchFamily="49" charset="0"/>
                          <a:ea typeface="宋体" panose="02010600030101010101" pitchFamily="2" charset="-122"/>
                        </a:rPr>
                        <a:t>compareTo()</a:t>
                      </a:r>
                      <a:endParaRPr lang="zh-CN" altLang="en-US" sz="2000" b="1" dirty="0">
                        <a:solidFill>
                          <a:srgbClr val="C00000"/>
                        </a:solidFill>
                        <a:latin typeface="Courier New" panose="02070309020205020404" pitchFamily="49" charset="0"/>
                        <a:ea typeface="宋体" panose="02010600030101010101" pitchFamily="2" charset="-122"/>
                      </a:endParaRPr>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F6F6F6"/>
                    </a:solidFill>
                  </a:tcPr>
                </a:tc>
                <a:extLst>
                  <a:ext uri="{0D108BD9-81ED-4DB2-BD59-A6C34878D82A}">
                    <a16:rowId xmlns:a16="http://schemas.microsoft.com/office/drawing/2014/main" val="10006"/>
                  </a:ext>
                </a:extLst>
              </a:tr>
            </a:tbl>
          </a:graphicData>
        </a:graphic>
      </p:graphicFrame>
      <p:sp>
        <p:nvSpPr>
          <p:cNvPr id="50208" name="TextBox 6"/>
          <p:cNvSpPr txBox="1"/>
          <p:nvPr/>
        </p:nvSpPr>
        <p:spPr>
          <a:xfrm>
            <a:off x="762000" y="5200650"/>
            <a:ext cx="7789863" cy="1200150"/>
          </a:xfrm>
          <a:prstGeom prst="rect">
            <a:avLst/>
          </a:prstGeom>
          <a:noFill/>
          <a:ln w="9525">
            <a:noFill/>
          </a:ln>
        </p:spPr>
        <p:txBody>
          <a:bodyPr wrap="none">
            <a:spAutoFit/>
          </a:bodyPr>
          <a:lstStyle/>
          <a:p>
            <a:pPr>
              <a:buNone/>
            </a:pPr>
            <a:r>
              <a:rPr lang="zh-CN" altLang="en-US" sz="1800" dirty="0">
                <a:latin typeface="Courier New" panose="02070309020205020404" pitchFamily="49" charset="0"/>
                <a:ea typeface="宋体" panose="02010600030101010101" pitchFamily="2" charset="-122"/>
              </a:rPr>
              <a:t>例如：</a:t>
            </a:r>
            <a:endParaRPr lang="en-US" altLang="zh-CN" sz="1800" dirty="0">
              <a:latin typeface="Courier New" panose="02070309020205020404" pitchFamily="49" charset="0"/>
              <a:ea typeface="宋体" panose="02010600030101010101" pitchFamily="2" charset="-122"/>
            </a:endParaRPr>
          </a:p>
          <a:p>
            <a:pPr>
              <a:buNone/>
            </a:pPr>
            <a:r>
              <a:rPr lang="en-US" altLang="zh-CN" sz="1800" b="1" dirty="0">
                <a:latin typeface="Courier New" panose="02070309020205020404" pitchFamily="49" charset="0"/>
                <a:ea typeface="宋体" panose="02010600030101010101" pitchFamily="2" charset="-122"/>
              </a:rPr>
              <a:t>  BigInteger a = new BigInteger(“9223372036854775807”);</a:t>
            </a:r>
          </a:p>
          <a:p>
            <a:pPr>
              <a:buNone/>
            </a:pPr>
            <a:r>
              <a:rPr lang="en-US" altLang="zh-CN" sz="1800" b="1" dirty="0">
                <a:latin typeface="Courier New" panose="02070309020205020404" pitchFamily="49" charset="0"/>
                <a:ea typeface="宋体" panose="02010600030101010101" pitchFamily="2" charset="-122"/>
              </a:rPr>
              <a:t>  BigInteger b = new BigInteger(“2”);</a:t>
            </a:r>
            <a:r>
              <a:rPr lang="en-US" altLang="zh-CN" sz="1600" dirty="0">
                <a:solidFill>
                  <a:srgbClr val="006600"/>
                </a:solidFill>
                <a:latin typeface="Courier New" panose="02070309020205020404" pitchFamily="49" charset="0"/>
                <a:ea typeface="宋体" panose="02010600030101010101" pitchFamily="2" charset="-122"/>
              </a:rPr>
              <a:t>//</a:t>
            </a:r>
            <a:r>
              <a:rPr lang="zh-CN" altLang="en-US" sz="1600" dirty="0">
                <a:solidFill>
                  <a:srgbClr val="006600"/>
                </a:solidFill>
                <a:latin typeface="Courier New" panose="02070309020205020404" pitchFamily="49" charset="0"/>
                <a:ea typeface="宋体" panose="02010600030101010101" pitchFamily="2" charset="-122"/>
              </a:rPr>
              <a:t>构造方法中的字符串参数</a:t>
            </a:r>
            <a:endParaRPr lang="en-US" altLang="zh-CN" sz="1600" dirty="0">
              <a:solidFill>
                <a:srgbClr val="006600"/>
              </a:solidFill>
              <a:latin typeface="Courier New" panose="02070309020205020404" pitchFamily="49" charset="0"/>
              <a:ea typeface="宋体" panose="02010600030101010101" pitchFamily="2" charset="-122"/>
            </a:endParaRPr>
          </a:p>
          <a:p>
            <a:pPr>
              <a:buNone/>
            </a:pPr>
            <a:r>
              <a:rPr lang="en-US" altLang="zh-CN" sz="1800" b="1" dirty="0">
                <a:latin typeface="Courier New" panose="02070309020205020404" pitchFamily="49" charset="0"/>
                <a:ea typeface="宋体" panose="02010600030101010101" pitchFamily="2" charset="-122"/>
              </a:rPr>
              <a:t>  BigInteger c = a.</a:t>
            </a:r>
            <a:r>
              <a:rPr lang="en-US" altLang="zh-CN" sz="1800" b="1" dirty="0">
                <a:solidFill>
                  <a:srgbClr val="C00000"/>
                </a:solidFill>
                <a:latin typeface="Courier New" panose="02070309020205020404" pitchFamily="49" charset="0"/>
                <a:ea typeface="宋体" panose="02010600030101010101" pitchFamily="2" charset="-122"/>
              </a:rPr>
              <a:t> multiple(</a:t>
            </a:r>
            <a:r>
              <a:rPr lang="en-US" altLang="zh-CN" sz="1800" b="1" dirty="0">
                <a:latin typeface="Courier New" panose="02070309020205020404" pitchFamily="49" charset="0"/>
                <a:ea typeface="宋体" panose="02010600030101010101" pitchFamily="2" charset="-122"/>
              </a:rPr>
              <a:t>b</a:t>
            </a:r>
            <a:r>
              <a:rPr lang="en-US" altLang="zh-CN" sz="1800" b="1" dirty="0">
                <a:solidFill>
                  <a:srgbClr val="C00000"/>
                </a:solidFill>
                <a:latin typeface="Courier New" panose="02070309020205020404" pitchFamily="49" charset="0"/>
                <a:ea typeface="宋体" panose="02010600030101010101" pitchFamily="2" charset="-122"/>
              </a:rPr>
              <a:t>);</a:t>
            </a:r>
            <a:endParaRPr lang="zh-CN" altLang="en-US" sz="1800" b="1" dirty="0">
              <a:solidFill>
                <a:srgbClr val="C00000"/>
              </a:solidFill>
              <a:latin typeface="Courier New" panose="02070309020205020404" pitchFamily="49" charset="0"/>
              <a:ea typeface="宋体" panose="02010600030101010101" pitchFamily="2" charset="-122"/>
            </a:endParaRP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02" name="Rectangle 2"/>
          <p:cNvSpPr>
            <a:spLocks noGrp="1"/>
          </p:cNvSpPr>
          <p:nvPr>
            <p:ph type="title"/>
          </p:nvPr>
        </p:nvSpPr>
        <p:spPr/>
        <p:txBody>
          <a:bodyPr vert="horz" wrap="square" lIns="92075" tIns="46038" rIns="92075" bIns="46038" anchor="ctr" anchorCtr="0"/>
          <a:lstStyle/>
          <a:p>
            <a:pPr eaLnBrk="1" hangingPunct="1">
              <a:buNone/>
            </a:pPr>
            <a:r>
              <a:rPr lang="en-US" altLang="en-US" kern="1200" dirty="0">
                <a:latin typeface="Courier New" panose="02070309020205020404" pitchFamily="49" charset="0"/>
                <a:ea typeface="+mj-ea"/>
                <a:cs typeface="Courier New" panose="02070309020205020404" pitchFamily="49" charset="0"/>
              </a:rPr>
              <a:t>BigInteger </a:t>
            </a:r>
            <a:r>
              <a:rPr lang="zh-CN" altLang="en-US" kern="1200" dirty="0">
                <a:latin typeface="Courier New" panose="02070309020205020404" pitchFamily="49" charset="0"/>
                <a:ea typeface="宋体" panose="02010600030101010101" pitchFamily="2" charset="-122"/>
                <a:cs typeface="+mj-cs"/>
              </a:rPr>
              <a:t>和</a:t>
            </a:r>
            <a:r>
              <a:rPr lang="en-US" altLang="en-US" kern="1200" dirty="0">
                <a:latin typeface="Courier New" panose="02070309020205020404" pitchFamily="49" charset="0"/>
                <a:ea typeface="+mj-ea"/>
                <a:cs typeface="Courier New" panose="02070309020205020404" pitchFamily="49" charset="0"/>
              </a:rPr>
              <a:t> BigDecimal</a:t>
            </a:r>
            <a:endParaRPr lang="en-US" altLang="en-US" kern="1200" dirty="0">
              <a:latin typeface="Courier New" panose="02070309020205020404" pitchFamily="49" charset="0"/>
              <a:ea typeface="Courier New" panose="02070309020205020404" pitchFamily="49" charset="0"/>
              <a:cs typeface="+mj-cs"/>
              <a:hlinkClick r:id="rId2" action="ppaction://program"/>
            </a:endParaRPr>
          </a:p>
        </p:txBody>
      </p:sp>
      <p:sp>
        <p:nvSpPr>
          <p:cNvPr id="29701" name="Rectangle 3"/>
          <p:cNvSpPr>
            <a:spLocks noGrp="1"/>
          </p:cNvSpPr>
          <p:nvPr>
            <p:ph idx="1"/>
          </p:nvPr>
        </p:nvSpPr>
        <p:spPr/>
        <p:txBody>
          <a:bodyPr vert="horz" wrap="square" lIns="92075" tIns="46038" rIns="92075" bIns="46038" anchor="t" anchorCtr="0"/>
          <a:lstStyle/>
          <a:p>
            <a:pPr marL="0" indent="0" eaLnBrk="1" hangingPunct="1">
              <a:buSzPct val="75000"/>
              <a:buFont typeface="Monotype Sorts" pitchFamily="2" charset="2"/>
              <a:buNone/>
            </a:pPr>
            <a:r>
              <a:rPr lang="en-US" altLang="en-US" sz="2800" kern="1200" dirty="0">
                <a:solidFill>
                  <a:schemeClr val="tx2"/>
                </a:solidFill>
                <a:latin typeface="+mn-lt"/>
                <a:ea typeface="+mn-ea"/>
                <a:cs typeface="+mn-cs"/>
              </a:rPr>
              <a:t>BigInteger a = </a:t>
            </a:r>
            <a:r>
              <a:rPr lang="en-US" altLang="en-US" sz="2800" b="1" kern="1200" dirty="0">
                <a:solidFill>
                  <a:schemeClr val="tx2"/>
                </a:solidFill>
                <a:latin typeface="+mn-lt"/>
                <a:ea typeface="+mn-ea"/>
                <a:cs typeface="+mn-cs"/>
              </a:rPr>
              <a:t>new</a:t>
            </a:r>
            <a:r>
              <a:rPr lang="en-US" altLang="en-US" sz="2800" kern="1200" dirty="0">
                <a:solidFill>
                  <a:schemeClr val="tx2"/>
                </a:solidFill>
                <a:latin typeface="+mn-lt"/>
                <a:ea typeface="+mn-ea"/>
                <a:cs typeface="+mn-cs"/>
              </a:rPr>
              <a:t> BigInteger("9223372036854775807");</a:t>
            </a:r>
          </a:p>
          <a:p>
            <a:pPr marL="0" indent="0" eaLnBrk="1" hangingPunct="1">
              <a:buSzPct val="75000"/>
              <a:buFont typeface="Monotype Sorts" pitchFamily="2" charset="2"/>
              <a:buNone/>
            </a:pPr>
            <a:r>
              <a:rPr lang="en-US" altLang="en-US" sz="2800" kern="1200" dirty="0">
                <a:solidFill>
                  <a:schemeClr val="tx2"/>
                </a:solidFill>
                <a:latin typeface="+mn-lt"/>
                <a:ea typeface="+mn-ea"/>
                <a:cs typeface="+mn-cs"/>
              </a:rPr>
              <a:t>BigInteger b = </a:t>
            </a:r>
            <a:r>
              <a:rPr lang="en-US" altLang="en-US" sz="2800" b="1" kern="1200" dirty="0">
                <a:solidFill>
                  <a:schemeClr val="tx2"/>
                </a:solidFill>
                <a:latin typeface="+mn-lt"/>
                <a:ea typeface="+mn-ea"/>
                <a:cs typeface="+mn-cs"/>
              </a:rPr>
              <a:t>new</a:t>
            </a:r>
            <a:r>
              <a:rPr lang="en-US" altLang="en-US" sz="2800" kern="1200" dirty="0">
                <a:solidFill>
                  <a:schemeClr val="tx2"/>
                </a:solidFill>
                <a:latin typeface="+mn-lt"/>
                <a:ea typeface="+mn-ea"/>
                <a:cs typeface="+mn-cs"/>
              </a:rPr>
              <a:t> BigInteger("2");</a:t>
            </a:r>
          </a:p>
          <a:p>
            <a:pPr marL="0" indent="0" eaLnBrk="1" hangingPunct="1">
              <a:buSzPct val="75000"/>
              <a:buFont typeface="Monotype Sorts" pitchFamily="2" charset="2"/>
              <a:buNone/>
            </a:pPr>
            <a:r>
              <a:rPr lang="en-US" altLang="en-US" sz="2800" kern="1200" dirty="0">
                <a:solidFill>
                  <a:schemeClr val="tx2"/>
                </a:solidFill>
                <a:latin typeface="+mn-lt"/>
                <a:ea typeface="+mn-ea"/>
                <a:cs typeface="+mn-cs"/>
              </a:rPr>
              <a:t>BigInteger c = a.multiply(b); // 9223372036854775807 * 2</a:t>
            </a:r>
          </a:p>
          <a:p>
            <a:pPr marL="0" indent="0" eaLnBrk="1" hangingPunct="1">
              <a:buSzPct val="75000"/>
              <a:buFont typeface="Monotype Sorts" pitchFamily="2" charset="2"/>
              <a:buNone/>
            </a:pPr>
            <a:r>
              <a:rPr lang="en-US" altLang="en-US" sz="2800" kern="1200" dirty="0">
                <a:solidFill>
                  <a:schemeClr val="tx2"/>
                </a:solidFill>
                <a:latin typeface="+mn-lt"/>
                <a:ea typeface="+mn-ea"/>
                <a:cs typeface="+mn-cs"/>
              </a:rPr>
              <a:t>System.out.println(c); </a:t>
            </a:r>
          </a:p>
        </p:txBody>
      </p:sp>
      <p:sp>
        <p:nvSpPr>
          <p:cNvPr id="51204" name="Slide Number Placeholder 2"/>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27</a:t>
            </a:fld>
            <a:endParaRPr lang="en-US" altLang="en-US" sz="1400" dirty="0">
              <a:ea typeface="宋体" panose="02010600030101010101" pitchFamily="2" charset="-122"/>
            </a:endParaRPr>
          </a:p>
        </p:txBody>
      </p:sp>
      <p:sp>
        <p:nvSpPr>
          <p:cNvPr id="51205" name="Slide Number Placeholder 4"/>
          <p:cNvSpPr txBox="1">
            <a:spLocks noGrp="1"/>
          </p:cNvSpPr>
          <p:nvPr/>
        </p:nvSpPr>
        <p:spPr>
          <a:xfrm>
            <a:off x="6553200" y="6399213"/>
            <a:ext cx="1905000" cy="457200"/>
          </a:xfrm>
          <a:prstGeom prst="rect">
            <a:avLst/>
          </a:prstGeom>
          <a:noFill/>
          <a:ln w="9525">
            <a:noFill/>
          </a:ln>
        </p:spPr>
        <p:txBody>
          <a:bodyPr wrap="none" lIns="92075" tIns="46038" rIns="92075" bIns="46038" anchor="ctr" anchorCtr="0"/>
          <a:lstStyle/>
          <a:p>
            <a:pPr algn="r"/>
            <a:fld id="{9A0DB2DC-4C9A-4742-B13C-FB6460FD3503}" type="slidenum">
              <a:rPr lang="en-US" altLang="en-US" sz="1400" dirty="0">
                <a:latin typeface="Times New Roman" panose="02020603050405020304" pitchFamily="18" charset="0"/>
              </a:rPr>
              <a:t>27</a:t>
            </a:fld>
            <a:endParaRPr lang="en-US" altLang="en-US" sz="1400" dirty="0">
              <a:latin typeface="Times New Roman" panose="02020603050405020304" pitchFamily="18" charset="0"/>
            </a:endParaRPr>
          </a:p>
        </p:txBody>
      </p:sp>
      <p:sp>
        <p:nvSpPr>
          <p:cNvPr id="29702" name="Rectangle 4"/>
          <p:cNvSpPr/>
          <p:nvPr/>
        </p:nvSpPr>
        <p:spPr>
          <a:xfrm>
            <a:off x="228600" y="4191000"/>
            <a:ext cx="8686800" cy="2209800"/>
          </a:xfrm>
          <a:prstGeom prst="rect">
            <a:avLst/>
          </a:prstGeom>
          <a:noFill/>
          <a:ln w="9525">
            <a:noFill/>
          </a:ln>
        </p:spPr>
        <p:txBody>
          <a:bodyPr lIns="92075" tIns="46038" rIns="92075" bIns="46038"/>
          <a:lstStyle/>
          <a:p>
            <a:pPr>
              <a:spcBef>
                <a:spcPct val="20000"/>
              </a:spcBef>
              <a:buClr>
                <a:schemeClr val="tx2"/>
              </a:buClr>
              <a:buSzPct val="75000"/>
              <a:buFont typeface="Monotype Sorts" pitchFamily="2" charset="2"/>
            </a:pPr>
            <a:r>
              <a:rPr lang="en-US" altLang="en-US" sz="2800" dirty="0">
                <a:solidFill>
                  <a:schemeClr val="tx2"/>
                </a:solidFill>
                <a:latin typeface="Times New Roman" panose="02020603050405020304" pitchFamily="18" charset="0"/>
              </a:rPr>
              <a:t>BigDecimal a = </a:t>
            </a:r>
            <a:r>
              <a:rPr lang="en-US" altLang="en-US" sz="2800" b="1" dirty="0">
                <a:solidFill>
                  <a:schemeClr val="tx2"/>
                </a:solidFill>
                <a:latin typeface="Times New Roman" panose="02020603050405020304" pitchFamily="18" charset="0"/>
              </a:rPr>
              <a:t>new</a:t>
            </a:r>
            <a:r>
              <a:rPr lang="en-US" altLang="en-US" sz="2800" dirty="0">
                <a:solidFill>
                  <a:schemeClr val="tx2"/>
                </a:solidFill>
                <a:latin typeface="Times New Roman" panose="02020603050405020304" pitchFamily="18" charset="0"/>
              </a:rPr>
              <a:t> BigDecimal(1.0);</a:t>
            </a:r>
          </a:p>
          <a:p>
            <a:pPr>
              <a:spcBef>
                <a:spcPct val="20000"/>
              </a:spcBef>
              <a:buClr>
                <a:schemeClr val="tx2"/>
              </a:buClr>
              <a:buSzPct val="75000"/>
              <a:buFont typeface="Monotype Sorts" pitchFamily="2" charset="2"/>
            </a:pPr>
            <a:r>
              <a:rPr lang="en-US" altLang="en-US" sz="2800" dirty="0">
                <a:solidFill>
                  <a:schemeClr val="tx2"/>
                </a:solidFill>
                <a:latin typeface="Times New Roman" panose="02020603050405020304" pitchFamily="18" charset="0"/>
              </a:rPr>
              <a:t>BigDecimal b = </a:t>
            </a:r>
            <a:r>
              <a:rPr lang="en-US" altLang="en-US" sz="2800" b="1" dirty="0">
                <a:solidFill>
                  <a:schemeClr val="tx2"/>
                </a:solidFill>
                <a:latin typeface="Times New Roman" panose="02020603050405020304" pitchFamily="18" charset="0"/>
              </a:rPr>
              <a:t>new</a:t>
            </a:r>
            <a:r>
              <a:rPr lang="en-US" altLang="en-US" sz="2800" dirty="0">
                <a:solidFill>
                  <a:schemeClr val="tx2"/>
                </a:solidFill>
                <a:latin typeface="Times New Roman" panose="02020603050405020304" pitchFamily="18" charset="0"/>
              </a:rPr>
              <a:t> BigDecimal(3);</a:t>
            </a:r>
          </a:p>
          <a:p>
            <a:pPr>
              <a:spcBef>
                <a:spcPct val="20000"/>
              </a:spcBef>
              <a:buClr>
                <a:schemeClr val="tx2"/>
              </a:buClr>
              <a:buSzPct val="75000"/>
              <a:buFont typeface="Monotype Sorts" pitchFamily="2" charset="2"/>
            </a:pPr>
            <a:r>
              <a:rPr lang="en-US" altLang="en-US" sz="2800" dirty="0">
                <a:solidFill>
                  <a:schemeClr val="tx2"/>
                </a:solidFill>
                <a:latin typeface="Times New Roman" panose="02020603050405020304" pitchFamily="18" charset="0"/>
              </a:rPr>
              <a:t>BigDecimal c = a.divide(b, 20, BigDecimal.ROUND_UP);</a:t>
            </a:r>
          </a:p>
          <a:p>
            <a:pPr>
              <a:spcBef>
                <a:spcPct val="20000"/>
              </a:spcBef>
              <a:buClr>
                <a:schemeClr val="tx2"/>
              </a:buClr>
              <a:buSzPct val="75000"/>
              <a:buFont typeface="Monotype Sorts" pitchFamily="2" charset="2"/>
            </a:pPr>
            <a:r>
              <a:rPr lang="en-US" altLang="en-US" sz="2800" dirty="0">
                <a:solidFill>
                  <a:schemeClr val="tx2"/>
                </a:solidFill>
                <a:latin typeface="Times New Roman" panose="02020603050405020304" pitchFamily="18" charset="0"/>
              </a:rPr>
              <a:t>System.out.println(c);</a:t>
            </a:r>
          </a:p>
        </p:txBody>
      </p:sp>
      <p:sp>
        <p:nvSpPr>
          <p:cNvPr id="428037" name="AutoShape 5">
            <a:hlinkClick r:id="" action="ppaction://noaction" highlightClick="1"/>
          </p:cNvPr>
          <p:cNvSpPr>
            <a:spLocks noChangeArrowheads="1"/>
          </p:cNvSpPr>
          <p:nvPr/>
        </p:nvSpPr>
        <p:spPr bwMode="auto">
          <a:xfrm>
            <a:off x="4267200" y="3429000"/>
            <a:ext cx="2590800" cy="533400"/>
          </a:xfrm>
          <a:prstGeom prst="actionButtonBlank">
            <a:avLst/>
          </a:prstGeom>
          <a:solidFill>
            <a:srgbClr val="00B050"/>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a:ln>
                  <a:noFill/>
                </a:ln>
                <a:solidFill>
                  <a:schemeClr val="accent1"/>
                </a:solidFill>
                <a:effectLst/>
                <a:uLnTx/>
                <a:uFillTx/>
                <a:latin typeface="Book Antiqua" panose="02040602050305030304" pitchFamily="18" charset="0"/>
                <a:ea typeface="宋体" panose="02010600030101010101" pitchFamily="2" charset="-122"/>
                <a:cs typeface="+mn-cs"/>
                <a:hlinkClick r:id="rId3" action="ppaction://program"/>
              </a:rPr>
              <a:t>LargeFactorial</a:t>
            </a:r>
            <a:endParaRPr kumimoji="0" lang="en-US" altLang="zh-CN" sz="2400" b="0" i="0" u="none" strike="noStrike" kern="1200" cap="none" spc="0" normalizeH="0" baseline="0" noProof="0">
              <a:ln>
                <a:noFill/>
              </a:ln>
              <a:solidFill>
                <a:schemeClr val="accent1"/>
              </a:solidFill>
              <a:effectLst/>
              <a:uLnTx/>
              <a:uFillTx/>
              <a:latin typeface="Times New Roman" panose="02020603050405020304" pitchFamily="18" charset="0"/>
              <a:ea typeface="宋体" panose="02010600030101010101" pitchFamily="2" charset="-122"/>
              <a:cs typeface="+mn-cs"/>
            </a:endParaRPr>
          </a:p>
        </p:txBody>
      </p:sp>
      <p:sp>
        <p:nvSpPr>
          <p:cNvPr id="51208" name="AutoShape 6">
            <a:hlinkClick r:id="rId4" action="ppaction://program"/>
          </p:cNvPr>
          <p:cNvSpPr/>
          <p:nvPr/>
        </p:nvSpPr>
        <p:spPr>
          <a:xfrm>
            <a:off x="7162800" y="3352800"/>
            <a:ext cx="1295400" cy="685800"/>
          </a:xfrm>
          <a:prstGeom prst="actionButtonBlank">
            <a:avLst/>
          </a:prstGeom>
          <a:solidFill>
            <a:srgbClr val="38A1BA"/>
          </a:solidFill>
          <a:ln w="19050">
            <a:noFill/>
          </a:ln>
          <a:effectLst>
            <a:prstShdw prst="shdw17" dist="17961" dir="2699999">
              <a:srgbClr val="226170"/>
            </a:prstShdw>
          </a:effectLst>
        </p:spPr>
        <p:txBody>
          <a:bodyPr wrap="none" anchor="ctr" anchorCtr="0"/>
          <a:lstStyle/>
          <a:p>
            <a:pPr algn="ctr"/>
            <a:r>
              <a:rPr lang="en-US" altLang="en-US" dirty="0">
                <a:latin typeface="Book Antiqua" panose="02040602050305030304" pitchFamily="18" charset="0"/>
              </a:rPr>
              <a:t>Run</a:t>
            </a:r>
            <a:endParaRPr lang="en-US" altLang="en-US" dirty="0">
              <a:latin typeface="Times New Roman" panose="02020603050405020304" pitchFamily="18" charset="0"/>
            </a:endParaRPr>
          </a:p>
        </p:txBody>
      </p:sp>
      <p:sp>
        <p:nvSpPr>
          <p:cNvPr id="51209" name="AutoShape 8">
            <a:hlinkClick r:id="rId5"/>
          </p:cNvPr>
          <p:cNvSpPr/>
          <p:nvPr/>
        </p:nvSpPr>
        <p:spPr>
          <a:xfrm>
            <a:off x="3649663" y="3390900"/>
            <a:ext cx="468312" cy="576263"/>
          </a:xfrm>
          <a:prstGeom prst="actionButtonDocument">
            <a:avLst/>
          </a:prstGeom>
          <a:solidFill>
            <a:srgbClr val="92D050"/>
          </a:solidFill>
          <a:ln w="9525">
            <a:noFill/>
          </a:ln>
        </p:spPr>
        <p:txBody>
          <a:bodyPr wrap="none" anchor="ctr" anchorCtr="0"/>
          <a:lstStyle/>
          <a:p>
            <a:endParaRPr lang="en-US" altLang="en-US" dirty="0">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9701">
                                            <p:txEl>
                                              <p:pRg st="0" end="0"/>
                                            </p:txEl>
                                          </p:spTgt>
                                        </p:tgtEl>
                                        <p:attrNameLst>
                                          <p:attrName>style.visibility</p:attrName>
                                        </p:attrNameLst>
                                      </p:cBhvr>
                                      <p:to>
                                        <p:strVal val="visible"/>
                                      </p:to>
                                    </p:set>
                                    <p:animEffect transition="in" filter="blinds(horizontal)">
                                      <p:cBhvr>
                                        <p:cTn id="7" dur="500"/>
                                        <p:tgtEl>
                                          <p:spTgt spid="2970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9701">
                                            <p:txEl>
                                              <p:pRg st="1" end="1"/>
                                            </p:txEl>
                                          </p:spTgt>
                                        </p:tgtEl>
                                        <p:attrNameLst>
                                          <p:attrName>style.visibility</p:attrName>
                                        </p:attrNameLst>
                                      </p:cBhvr>
                                      <p:to>
                                        <p:strVal val="visible"/>
                                      </p:to>
                                    </p:set>
                                    <p:animEffect transition="in" filter="blinds(horizontal)">
                                      <p:cBhvr>
                                        <p:cTn id="12" dur="500"/>
                                        <p:tgtEl>
                                          <p:spTgt spid="2970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9701">
                                            <p:txEl>
                                              <p:pRg st="2" end="2"/>
                                            </p:txEl>
                                          </p:spTgt>
                                        </p:tgtEl>
                                        <p:attrNameLst>
                                          <p:attrName>style.visibility</p:attrName>
                                        </p:attrNameLst>
                                      </p:cBhvr>
                                      <p:to>
                                        <p:strVal val="visible"/>
                                      </p:to>
                                    </p:set>
                                    <p:animEffect transition="in" filter="blinds(horizontal)">
                                      <p:cBhvr>
                                        <p:cTn id="17" dur="500"/>
                                        <p:tgtEl>
                                          <p:spTgt spid="2970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9701">
                                            <p:txEl>
                                              <p:pRg st="3" end="3"/>
                                            </p:txEl>
                                          </p:spTgt>
                                        </p:tgtEl>
                                        <p:attrNameLst>
                                          <p:attrName>style.visibility</p:attrName>
                                        </p:attrNameLst>
                                      </p:cBhvr>
                                      <p:to>
                                        <p:strVal val="visible"/>
                                      </p:to>
                                    </p:set>
                                    <p:animEffect transition="in" filter="blinds(horizontal)">
                                      <p:cBhvr>
                                        <p:cTn id="22" dur="500"/>
                                        <p:tgtEl>
                                          <p:spTgt spid="2970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9702"/>
                                        </p:tgtEl>
                                        <p:attrNameLst>
                                          <p:attrName>style.visibility</p:attrName>
                                        </p:attrNameLst>
                                      </p:cBhvr>
                                      <p:to>
                                        <p:strVal val="visible"/>
                                      </p:to>
                                    </p:set>
                                    <p:animEffect transition="in" filter="blinds(horizontal)">
                                      <p:cBhvr>
                                        <p:cTn id="27" dur="500"/>
                                        <p:tgtEl>
                                          <p:spTgt spid="297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1" grpId="0" build="p"/>
      <p:bldP spid="2970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p:cNvSpPr>
          <p:nvPr>
            <p:ph type="title"/>
          </p:nvPr>
        </p:nvSpPr>
        <p:spPr/>
        <p:txBody>
          <a:bodyPr vert="horz" wrap="square" lIns="92075" tIns="46038" rIns="92075" bIns="46038" anchor="ctr" anchorCtr="0"/>
          <a:lstStyle/>
          <a:p>
            <a:pPr eaLnBrk="1" hangingPunct="1">
              <a:buNone/>
            </a:pPr>
            <a:r>
              <a:rPr lang="en-US" altLang="en-US" sz="4200" kern="1200" dirty="0">
                <a:latin typeface="Courier New" panose="02070309020205020404" pitchFamily="49" charset="0"/>
                <a:ea typeface="+mj-ea"/>
                <a:cs typeface="Courier New" panose="02070309020205020404" pitchFamily="49" charset="0"/>
              </a:rPr>
              <a:t>String</a:t>
            </a:r>
            <a:r>
              <a:rPr lang="en-US" altLang="zh-CN" kern="1200" dirty="0">
                <a:latin typeface="Courier New" panose="02070309020205020404" pitchFamily="49" charset="0"/>
                <a:ea typeface="宋体" panose="02010600030101010101" pitchFamily="2" charset="-122"/>
                <a:cs typeface="+mj-cs"/>
              </a:rPr>
              <a:t>类</a:t>
            </a:r>
            <a:endParaRPr lang="en-US" altLang="en-US" kern="1200" dirty="0">
              <a:latin typeface="Courier New" panose="02070309020205020404" pitchFamily="49" charset="0"/>
              <a:ea typeface="Courier New" panose="02070309020205020404" pitchFamily="49" charset="0"/>
              <a:cs typeface="+mj-cs"/>
            </a:endParaRPr>
          </a:p>
        </p:txBody>
      </p:sp>
      <p:sp>
        <p:nvSpPr>
          <p:cNvPr id="52227" name="Rectangle 3"/>
          <p:cNvSpPr>
            <a:spLocks noGrp="1"/>
          </p:cNvSpPr>
          <p:nvPr>
            <p:ph idx="1"/>
          </p:nvPr>
        </p:nvSpPr>
        <p:spPr>
          <a:xfrm>
            <a:off x="685800" y="1143000"/>
            <a:ext cx="8191500" cy="5219700"/>
          </a:xfrm>
        </p:spPr>
        <p:txBody>
          <a:bodyPr vert="horz" wrap="square" lIns="92075" tIns="46038" rIns="92075" bIns="46038" anchor="t" anchorCtr="0"/>
          <a:lstStyle/>
          <a:p>
            <a:pPr eaLnBrk="1" hangingPunct="1">
              <a:lnSpc>
                <a:spcPct val="90000"/>
              </a:lnSpc>
              <a:buSzPct val="75000"/>
              <a:buFont typeface="Wingdings" panose="05000000000000000000" pitchFamily="2" charset="2"/>
              <a:buChar char="Ø"/>
            </a:pPr>
            <a:r>
              <a:rPr lang="zh-CN" altLang="en-US" sz="2400" kern="1200" dirty="0">
                <a:latin typeface="+mn-lt"/>
                <a:ea typeface="宋体" panose="02010600030101010101" pitchFamily="2" charset="-122"/>
                <a:cs typeface="+mn-cs"/>
              </a:rPr>
              <a:t>构造一个字符串</a:t>
            </a:r>
            <a:endParaRPr lang="en-US" altLang="en-US" sz="2400" kern="1200" dirty="0">
              <a:latin typeface="+mn-lt"/>
              <a:ea typeface="+mn-ea"/>
              <a:cs typeface="+mn-cs"/>
            </a:endParaRPr>
          </a:p>
          <a:p>
            <a:pPr eaLnBrk="1" hangingPunct="1">
              <a:lnSpc>
                <a:spcPct val="90000"/>
              </a:lnSpc>
              <a:buSzPct val="75000"/>
              <a:buFont typeface="Wingdings" panose="05000000000000000000" pitchFamily="2" charset="2"/>
              <a:buChar char="Ø"/>
            </a:pPr>
            <a:r>
              <a:rPr lang="en-US" altLang="zh-CN" sz="2400" kern="1200" dirty="0">
                <a:latin typeface="+mn-lt"/>
                <a:ea typeface="宋体" panose="02010600030101010101" pitchFamily="2" charset="-122"/>
                <a:cs typeface="+mn-cs"/>
              </a:rPr>
              <a:t>获得</a:t>
            </a:r>
            <a:r>
              <a:rPr lang="zh-CN" altLang="en-US" sz="2400" kern="1200" dirty="0">
                <a:latin typeface="+mn-lt"/>
                <a:ea typeface="宋体" panose="02010600030101010101" pitchFamily="2" charset="-122"/>
                <a:cs typeface="+mn-cs"/>
              </a:rPr>
              <a:t>字符串长度及从字符串中获取字符</a:t>
            </a:r>
            <a:endParaRPr lang="en-US" altLang="en-US" sz="2400" kern="1200" dirty="0">
              <a:latin typeface="+mn-lt"/>
              <a:ea typeface="+mn-ea"/>
              <a:cs typeface="+mn-cs"/>
            </a:endParaRPr>
          </a:p>
          <a:p>
            <a:pPr eaLnBrk="1" hangingPunct="1">
              <a:lnSpc>
                <a:spcPct val="90000"/>
              </a:lnSpc>
              <a:buSzPct val="75000"/>
              <a:buFont typeface="Wingdings" panose="05000000000000000000" pitchFamily="2" charset="2"/>
              <a:buChar char="Ø"/>
            </a:pPr>
            <a:r>
              <a:rPr lang="en-US" altLang="zh-CN" sz="2400" kern="1200" dirty="0">
                <a:latin typeface="+mn-lt"/>
                <a:ea typeface="宋体" panose="02010600030101010101" pitchFamily="2" charset="-122"/>
                <a:cs typeface="+mn-cs"/>
              </a:rPr>
              <a:t>字符串</a:t>
            </a:r>
            <a:r>
              <a:rPr lang="zh-CN" altLang="en-US" sz="2400" kern="1200" dirty="0">
                <a:latin typeface="+mn-lt"/>
                <a:ea typeface="宋体" panose="02010600030101010101" pitchFamily="2" charset="-122"/>
                <a:cs typeface="+mn-cs"/>
              </a:rPr>
              <a:t>连接</a:t>
            </a:r>
            <a:r>
              <a:rPr lang="en-US" altLang="en-US" sz="2400" kern="1200" dirty="0">
                <a:latin typeface="+mn-lt"/>
                <a:ea typeface="+mn-ea"/>
                <a:cs typeface="+mn-cs"/>
              </a:rPr>
              <a:t>(</a:t>
            </a:r>
            <a:r>
              <a:rPr lang="en-US" altLang="en-US" sz="2400" b="1" kern="1200" dirty="0">
                <a:latin typeface="Courier New" panose="02070309020205020404" pitchFamily="49" charset="0"/>
                <a:ea typeface="+mn-ea"/>
                <a:cs typeface="Courier New" panose="02070309020205020404" pitchFamily="49" charset="0"/>
              </a:rPr>
              <a:t>concat</a:t>
            </a:r>
            <a:r>
              <a:rPr lang="en-US" altLang="en-US" sz="2400" kern="1200" dirty="0">
                <a:latin typeface="+mn-lt"/>
                <a:ea typeface="+mn-ea"/>
                <a:cs typeface="+mn-cs"/>
              </a:rPr>
              <a:t>)</a:t>
            </a:r>
          </a:p>
          <a:p>
            <a:pPr eaLnBrk="1" hangingPunct="1">
              <a:lnSpc>
                <a:spcPct val="90000"/>
              </a:lnSpc>
              <a:buSzPct val="75000"/>
              <a:buFont typeface="Wingdings" panose="05000000000000000000" pitchFamily="2" charset="2"/>
              <a:buChar char="Ø"/>
            </a:pPr>
            <a:r>
              <a:rPr lang="zh-CN" altLang="en-US" sz="2400" kern="1200" dirty="0">
                <a:latin typeface="+mn-lt"/>
                <a:ea typeface="宋体" panose="02010600030101010101" pitchFamily="2" charset="-122"/>
                <a:cs typeface="+mn-cs"/>
              </a:rPr>
              <a:t>获取子字符串</a:t>
            </a:r>
            <a:r>
              <a:rPr lang="en-US" altLang="en-US" sz="2400" kern="1200" dirty="0">
                <a:latin typeface="+mn-lt"/>
                <a:ea typeface="+mn-ea"/>
                <a:cs typeface="+mn-cs"/>
              </a:rPr>
              <a:t> </a:t>
            </a:r>
          </a:p>
          <a:p>
            <a:pPr eaLnBrk="1" hangingPunct="1">
              <a:lnSpc>
                <a:spcPct val="90000"/>
              </a:lnSpc>
              <a:buSzPct val="75000"/>
              <a:buFont typeface="Monotype Sorts" pitchFamily="2" charset="2"/>
              <a:buNone/>
            </a:pPr>
            <a:r>
              <a:rPr lang="en-US" altLang="en-US" sz="2400" kern="1200" dirty="0">
                <a:latin typeface="+mn-lt"/>
                <a:ea typeface="+mn-ea"/>
                <a:cs typeface="+mn-cs"/>
              </a:rPr>
              <a:t>	(</a:t>
            </a:r>
            <a:r>
              <a:rPr lang="en-US" altLang="en-US" sz="2400" b="1" kern="1200" dirty="0">
                <a:latin typeface="Courier New" panose="02070309020205020404" pitchFamily="49" charset="0"/>
                <a:ea typeface="+mn-ea"/>
                <a:cs typeface="Courier New" panose="02070309020205020404" pitchFamily="49" charset="0"/>
              </a:rPr>
              <a:t>substring(index)</a:t>
            </a:r>
            <a:r>
              <a:rPr lang="en-US" altLang="en-US" sz="2400" kern="1200" dirty="0">
                <a:latin typeface="Courier New" panose="02070309020205020404" pitchFamily="49" charset="0"/>
                <a:ea typeface="+mn-ea"/>
                <a:cs typeface="Courier New" panose="02070309020205020404" pitchFamily="49" charset="0"/>
              </a:rPr>
              <a:t>, </a:t>
            </a:r>
            <a:r>
              <a:rPr lang="en-US" altLang="en-US" sz="2400" b="1" kern="1200" dirty="0">
                <a:latin typeface="Courier New" panose="02070309020205020404" pitchFamily="49" charset="0"/>
                <a:ea typeface="+mn-ea"/>
                <a:cs typeface="Courier New" panose="02070309020205020404" pitchFamily="49" charset="0"/>
              </a:rPr>
              <a:t>substring(start</a:t>
            </a:r>
            <a:r>
              <a:rPr lang="en-US" altLang="en-US" sz="2400" kern="1200" dirty="0">
                <a:latin typeface="Courier New" panose="02070309020205020404" pitchFamily="49" charset="0"/>
                <a:ea typeface="+mn-ea"/>
                <a:cs typeface="Courier New" panose="02070309020205020404" pitchFamily="49" charset="0"/>
              </a:rPr>
              <a:t>, </a:t>
            </a:r>
            <a:r>
              <a:rPr lang="en-US" altLang="en-US" sz="2400" b="1" kern="1200" dirty="0">
                <a:latin typeface="Courier New" panose="02070309020205020404" pitchFamily="49" charset="0"/>
                <a:ea typeface="+mn-ea"/>
                <a:cs typeface="Courier New" panose="02070309020205020404" pitchFamily="49" charset="0"/>
              </a:rPr>
              <a:t>end)</a:t>
            </a:r>
            <a:r>
              <a:rPr lang="en-US" altLang="en-US" sz="2400" kern="1200" dirty="0">
                <a:latin typeface="+mn-lt"/>
                <a:ea typeface="+mn-ea"/>
                <a:cs typeface="+mn-cs"/>
              </a:rPr>
              <a:t>)</a:t>
            </a:r>
          </a:p>
          <a:p>
            <a:pPr eaLnBrk="1" hangingPunct="1">
              <a:lnSpc>
                <a:spcPct val="90000"/>
              </a:lnSpc>
              <a:buSzPct val="75000"/>
              <a:buFont typeface="Wingdings" panose="05000000000000000000" pitchFamily="2" charset="2"/>
              <a:buChar char="Ø"/>
            </a:pPr>
            <a:r>
              <a:rPr lang="zh-CN" altLang="en-US" sz="2400" kern="1200" dirty="0">
                <a:latin typeface="+mn-lt"/>
                <a:ea typeface="宋体" panose="02010600030101010101" pitchFamily="2" charset="-122"/>
                <a:cs typeface="+mn-cs"/>
              </a:rPr>
              <a:t>字符串比较</a:t>
            </a:r>
            <a:r>
              <a:rPr lang="en-US" altLang="en-US" sz="2400" kern="1200" dirty="0">
                <a:latin typeface="+mn-lt"/>
                <a:ea typeface="+mn-ea"/>
                <a:cs typeface="+mn-cs"/>
              </a:rPr>
              <a:t> (</a:t>
            </a:r>
            <a:r>
              <a:rPr lang="en-US" altLang="en-US" sz="2400" b="1" kern="1200" dirty="0">
                <a:latin typeface="Courier New" panose="02070309020205020404" pitchFamily="49" charset="0"/>
                <a:ea typeface="+mn-ea"/>
                <a:cs typeface="Courier New" panose="02070309020205020404" pitchFamily="49" charset="0"/>
              </a:rPr>
              <a:t>equals</a:t>
            </a:r>
            <a:r>
              <a:rPr lang="en-US" altLang="en-US" sz="2400" kern="1200" dirty="0">
                <a:latin typeface="Courier New" panose="02070309020205020404" pitchFamily="49" charset="0"/>
                <a:ea typeface="+mn-ea"/>
                <a:cs typeface="Courier New" panose="02070309020205020404" pitchFamily="49" charset="0"/>
              </a:rPr>
              <a:t>, </a:t>
            </a:r>
            <a:r>
              <a:rPr lang="en-US" altLang="en-US" sz="2400" b="1" kern="1200" dirty="0">
                <a:latin typeface="Courier New" panose="02070309020205020404" pitchFamily="49" charset="0"/>
                <a:ea typeface="+mn-ea"/>
                <a:cs typeface="Courier New" panose="02070309020205020404" pitchFamily="49" charset="0"/>
              </a:rPr>
              <a:t>compareTo</a:t>
            </a:r>
            <a:r>
              <a:rPr lang="en-US" altLang="en-US" sz="2400" kern="1200" dirty="0">
                <a:latin typeface="+mn-lt"/>
                <a:ea typeface="+mn-ea"/>
                <a:cs typeface="+mn-cs"/>
              </a:rPr>
              <a:t>)</a:t>
            </a:r>
          </a:p>
          <a:p>
            <a:pPr eaLnBrk="1" hangingPunct="1">
              <a:lnSpc>
                <a:spcPct val="90000"/>
              </a:lnSpc>
              <a:buSzPct val="75000"/>
              <a:buFont typeface="Wingdings" panose="05000000000000000000" pitchFamily="2" charset="2"/>
              <a:buChar char="Ø"/>
            </a:pPr>
            <a:r>
              <a:rPr lang="en-US" altLang="zh-CN" sz="2400" kern="1200" dirty="0">
                <a:latin typeface="+mn-lt"/>
                <a:ea typeface="宋体" panose="02010600030101010101" pitchFamily="2" charset="-122"/>
                <a:cs typeface="+mn-cs"/>
              </a:rPr>
              <a:t>获取</a:t>
            </a:r>
            <a:r>
              <a:rPr lang="zh-CN" altLang="en-US" sz="2400" kern="1200" dirty="0">
                <a:latin typeface="+mn-lt"/>
                <a:ea typeface="宋体" panose="02010600030101010101" pitchFamily="2" charset="-122"/>
                <a:cs typeface="+mn-cs"/>
              </a:rPr>
              <a:t>字符串中指定字符或子字符串</a:t>
            </a:r>
            <a:endParaRPr lang="en-US" altLang="en-US" sz="2400" kern="1200" dirty="0">
              <a:latin typeface="+mn-lt"/>
              <a:ea typeface="+mn-ea"/>
              <a:cs typeface="+mn-cs"/>
            </a:endParaRPr>
          </a:p>
          <a:p>
            <a:pPr eaLnBrk="1" hangingPunct="1">
              <a:lnSpc>
                <a:spcPct val="90000"/>
              </a:lnSpc>
              <a:buSzPct val="75000"/>
              <a:buFont typeface="Wingdings" panose="05000000000000000000" pitchFamily="2" charset="2"/>
              <a:buChar char="Ø"/>
            </a:pPr>
            <a:r>
              <a:rPr lang="en-US" altLang="zh-CN" sz="2400" kern="1200" dirty="0">
                <a:latin typeface="+mn-lt"/>
                <a:ea typeface="宋体" panose="02010600030101010101" pitchFamily="2" charset="-122"/>
                <a:cs typeface="+mn-cs"/>
              </a:rPr>
              <a:t>在</a:t>
            </a:r>
            <a:r>
              <a:rPr lang="zh-CN" altLang="en-US" sz="2400" kern="1200" dirty="0">
                <a:latin typeface="+mn-lt"/>
                <a:ea typeface="宋体" panose="02010600030101010101" pitchFamily="2" charset="-122"/>
                <a:cs typeface="+mn-cs"/>
              </a:rPr>
              <a:t>字符串和字符数组间转换</a:t>
            </a:r>
            <a:endParaRPr lang="en-US" altLang="en-US" sz="2400" kern="1200" dirty="0">
              <a:latin typeface="+mn-lt"/>
              <a:ea typeface="+mn-ea"/>
              <a:cs typeface="+mn-cs"/>
            </a:endParaRPr>
          </a:p>
          <a:p>
            <a:pPr eaLnBrk="1" hangingPunct="1">
              <a:lnSpc>
                <a:spcPct val="90000"/>
              </a:lnSpc>
              <a:buSzPct val="75000"/>
              <a:buFont typeface="Wingdings" panose="05000000000000000000" pitchFamily="2" charset="2"/>
              <a:buChar char="Ø"/>
            </a:pPr>
            <a:r>
              <a:rPr lang="en-US" altLang="zh-CN" sz="2400" kern="1200" dirty="0">
                <a:latin typeface="+mn-lt"/>
                <a:ea typeface="宋体" panose="02010600030101010101" pitchFamily="2" charset="-122"/>
                <a:cs typeface="+mn-cs"/>
              </a:rPr>
              <a:t>字符串</a:t>
            </a:r>
            <a:r>
              <a:rPr lang="zh-CN" altLang="en-US" sz="2400" kern="1200" dirty="0">
                <a:latin typeface="+mn-lt"/>
                <a:ea typeface="宋体" panose="02010600030101010101" pitchFamily="2" charset="-122"/>
                <a:cs typeface="+mn-cs"/>
              </a:rPr>
              <a:t>和数字间的转换</a:t>
            </a:r>
            <a:endParaRPr lang="en-US" altLang="zh-CN" sz="2400" kern="1200" dirty="0">
              <a:latin typeface="+mn-lt"/>
              <a:ea typeface="宋体" panose="02010600030101010101" pitchFamily="2" charset="-122"/>
              <a:cs typeface="+mn-cs"/>
            </a:endParaRPr>
          </a:p>
          <a:p>
            <a:pPr eaLnBrk="1" hangingPunct="1">
              <a:lnSpc>
                <a:spcPct val="90000"/>
              </a:lnSpc>
              <a:buSzPct val="75000"/>
            </a:pPr>
            <a:endParaRPr lang="en-US" altLang="en-US" sz="2400" kern="1200" dirty="0">
              <a:latin typeface="+mn-lt"/>
              <a:ea typeface="宋体" panose="02010600030101010101" pitchFamily="2" charset="-122"/>
              <a:cs typeface="+mn-cs"/>
            </a:endParaRPr>
          </a:p>
          <a:p>
            <a:pPr eaLnBrk="1" hangingPunct="1">
              <a:lnSpc>
                <a:spcPct val="90000"/>
              </a:lnSpc>
              <a:buSzPct val="75000"/>
              <a:buFont typeface="Wingdings 2" panose="05020102010507070707" pitchFamily="18" charset="2"/>
              <a:buChar char="ó"/>
            </a:pPr>
            <a:r>
              <a:rPr lang="zh-CN" altLang="en-US" sz="2400" kern="1200" dirty="0">
                <a:latin typeface="+mn-lt"/>
                <a:ea typeface="宋体" panose="02010600030101010101" pitchFamily="2" charset="-122"/>
                <a:cs typeface="+mn-cs"/>
              </a:rPr>
              <a:t>实际上，</a:t>
            </a:r>
            <a:r>
              <a:rPr lang="en-US" altLang="zh-CN" sz="2400" b="1" kern="1200" dirty="0">
                <a:latin typeface="Courier New" panose="02070309020205020404" pitchFamily="49" charset="0"/>
                <a:ea typeface="宋体" panose="02010600030101010101" pitchFamily="2" charset="-122"/>
                <a:cs typeface="+mn-cs"/>
              </a:rPr>
              <a:t>String</a:t>
            </a:r>
            <a:r>
              <a:rPr lang="zh-CN" altLang="en-US" sz="2400" kern="1200" dirty="0">
                <a:latin typeface="+mn-lt"/>
                <a:ea typeface="宋体" panose="02010600030101010101" pitchFamily="2" charset="-122"/>
                <a:cs typeface="+mn-cs"/>
              </a:rPr>
              <a:t>类提供了</a:t>
            </a:r>
            <a:r>
              <a:rPr lang="en-US" altLang="zh-CN" sz="2400" kern="1200" dirty="0">
                <a:latin typeface="+mn-lt"/>
                <a:ea typeface="宋体" panose="02010600030101010101" pitchFamily="2" charset="-122"/>
                <a:cs typeface="+mn-cs"/>
              </a:rPr>
              <a:t>13</a:t>
            </a:r>
            <a:r>
              <a:rPr lang="zh-CN" altLang="en-US" sz="2400" kern="1200" dirty="0">
                <a:latin typeface="+mn-lt"/>
                <a:ea typeface="宋体" panose="02010600030101010101" pitchFamily="2" charset="-122"/>
                <a:cs typeface="+mn-cs"/>
              </a:rPr>
              <a:t>个构造方法以及</a:t>
            </a:r>
            <a:r>
              <a:rPr lang="en-US" altLang="zh-CN" sz="2400" kern="1200" dirty="0">
                <a:latin typeface="+mn-lt"/>
                <a:ea typeface="宋体" panose="02010600030101010101" pitchFamily="2" charset="-122"/>
                <a:cs typeface="+mn-cs"/>
              </a:rPr>
              <a:t>40</a:t>
            </a:r>
            <a:r>
              <a:rPr lang="zh-CN" altLang="en-US" sz="2400" kern="1200" dirty="0">
                <a:latin typeface="+mn-lt"/>
                <a:ea typeface="宋体" panose="02010600030101010101" pitchFamily="2" charset="-122"/>
                <a:cs typeface="+mn-cs"/>
              </a:rPr>
              <a:t>多个处理字符串的方法！</a:t>
            </a:r>
            <a:endParaRPr lang="en-US" altLang="en-US" sz="2400" kern="1200" dirty="0">
              <a:latin typeface="+mn-lt"/>
              <a:ea typeface="+mn-ea"/>
              <a:cs typeface="+mn-cs"/>
            </a:endParaRPr>
          </a:p>
        </p:txBody>
      </p:sp>
      <p:sp>
        <p:nvSpPr>
          <p:cNvPr id="52228" name="Slide Number Placeholder 4"/>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28</a:t>
            </a:fld>
            <a:endParaRPr lang="en-US" altLang="en-US" sz="1400" dirty="0">
              <a:ea typeface="宋体" panose="02010600030101010101" pitchFamily="2"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p:cNvSpPr>
          <p:nvPr>
            <p:ph type="title"/>
          </p:nvPr>
        </p:nvSpPr>
        <p:spPr/>
        <p:txBody>
          <a:bodyPr vert="horz" wrap="square" lIns="92075" tIns="46038" rIns="92075" bIns="46038" anchor="ctr" anchorCtr="0"/>
          <a:lstStyle/>
          <a:p>
            <a:pPr eaLnBrk="1" hangingPunct="1">
              <a:buNone/>
            </a:pPr>
            <a:r>
              <a:rPr lang="zh-CN" altLang="en-US" kern="1200" dirty="0">
                <a:latin typeface="Courier New" panose="02070309020205020404" pitchFamily="49" charset="0"/>
                <a:ea typeface="宋体" panose="02010600030101010101" pitchFamily="2" charset="-122"/>
                <a:cs typeface="+mj-cs"/>
              </a:rPr>
              <a:t>构造字符串</a:t>
            </a:r>
          </a:p>
        </p:txBody>
      </p:sp>
      <p:sp>
        <p:nvSpPr>
          <p:cNvPr id="53251" name="Rectangle 3"/>
          <p:cNvSpPr>
            <a:spLocks noGrp="1"/>
          </p:cNvSpPr>
          <p:nvPr>
            <p:ph idx="1"/>
          </p:nvPr>
        </p:nvSpPr>
        <p:spPr/>
        <p:txBody>
          <a:bodyPr vert="horz" wrap="square" lIns="92075" tIns="46038" rIns="92075" bIns="46038" anchor="t" anchorCtr="0"/>
          <a:lstStyle/>
          <a:p>
            <a:pPr marL="0" indent="0" eaLnBrk="1" hangingPunct="1">
              <a:buSzPct val="75000"/>
            </a:pPr>
            <a:r>
              <a:rPr lang="zh-CN" altLang="en-US" kern="1200" dirty="0">
                <a:latin typeface="+mn-lt"/>
                <a:ea typeface="宋体" panose="02010600030101010101" pitchFamily="2" charset="-122"/>
                <a:cs typeface="+mn-cs"/>
              </a:rPr>
              <a:t> </a:t>
            </a:r>
            <a:r>
              <a:rPr lang="zh-CN" altLang="en-US" sz="2800" kern="1200" dirty="0">
                <a:latin typeface="+mn-lt"/>
                <a:ea typeface="宋体" panose="02010600030101010101" pitchFamily="2" charset="-122"/>
                <a:cs typeface="+mn-cs"/>
              </a:rPr>
              <a:t>语法：</a:t>
            </a:r>
            <a:endParaRPr lang="en-US" altLang="zh-CN" sz="2800" kern="1200" dirty="0">
              <a:latin typeface="+mn-lt"/>
              <a:ea typeface="宋体" panose="02010600030101010101" pitchFamily="2" charset="-122"/>
              <a:cs typeface="+mn-cs"/>
            </a:endParaRPr>
          </a:p>
          <a:p>
            <a:pPr marL="0" indent="0" algn="ctr" eaLnBrk="1" hangingPunct="1">
              <a:buSzPct val="75000"/>
              <a:buFont typeface="Monotype Sorts" pitchFamily="2" charset="2"/>
              <a:buNone/>
            </a:pPr>
            <a:r>
              <a:rPr lang="en-US" altLang="en-US" sz="2200" b="1" kern="1200" dirty="0">
                <a:solidFill>
                  <a:srgbClr val="FF0000"/>
                </a:solidFill>
                <a:latin typeface="Courier New" panose="02070309020205020404" pitchFamily="49" charset="0"/>
                <a:ea typeface="宋体" panose="02010600030101010101" pitchFamily="2" charset="-122"/>
                <a:cs typeface="+mn-cs"/>
              </a:rPr>
              <a:t>String newString = </a:t>
            </a:r>
            <a:r>
              <a:rPr lang="en-US" altLang="en-US" sz="2200" b="1" kern="1200" dirty="0">
                <a:solidFill>
                  <a:srgbClr val="C00000"/>
                </a:solidFill>
                <a:latin typeface="Courier New" panose="02070309020205020404" pitchFamily="49" charset="0"/>
                <a:ea typeface="宋体" panose="02010600030101010101" pitchFamily="2" charset="-122"/>
                <a:cs typeface="+mn-cs"/>
              </a:rPr>
              <a:t>new</a:t>
            </a:r>
            <a:r>
              <a:rPr lang="en-US" altLang="en-US" sz="2200" b="1" kern="1200" dirty="0">
                <a:solidFill>
                  <a:srgbClr val="FF0000"/>
                </a:solidFill>
                <a:latin typeface="Courier New" panose="02070309020205020404" pitchFamily="49" charset="0"/>
                <a:ea typeface="宋体" panose="02010600030101010101" pitchFamily="2" charset="-122"/>
                <a:cs typeface="+mn-cs"/>
              </a:rPr>
              <a:t> String(stringLiteral);</a:t>
            </a:r>
          </a:p>
          <a:p>
            <a:pPr marL="0" indent="0" algn="l" eaLnBrk="1" hangingPunct="1">
              <a:buSzPct val="75000"/>
              <a:buFont typeface="Monotype Sorts" pitchFamily="2" charset="2"/>
              <a:buNone/>
            </a:pPr>
            <a:r>
              <a:rPr lang="en-US" altLang="zh-CN" sz="2000" kern="1200" dirty="0">
                <a:latin typeface="Consolas" panose="020B0609020204030204" pitchFamily="49" charset="0"/>
                <a:ea typeface="宋体" panose="02010600030101010101" pitchFamily="2" charset="-122"/>
                <a:cs typeface="+mn-cs"/>
              </a:rPr>
              <a:t>  </a:t>
            </a:r>
            <a:r>
              <a:rPr lang="zh-CN" altLang="en-US" sz="2000" kern="1200" dirty="0">
                <a:latin typeface="Consolas" panose="020B0609020204030204" pitchFamily="49" charset="0"/>
                <a:ea typeface="宋体" panose="02010600030101010101" pitchFamily="2" charset="-122"/>
                <a:cs typeface="+mn-cs"/>
              </a:rPr>
              <a:t>例如</a:t>
            </a:r>
            <a:r>
              <a:rPr lang="en-US" altLang="zh-CN" sz="2000" kern="1200" dirty="0">
                <a:latin typeface="Consolas" panose="020B0609020204030204" pitchFamily="49" charset="0"/>
                <a:ea typeface="宋体" panose="02010600030101010101" pitchFamily="2" charset="-122"/>
                <a:cs typeface="+mn-cs"/>
              </a:rPr>
              <a:t>:</a:t>
            </a:r>
          </a:p>
          <a:p>
            <a:pPr marL="0" indent="0" algn="l" eaLnBrk="1" hangingPunct="1">
              <a:buSzPct val="75000"/>
              <a:buFont typeface="Monotype Sorts" pitchFamily="2" charset="2"/>
              <a:buNone/>
            </a:pPr>
            <a:r>
              <a:rPr lang="en-US" altLang="en-US" sz="2000" kern="1200" dirty="0">
                <a:latin typeface="Courier New" panose="02070309020205020404" pitchFamily="49" charset="0"/>
                <a:ea typeface="宋体" panose="02010600030101010101" pitchFamily="2" charset="-122"/>
                <a:cs typeface="+mn-cs"/>
              </a:rPr>
              <a:t>  </a:t>
            </a:r>
            <a:r>
              <a:rPr lang="en-US" altLang="en-US" sz="2000" b="1" kern="1200" dirty="0">
                <a:latin typeface="Courier New" panose="02070309020205020404" pitchFamily="49" charset="0"/>
                <a:ea typeface="宋体" panose="02010600030101010101" pitchFamily="2" charset="-122"/>
                <a:cs typeface="+mn-cs"/>
              </a:rPr>
              <a:t>String message = new String("Welcome to Java");</a:t>
            </a:r>
          </a:p>
          <a:p>
            <a:pPr marL="400050" lvl="1" indent="0" eaLnBrk="1" hangingPunct="1">
              <a:buFont typeface="Monotype Sorts" pitchFamily="2" charset="2"/>
              <a:buNone/>
            </a:pPr>
            <a:endParaRPr lang="en-US" altLang="en-US" kern="1200" dirty="0">
              <a:latin typeface="+mn-lt"/>
              <a:ea typeface="+mn-ea"/>
              <a:cs typeface="Courier New" panose="02070309020205020404" pitchFamily="49" charset="0"/>
            </a:endParaRPr>
          </a:p>
          <a:p>
            <a:pPr marL="0" indent="0" eaLnBrk="1" hangingPunct="1">
              <a:buSzPct val="75000"/>
            </a:pPr>
            <a:r>
              <a:rPr lang="en-US" altLang="zh-CN" sz="2400" kern="1200" dirty="0">
                <a:latin typeface="+mn-lt"/>
                <a:ea typeface="宋体" panose="02010600030101010101" pitchFamily="2" charset="-122"/>
                <a:cs typeface="+mn-cs"/>
              </a:rPr>
              <a:t> 既然</a:t>
            </a:r>
            <a:r>
              <a:rPr lang="zh-CN" altLang="en-US" sz="2400" kern="1200" dirty="0">
                <a:latin typeface="+mn-lt"/>
                <a:ea typeface="宋体" panose="02010600030101010101" pitchFamily="2" charset="-122"/>
                <a:cs typeface="+mn-cs"/>
              </a:rPr>
              <a:t>字符串使用频繁，</a:t>
            </a:r>
            <a:r>
              <a:rPr lang="en-US" altLang="zh-CN" sz="2400" kern="1200" dirty="0">
                <a:latin typeface="+mn-lt"/>
                <a:ea typeface="宋体" panose="02010600030101010101" pitchFamily="2" charset="-122"/>
                <a:cs typeface="+mn-cs"/>
              </a:rPr>
              <a:t>Java</a:t>
            </a:r>
            <a:r>
              <a:rPr lang="zh-CN" altLang="en-US" sz="2400" kern="1200" dirty="0">
                <a:latin typeface="+mn-lt"/>
                <a:ea typeface="宋体" panose="02010600030101010101" pitchFamily="2" charset="-122"/>
                <a:cs typeface="+mn-cs"/>
              </a:rPr>
              <a:t>提供一个更便捷的字符串初始化方式来创建一个字符串：</a:t>
            </a:r>
            <a:endParaRPr lang="en-US" altLang="en-US" sz="2400" kern="1200" dirty="0">
              <a:latin typeface="+mn-lt"/>
              <a:ea typeface="+mn-ea"/>
              <a:cs typeface="Courier New" panose="02070309020205020404" pitchFamily="49" charset="0"/>
            </a:endParaRPr>
          </a:p>
          <a:p>
            <a:pPr marL="0" indent="0" algn="ctr" eaLnBrk="1" hangingPunct="1">
              <a:buSzPct val="75000"/>
              <a:buFont typeface="Monotype Sorts" pitchFamily="2" charset="2"/>
              <a:buNone/>
            </a:pPr>
            <a:r>
              <a:rPr lang="en-US" altLang="en-US" sz="2000" b="1" kern="1200" dirty="0">
                <a:latin typeface="Courier New" panose="02070309020205020404" pitchFamily="49" charset="0"/>
                <a:ea typeface="宋体" panose="02010600030101010101" pitchFamily="2" charset="-122"/>
                <a:cs typeface="+mn-cs"/>
              </a:rPr>
              <a:t>String message = "Welcome to Java";</a:t>
            </a:r>
          </a:p>
          <a:p>
            <a:pPr marL="0" indent="0" algn="ctr" eaLnBrk="1" hangingPunct="1">
              <a:buSzPct val="75000"/>
              <a:buFont typeface="Monotype Sorts" pitchFamily="2" charset="2"/>
              <a:buNone/>
            </a:pPr>
            <a:endParaRPr lang="en-US" altLang="en-US" sz="2000" kern="1200" dirty="0">
              <a:latin typeface="Consolas" panose="020B0609020204030204" pitchFamily="49" charset="0"/>
              <a:ea typeface="+mn-ea"/>
              <a:cs typeface="Consolas" panose="020B0609020204030204" pitchFamily="49" charset="0"/>
            </a:endParaRPr>
          </a:p>
          <a:p>
            <a:pPr marL="0" indent="0" eaLnBrk="1" hangingPunct="1">
              <a:buSzPct val="75000"/>
            </a:pPr>
            <a:r>
              <a:rPr lang="zh-CN" altLang="en-US" sz="2400" kern="1200" dirty="0">
                <a:latin typeface="Consolas" panose="020B0609020204030204" pitchFamily="49" charset="0"/>
                <a:ea typeface="宋体" panose="02010600030101010101" pitchFamily="2" charset="-122"/>
                <a:cs typeface="+mn-cs"/>
              </a:rPr>
              <a:t> 还有一种方法：用字符数组构造一个字符串对象。</a:t>
            </a:r>
          </a:p>
          <a:p>
            <a:pPr marL="0" indent="0" eaLnBrk="1" hangingPunct="1">
              <a:buSzPct val="75000"/>
              <a:buFont typeface="Monotype Sorts" pitchFamily="2" charset="2"/>
              <a:buNone/>
            </a:pPr>
            <a:r>
              <a:rPr lang="en-US" altLang="en-US" sz="1600" b="1" kern="1200" dirty="0">
                <a:latin typeface="Courier New" panose="02070309020205020404" pitchFamily="49" charset="0"/>
                <a:ea typeface="宋体" panose="02010600030101010101" pitchFamily="2" charset="-122"/>
                <a:cs typeface="+mn-cs"/>
              </a:rPr>
              <a:t>  Char[] charArray = {‘G’, ‘o’, ‘o’, ‘d’, ‘ ’, ‘d’, ‘a’, ‘y’};</a:t>
            </a:r>
          </a:p>
          <a:p>
            <a:pPr marL="0" indent="0" eaLnBrk="1" hangingPunct="1">
              <a:buSzPct val="75000"/>
              <a:buFont typeface="Monotype Sorts" pitchFamily="2" charset="2"/>
              <a:buNone/>
            </a:pPr>
            <a:r>
              <a:rPr lang="en-US" altLang="en-US" sz="1600" b="1" kern="1200" dirty="0">
                <a:latin typeface="Courier New" panose="02070309020205020404" pitchFamily="49" charset="0"/>
                <a:ea typeface="宋体" panose="02010600030101010101" pitchFamily="2" charset="-122"/>
                <a:cs typeface="+mn-cs"/>
              </a:rPr>
              <a:t>  String message = new String(charArray);</a:t>
            </a:r>
          </a:p>
        </p:txBody>
      </p:sp>
      <p:sp>
        <p:nvSpPr>
          <p:cNvPr id="53252" name="Slide Number Placeholder 4"/>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29</a:t>
            </a:fld>
            <a:endParaRPr lang="en-US" altLang="en-US" sz="1400" dirty="0">
              <a:ea typeface="宋体" panose="0201060003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p:cNvSpPr>
          <p:nvPr>
            <p:ph type="title"/>
          </p:nvPr>
        </p:nvSpPr>
        <p:spPr/>
        <p:txBody>
          <a:bodyPr vert="horz" wrap="square" lIns="92075" tIns="46038" rIns="92075" bIns="46038" anchor="ctr" anchorCtr="0"/>
          <a:lstStyle/>
          <a:p>
            <a:pPr eaLnBrk="1" hangingPunct="1">
              <a:buNone/>
            </a:pPr>
            <a:r>
              <a:rPr lang="zh-CN" altLang="en-US" kern="1200" dirty="0">
                <a:latin typeface="Courier New" panose="02070309020205020404" pitchFamily="49" charset="0"/>
                <a:ea typeface="宋体" panose="02010600030101010101" pitchFamily="2" charset="-122"/>
                <a:cs typeface="+mj-cs"/>
              </a:rPr>
              <a:t>类的抽象和封装</a:t>
            </a:r>
            <a:endParaRPr lang="zh-CN" altLang="en-US" kern="1200" dirty="0">
              <a:latin typeface="Courier New" panose="02070309020205020404" pitchFamily="49" charset="0"/>
              <a:ea typeface="宋体" panose="02010600030101010101" pitchFamily="2" charset="-122"/>
              <a:cs typeface="+mj-cs"/>
              <a:hlinkClick r:id="rId2" action="ppaction://program"/>
            </a:endParaRPr>
          </a:p>
        </p:txBody>
      </p:sp>
      <p:sp>
        <p:nvSpPr>
          <p:cNvPr id="1028" name="Rectangle 3"/>
          <p:cNvSpPr>
            <a:spLocks noGrp="1"/>
          </p:cNvSpPr>
          <p:nvPr>
            <p:ph idx="1"/>
          </p:nvPr>
        </p:nvSpPr>
        <p:spPr/>
        <p:txBody>
          <a:bodyPr vert="horz" wrap="square" lIns="92075" tIns="46038" rIns="92075" bIns="46038" anchor="t" anchorCtr="0"/>
          <a:lstStyle/>
          <a:p>
            <a:pPr marL="0" indent="0" eaLnBrk="1" hangingPunct="1">
              <a:buSzPct val="75000"/>
            </a:pPr>
            <a:r>
              <a:rPr lang="en-US" altLang="zh-CN" sz="2800" kern="1200" dirty="0">
                <a:latin typeface="华文楷体" panose="02010600040101010101" pitchFamily="2" charset="-122"/>
                <a:ea typeface="华文楷体" panose="02010600040101010101" pitchFamily="2" charset="-122"/>
                <a:cs typeface="+mn-cs"/>
              </a:rPr>
              <a:t>类</a:t>
            </a:r>
            <a:r>
              <a:rPr lang="zh-CN" altLang="en-US" sz="2800" kern="1200" dirty="0">
                <a:latin typeface="华文楷体" panose="02010600040101010101" pitchFamily="2" charset="-122"/>
                <a:ea typeface="华文楷体" panose="02010600040101010101" pitchFamily="2" charset="-122"/>
                <a:cs typeface="+mn-cs"/>
              </a:rPr>
              <a:t>抽象</a:t>
            </a:r>
            <a:r>
              <a:rPr lang="zh-CN" altLang="en-US" sz="2800" kern="1200" dirty="0">
                <a:latin typeface="+mn-lt"/>
                <a:ea typeface="宋体" panose="02010600030101010101" pitchFamily="2" charset="-122"/>
                <a:cs typeface="+mn-cs"/>
              </a:rPr>
              <a:t>是指将类的实现和类的使用分离开。</a:t>
            </a:r>
            <a:endParaRPr lang="en-US" altLang="zh-CN" sz="2800" kern="1200" dirty="0">
              <a:latin typeface="+mn-lt"/>
              <a:ea typeface="宋体" panose="02010600030101010101" pitchFamily="2" charset="-122"/>
              <a:cs typeface="+mn-cs"/>
            </a:endParaRPr>
          </a:p>
          <a:p>
            <a:pPr marL="0" indent="0" eaLnBrk="1" hangingPunct="1">
              <a:buSzPct val="75000"/>
            </a:pPr>
            <a:r>
              <a:rPr lang="zh-CN" altLang="en-US" sz="2800" kern="1200" dirty="0">
                <a:latin typeface="+mn-lt"/>
                <a:ea typeface="宋体" panose="02010600030101010101" pitchFamily="2" charset="-122"/>
                <a:cs typeface="+mn-cs"/>
              </a:rPr>
              <a:t>类的设计者提供类的描述并让用户知道如何使用该类。</a:t>
            </a:r>
            <a:endParaRPr lang="en-US" altLang="zh-CN" sz="2800" kern="1200" dirty="0">
              <a:latin typeface="+mn-lt"/>
              <a:ea typeface="宋体" panose="02010600030101010101" pitchFamily="2" charset="-122"/>
              <a:cs typeface="+mn-cs"/>
            </a:endParaRPr>
          </a:p>
          <a:p>
            <a:pPr marL="0" indent="0" eaLnBrk="1" hangingPunct="1">
              <a:buSzPct val="75000"/>
            </a:pPr>
            <a:r>
              <a:rPr lang="zh-CN" altLang="en-US" sz="2800" kern="1200" dirty="0">
                <a:latin typeface="+mn-lt"/>
                <a:ea typeface="宋体" panose="02010600030101010101" pitchFamily="2" charset="-122"/>
                <a:cs typeface="+mn-cs"/>
              </a:rPr>
              <a:t>类的使用者并不需要知道该类是如何实现的，从而实现类的细节封装并对用户隐藏，这称为类的</a:t>
            </a:r>
            <a:r>
              <a:rPr lang="zh-CN" altLang="en-US" sz="2800" kern="1200" dirty="0">
                <a:latin typeface="华文楷体" panose="02010600040101010101" pitchFamily="2" charset="-122"/>
                <a:ea typeface="华文楷体" panose="02010600040101010101" pitchFamily="2" charset="-122"/>
                <a:cs typeface="+mn-cs"/>
              </a:rPr>
              <a:t>封装</a:t>
            </a:r>
            <a:r>
              <a:rPr lang="zh-CN" altLang="en-US" sz="2800" kern="1200" dirty="0">
                <a:latin typeface="+mn-lt"/>
                <a:ea typeface="宋体" panose="02010600030101010101" pitchFamily="2" charset="-122"/>
                <a:cs typeface="+mn-cs"/>
              </a:rPr>
              <a:t>。</a:t>
            </a:r>
            <a:endParaRPr lang="en-US" altLang="en-US" sz="2800" kern="1200" dirty="0">
              <a:latin typeface="+mn-lt"/>
              <a:ea typeface="+mn-ea"/>
              <a:cs typeface="+mn-cs"/>
            </a:endParaRPr>
          </a:p>
        </p:txBody>
      </p:sp>
      <p:sp>
        <p:nvSpPr>
          <p:cNvPr id="1029" name="Slide Number Placeholder 4"/>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3</a:t>
            </a:fld>
            <a:endParaRPr lang="en-US" altLang="en-US" sz="1400" dirty="0">
              <a:ea typeface="宋体" panose="02010600030101010101" pitchFamily="2" charset="-122"/>
            </a:endParaRPr>
          </a:p>
        </p:txBody>
      </p:sp>
      <p:graphicFrame>
        <p:nvGraphicFramePr>
          <p:cNvPr id="6150" name="Object 5"/>
          <p:cNvGraphicFramePr>
            <a:graphicFrameLocks noChangeAspect="1"/>
          </p:cNvGraphicFramePr>
          <p:nvPr/>
        </p:nvGraphicFramePr>
        <p:xfrm>
          <a:off x="228600" y="4343400"/>
          <a:ext cx="8610600" cy="1481138"/>
        </p:xfrm>
        <a:graphic>
          <a:graphicData uri="http://schemas.openxmlformats.org/presentationml/2006/ole">
            <mc:AlternateContent xmlns:mc="http://schemas.openxmlformats.org/markup-compatibility/2006">
              <mc:Choice xmlns:v="urn:schemas-microsoft-com:vml" Requires="v">
                <p:oleObj r:id="rId3" imgW="5315585" imgH="914400" progId="Word.Picture.8">
                  <p:embed/>
                </p:oleObj>
              </mc:Choice>
              <mc:Fallback>
                <p:oleObj r:id="rId3" imgW="5315585" imgH="914400" progId="Word.Picture.8">
                  <p:embed/>
                  <p:pic>
                    <p:nvPicPr>
                      <p:cNvPr id="0" name="图片 3078"/>
                      <p:cNvPicPr/>
                      <p:nvPr/>
                    </p:nvPicPr>
                    <p:blipFill>
                      <a:blip r:embed="rId4"/>
                      <a:stretch>
                        <a:fillRect/>
                      </a:stretch>
                    </p:blipFill>
                    <p:spPr>
                      <a:xfrm>
                        <a:off x="228600" y="4343400"/>
                        <a:ext cx="8610600" cy="1481138"/>
                      </a:xfrm>
                      <a:prstGeom prst="rect">
                        <a:avLst/>
                      </a:prstGeom>
                      <a:noFill/>
                      <a:ln w="38100">
                        <a:noFill/>
                        <a:miter/>
                      </a:ln>
                    </p:spPr>
                  </p:pic>
                </p:oleObj>
              </mc:Fallback>
            </mc:AlternateContent>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p:cNvSpPr>
          <p:nvPr>
            <p:ph type="title"/>
          </p:nvPr>
        </p:nvSpPr>
        <p:spPr/>
        <p:txBody>
          <a:bodyPr vert="horz" wrap="square" lIns="92075" tIns="46038" rIns="92075" bIns="46038" anchor="ctr" anchorCtr="0"/>
          <a:lstStyle/>
          <a:p>
            <a:pPr eaLnBrk="1" hangingPunct="1">
              <a:buNone/>
            </a:pPr>
            <a:r>
              <a:rPr lang="en-US" altLang="en-US" kern="1200" dirty="0">
                <a:latin typeface="Courier New" panose="02070309020205020404" pitchFamily="49" charset="0"/>
                <a:ea typeface="+mj-ea"/>
                <a:cs typeface="Courier New" panose="02070309020205020404" pitchFamily="49" charset="0"/>
              </a:rPr>
              <a:t>String</a:t>
            </a:r>
            <a:r>
              <a:rPr lang="en-US" altLang="zh-CN" kern="1200" dirty="0">
                <a:latin typeface="Courier New" panose="02070309020205020404" pitchFamily="49" charset="0"/>
                <a:ea typeface="宋体" panose="02010600030101010101" pitchFamily="2" charset="-122"/>
                <a:cs typeface="+mj-cs"/>
              </a:rPr>
              <a:t>对象</a:t>
            </a:r>
            <a:r>
              <a:rPr lang="zh-CN" altLang="en-US" kern="1200" dirty="0">
                <a:latin typeface="Courier New" panose="02070309020205020404" pitchFamily="49" charset="0"/>
                <a:ea typeface="宋体" panose="02010600030101010101" pitchFamily="2" charset="-122"/>
                <a:cs typeface="+mj-cs"/>
              </a:rPr>
              <a:t>是不可变的</a:t>
            </a:r>
          </a:p>
        </p:txBody>
      </p:sp>
      <p:sp>
        <p:nvSpPr>
          <p:cNvPr id="54275" name="Rectangle 3"/>
          <p:cNvSpPr>
            <a:spLocks noGrp="1" noChangeArrowheads="1"/>
          </p:cNvSpPr>
          <p:nvPr>
            <p:ph idx="1"/>
          </p:nvPr>
        </p:nvSpPr>
        <p:spPr/>
        <p:txBody>
          <a:bodyPr vert="horz" wrap="square" lIns="92075" tIns="46038" rIns="92075" bIns="46038" numCol="1" anchor="t" anchorCtr="0" compatLnSpc="1"/>
          <a:lstStyle/>
          <a:p>
            <a:pPr marL="0" marR="0" lvl="0" indent="0" algn="just" defTabSz="914400" rtl="0" eaLnBrk="1" fontAlgn="base" latinLnBrk="0" hangingPunct="1">
              <a:lnSpc>
                <a:spcPct val="100000"/>
              </a:lnSpc>
              <a:spcBef>
                <a:spcPct val="20000"/>
              </a:spcBef>
              <a:spcAft>
                <a:spcPct val="0"/>
              </a:spcAft>
              <a:buClr>
                <a:schemeClr val="tx2"/>
              </a:buClr>
              <a:buSzPct val="75000"/>
              <a:buFont typeface="Monotype Sorts" pitchFamily="2" charset="2"/>
              <a:buChar char="F"/>
              <a:defRPr/>
            </a:pPr>
            <a:r>
              <a:rPr kumimoji="0" lang="en-US" altLang="zh-CN" sz="3200" b="0" i="0" u="none" strike="noStrike" kern="1200" cap="none" spc="0" normalizeH="0" baseline="0" noProof="0" dirty="0">
                <a:ln>
                  <a:noFill/>
                </a:ln>
                <a:solidFill>
                  <a:schemeClr val="tx1"/>
                </a:solidFill>
                <a:effectLst/>
                <a:uLnTx/>
                <a:uFillTx/>
                <a:latin typeface="+mn-lt"/>
                <a:ea typeface="宋体" panose="02010600030101010101" pitchFamily="2" charset="-122"/>
                <a:cs typeface="Courier New" panose="02070309020205020404" pitchFamily="49" charset="0"/>
              </a:rPr>
              <a:t> </a:t>
            </a:r>
            <a:r>
              <a:rPr kumimoji="0" lang="en-US" altLang="zh-CN" sz="2800" b="0" i="0" u="none" strike="noStrike" kern="1200" cap="none" spc="0" normalizeH="0" baseline="0" noProof="0" dirty="0" err="1">
                <a:ln>
                  <a:noFill/>
                </a:ln>
                <a:solidFill>
                  <a:schemeClr val="tx1"/>
                </a:solidFill>
                <a:effectLst/>
                <a:uLnTx/>
                <a:uFillTx/>
                <a:latin typeface="+mn-lt"/>
                <a:ea typeface="宋体" panose="02010600030101010101" pitchFamily="2" charset="-122"/>
                <a:cs typeface="Courier New" panose="02070309020205020404" pitchFamily="49" charset="0"/>
              </a:rPr>
              <a:t>字符串</a:t>
            </a:r>
            <a:r>
              <a:rPr kumimoji="0" lang="zh-CN" altLang="en-US" sz="2800" b="0" i="0" u="none" strike="noStrike" kern="1200" cap="none" spc="0" normalizeH="0" baseline="0" noProof="0" dirty="0">
                <a:ln>
                  <a:noFill/>
                </a:ln>
                <a:solidFill>
                  <a:schemeClr val="tx1"/>
                </a:solidFill>
                <a:effectLst/>
                <a:uLnTx/>
                <a:uFillTx/>
                <a:latin typeface="+mn-lt"/>
                <a:ea typeface="宋体" panose="02010600030101010101" pitchFamily="2" charset="-122"/>
                <a:cs typeface="Courier New" panose="02070309020205020404" pitchFamily="49" charset="0"/>
              </a:rPr>
              <a:t>对象不可变，即它的</a:t>
            </a:r>
            <a:r>
              <a:rPr kumimoji="0" lang="zh-CN" altLang="en-US" sz="2800" b="1" i="0" u="none" strike="noStrike" kern="1200" cap="none" spc="0" normalizeH="0" baseline="0" noProof="0" dirty="0">
                <a:ln>
                  <a:noFill/>
                </a:ln>
                <a:solidFill>
                  <a:srgbClr val="C00000"/>
                </a:solidFill>
                <a:effectLst>
                  <a:outerShdw blurRad="38100" dist="38100" dir="2700000" algn="tl">
                    <a:srgbClr val="000000">
                      <a:alpha val="43137"/>
                    </a:srgbClr>
                  </a:outerShdw>
                </a:effectLst>
                <a:uLnTx/>
                <a:uFillTx/>
                <a:latin typeface="+mn-lt"/>
                <a:ea typeface="宋体" panose="02010600030101010101" pitchFamily="2" charset="-122"/>
                <a:cs typeface="Courier New" panose="02070309020205020404" pitchFamily="49" charset="0"/>
              </a:rPr>
              <a:t>内容</a:t>
            </a:r>
            <a:r>
              <a:rPr kumimoji="0" lang="zh-CN" altLang="en-US" sz="2800" b="0" i="0" u="none" strike="noStrike" kern="1200" cap="none" spc="0" normalizeH="0" baseline="0" noProof="0" dirty="0">
                <a:ln>
                  <a:noFill/>
                </a:ln>
                <a:solidFill>
                  <a:schemeClr val="tx1"/>
                </a:solidFill>
                <a:effectLst/>
                <a:uLnTx/>
                <a:uFillTx/>
                <a:latin typeface="+mn-lt"/>
                <a:ea typeface="宋体" panose="02010600030101010101" pitchFamily="2" charset="-122"/>
                <a:cs typeface="Courier New" panose="02070309020205020404" pitchFamily="49" charset="0"/>
              </a:rPr>
              <a:t>不可改变。</a:t>
            </a:r>
            <a:endParaRPr kumimoji="0" lang="en-US" altLang="zh-CN" sz="2800" b="0" i="0" u="none" strike="noStrike" kern="1200" cap="none" spc="0" normalizeH="0" baseline="0" noProof="0" dirty="0">
              <a:ln>
                <a:noFill/>
              </a:ln>
              <a:solidFill>
                <a:schemeClr val="tx1"/>
              </a:solidFill>
              <a:effectLst/>
              <a:uLnTx/>
              <a:uFillTx/>
              <a:latin typeface="+mn-lt"/>
              <a:ea typeface="宋体" panose="02010600030101010101" pitchFamily="2" charset="-122"/>
              <a:cs typeface="Courier New" panose="02070309020205020404" pitchFamily="49" charset="0"/>
            </a:endParaRPr>
          </a:p>
          <a:p>
            <a:pPr marL="0" marR="0" lvl="0" indent="0" algn="just" defTabSz="914400" rtl="0" eaLnBrk="1" fontAlgn="base" latinLnBrk="0" hangingPunct="1">
              <a:lnSpc>
                <a:spcPct val="100000"/>
              </a:lnSpc>
              <a:spcBef>
                <a:spcPct val="20000"/>
              </a:spcBef>
              <a:spcAft>
                <a:spcPct val="0"/>
              </a:spcAft>
              <a:buClr>
                <a:schemeClr val="tx2"/>
              </a:buClr>
              <a:buSzPct val="75000"/>
              <a:buFont typeface="Monotype Sorts" pitchFamily="2" charset="2"/>
              <a:buNone/>
              <a:defRPr/>
            </a:pPr>
            <a:endParaRPr kumimoji="0" lang="en-US" altLang="zh-CN" sz="3200" b="0" i="0" u="none" strike="noStrike" kern="1200" cap="none" spc="0" normalizeH="0" baseline="0" noProof="0" dirty="0">
              <a:ln>
                <a:noFill/>
              </a:ln>
              <a:solidFill>
                <a:schemeClr val="tx1"/>
              </a:solidFill>
              <a:effectLst/>
              <a:uLnTx/>
              <a:uFillTx/>
              <a:latin typeface="+mn-lt"/>
              <a:ea typeface="宋体" panose="02010600030101010101" pitchFamily="2" charset="-122"/>
              <a:cs typeface="Courier New" panose="02070309020205020404" pitchFamily="49" charset="0"/>
            </a:endParaRPr>
          </a:p>
          <a:p>
            <a:pPr marL="400050" marR="0" lvl="1" indent="0" algn="just" defTabSz="914400" rtl="0" eaLnBrk="1" fontAlgn="base" latinLnBrk="0" hangingPunct="1">
              <a:lnSpc>
                <a:spcPct val="100000"/>
              </a:lnSpc>
              <a:spcBef>
                <a:spcPct val="20000"/>
              </a:spcBef>
              <a:spcAft>
                <a:spcPct val="0"/>
              </a:spcAft>
              <a:buClr>
                <a:schemeClr val="tx1"/>
              </a:buClr>
              <a:buSzTx/>
              <a:buFont typeface="Monotype Sorts" pitchFamily="2" charset="2"/>
              <a:buNone/>
              <a:defRPr/>
            </a:pPr>
            <a:r>
              <a:rPr kumimoji="0" lang="zh-CN" altLang="en-US" sz="2400" b="0" i="0" u="none" strike="noStrike" kern="1200" cap="none" spc="0" normalizeH="0" baseline="0" noProof="0" dirty="0">
                <a:ln>
                  <a:noFill/>
                </a:ln>
                <a:solidFill>
                  <a:schemeClr val="tx1"/>
                </a:solidFill>
                <a:effectLst/>
                <a:uLnTx/>
                <a:uFillTx/>
                <a:latin typeface="+mn-lt"/>
                <a:ea typeface="宋体" panose="02010600030101010101" pitchFamily="2" charset="-122"/>
                <a:cs typeface="Courier New" panose="02070309020205020404" pitchFamily="49" charset="0"/>
              </a:rPr>
              <a:t>下面的代码会改变字符串的内容吗</a:t>
            </a:r>
            <a:r>
              <a:rPr kumimoji="0" lang="en-US" altLang="en-US" sz="2400" b="0" i="0" u="none" strike="noStrike" kern="1200" cap="none" spc="0" normalizeH="0" baseline="0" noProof="0" dirty="0">
                <a:ln>
                  <a:noFill/>
                </a:ln>
                <a:solidFill>
                  <a:schemeClr val="tx1"/>
                </a:solidFill>
                <a:effectLst/>
                <a:uLnTx/>
                <a:uFillTx/>
                <a:latin typeface="+mn-lt"/>
                <a:ea typeface="宋体" panose="02010600030101010101" pitchFamily="2" charset="-122"/>
                <a:cs typeface="Courier New" panose="02070309020205020404" pitchFamily="49" charset="0"/>
              </a:rPr>
              <a:t>? </a:t>
            </a:r>
          </a:p>
          <a:p>
            <a:pPr marL="1257300" marR="0" lvl="3" indent="0" algn="l" defTabSz="914400" rtl="0" eaLnBrk="1" fontAlgn="base" latinLnBrk="0" hangingPunct="1">
              <a:lnSpc>
                <a:spcPct val="100000"/>
              </a:lnSpc>
              <a:spcBef>
                <a:spcPct val="20000"/>
              </a:spcBef>
              <a:spcAft>
                <a:spcPct val="0"/>
              </a:spcAft>
              <a:buClr>
                <a:schemeClr val="tx1"/>
              </a:buClr>
              <a:buSzTx/>
              <a:buFont typeface="Monotype Sorts" pitchFamily="2" charset="2"/>
              <a:buNone/>
              <a:defRPr/>
            </a:pPr>
            <a:r>
              <a:rPr kumimoji="0" lang="en-US" altLang="en-US" sz="2400" b="1" i="0" u="none" strike="noStrike" kern="120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t>String s = "Java";</a:t>
            </a:r>
          </a:p>
          <a:p>
            <a:pPr marL="1257300" marR="0" lvl="3" indent="0" algn="l" defTabSz="914400" rtl="0" eaLnBrk="1" fontAlgn="base" latinLnBrk="0" hangingPunct="1">
              <a:lnSpc>
                <a:spcPct val="100000"/>
              </a:lnSpc>
              <a:spcBef>
                <a:spcPct val="20000"/>
              </a:spcBef>
              <a:spcAft>
                <a:spcPct val="0"/>
              </a:spcAft>
              <a:buClr>
                <a:schemeClr val="tx1"/>
              </a:buClr>
              <a:buSzTx/>
              <a:buFont typeface="Monotype Sorts" pitchFamily="2" charset="2"/>
              <a:buNone/>
              <a:defRPr/>
            </a:pPr>
            <a:r>
              <a:rPr kumimoji="0" lang="en-US" altLang="en-US" sz="2400" b="1" i="0" u="none" strike="noStrike" kern="120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t>s = "HTML";</a:t>
            </a:r>
          </a:p>
        </p:txBody>
      </p:sp>
      <p:sp>
        <p:nvSpPr>
          <p:cNvPr id="54276" name="Slide Number Placeholder 4"/>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30</a:t>
            </a:fld>
            <a:endParaRPr lang="en-US" altLang="en-US" sz="1400" dirty="0">
              <a:ea typeface="宋体" panose="02010600030101010101" pitchFamily="2" charset="-122"/>
            </a:endParaRPr>
          </a:p>
        </p:txBody>
      </p:sp>
      <p:sp>
        <p:nvSpPr>
          <p:cNvPr id="54277" name="Rectangle 15"/>
          <p:cNvSpPr/>
          <p:nvPr/>
        </p:nvSpPr>
        <p:spPr>
          <a:xfrm>
            <a:off x="0" y="2743200"/>
            <a:ext cx="9144000" cy="0"/>
          </a:xfrm>
          <a:prstGeom prst="rect">
            <a:avLst/>
          </a:prstGeom>
          <a:noFill/>
          <a:ln w="12700">
            <a:noFill/>
          </a:ln>
        </p:spPr>
        <p:txBody>
          <a:bodyPr wrap="none" anchor="ctr" anchorCtr="0">
            <a:spAutoFit/>
          </a:bodyPr>
          <a:lstStyle/>
          <a:p>
            <a:endParaRPr lang="en-US" altLang="en-US" dirty="0">
              <a:latin typeface="Times New Roman" panose="02020603050405020304" pitchFamily="18" charset="0"/>
            </a:endParaRPr>
          </a:p>
        </p:txBody>
      </p:sp>
      <p:sp>
        <p:nvSpPr>
          <p:cNvPr id="54278" name="Rectangle 17"/>
          <p:cNvSpPr/>
          <p:nvPr/>
        </p:nvSpPr>
        <p:spPr>
          <a:xfrm>
            <a:off x="0" y="2743200"/>
            <a:ext cx="9144000" cy="0"/>
          </a:xfrm>
          <a:prstGeom prst="rect">
            <a:avLst/>
          </a:prstGeom>
          <a:noFill/>
          <a:ln w="12700">
            <a:noFill/>
          </a:ln>
        </p:spPr>
        <p:txBody>
          <a:bodyPr wrap="none" anchor="ctr" anchorCtr="0">
            <a:spAutoFit/>
          </a:bodyPr>
          <a:lstStyle/>
          <a:p>
            <a:endParaRPr lang="en-US" altLang="en-US" dirty="0">
              <a:latin typeface="Times New Roman" panose="02020603050405020304"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p:cNvSpPr>
          <p:nvPr>
            <p:ph type="title"/>
          </p:nvPr>
        </p:nvSpPr>
        <p:spPr/>
        <p:txBody>
          <a:bodyPr vert="horz" wrap="square" lIns="92075" tIns="46038" rIns="92075" bIns="46038" anchor="ctr" anchorCtr="0"/>
          <a:lstStyle/>
          <a:p>
            <a:pPr eaLnBrk="1" hangingPunct="1">
              <a:buNone/>
            </a:pPr>
            <a:r>
              <a:rPr lang="zh-CN" altLang="en-US" kern="1200" dirty="0">
                <a:latin typeface="Courier New" panose="02070309020205020404" pitchFamily="49" charset="0"/>
                <a:ea typeface="宋体" panose="02010600030101010101" pitchFamily="2" charset="-122"/>
                <a:cs typeface="+mj-cs"/>
              </a:rPr>
              <a:t>跟踪代码</a:t>
            </a:r>
          </a:p>
        </p:txBody>
      </p:sp>
      <p:sp>
        <p:nvSpPr>
          <p:cNvPr id="11268" name="Rectangle 3"/>
          <p:cNvSpPr>
            <a:spLocks noGrp="1"/>
          </p:cNvSpPr>
          <p:nvPr>
            <p:ph idx="1"/>
          </p:nvPr>
        </p:nvSpPr>
        <p:spPr/>
        <p:txBody>
          <a:bodyPr vert="horz" wrap="square" lIns="92075" tIns="46038" rIns="92075" bIns="46038" anchor="t" anchorCtr="0"/>
          <a:lstStyle/>
          <a:p>
            <a:pPr marL="0" indent="0" eaLnBrk="1" hangingPunct="1">
              <a:buSzPct val="75000"/>
              <a:buFont typeface="Monotype Sorts" pitchFamily="2" charset="2"/>
              <a:buNone/>
            </a:pPr>
            <a:r>
              <a:rPr lang="en-US" altLang="en-US" b="1" kern="1200" dirty="0">
                <a:solidFill>
                  <a:schemeClr val="tx2"/>
                </a:solidFill>
                <a:latin typeface="Courier New" panose="02070309020205020404" pitchFamily="49" charset="0"/>
                <a:ea typeface="+mn-ea"/>
                <a:cs typeface="Courier New" panose="02070309020205020404" pitchFamily="49" charset="0"/>
              </a:rPr>
              <a:t>String s = "Java";</a:t>
            </a:r>
          </a:p>
          <a:p>
            <a:pPr marL="0" indent="0" eaLnBrk="1" hangingPunct="1">
              <a:buSzPct val="75000"/>
              <a:buFont typeface="Monotype Sorts" pitchFamily="2" charset="2"/>
              <a:buNone/>
            </a:pPr>
            <a:r>
              <a:rPr lang="en-US" altLang="en-US" b="1" kern="1200" dirty="0">
                <a:solidFill>
                  <a:schemeClr val="tx2"/>
                </a:solidFill>
                <a:latin typeface="Courier New" panose="02070309020205020404" pitchFamily="49" charset="0"/>
                <a:ea typeface="+mn-ea"/>
                <a:cs typeface="Courier New" panose="02070309020205020404" pitchFamily="49" charset="0"/>
              </a:rPr>
              <a:t>s = "HTML";</a:t>
            </a:r>
            <a:endParaRPr lang="en-US" altLang="en-US" b="1" kern="1200" dirty="0">
              <a:solidFill>
                <a:schemeClr val="tx2"/>
              </a:solidFill>
              <a:latin typeface="Courier New" panose="02070309020205020404" pitchFamily="49" charset="0"/>
              <a:ea typeface="Courier New" panose="02070309020205020404" pitchFamily="49" charset="0"/>
              <a:cs typeface="+mn-cs"/>
            </a:endParaRPr>
          </a:p>
        </p:txBody>
      </p:sp>
      <p:sp>
        <p:nvSpPr>
          <p:cNvPr id="11269" name="Slide Number Placeholder 4"/>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31</a:t>
            </a:fld>
            <a:endParaRPr lang="en-US" altLang="en-US" sz="1400" dirty="0">
              <a:ea typeface="宋体" panose="02010600030101010101" pitchFamily="2" charset="-122"/>
            </a:endParaRPr>
          </a:p>
        </p:txBody>
      </p:sp>
      <p:sp>
        <p:nvSpPr>
          <p:cNvPr id="11270" name="Rectangle 9"/>
          <p:cNvSpPr/>
          <p:nvPr/>
        </p:nvSpPr>
        <p:spPr>
          <a:xfrm>
            <a:off x="0" y="2743200"/>
            <a:ext cx="9144000" cy="0"/>
          </a:xfrm>
          <a:prstGeom prst="rect">
            <a:avLst/>
          </a:prstGeom>
          <a:noFill/>
          <a:ln w="12700">
            <a:noFill/>
          </a:ln>
        </p:spPr>
        <p:txBody>
          <a:bodyPr wrap="none" anchor="ctr" anchorCtr="0">
            <a:spAutoFit/>
          </a:bodyPr>
          <a:lstStyle/>
          <a:p>
            <a:endParaRPr lang="en-US" altLang="en-US" dirty="0">
              <a:latin typeface="Times New Roman" panose="02020603050405020304" pitchFamily="18" charset="0"/>
            </a:endParaRPr>
          </a:p>
        </p:txBody>
      </p:sp>
      <p:sp>
        <p:nvSpPr>
          <p:cNvPr id="11271" name="Rectangle 10"/>
          <p:cNvSpPr/>
          <p:nvPr/>
        </p:nvSpPr>
        <p:spPr>
          <a:xfrm>
            <a:off x="0" y="2743200"/>
            <a:ext cx="9144000" cy="0"/>
          </a:xfrm>
          <a:prstGeom prst="rect">
            <a:avLst/>
          </a:prstGeom>
          <a:noFill/>
          <a:ln w="12700">
            <a:noFill/>
          </a:ln>
        </p:spPr>
        <p:txBody>
          <a:bodyPr wrap="none" anchor="ctr" anchorCtr="0">
            <a:spAutoFit/>
          </a:bodyPr>
          <a:lstStyle/>
          <a:p>
            <a:endParaRPr lang="en-US" altLang="en-US" dirty="0">
              <a:latin typeface="Times New Roman" panose="02020603050405020304" pitchFamily="18" charset="0"/>
            </a:endParaRPr>
          </a:p>
        </p:txBody>
      </p:sp>
      <p:graphicFrame>
        <p:nvGraphicFramePr>
          <p:cNvPr id="11266" name="Object 11"/>
          <p:cNvGraphicFramePr>
            <a:graphicFrameLocks noChangeAspect="1"/>
          </p:cNvGraphicFramePr>
          <p:nvPr/>
        </p:nvGraphicFramePr>
        <p:xfrm>
          <a:off x="160338" y="2933700"/>
          <a:ext cx="8823325" cy="2339975"/>
        </p:xfrm>
        <a:graphic>
          <a:graphicData uri="http://schemas.openxmlformats.org/presentationml/2006/ole">
            <mc:AlternateContent xmlns:mc="http://schemas.openxmlformats.org/markup-compatibility/2006">
              <mc:Choice xmlns:v="urn:schemas-microsoft-com:vml" Requires="v">
                <p:oleObj r:id="rId2" imgW="5181600" imgH="1371600" progId="Word.Picture.8">
                  <p:embed/>
                </p:oleObj>
              </mc:Choice>
              <mc:Fallback>
                <p:oleObj r:id="rId2" imgW="5181600" imgH="1371600" progId="Word.Picture.8">
                  <p:embed/>
                  <p:pic>
                    <p:nvPicPr>
                      <p:cNvPr id="0" name="图片 3080"/>
                      <p:cNvPicPr/>
                      <p:nvPr/>
                    </p:nvPicPr>
                    <p:blipFill>
                      <a:blip r:embed="rId3"/>
                      <a:stretch>
                        <a:fillRect/>
                      </a:stretch>
                    </p:blipFill>
                    <p:spPr>
                      <a:xfrm>
                        <a:off x="160338" y="2933700"/>
                        <a:ext cx="8823325" cy="2339975"/>
                      </a:xfrm>
                      <a:prstGeom prst="rect">
                        <a:avLst/>
                      </a:prstGeom>
                      <a:noFill/>
                      <a:ln w="38100">
                        <a:noFill/>
                        <a:miter/>
                      </a:ln>
                    </p:spPr>
                  </p:pic>
                </p:oleObj>
              </mc:Fallback>
            </mc:AlternateContent>
          </a:graphicData>
        </a:graphic>
      </p:graphicFrame>
      <p:sp>
        <p:nvSpPr>
          <p:cNvPr id="11272" name="Rectangle 12"/>
          <p:cNvSpPr/>
          <p:nvPr/>
        </p:nvSpPr>
        <p:spPr>
          <a:xfrm>
            <a:off x="609600" y="1219200"/>
            <a:ext cx="4838700" cy="457200"/>
          </a:xfrm>
          <a:prstGeom prst="rect">
            <a:avLst/>
          </a:prstGeom>
          <a:solidFill>
            <a:schemeClr val="accent1">
              <a:alpha val="45097"/>
            </a:schemeClr>
          </a:solidFill>
          <a:ln w="12700" cap="flat" cmpd="sng">
            <a:solidFill>
              <a:schemeClr val="tx1"/>
            </a:solidFill>
            <a:prstDash val="solid"/>
            <a:miter/>
            <a:headEnd type="none" w="sm" len="sm"/>
            <a:tailEnd type="none" w="sm" len="sm"/>
          </a:ln>
        </p:spPr>
        <p:txBody>
          <a:bodyPr wrap="none" anchor="ctr" anchorCtr="0"/>
          <a:lstStyle/>
          <a:p>
            <a:endParaRPr lang="en-US" altLang="en-US" dirty="0">
              <a:latin typeface="Times New Roman" panose="02020603050405020304" pitchFamily="18" charset="0"/>
            </a:endParaRPr>
          </a:p>
        </p:txBody>
      </p:sp>
      <p:sp>
        <p:nvSpPr>
          <p:cNvPr id="11273" name="Rectangle 13"/>
          <p:cNvSpPr>
            <a:spLocks noChangeArrowheads="1"/>
          </p:cNvSpPr>
          <p:nvPr/>
        </p:nvSpPr>
        <p:spPr bwMode="auto">
          <a:xfrm>
            <a:off x="228600" y="2895600"/>
            <a:ext cx="3505200" cy="2400300"/>
          </a:xfrm>
          <a:prstGeom prst="rect">
            <a:avLst/>
          </a:prstGeom>
          <a:noFill/>
          <a:ln w="19050">
            <a:solidFill>
              <a:schemeClr val="bg1">
                <a:lumMod val="75000"/>
              </a:schemeClr>
            </a:solidFill>
            <a:miter lim="800000"/>
            <a:headEnd type="none" w="sm" len="sm"/>
            <a:tailEnd type="none" w="sm" len="sm"/>
          </a:ln>
        </p:spPr>
        <p:txBody>
          <a:bodyPr wrap="none" anchor="ctr"/>
          <a:lstStyle/>
          <a:p>
            <a:pPr>
              <a:buNone/>
            </a:pPr>
            <a:endParaRPr lang="en-US" altLang="en-US" dirty="0">
              <a:latin typeface="Times New Roman" panose="02020603050405020304" pitchFamily="18" charset="0"/>
            </a:endParaRPr>
          </a:p>
        </p:txBody>
      </p:sp>
      <p:sp>
        <p:nvSpPr>
          <p:cNvPr id="11274" name="Rectangle 14"/>
          <p:cNvSpPr/>
          <p:nvPr/>
        </p:nvSpPr>
        <p:spPr>
          <a:xfrm>
            <a:off x="0" y="0"/>
            <a:ext cx="1524000" cy="381000"/>
          </a:xfrm>
          <a:prstGeom prst="rect">
            <a:avLst/>
          </a:prstGeom>
          <a:noFill/>
          <a:ln w="12700" cap="flat" cmpd="sng">
            <a:solidFill>
              <a:srgbClr val="FF0000"/>
            </a:solidFill>
            <a:prstDash val="solid"/>
            <a:miter/>
            <a:headEnd type="none" w="sm" len="sm"/>
            <a:tailEnd type="none" w="sm" len="sm"/>
          </a:ln>
        </p:spPr>
        <p:txBody>
          <a:bodyPr wrap="none" anchor="ctr" anchorCtr="0"/>
          <a:lstStyle/>
          <a:p>
            <a:pPr algn="ctr"/>
            <a:r>
              <a:rPr lang="en-US" altLang="en-US" sz="1800" dirty="0">
                <a:solidFill>
                  <a:schemeClr val="bg2"/>
                </a:solidFill>
                <a:latin typeface="Forte" panose="03060902040502070203" pitchFamily="66" charset="0"/>
              </a:rPr>
              <a:t>animation</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p:cNvSpPr>
          <p:nvPr>
            <p:ph type="title"/>
          </p:nvPr>
        </p:nvSpPr>
        <p:spPr/>
        <p:txBody>
          <a:bodyPr vert="horz" wrap="square" lIns="92075" tIns="46038" rIns="92075" bIns="46038" anchor="ctr" anchorCtr="0"/>
          <a:lstStyle/>
          <a:p>
            <a:pPr eaLnBrk="1" hangingPunct="1">
              <a:buNone/>
            </a:pPr>
            <a:r>
              <a:rPr lang="zh-CN" altLang="en-US" kern="1200" dirty="0">
                <a:latin typeface="Courier New" panose="02070309020205020404" pitchFamily="49" charset="0"/>
                <a:ea typeface="宋体" panose="02010600030101010101" pitchFamily="2" charset="-122"/>
                <a:cs typeface="+mj-cs"/>
              </a:rPr>
              <a:t>跟踪代码</a:t>
            </a:r>
            <a:endParaRPr lang="en-US" altLang="en-US" kern="1200" dirty="0">
              <a:latin typeface="Courier New" panose="02070309020205020404" pitchFamily="49" charset="0"/>
              <a:ea typeface="宋体" panose="02010600030101010101" pitchFamily="2" charset="-122"/>
              <a:cs typeface="+mj-cs"/>
            </a:endParaRPr>
          </a:p>
        </p:txBody>
      </p:sp>
      <p:sp>
        <p:nvSpPr>
          <p:cNvPr id="12292" name="Rectangle 3"/>
          <p:cNvSpPr>
            <a:spLocks noGrp="1"/>
          </p:cNvSpPr>
          <p:nvPr>
            <p:ph idx="1"/>
          </p:nvPr>
        </p:nvSpPr>
        <p:spPr/>
        <p:txBody>
          <a:bodyPr vert="horz" wrap="square" lIns="92075" tIns="46038" rIns="92075" bIns="46038" anchor="t" anchorCtr="0"/>
          <a:lstStyle/>
          <a:p>
            <a:pPr marL="0" indent="0" eaLnBrk="1" hangingPunct="1">
              <a:buSzPct val="75000"/>
              <a:buFont typeface="Monotype Sorts" pitchFamily="2" charset="2"/>
              <a:buNone/>
            </a:pPr>
            <a:r>
              <a:rPr lang="en-US" altLang="en-US" b="1" kern="1200" dirty="0">
                <a:solidFill>
                  <a:schemeClr val="tx2"/>
                </a:solidFill>
                <a:latin typeface="Courier New" panose="02070309020205020404" pitchFamily="49" charset="0"/>
                <a:ea typeface="+mn-ea"/>
                <a:cs typeface="Courier New" panose="02070309020205020404" pitchFamily="49" charset="0"/>
              </a:rPr>
              <a:t>String s = "Java";</a:t>
            </a:r>
          </a:p>
          <a:p>
            <a:pPr marL="0" indent="0" eaLnBrk="1" hangingPunct="1">
              <a:buSzPct val="75000"/>
              <a:buFont typeface="Monotype Sorts" pitchFamily="2" charset="2"/>
              <a:buNone/>
            </a:pPr>
            <a:r>
              <a:rPr lang="en-US" altLang="en-US" b="1" kern="1200" dirty="0">
                <a:solidFill>
                  <a:schemeClr val="tx2"/>
                </a:solidFill>
                <a:latin typeface="Courier New" panose="02070309020205020404" pitchFamily="49" charset="0"/>
                <a:ea typeface="+mn-ea"/>
                <a:cs typeface="Courier New" panose="02070309020205020404" pitchFamily="49" charset="0"/>
              </a:rPr>
              <a:t>s = "HTML";</a:t>
            </a:r>
            <a:endParaRPr lang="en-US" altLang="en-US" b="1" kern="1200" dirty="0">
              <a:solidFill>
                <a:schemeClr val="tx2"/>
              </a:solidFill>
              <a:latin typeface="Courier New" panose="02070309020205020404" pitchFamily="49" charset="0"/>
              <a:ea typeface="Courier New" panose="02070309020205020404" pitchFamily="49" charset="0"/>
              <a:cs typeface="+mn-cs"/>
            </a:endParaRPr>
          </a:p>
        </p:txBody>
      </p:sp>
      <p:sp>
        <p:nvSpPr>
          <p:cNvPr id="12293" name="Slide Number Placeholder 4"/>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32</a:t>
            </a:fld>
            <a:endParaRPr lang="en-US" altLang="en-US" sz="1400" dirty="0">
              <a:ea typeface="宋体" panose="02010600030101010101" pitchFamily="2" charset="-122"/>
            </a:endParaRPr>
          </a:p>
        </p:txBody>
      </p:sp>
      <p:sp>
        <p:nvSpPr>
          <p:cNvPr id="12294" name="Rectangle 4"/>
          <p:cNvSpPr/>
          <p:nvPr/>
        </p:nvSpPr>
        <p:spPr>
          <a:xfrm>
            <a:off x="2028825" y="2800350"/>
            <a:ext cx="9144000" cy="0"/>
          </a:xfrm>
          <a:prstGeom prst="rect">
            <a:avLst/>
          </a:prstGeom>
          <a:noFill/>
          <a:ln w="12700">
            <a:noFill/>
          </a:ln>
        </p:spPr>
        <p:txBody>
          <a:bodyPr>
            <a:spAutoFit/>
          </a:bodyPr>
          <a:lstStyle/>
          <a:p>
            <a:endParaRPr lang="en-US" altLang="en-US" dirty="0">
              <a:latin typeface="Times New Roman" panose="02020603050405020304" pitchFamily="18" charset="0"/>
            </a:endParaRPr>
          </a:p>
        </p:txBody>
      </p:sp>
      <p:sp>
        <p:nvSpPr>
          <p:cNvPr id="12295" name="Rectangle 5"/>
          <p:cNvSpPr/>
          <p:nvPr/>
        </p:nvSpPr>
        <p:spPr>
          <a:xfrm>
            <a:off x="2028825" y="2800350"/>
            <a:ext cx="9144000" cy="0"/>
          </a:xfrm>
          <a:prstGeom prst="rect">
            <a:avLst/>
          </a:prstGeom>
          <a:noFill/>
          <a:ln w="12700">
            <a:noFill/>
          </a:ln>
        </p:spPr>
        <p:txBody>
          <a:bodyPr>
            <a:spAutoFit/>
          </a:bodyPr>
          <a:lstStyle/>
          <a:p>
            <a:endParaRPr lang="en-US" altLang="en-US" dirty="0">
              <a:latin typeface="Times New Roman" panose="02020603050405020304" pitchFamily="18" charset="0"/>
            </a:endParaRPr>
          </a:p>
        </p:txBody>
      </p:sp>
      <p:sp>
        <p:nvSpPr>
          <p:cNvPr id="12296" name="Rectangle 6"/>
          <p:cNvSpPr/>
          <p:nvPr/>
        </p:nvSpPr>
        <p:spPr>
          <a:xfrm>
            <a:off x="2028825" y="2800350"/>
            <a:ext cx="9144000" cy="0"/>
          </a:xfrm>
          <a:prstGeom prst="rect">
            <a:avLst/>
          </a:prstGeom>
          <a:noFill/>
          <a:ln w="12700">
            <a:noFill/>
          </a:ln>
        </p:spPr>
        <p:txBody>
          <a:bodyPr>
            <a:spAutoFit/>
          </a:bodyPr>
          <a:lstStyle/>
          <a:p>
            <a:endParaRPr lang="en-US" altLang="en-US" dirty="0">
              <a:latin typeface="Times New Roman" panose="02020603050405020304" pitchFamily="18" charset="0"/>
            </a:endParaRPr>
          </a:p>
        </p:txBody>
      </p:sp>
      <p:sp>
        <p:nvSpPr>
          <p:cNvPr id="12297" name="Rectangle 7"/>
          <p:cNvSpPr/>
          <p:nvPr/>
        </p:nvSpPr>
        <p:spPr>
          <a:xfrm>
            <a:off x="2028825" y="2800350"/>
            <a:ext cx="9144000" cy="0"/>
          </a:xfrm>
          <a:prstGeom prst="rect">
            <a:avLst/>
          </a:prstGeom>
          <a:noFill/>
          <a:ln w="12700">
            <a:noFill/>
          </a:ln>
        </p:spPr>
        <p:txBody>
          <a:bodyPr>
            <a:spAutoFit/>
          </a:bodyPr>
          <a:lstStyle/>
          <a:p>
            <a:endParaRPr lang="en-US" altLang="en-US" dirty="0">
              <a:latin typeface="Times New Roman" panose="02020603050405020304" pitchFamily="18" charset="0"/>
            </a:endParaRPr>
          </a:p>
        </p:txBody>
      </p:sp>
      <p:sp>
        <p:nvSpPr>
          <p:cNvPr id="12298" name="Rectangle 8"/>
          <p:cNvSpPr/>
          <p:nvPr/>
        </p:nvSpPr>
        <p:spPr>
          <a:xfrm>
            <a:off x="2028825" y="2800350"/>
            <a:ext cx="9144000" cy="0"/>
          </a:xfrm>
          <a:prstGeom prst="rect">
            <a:avLst/>
          </a:prstGeom>
          <a:noFill/>
          <a:ln w="12700">
            <a:noFill/>
          </a:ln>
        </p:spPr>
        <p:txBody>
          <a:bodyPr>
            <a:spAutoFit/>
          </a:bodyPr>
          <a:lstStyle/>
          <a:p>
            <a:endParaRPr lang="en-US" altLang="en-US" dirty="0">
              <a:latin typeface="Times New Roman" panose="02020603050405020304" pitchFamily="18" charset="0"/>
            </a:endParaRPr>
          </a:p>
        </p:txBody>
      </p:sp>
      <p:sp>
        <p:nvSpPr>
          <p:cNvPr id="12299" name="Rectangle 9"/>
          <p:cNvSpPr/>
          <p:nvPr/>
        </p:nvSpPr>
        <p:spPr>
          <a:xfrm>
            <a:off x="0" y="2743200"/>
            <a:ext cx="9144000" cy="0"/>
          </a:xfrm>
          <a:prstGeom prst="rect">
            <a:avLst/>
          </a:prstGeom>
          <a:noFill/>
          <a:ln w="12700">
            <a:noFill/>
          </a:ln>
        </p:spPr>
        <p:txBody>
          <a:bodyPr wrap="none" anchor="ctr" anchorCtr="0">
            <a:spAutoFit/>
          </a:bodyPr>
          <a:lstStyle/>
          <a:p>
            <a:endParaRPr lang="en-US" altLang="en-US" dirty="0">
              <a:latin typeface="Times New Roman" panose="02020603050405020304" pitchFamily="18" charset="0"/>
            </a:endParaRPr>
          </a:p>
        </p:txBody>
      </p:sp>
      <p:sp>
        <p:nvSpPr>
          <p:cNvPr id="12300" name="Rectangle 10"/>
          <p:cNvSpPr/>
          <p:nvPr/>
        </p:nvSpPr>
        <p:spPr>
          <a:xfrm>
            <a:off x="0" y="2743200"/>
            <a:ext cx="9144000" cy="0"/>
          </a:xfrm>
          <a:prstGeom prst="rect">
            <a:avLst/>
          </a:prstGeom>
          <a:noFill/>
          <a:ln w="12700">
            <a:noFill/>
          </a:ln>
        </p:spPr>
        <p:txBody>
          <a:bodyPr wrap="none" anchor="ctr" anchorCtr="0">
            <a:spAutoFit/>
          </a:bodyPr>
          <a:lstStyle/>
          <a:p>
            <a:endParaRPr lang="en-US" altLang="en-US" dirty="0">
              <a:latin typeface="Times New Roman" panose="02020603050405020304" pitchFamily="18" charset="0"/>
            </a:endParaRPr>
          </a:p>
        </p:txBody>
      </p:sp>
      <p:graphicFrame>
        <p:nvGraphicFramePr>
          <p:cNvPr id="12290" name="Object 11"/>
          <p:cNvGraphicFramePr>
            <a:graphicFrameLocks noChangeAspect="1"/>
          </p:cNvGraphicFramePr>
          <p:nvPr/>
        </p:nvGraphicFramePr>
        <p:xfrm>
          <a:off x="160338" y="2705100"/>
          <a:ext cx="8823325" cy="2339975"/>
        </p:xfrm>
        <a:graphic>
          <a:graphicData uri="http://schemas.openxmlformats.org/presentationml/2006/ole">
            <mc:AlternateContent xmlns:mc="http://schemas.openxmlformats.org/markup-compatibility/2006">
              <mc:Choice xmlns:v="urn:schemas-microsoft-com:vml" Requires="v">
                <p:oleObj r:id="rId2" imgW="5181600" imgH="1371600" progId="Word.Picture.8">
                  <p:embed/>
                </p:oleObj>
              </mc:Choice>
              <mc:Fallback>
                <p:oleObj r:id="rId2" imgW="5181600" imgH="1371600" progId="Word.Picture.8">
                  <p:embed/>
                  <p:pic>
                    <p:nvPicPr>
                      <p:cNvPr id="0" name="图片 3081"/>
                      <p:cNvPicPr/>
                      <p:nvPr/>
                    </p:nvPicPr>
                    <p:blipFill>
                      <a:blip r:embed="rId3"/>
                      <a:stretch>
                        <a:fillRect/>
                      </a:stretch>
                    </p:blipFill>
                    <p:spPr>
                      <a:xfrm>
                        <a:off x="160338" y="2705100"/>
                        <a:ext cx="8823325" cy="2339975"/>
                      </a:xfrm>
                      <a:prstGeom prst="rect">
                        <a:avLst/>
                      </a:prstGeom>
                      <a:noFill/>
                      <a:ln w="38100">
                        <a:noFill/>
                        <a:miter/>
                      </a:ln>
                    </p:spPr>
                  </p:pic>
                </p:oleObj>
              </mc:Fallback>
            </mc:AlternateContent>
          </a:graphicData>
        </a:graphic>
      </p:graphicFrame>
      <p:sp>
        <p:nvSpPr>
          <p:cNvPr id="12301" name="Rectangle 12"/>
          <p:cNvSpPr/>
          <p:nvPr/>
        </p:nvSpPr>
        <p:spPr>
          <a:xfrm>
            <a:off x="685800" y="1790700"/>
            <a:ext cx="3124200" cy="457200"/>
          </a:xfrm>
          <a:prstGeom prst="rect">
            <a:avLst/>
          </a:prstGeom>
          <a:solidFill>
            <a:schemeClr val="accent1">
              <a:alpha val="45097"/>
            </a:schemeClr>
          </a:solidFill>
          <a:ln w="12700" cap="flat" cmpd="sng">
            <a:solidFill>
              <a:schemeClr val="tx1"/>
            </a:solidFill>
            <a:prstDash val="solid"/>
            <a:miter/>
            <a:headEnd type="none" w="sm" len="sm"/>
            <a:tailEnd type="none" w="sm" len="sm"/>
          </a:ln>
        </p:spPr>
        <p:txBody>
          <a:bodyPr wrap="none" anchor="ctr" anchorCtr="0"/>
          <a:lstStyle/>
          <a:p>
            <a:endParaRPr lang="en-US" altLang="en-US" dirty="0">
              <a:latin typeface="Times New Roman" panose="02020603050405020304" pitchFamily="18" charset="0"/>
            </a:endParaRPr>
          </a:p>
        </p:txBody>
      </p:sp>
      <p:sp>
        <p:nvSpPr>
          <p:cNvPr id="12302" name="Rectangle 13"/>
          <p:cNvSpPr>
            <a:spLocks noChangeArrowheads="1"/>
          </p:cNvSpPr>
          <p:nvPr/>
        </p:nvSpPr>
        <p:spPr bwMode="auto">
          <a:xfrm>
            <a:off x="4152900" y="2667000"/>
            <a:ext cx="4762500" cy="2476500"/>
          </a:xfrm>
          <a:prstGeom prst="rect">
            <a:avLst/>
          </a:prstGeom>
          <a:noFill/>
          <a:ln w="19050">
            <a:solidFill>
              <a:schemeClr val="bg1">
                <a:lumMod val="75000"/>
              </a:schemeClr>
            </a:solidFill>
            <a:miter lim="800000"/>
            <a:headEnd type="none" w="sm" len="sm"/>
            <a:tailEnd type="none" w="sm" len="sm"/>
          </a:ln>
        </p:spPr>
        <p:txBody>
          <a:bodyPr wrap="none" anchor="ctr"/>
          <a:lstStyle/>
          <a:p>
            <a:pPr>
              <a:buNone/>
            </a:pPr>
            <a:endParaRPr lang="en-US" altLang="en-US" dirty="0">
              <a:latin typeface="Times New Roman" panose="02020603050405020304" pitchFamily="18" charset="0"/>
            </a:endParaRPr>
          </a:p>
        </p:txBody>
      </p:sp>
      <p:sp>
        <p:nvSpPr>
          <p:cNvPr id="12303" name="Rectangle 14"/>
          <p:cNvSpPr/>
          <p:nvPr/>
        </p:nvSpPr>
        <p:spPr>
          <a:xfrm>
            <a:off x="0" y="0"/>
            <a:ext cx="1524000" cy="381000"/>
          </a:xfrm>
          <a:prstGeom prst="rect">
            <a:avLst/>
          </a:prstGeom>
          <a:noFill/>
          <a:ln w="12700" cap="flat" cmpd="sng">
            <a:solidFill>
              <a:srgbClr val="FF0000"/>
            </a:solidFill>
            <a:prstDash val="solid"/>
            <a:miter/>
            <a:headEnd type="none" w="sm" len="sm"/>
            <a:tailEnd type="none" w="sm" len="sm"/>
          </a:ln>
        </p:spPr>
        <p:txBody>
          <a:bodyPr wrap="none" anchor="ctr" anchorCtr="0"/>
          <a:lstStyle/>
          <a:p>
            <a:pPr algn="ctr"/>
            <a:r>
              <a:rPr lang="en-US" altLang="en-US" sz="1800" dirty="0">
                <a:solidFill>
                  <a:schemeClr val="bg2"/>
                </a:solidFill>
                <a:latin typeface="Forte" panose="03060902040502070203" pitchFamily="66" charset="0"/>
              </a:rPr>
              <a:t>animation</a:t>
            </a:r>
          </a:p>
        </p:txBody>
      </p:sp>
      <p:sp>
        <p:nvSpPr>
          <p:cNvPr id="12304" name="TextBox 15"/>
          <p:cNvSpPr txBox="1"/>
          <p:nvPr/>
        </p:nvSpPr>
        <p:spPr>
          <a:xfrm>
            <a:off x="609600" y="5448300"/>
            <a:ext cx="8077200" cy="830263"/>
          </a:xfrm>
          <a:prstGeom prst="rect">
            <a:avLst/>
          </a:prstGeom>
          <a:noFill/>
          <a:ln w="9525">
            <a:noFill/>
          </a:ln>
        </p:spPr>
        <p:txBody>
          <a:bodyPr anchor="ctr" anchorCtr="1">
            <a:spAutoFit/>
          </a:bodyPr>
          <a:lstStyle/>
          <a:p>
            <a:pPr>
              <a:buNone/>
            </a:pPr>
            <a:r>
              <a:rPr lang="zh-CN" altLang="en-US" dirty="0">
                <a:latin typeface="Times New Roman" panose="02020603050405020304" pitchFamily="18" charset="0"/>
                <a:ea typeface="宋体" panose="02010600030101010101" pitchFamily="2" charset="-122"/>
              </a:rPr>
              <a:t>重新赋值之后，</a:t>
            </a:r>
            <a:r>
              <a:rPr lang="en-US" altLang="zh-CN" dirty="0">
                <a:latin typeface="Times New Roman" panose="02020603050405020304" pitchFamily="18" charset="0"/>
                <a:ea typeface="宋体" panose="02010600030101010101" pitchFamily="2" charset="-122"/>
              </a:rPr>
              <a:t>(2</a:t>
            </a:r>
            <a:r>
              <a:rPr lang="zh-CN" altLang="en-US" dirty="0">
                <a:latin typeface="Times New Roman" panose="02020603050405020304" pitchFamily="18" charset="0"/>
                <a:ea typeface="宋体" panose="02010600030101010101" pitchFamily="2" charset="-122"/>
              </a:rPr>
              <a:t>个</a:t>
            </a:r>
            <a:r>
              <a:rPr lang="en-US" altLang="zh-CN"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字符串对象的内容并未变化。</a:t>
            </a:r>
            <a:endParaRPr lang="en-US" altLang="zh-CN" dirty="0">
              <a:latin typeface="Times New Roman" panose="02020603050405020304" pitchFamily="18" charset="0"/>
              <a:ea typeface="宋体" panose="02010600030101010101" pitchFamily="2" charset="-122"/>
            </a:endParaRPr>
          </a:p>
          <a:p>
            <a:pPr>
              <a:buNone/>
            </a:pPr>
            <a:r>
              <a:rPr lang="zh-CN" altLang="en-US" dirty="0">
                <a:latin typeface="Times New Roman" panose="02020603050405020304" pitchFamily="18" charset="0"/>
                <a:ea typeface="宋体" panose="02010600030101010101" pitchFamily="2" charset="-122"/>
              </a:rPr>
              <a:t>变化了的只有字符串引用变量</a:t>
            </a:r>
            <a:r>
              <a:rPr lang="en-US" altLang="zh-CN" b="1" dirty="0">
                <a:latin typeface="Courier New" panose="02070309020205020404" pitchFamily="49" charset="0"/>
                <a:ea typeface="宋体" panose="02010600030101010101" pitchFamily="2" charset="-122"/>
              </a:rPr>
              <a:t>s</a:t>
            </a:r>
            <a:r>
              <a:rPr lang="zh-CN" altLang="en-US" dirty="0">
                <a:latin typeface="Times New Roman" panose="02020603050405020304" pitchFamily="18" charset="0"/>
                <a:ea typeface="宋体" panose="02010600030101010101" pitchFamily="2" charset="-122"/>
              </a:rPr>
              <a:t>的值。</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p:cNvSpPr>
          <p:nvPr>
            <p:ph type="title"/>
          </p:nvPr>
        </p:nvSpPr>
        <p:spPr/>
        <p:txBody>
          <a:bodyPr vert="horz" wrap="square" lIns="92075" tIns="46038" rIns="92075" bIns="46038" anchor="ctr" anchorCtr="0"/>
          <a:lstStyle/>
          <a:p>
            <a:pPr eaLnBrk="1" hangingPunct="1">
              <a:buNone/>
            </a:pPr>
            <a:r>
              <a:rPr lang="en-US" altLang="zh-CN" kern="1200" dirty="0">
                <a:latin typeface="Courier New" panose="02070309020205020404" pitchFamily="49" charset="0"/>
                <a:ea typeface="宋体" panose="02010600030101010101" pitchFamily="2" charset="-122"/>
                <a:cs typeface="+mj-cs"/>
              </a:rPr>
              <a:t>限定</a:t>
            </a:r>
            <a:r>
              <a:rPr lang="zh-CN" altLang="en-US" kern="1200" dirty="0">
                <a:latin typeface="Courier New" panose="02070309020205020404" pitchFamily="49" charset="0"/>
                <a:ea typeface="宋体" panose="02010600030101010101" pitchFamily="2" charset="-122"/>
                <a:cs typeface="+mj-cs"/>
              </a:rPr>
              <a:t>字符串</a:t>
            </a:r>
            <a:endParaRPr lang="en-US" altLang="en-US" kern="1200" dirty="0">
              <a:latin typeface="Courier New" panose="02070309020205020404" pitchFamily="49" charset="0"/>
              <a:ea typeface="宋体" panose="02010600030101010101" pitchFamily="2" charset="-122"/>
              <a:cs typeface="+mj-cs"/>
            </a:endParaRPr>
          </a:p>
        </p:txBody>
      </p:sp>
      <p:sp>
        <p:nvSpPr>
          <p:cNvPr id="55299" name="Rectangle 3"/>
          <p:cNvSpPr>
            <a:spLocks noGrp="1"/>
          </p:cNvSpPr>
          <p:nvPr>
            <p:ph idx="1"/>
          </p:nvPr>
        </p:nvSpPr>
        <p:spPr/>
        <p:txBody>
          <a:bodyPr vert="horz" wrap="square" lIns="92075" tIns="46038" rIns="92075" bIns="46038" anchor="t" anchorCtr="0"/>
          <a:lstStyle/>
          <a:p>
            <a:pPr marL="0" indent="0" eaLnBrk="1" hangingPunct="1">
              <a:lnSpc>
                <a:spcPct val="150000"/>
              </a:lnSpc>
              <a:buSzPct val="75000"/>
              <a:buFont typeface="Monotype Sorts" pitchFamily="2" charset="2"/>
              <a:buNone/>
            </a:pPr>
            <a:r>
              <a:rPr lang="en-US" altLang="zh-CN" sz="2800" kern="1200" dirty="0">
                <a:latin typeface="+mn-lt"/>
                <a:ea typeface="宋体" panose="02010600030101010101" pitchFamily="2" charset="-122"/>
                <a:cs typeface="+mn-cs"/>
              </a:rPr>
              <a:t>        因为</a:t>
            </a:r>
            <a:r>
              <a:rPr lang="zh-CN" altLang="en-US" sz="2800" kern="1200" dirty="0">
                <a:latin typeface="+mn-lt"/>
                <a:ea typeface="宋体" panose="02010600030101010101" pitchFamily="2" charset="-122"/>
                <a:cs typeface="+mn-cs"/>
              </a:rPr>
              <a:t>字符串是不可变的，但同时又会频繁地使用，所以</a:t>
            </a:r>
            <a:r>
              <a:rPr lang="en-US" altLang="zh-CN" sz="2800" kern="1200" dirty="0">
                <a:latin typeface="+mn-lt"/>
                <a:ea typeface="宋体" panose="02010600030101010101" pitchFamily="2" charset="-122"/>
                <a:cs typeface="+mn-cs"/>
              </a:rPr>
              <a:t>Java</a:t>
            </a:r>
            <a:r>
              <a:rPr lang="zh-CN" altLang="en-US" sz="2800" kern="1200" dirty="0">
                <a:latin typeface="+mn-lt"/>
                <a:ea typeface="宋体" panose="02010600030101010101" pitchFamily="2" charset="-122"/>
                <a:cs typeface="+mn-cs"/>
              </a:rPr>
              <a:t>虚拟机为了提高效率并节约内存，对</a:t>
            </a:r>
            <a:r>
              <a:rPr lang="zh-CN" altLang="en-US" sz="2800" u="sng" kern="1200" dirty="0">
                <a:highlight>
                  <a:srgbClr val="FFFF00"/>
                </a:highlight>
                <a:latin typeface="+mn-lt"/>
                <a:ea typeface="宋体" panose="02010600030101010101" pitchFamily="2" charset="-122"/>
                <a:cs typeface="+mn-cs"/>
              </a:rPr>
              <a:t>具有相同字符序列</a:t>
            </a:r>
            <a:r>
              <a:rPr lang="zh-CN" altLang="en-US" sz="2800" u="sng" kern="1200" dirty="0">
                <a:latin typeface="+mn-lt"/>
                <a:ea typeface="宋体" panose="02010600030101010101" pitchFamily="2" charset="-122"/>
                <a:cs typeface="+mn-cs"/>
              </a:rPr>
              <a:t>的字符串直接量</a:t>
            </a:r>
            <a:r>
              <a:rPr lang="zh-CN" altLang="en-US" sz="2800" kern="1200" dirty="0">
                <a:latin typeface="+mn-lt"/>
                <a:ea typeface="宋体" panose="02010600030101010101" pitchFamily="2" charset="-122"/>
                <a:cs typeface="+mn-cs"/>
              </a:rPr>
              <a:t>使用同一个实例。这样的实例称为</a:t>
            </a:r>
            <a:r>
              <a:rPr lang="zh-CN" altLang="en-US" sz="2800" kern="1200" dirty="0">
                <a:solidFill>
                  <a:srgbClr val="C00000"/>
                </a:solidFill>
                <a:latin typeface="华文楷体" panose="02010600040101010101" pitchFamily="2" charset="-122"/>
                <a:ea typeface="华文楷体" panose="02010600040101010101" pitchFamily="2" charset="-122"/>
                <a:cs typeface="+mn-cs"/>
              </a:rPr>
              <a:t>限定的</a:t>
            </a:r>
            <a:r>
              <a:rPr lang="en-US" altLang="zh-CN" sz="2800" kern="1200" dirty="0">
                <a:latin typeface="+mn-lt"/>
                <a:ea typeface="宋体" panose="02010600030101010101" pitchFamily="2" charset="-122"/>
                <a:cs typeface="+mn-cs"/>
              </a:rPr>
              <a:t>(</a:t>
            </a:r>
            <a:r>
              <a:rPr lang="en-US" altLang="zh-CN" sz="2800" i="1" kern="1200" dirty="0">
                <a:latin typeface="+mn-lt"/>
                <a:ea typeface="宋体" panose="02010600030101010101" pitchFamily="2" charset="-122"/>
                <a:cs typeface="+mn-cs"/>
              </a:rPr>
              <a:t>interned</a:t>
            </a:r>
            <a:r>
              <a:rPr lang="en-US" altLang="zh-CN" sz="2800" kern="1200" dirty="0">
                <a:latin typeface="+mn-lt"/>
                <a:ea typeface="宋体" panose="02010600030101010101" pitchFamily="2" charset="-122"/>
                <a:cs typeface="+mn-cs"/>
              </a:rPr>
              <a:t>)</a:t>
            </a:r>
            <a:r>
              <a:rPr lang="zh-CN" altLang="en-US" sz="2800" kern="1200" dirty="0">
                <a:latin typeface="华文楷体" panose="02010600040101010101" pitchFamily="2" charset="-122"/>
                <a:ea typeface="华文楷体" panose="02010600040101010101" pitchFamily="2" charset="-122"/>
                <a:cs typeface="+mn-cs"/>
              </a:rPr>
              <a:t>字符串</a:t>
            </a:r>
            <a:r>
              <a:rPr lang="zh-CN" altLang="en-US" sz="2800" kern="1200" dirty="0">
                <a:latin typeface="+mn-lt"/>
                <a:ea typeface="宋体" panose="02010600030101010101" pitchFamily="2" charset="-122"/>
                <a:cs typeface="+mn-cs"/>
              </a:rPr>
              <a:t>。</a:t>
            </a:r>
            <a:endParaRPr lang="en-US" altLang="zh-CN" sz="2800" kern="1200" dirty="0">
              <a:latin typeface="+mn-lt"/>
              <a:ea typeface="宋体" panose="02010600030101010101" pitchFamily="2" charset="-122"/>
              <a:cs typeface="+mn-cs"/>
            </a:endParaRPr>
          </a:p>
          <a:p>
            <a:pPr marL="0" indent="0" eaLnBrk="1" hangingPunct="1">
              <a:buSzPct val="75000"/>
              <a:buFont typeface="Monotype Sorts" pitchFamily="2" charset="2"/>
              <a:buNone/>
            </a:pPr>
            <a:endParaRPr lang="en-US" altLang="zh-CN" sz="2000" kern="1200" dirty="0">
              <a:latin typeface="+mn-lt"/>
              <a:ea typeface="宋体" panose="02010600030101010101" pitchFamily="2" charset="-122"/>
              <a:cs typeface="+mn-cs"/>
            </a:endParaRPr>
          </a:p>
          <a:p>
            <a:pPr marL="0" indent="0" eaLnBrk="1" hangingPunct="1">
              <a:buSzPct val="75000"/>
              <a:buFont typeface="Monotype Sorts" pitchFamily="2" charset="2"/>
              <a:buNone/>
            </a:pPr>
            <a:r>
              <a:rPr lang="en-US" altLang="zh-CN" sz="2000" kern="1200" dirty="0">
                <a:latin typeface="+mn-lt"/>
                <a:ea typeface="宋体" panose="02010600030101010101" pitchFamily="2" charset="-122"/>
                <a:cs typeface="+mn-cs"/>
              </a:rPr>
              <a:t>	</a:t>
            </a:r>
            <a:r>
              <a:rPr lang="zh-CN" altLang="en-US" sz="2000" kern="1200" dirty="0">
                <a:latin typeface="+mn-lt"/>
                <a:ea typeface="宋体" panose="02010600030101010101" pitchFamily="2" charset="-122"/>
                <a:cs typeface="+mn-cs"/>
              </a:rPr>
              <a:t>例如：</a:t>
            </a:r>
          </a:p>
          <a:p>
            <a:pPr marL="914400" lvl="2" indent="457200" eaLnBrk="1" hangingPunct="1">
              <a:buSzPct val="75000"/>
              <a:buFont typeface="Monotype Sorts" pitchFamily="2" charset="2"/>
              <a:buNone/>
            </a:pPr>
            <a:r>
              <a:rPr lang="en-US" altLang="en-US" sz="2000" b="1" kern="1200" dirty="0">
                <a:latin typeface="Courier New" panose="02070309020205020404" pitchFamily="49" charset="0"/>
                <a:ea typeface="宋体" panose="02010600030101010101" pitchFamily="2" charset="-122"/>
                <a:cs typeface="+mn-cs"/>
              </a:rPr>
              <a:t>String s1 = “Welcome to java”;</a:t>
            </a:r>
          </a:p>
          <a:p>
            <a:pPr marL="914400" lvl="2" indent="457200" eaLnBrk="1" hangingPunct="1">
              <a:buSzPct val="75000"/>
              <a:buFont typeface="Monotype Sorts" pitchFamily="2" charset="2"/>
              <a:buNone/>
            </a:pPr>
            <a:r>
              <a:rPr lang="en-US" altLang="en-US" sz="2000" b="1" dirty="0">
                <a:latin typeface="Courier New" panose="02070309020205020404" pitchFamily="49" charset="0"/>
                <a:ea typeface="宋体" panose="02010600030101010101" pitchFamily="2" charset="-122"/>
                <a:sym typeface="+mn-ea"/>
              </a:rPr>
              <a:t>String s3 = “Welcome to java”;</a:t>
            </a:r>
            <a:r>
              <a:rPr lang="en-US" altLang="en-US" sz="2000" b="1" kern="1200" dirty="0">
                <a:latin typeface="Courier New" panose="02070309020205020404" pitchFamily="49" charset="0"/>
                <a:ea typeface="宋体" panose="02010600030101010101" pitchFamily="2" charset="-122"/>
                <a:cs typeface="+mn-cs"/>
              </a:rPr>
              <a:t> </a:t>
            </a:r>
          </a:p>
          <a:p>
            <a:pPr marL="914400" lvl="2" indent="457200" eaLnBrk="1" hangingPunct="1">
              <a:buSzPct val="75000"/>
              <a:buFont typeface="Monotype Sorts" pitchFamily="2" charset="2"/>
              <a:buNone/>
            </a:pPr>
            <a:r>
              <a:rPr lang="en-US" altLang="en-US" sz="2000" b="1" kern="1200" dirty="0">
                <a:solidFill>
                  <a:srgbClr val="006600"/>
                </a:solidFill>
                <a:latin typeface="Courier New" panose="02070309020205020404" pitchFamily="49" charset="0"/>
                <a:ea typeface="Courier New" panose="02070309020205020404" pitchFamily="49" charset="0"/>
                <a:cs typeface="+mn-cs"/>
              </a:rPr>
              <a:t>//</a:t>
            </a:r>
            <a:r>
              <a:rPr lang="en-US" altLang="en-US" sz="2000" b="1" dirty="0">
                <a:solidFill>
                  <a:srgbClr val="006600"/>
                </a:solidFill>
                <a:latin typeface="Courier New" panose="02070309020205020404" pitchFamily="49" charset="0"/>
                <a:ea typeface="宋体" panose="02010600030101010101" pitchFamily="2" charset="-122"/>
                <a:sym typeface="+mn-ea"/>
              </a:rPr>
              <a:t>s1</a:t>
            </a:r>
            <a:r>
              <a:rPr lang="zh-CN" altLang="en-US" sz="2000" b="1" dirty="0">
                <a:solidFill>
                  <a:srgbClr val="006600"/>
                </a:solidFill>
                <a:latin typeface="Courier New" panose="02070309020205020404" pitchFamily="49" charset="0"/>
                <a:ea typeface="宋体" panose="02010600030101010101" pitchFamily="2" charset="-122"/>
                <a:sym typeface="+mn-ea"/>
              </a:rPr>
              <a:t>、</a:t>
            </a:r>
            <a:r>
              <a:rPr lang="en-US" altLang="zh-CN" sz="2000" b="1" dirty="0">
                <a:solidFill>
                  <a:srgbClr val="006600"/>
                </a:solidFill>
                <a:latin typeface="Courier New" panose="02070309020205020404" pitchFamily="49" charset="0"/>
                <a:ea typeface="宋体" panose="02010600030101010101" pitchFamily="2" charset="-122"/>
                <a:sym typeface="+mn-ea"/>
              </a:rPr>
              <a:t>S3</a:t>
            </a:r>
            <a:r>
              <a:rPr lang="zh-CN" altLang="en-US" sz="2000" b="1" dirty="0">
                <a:solidFill>
                  <a:srgbClr val="006600"/>
                </a:solidFill>
                <a:latin typeface="Courier New" panose="02070309020205020404" pitchFamily="49" charset="0"/>
                <a:ea typeface="宋体" panose="02010600030101010101" pitchFamily="2" charset="-122"/>
                <a:sym typeface="+mn-ea"/>
              </a:rPr>
              <a:t>都是限定字符串</a:t>
            </a:r>
            <a:endParaRPr lang="zh-CN" altLang="en-US" sz="2000" b="1" kern="1200" dirty="0">
              <a:solidFill>
                <a:srgbClr val="006600"/>
              </a:solidFill>
              <a:latin typeface="Courier New" panose="02070309020205020404" pitchFamily="49" charset="0"/>
              <a:ea typeface="宋体" panose="02010600030101010101" pitchFamily="2" charset="-122"/>
              <a:cs typeface="+mn-cs"/>
              <a:sym typeface="+mn-ea"/>
            </a:endParaRPr>
          </a:p>
        </p:txBody>
      </p:sp>
      <p:sp>
        <p:nvSpPr>
          <p:cNvPr id="55300" name="Slide Number Placeholder 4"/>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33</a:t>
            </a:fld>
            <a:endParaRPr lang="en-US" altLang="en-US" sz="1400" dirty="0">
              <a:ea typeface="宋体" panose="02010600030101010101" pitchFamily="2"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p:cNvSpPr>
          <p:nvPr>
            <p:ph type="title"/>
          </p:nvPr>
        </p:nvSpPr>
        <p:spPr/>
        <p:txBody>
          <a:bodyPr vert="horz" wrap="square" lIns="92075" tIns="46038" rIns="92075" bIns="46038" anchor="ctr" anchorCtr="0"/>
          <a:lstStyle/>
          <a:p>
            <a:pPr eaLnBrk="1" hangingPunct="1">
              <a:buNone/>
            </a:pPr>
            <a:r>
              <a:rPr lang="en-US" altLang="zh-CN" kern="1200" dirty="0">
                <a:latin typeface="Courier New" panose="02070309020205020404" pitchFamily="49" charset="0"/>
                <a:ea typeface="宋体" panose="02010600030101010101" pitchFamily="2" charset="-122"/>
                <a:cs typeface="+mj-cs"/>
              </a:rPr>
              <a:t>限定</a:t>
            </a:r>
            <a:r>
              <a:rPr lang="zh-CN" altLang="en-US" kern="1200" dirty="0">
                <a:latin typeface="Courier New" panose="02070309020205020404" pitchFamily="49" charset="0"/>
                <a:ea typeface="宋体" panose="02010600030101010101" pitchFamily="2" charset="-122"/>
                <a:cs typeface="+mj-cs"/>
              </a:rPr>
              <a:t>字符串示例</a:t>
            </a:r>
          </a:p>
        </p:txBody>
      </p:sp>
      <p:sp>
        <p:nvSpPr>
          <p:cNvPr id="36868" name="Rectangle 3"/>
          <p:cNvSpPr>
            <a:spLocks noGrp="1"/>
          </p:cNvSpPr>
          <p:nvPr>
            <p:ph idx="1"/>
          </p:nvPr>
        </p:nvSpPr>
        <p:spPr/>
        <p:txBody>
          <a:bodyPr vert="horz" wrap="square" lIns="92075" tIns="46038" rIns="92075" bIns="46038" anchor="t" anchorCtr="0"/>
          <a:lstStyle/>
          <a:p>
            <a:pPr marL="0" indent="0" eaLnBrk="1" hangingPunct="1">
              <a:buSzPct val="75000"/>
              <a:buFont typeface="Monotype Sorts" pitchFamily="2" charset="2"/>
              <a:buNone/>
            </a:pPr>
            <a:endParaRPr lang="en-US" altLang="en-US" sz="1800" kern="1200" dirty="0">
              <a:latin typeface="Consolas" panose="020B0609020204030204" pitchFamily="49" charset="0"/>
              <a:ea typeface="宋体" panose="02010600030101010101" pitchFamily="2" charset="-122"/>
              <a:cs typeface="+mn-cs"/>
            </a:endParaRPr>
          </a:p>
        </p:txBody>
      </p:sp>
      <p:sp>
        <p:nvSpPr>
          <p:cNvPr id="13317" name="Slide Number Placeholder 4"/>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34</a:t>
            </a:fld>
            <a:endParaRPr lang="en-US" altLang="en-US" sz="1400" dirty="0">
              <a:ea typeface="宋体" panose="02010600030101010101" pitchFamily="2" charset="-122"/>
            </a:endParaRPr>
          </a:p>
        </p:txBody>
      </p:sp>
      <p:sp>
        <p:nvSpPr>
          <p:cNvPr id="13318" name="Rectangle 8"/>
          <p:cNvSpPr/>
          <p:nvPr/>
        </p:nvSpPr>
        <p:spPr>
          <a:xfrm>
            <a:off x="0" y="2819400"/>
            <a:ext cx="9144000" cy="0"/>
          </a:xfrm>
          <a:prstGeom prst="rect">
            <a:avLst/>
          </a:prstGeom>
          <a:noFill/>
          <a:ln w="12700">
            <a:noFill/>
          </a:ln>
        </p:spPr>
        <p:txBody>
          <a:bodyPr wrap="none" anchor="ctr" anchorCtr="0">
            <a:spAutoFit/>
          </a:bodyPr>
          <a:lstStyle/>
          <a:p>
            <a:endParaRPr lang="en-US" altLang="en-US" dirty="0">
              <a:latin typeface="Times New Roman" panose="02020603050405020304" pitchFamily="18" charset="0"/>
            </a:endParaRPr>
          </a:p>
        </p:txBody>
      </p:sp>
      <p:sp>
        <p:nvSpPr>
          <p:cNvPr id="36871" name="Rectangle 9"/>
          <p:cNvSpPr/>
          <p:nvPr/>
        </p:nvSpPr>
        <p:spPr>
          <a:xfrm>
            <a:off x="609600" y="4610100"/>
            <a:ext cx="8115300" cy="1752600"/>
          </a:xfrm>
          <a:prstGeom prst="rect">
            <a:avLst/>
          </a:prstGeom>
          <a:noFill/>
          <a:ln w="9525">
            <a:noFill/>
          </a:ln>
        </p:spPr>
        <p:txBody>
          <a:bodyPr lIns="92075" tIns="46038" rIns="92075" bIns="46038"/>
          <a:lstStyle/>
          <a:p>
            <a:pPr>
              <a:lnSpc>
                <a:spcPct val="90000"/>
              </a:lnSpc>
              <a:spcBef>
                <a:spcPct val="20000"/>
              </a:spcBef>
              <a:buClr>
                <a:schemeClr val="tx2"/>
              </a:buClr>
              <a:buSzPct val="75000"/>
              <a:buNone/>
            </a:pPr>
            <a:r>
              <a:rPr lang="zh-CN" altLang="en-US" dirty="0">
                <a:latin typeface="Times New Roman" panose="02020603050405020304" pitchFamily="18" charset="0"/>
                <a:ea typeface="宋体" panose="02010600030101010101" pitchFamily="2" charset="-122"/>
              </a:rPr>
              <a:t>原因：</a:t>
            </a:r>
            <a:endParaRPr lang="en-US" altLang="zh-CN" dirty="0">
              <a:latin typeface="Times New Roman" panose="02020603050405020304" pitchFamily="18" charset="0"/>
              <a:ea typeface="宋体" panose="02010600030101010101" pitchFamily="2" charset="-122"/>
            </a:endParaRPr>
          </a:p>
          <a:p>
            <a:pPr lvl="1">
              <a:lnSpc>
                <a:spcPct val="90000"/>
              </a:lnSpc>
              <a:spcBef>
                <a:spcPct val="20000"/>
              </a:spcBef>
              <a:buClr>
                <a:schemeClr val="tx2"/>
              </a:buClr>
              <a:buSzPct val="75000"/>
              <a:buFont typeface="Wingdings" panose="05000000000000000000" pitchFamily="2" charset="2"/>
              <a:buChar char="Ø"/>
            </a:pPr>
            <a:r>
              <a:rPr lang="en-US" altLang="zh-CN" dirty="0">
                <a:latin typeface="Times New Roman" panose="02020603050405020304" pitchFamily="18" charset="0"/>
                <a:ea typeface="宋体" panose="02010600030101010101" pitchFamily="2" charset="-122"/>
              </a:rPr>
              <a:t>如果</a:t>
            </a:r>
            <a:r>
              <a:rPr lang="zh-CN" altLang="en-US" dirty="0">
                <a:latin typeface="Times New Roman" panose="02020603050405020304" pitchFamily="18" charset="0"/>
                <a:ea typeface="宋体" panose="02010600030101010101" pitchFamily="2" charset="-122"/>
              </a:rPr>
              <a:t>用</a:t>
            </a:r>
            <a:r>
              <a:rPr lang="en-US" altLang="zh-CN" b="1" dirty="0">
                <a:latin typeface="Courier New" panose="02070309020205020404" pitchFamily="49" charset="0"/>
                <a:ea typeface="宋体" panose="02010600030101010101" pitchFamily="2" charset="-122"/>
              </a:rPr>
              <a:t>new</a:t>
            </a:r>
            <a:r>
              <a:rPr lang="zh-CN" altLang="en-US" dirty="0">
                <a:latin typeface="Times New Roman" panose="02020603050405020304" pitchFamily="18" charset="0"/>
                <a:ea typeface="宋体" panose="02010600030101010101" pitchFamily="2" charset="-122"/>
              </a:rPr>
              <a:t>操作符，则会创建</a:t>
            </a:r>
            <a:r>
              <a:rPr lang="en-US" altLang="zh-CN"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新建</a:t>
            </a:r>
            <a:r>
              <a:rPr lang="en-US" altLang="zh-CN"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一个新对象。</a:t>
            </a:r>
            <a:endParaRPr lang="en-US" altLang="en-US" dirty="0">
              <a:latin typeface="Times New Roman" panose="02020603050405020304" pitchFamily="18" charset="0"/>
              <a:ea typeface="宋体" panose="02010600030101010101" pitchFamily="2" charset="-122"/>
            </a:endParaRPr>
          </a:p>
          <a:p>
            <a:pPr lvl="1">
              <a:lnSpc>
                <a:spcPct val="90000"/>
              </a:lnSpc>
              <a:spcBef>
                <a:spcPct val="20000"/>
              </a:spcBef>
              <a:buClr>
                <a:schemeClr val="tx2"/>
              </a:buClr>
              <a:buSzPct val="75000"/>
              <a:buFont typeface="Wingdings" panose="05000000000000000000" pitchFamily="2" charset="2"/>
              <a:buChar char="Ø"/>
            </a:pPr>
            <a:r>
              <a:rPr lang="zh-CN" altLang="en-US" dirty="0">
                <a:latin typeface="Times New Roman" panose="02020603050405020304" pitchFamily="18" charset="0"/>
                <a:ea typeface="宋体" panose="02010600030101010101" pitchFamily="2" charset="-122"/>
              </a:rPr>
              <a:t>使用限定的字符串初始化方式，如果字符串已经被创建，则不会再次创建新对象。</a:t>
            </a:r>
            <a:endParaRPr lang="en-US" altLang="en-US" dirty="0">
              <a:latin typeface="Times New Roman" panose="02020603050405020304" pitchFamily="18" charset="0"/>
              <a:ea typeface="宋体" panose="02010600030101010101" pitchFamily="2" charset="-122"/>
            </a:endParaRPr>
          </a:p>
        </p:txBody>
      </p:sp>
      <p:sp>
        <p:nvSpPr>
          <p:cNvPr id="13320" name="Rectangle 11"/>
          <p:cNvSpPr/>
          <p:nvPr/>
        </p:nvSpPr>
        <p:spPr>
          <a:xfrm>
            <a:off x="0" y="2819400"/>
            <a:ext cx="9144000" cy="0"/>
          </a:xfrm>
          <a:prstGeom prst="rect">
            <a:avLst/>
          </a:prstGeom>
          <a:noFill/>
          <a:ln w="12700">
            <a:noFill/>
          </a:ln>
        </p:spPr>
        <p:txBody>
          <a:bodyPr wrap="none" anchor="ctr" anchorCtr="0">
            <a:spAutoFit/>
          </a:bodyPr>
          <a:lstStyle/>
          <a:p>
            <a:endParaRPr lang="en-US" altLang="en-US" dirty="0">
              <a:latin typeface="Times New Roman" panose="02020603050405020304" pitchFamily="18" charset="0"/>
            </a:endParaRPr>
          </a:p>
        </p:txBody>
      </p:sp>
      <p:sp>
        <p:nvSpPr>
          <p:cNvPr id="13321" name="Rectangle 13"/>
          <p:cNvSpPr/>
          <p:nvPr/>
        </p:nvSpPr>
        <p:spPr>
          <a:xfrm>
            <a:off x="0" y="2819400"/>
            <a:ext cx="9144000" cy="0"/>
          </a:xfrm>
          <a:prstGeom prst="rect">
            <a:avLst/>
          </a:prstGeom>
          <a:noFill/>
          <a:ln w="12700">
            <a:noFill/>
          </a:ln>
        </p:spPr>
        <p:txBody>
          <a:bodyPr wrap="none" anchor="ctr" anchorCtr="0">
            <a:spAutoFit/>
          </a:bodyPr>
          <a:lstStyle/>
          <a:p>
            <a:endParaRPr lang="en-US" altLang="en-US" dirty="0">
              <a:latin typeface="Times New Roman" panose="02020603050405020304" pitchFamily="18" charset="0"/>
            </a:endParaRPr>
          </a:p>
        </p:txBody>
      </p:sp>
      <p:sp>
        <p:nvSpPr>
          <p:cNvPr id="13322" name="Rectangle 15"/>
          <p:cNvSpPr/>
          <p:nvPr/>
        </p:nvSpPr>
        <p:spPr>
          <a:xfrm>
            <a:off x="0" y="2743200"/>
            <a:ext cx="9144000" cy="0"/>
          </a:xfrm>
          <a:prstGeom prst="rect">
            <a:avLst/>
          </a:prstGeom>
          <a:noFill/>
          <a:ln w="12700">
            <a:noFill/>
          </a:ln>
        </p:spPr>
        <p:txBody>
          <a:bodyPr wrap="none" anchor="ctr" anchorCtr="0">
            <a:spAutoFit/>
          </a:bodyPr>
          <a:lstStyle/>
          <a:p>
            <a:endParaRPr lang="en-US" altLang="en-US" dirty="0">
              <a:latin typeface="Times New Roman" panose="02020603050405020304" pitchFamily="18" charset="0"/>
            </a:endParaRPr>
          </a:p>
        </p:txBody>
      </p:sp>
      <p:sp>
        <p:nvSpPr>
          <p:cNvPr id="13323" name="Rectangle 17"/>
          <p:cNvSpPr/>
          <p:nvPr/>
        </p:nvSpPr>
        <p:spPr>
          <a:xfrm>
            <a:off x="0" y="2743200"/>
            <a:ext cx="9144000" cy="0"/>
          </a:xfrm>
          <a:prstGeom prst="rect">
            <a:avLst/>
          </a:prstGeom>
          <a:noFill/>
          <a:ln w="12700">
            <a:noFill/>
          </a:ln>
        </p:spPr>
        <p:txBody>
          <a:bodyPr wrap="none" anchor="ctr" anchorCtr="0">
            <a:spAutoFit/>
          </a:bodyPr>
          <a:lstStyle/>
          <a:p>
            <a:endParaRPr lang="en-US" altLang="en-US" dirty="0">
              <a:latin typeface="Times New Roman" panose="02020603050405020304" pitchFamily="18" charset="0"/>
            </a:endParaRPr>
          </a:p>
        </p:txBody>
      </p:sp>
      <p:sp>
        <p:nvSpPr>
          <p:cNvPr id="13324" name="Rectangle 19"/>
          <p:cNvSpPr/>
          <p:nvPr/>
        </p:nvSpPr>
        <p:spPr>
          <a:xfrm>
            <a:off x="0" y="2819400"/>
            <a:ext cx="9144000" cy="0"/>
          </a:xfrm>
          <a:prstGeom prst="rect">
            <a:avLst/>
          </a:prstGeom>
          <a:noFill/>
          <a:ln w="12700">
            <a:noFill/>
          </a:ln>
        </p:spPr>
        <p:txBody>
          <a:bodyPr wrap="none" anchor="ctr" anchorCtr="0">
            <a:spAutoFit/>
          </a:bodyPr>
          <a:lstStyle/>
          <a:p>
            <a:endParaRPr lang="en-US" altLang="en-US" dirty="0">
              <a:latin typeface="Times New Roman" panose="02020603050405020304" pitchFamily="18" charset="0"/>
            </a:endParaRPr>
          </a:p>
        </p:txBody>
      </p:sp>
      <p:graphicFrame>
        <p:nvGraphicFramePr>
          <p:cNvPr id="13314" name="Object 18"/>
          <p:cNvGraphicFramePr>
            <a:graphicFrameLocks noChangeAspect="1"/>
          </p:cNvGraphicFramePr>
          <p:nvPr/>
        </p:nvGraphicFramePr>
        <p:xfrm>
          <a:off x="685800" y="1143000"/>
          <a:ext cx="7734935" cy="1962150"/>
        </p:xfrm>
        <a:graphic>
          <a:graphicData uri="http://schemas.openxmlformats.org/presentationml/2006/ole">
            <mc:AlternateContent xmlns:mc="http://schemas.openxmlformats.org/markup-compatibility/2006">
              <mc:Choice xmlns:v="urn:schemas-microsoft-com:vml" Requires="v">
                <p:oleObj r:id="rId2" imgW="4577715" imgH="1159510" progId="Word.Picture.8">
                  <p:embed/>
                </p:oleObj>
              </mc:Choice>
              <mc:Fallback>
                <p:oleObj r:id="rId2" imgW="4577715" imgH="1159510" progId="Word.Picture.8">
                  <p:embed/>
                  <p:pic>
                    <p:nvPicPr>
                      <p:cNvPr id="0" name="图片 3085"/>
                      <p:cNvPicPr/>
                      <p:nvPr/>
                    </p:nvPicPr>
                    <p:blipFill>
                      <a:blip r:embed="rId3"/>
                      <a:stretch>
                        <a:fillRect/>
                      </a:stretch>
                    </p:blipFill>
                    <p:spPr>
                      <a:xfrm>
                        <a:off x="685800" y="1143000"/>
                        <a:ext cx="7734935" cy="1962150"/>
                      </a:xfrm>
                      <a:prstGeom prst="rect">
                        <a:avLst/>
                      </a:prstGeom>
                      <a:noFill/>
                      <a:ln w="38100">
                        <a:noFill/>
                        <a:miter/>
                      </a:ln>
                    </p:spPr>
                  </p:pic>
                </p:oleObj>
              </mc:Fallback>
            </mc:AlternateContent>
          </a:graphicData>
        </a:graphic>
      </p:graphicFrame>
      <p:sp>
        <p:nvSpPr>
          <p:cNvPr id="13" name="TextBox 12"/>
          <p:cNvSpPr txBox="1"/>
          <p:nvPr/>
        </p:nvSpPr>
        <p:spPr>
          <a:xfrm>
            <a:off x="4114800" y="3352800"/>
            <a:ext cx="3352800" cy="1016000"/>
          </a:xfrm>
          <a:prstGeom prst="rect">
            <a:avLst/>
          </a:prstGeom>
          <a:noFill/>
          <a:ln w="9525">
            <a:noFill/>
          </a:ln>
        </p:spPr>
        <p:txBody>
          <a:bodyPr>
            <a:spAutoFit/>
          </a:bodyPr>
          <a:lstStyle/>
          <a:p>
            <a:pPr>
              <a:buFont typeface="Monotype Sorts" pitchFamily="2" charset="2"/>
              <a:buNone/>
            </a:pPr>
            <a:r>
              <a:rPr lang="zh-CN" altLang="en-US" sz="2000" dirty="0">
                <a:latin typeface="Courier New" panose="02070309020205020404" pitchFamily="49" charset="0"/>
                <a:ea typeface="宋体" panose="02010600030101010101" pitchFamily="2" charset="-122"/>
              </a:rPr>
              <a:t>显示结果：</a:t>
            </a:r>
            <a:endParaRPr lang="en-US" altLang="zh-CN" sz="2000" dirty="0">
              <a:latin typeface="Courier New" panose="02070309020205020404" pitchFamily="49" charset="0"/>
              <a:ea typeface="宋体" panose="02010600030101010101" pitchFamily="2" charset="-122"/>
            </a:endParaRPr>
          </a:p>
          <a:p>
            <a:pPr lvl="1">
              <a:buFont typeface="Monotype Sorts" pitchFamily="2" charset="2"/>
              <a:buNone/>
            </a:pPr>
            <a:r>
              <a:rPr lang="en-US" altLang="en-US" sz="2000" b="1" dirty="0">
                <a:solidFill>
                  <a:srgbClr val="0070C0"/>
                </a:solidFill>
                <a:latin typeface="Courier New" panose="02070309020205020404" pitchFamily="49" charset="0"/>
                <a:ea typeface="宋体" panose="02010600030101010101" pitchFamily="2" charset="-122"/>
              </a:rPr>
              <a:t>s1 == s2 is</a:t>
            </a:r>
            <a:r>
              <a:rPr lang="en-US" altLang="en-US" sz="2000" b="1" dirty="0">
                <a:latin typeface="Courier New" panose="02070309020205020404" pitchFamily="49" charset="0"/>
                <a:ea typeface="宋体" panose="02010600030101010101" pitchFamily="2" charset="-122"/>
              </a:rPr>
              <a:t> </a:t>
            </a:r>
            <a:r>
              <a:rPr lang="en-US" altLang="en-US" sz="2000" b="1" dirty="0">
                <a:solidFill>
                  <a:srgbClr val="FF0000"/>
                </a:solidFill>
                <a:latin typeface="Courier New" panose="02070309020205020404" pitchFamily="49" charset="0"/>
                <a:ea typeface="宋体" panose="02010600030101010101" pitchFamily="2" charset="-122"/>
              </a:rPr>
              <a:t>false</a:t>
            </a:r>
          </a:p>
          <a:p>
            <a:pPr lvl="1">
              <a:buFont typeface="Monotype Sorts" pitchFamily="2" charset="2"/>
              <a:buNone/>
            </a:pPr>
            <a:r>
              <a:rPr lang="en-US" altLang="en-US" sz="2000" b="1" dirty="0">
                <a:solidFill>
                  <a:srgbClr val="0070C0"/>
                </a:solidFill>
                <a:latin typeface="Courier New" panose="02070309020205020404" pitchFamily="49" charset="0"/>
                <a:ea typeface="宋体" panose="02010600030101010101" pitchFamily="2" charset="-122"/>
              </a:rPr>
              <a:t>s1 == s3 is</a:t>
            </a:r>
            <a:r>
              <a:rPr lang="en-US" altLang="en-US" sz="2000" b="1" dirty="0">
                <a:latin typeface="Courier New" panose="02070309020205020404" pitchFamily="49" charset="0"/>
                <a:ea typeface="宋体" panose="02010600030101010101" pitchFamily="2" charset="-122"/>
              </a:rPr>
              <a:t> </a:t>
            </a:r>
            <a:r>
              <a:rPr lang="en-US" altLang="en-US" sz="2000" b="1" dirty="0">
                <a:solidFill>
                  <a:srgbClr val="C00000"/>
                </a:solidFill>
                <a:latin typeface="Courier New" panose="02070309020205020404" pitchFamily="49" charset="0"/>
                <a:ea typeface="宋体" panose="02010600030101010101" pitchFamily="2" charset="-122"/>
              </a:rPr>
              <a:t>true</a:t>
            </a:r>
            <a:endParaRPr lang="zh-CN" altLang="en-US" sz="2000" b="1" dirty="0">
              <a:solidFill>
                <a:srgbClr val="C00000"/>
              </a:solidFill>
              <a:latin typeface="Courier New" panose="02070309020205020404" pitchFamily="49"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nodePh="1">
                                  <p:stCondLst>
                                    <p:cond delay="0"/>
                                  </p:stCondLst>
                                  <p:endCondLst>
                                    <p:cond evt="begin" delay="0">
                                      <p:tn val="10"/>
                                    </p:cond>
                                  </p:endCondLst>
                                  <p:childTnLst>
                                    <p:set>
                                      <p:cBhvr>
                                        <p:cTn id="11" dur="1" fill="hold">
                                          <p:stCondLst>
                                            <p:cond delay="0"/>
                                          </p:stCondLst>
                                        </p:cTn>
                                        <p:tgtEl>
                                          <p:spTgt spid="36868">
                                            <p:txEl>
                                              <p:pRg st="0" end="0"/>
                                            </p:txEl>
                                          </p:spTgt>
                                        </p:tgtEl>
                                        <p:attrNameLst>
                                          <p:attrName>style.visibility</p:attrName>
                                        </p:attrNameLst>
                                      </p:cBhvr>
                                      <p:to>
                                        <p:strVal val="visible"/>
                                      </p:to>
                                    </p:set>
                                    <p:animEffect transition="in" filter="blinds(horizontal)">
                                      <p:cBhvr>
                                        <p:cTn id="12" dur="500"/>
                                        <p:tgtEl>
                                          <p:spTgt spid="3686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6871"/>
                                        </p:tgtEl>
                                        <p:attrNameLst>
                                          <p:attrName>style.visibility</p:attrName>
                                        </p:attrNameLst>
                                      </p:cBhvr>
                                      <p:to>
                                        <p:strVal val="visible"/>
                                      </p:to>
                                    </p:set>
                                    <p:animEffect transition="in" filter="blinds(horizontal)">
                                      <p:cBhvr>
                                        <p:cTn id="17" dur="500"/>
                                        <p:tgtEl>
                                          <p:spTgt spid="368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8" grpId="0" build="p"/>
      <p:bldP spid="36871" grpId="0"/>
      <p:bldP spid="13" grpId="0"/>
    </p:bld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9" name="Rectangle 2"/>
          <p:cNvSpPr>
            <a:spLocks noGrp="1"/>
          </p:cNvSpPr>
          <p:nvPr>
            <p:ph type="title"/>
          </p:nvPr>
        </p:nvSpPr>
        <p:spPr/>
        <p:txBody>
          <a:bodyPr vert="horz" wrap="square" lIns="92075" tIns="46038" rIns="92075" bIns="46038" anchor="ctr" anchorCtr="0"/>
          <a:lstStyle/>
          <a:p>
            <a:pPr eaLnBrk="1" hangingPunct="1">
              <a:buNone/>
            </a:pPr>
            <a:r>
              <a:rPr lang="zh-CN" altLang="en-US" kern="1200" dirty="0">
                <a:latin typeface="Courier New" panose="02070309020205020404" pitchFamily="49" charset="0"/>
                <a:ea typeface="宋体" panose="02010600030101010101" pitchFamily="2" charset="-122"/>
                <a:cs typeface="+mj-cs"/>
              </a:rPr>
              <a:t>代码跟踪</a:t>
            </a:r>
          </a:p>
        </p:txBody>
      </p:sp>
      <p:sp>
        <p:nvSpPr>
          <p:cNvPr id="14340" name="Slide Number Placeholder 4"/>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35</a:t>
            </a:fld>
            <a:endParaRPr lang="en-US" altLang="en-US" sz="1400" dirty="0">
              <a:ea typeface="宋体" panose="02010600030101010101" pitchFamily="2" charset="-122"/>
            </a:endParaRPr>
          </a:p>
        </p:txBody>
      </p:sp>
      <p:sp>
        <p:nvSpPr>
          <p:cNvPr id="14341" name="Rectangle 5"/>
          <p:cNvSpPr/>
          <p:nvPr/>
        </p:nvSpPr>
        <p:spPr>
          <a:xfrm>
            <a:off x="0" y="2819400"/>
            <a:ext cx="9144000" cy="0"/>
          </a:xfrm>
          <a:prstGeom prst="rect">
            <a:avLst/>
          </a:prstGeom>
          <a:noFill/>
          <a:ln w="12700">
            <a:noFill/>
          </a:ln>
        </p:spPr>
        <p:txBody>
          <a:bodyPr wrap="none" anchor="ctr" anchorCtr="0">
            <a:spAutoFit/>
          </a:bodyPr>
          <a:lstStyle/>
          <a:p>
            <a:endParaRPr lang="en-US" altLang="en-US" dirty="0">
              <a:latin typeface="Times New Roman" panose="02020603050405020304" pitchFamily="18" charset="0"/>
            </a:endParaRPr>
          </a:p>
        </p:txBody>
      </p:sp>
      <p:sp>
        <p:nvSpPr>
          <p:cNvPr id="14342" name="Rectangle 7"/>
          <p:cNvSpPr/>
          <p:nvPr/>
        </p:nvSpPr>
        <p:spPr>
          <a:xfrm>
            <a:off x="0" y="2819400"/>
            <a:ext cx="9144000" cy="0"/>
          </a:xfrm>
          <a:prstGeom prst="rect">
            <a:avLst/>
          </a:prstGeom>
          <a:noFill/>
          <a:ln w="12700">
            <a:noFill/>
          </a:ln>
        </p:spPr>
        <p:txBody>
          <a:bodyPr wrap="none" anchor="ctr" anchorCtr="0">
            <a:spAutoFit/>
          </a:bodyPr>
          <a:lstStyle/>
          <a:p>
            <a:endParaRPr lang="en-US" altLang="en-US" dirty="0">
              <a:latin typeface="Times New Roman" panose="02020603050405020304" pitchFamily="18" charset="0"/>
            </a:endParaRPr>
          </a:p>
        </p:txBody>
      </p:sp>
      <p:sp>
        <p:nvSpPr>
          <p:cNvPr id="14343" name="Rectangle 8"/>
          <p:cNvSpPr/>
          <p:nvPr/>
        </p:nvSpPr>
        <p:spPr>
          <a:xfrm>
            <a:off x="0" y="2819400"/>
            <a:ext cx="9144000" cy="0"/>
          </a:xfrm>
          <a:prstGeom prst="rect">
            <a:avLst/>
          </a:prstGeom>
          <a:noFill/>
          <a:ln w="12700">
            <a:noFill/>
          </a:ln>
        </p:spPr>
        <p:txBody>
          <a:bodyPr wrap="none" anchor="ctr" anchorCtr="0">
            <a:spAutoFit/>
          </a:bodyPr>
          <a:lstStyle/>
          <a:p>
            <a:endParaRPr lang="en-US" altLang="en-US" dirty="0">
              <a:latin typeface="Times New Roman" panose="02020603050405020304" pitchFamily="18" charset="0"/>
            </a:endParaRPr>
          </a:p>
        </p:txBody>
      </p:sp>
      <p:graphicFrame>
        <p:nvGraphicFramePr>
          <p:cNvPr id="14338" name="Object 9"/>
          <p:cNvGraphicFramePr>
            <a:graphicFrameLocks noChangeAspect="1"/>
          </p:cNvGraphicFramePr>
          <p:nvPr/>
        </p:nvGraphicFramePr>
        <p:xfrm>
          <a:off x="152400" y="1295400"/>
          <a:ext cx="8823325" cy="2417763"/>
        </p:xfrm>
        <a:graphic>
          <a:graphicData uri="http://schemas.openxmlformats.org/presentationml/2006/ole">
            <mc:AlternateContent xmlns:mc="http://schemas.openxmlformats.org/markup-compatibility/2006">
              <mc:Choice xmlns:v="urn:schemas-microsoft-com:vml" Requires="v">
                <p:oleObj r:id="rId2" imgW="4460875" imgH="1219200" progId="Word.Picture.8">
                  <p:embed/>
                </p:oleObj>
              </mc:Choice>
              <mc:Fallback>
                <p:oleObj r:id="rId2" imgW="4460875" imgH="1219200" progId="Word.Picture.8">
                  <p:embed/>
                  <p:pic>
                    <p:nvPicPr>
                      <p:cNvPr id="0" name="图片 3086"/>
                      <p:cNvPicPr/>
                      <p:nvPr/>
                    </p:nvPicPr>
                    <p:blipFill>
                      <a:blip r:embed="rId3"/>
                      <a:stretch>
                        <a:fillRect/>
                      </a:stretch>
                    </p:blipFill>
                    <p:spPr>
                      <a:xfrm>
                        <a:off x="152400" y="1295400"/>
                        <a:ext cx="8823325" cy="2417763"/>
                      </a:xfrm>
                      <a:prstGeom prst="rect">
                        <a:avLst/>
                      </a:prstGeom>
                      <a:noFill/>
                      <a:ln w="38100">
                        <a:noFill/>
                        <a:miter/>
                      </a:ln>
                    </p:spPr>
                  </p:pic>
                </p:oleObj>
              </mc:Fallback>
            </mc:AlternateContent>
          </a:graphicData>
        </a:graphic>
      </p:graphicFrame>
      <p:sp>
        <p:nvSpPr>
          <p:cNvPr id="14344" name="Rectangle 11"/>
          <p:cNvSpPr/>
          <p:nvPr/>
        </p:nvSpPr>
        <p:spPr>
          <a:xfrm>
            <a:off x="228600" y="1371600"/>
            <a:ext cx="5105400" cy="295275"/>
          </a:xfrm>
          <a:prstGeom prst="rect">
            <a:avLst/>
          </a:prstGeom>
          <a:solidFill>
            <a:schemeClr val="accent1">
              <a:alpha val="45097"/>
            </a:schemeClr>
          </a:solidFill>
          <a:ln w="12700" cap="flat" cmpd="sng">
            <a:solidFill>
              <a:schemeClr val="tx1"/>
            </a:solidFill>
            <a:prstDash val="solid"/>
            <a:miter/>
            <a:headEnd type="none" w="sm" len="sm"/>
            <a:tailEnd type="none" w="sm" len="sm"/>
          </a:ln>
        </p:spPr>
        <p:txBody>
          <a:bodyPr wrap="none" anchor="ctr" anchorCtr="0"/>
          <a:lstStyle/>
          <a:p>
            <a:endParaRPr lang="en-US" altLang="en-US" dirty="0">
              <a:latin typeface="Times New Roman" panose="02020603050405020304" pitchFamily="18" charset="0"/>
            </a:endParaRPr>
          </a:p>
        </p:txBody>
      </p:sp>
      <p:sp>
        <p:nvSpPr>
          <p:cNvPr id="14345" name="Rectangle 12"/>
          <p:cNvSpPr/>
          <p:nvPr/>
        </p:nvSpPr>
        <p:spPr>
          <a:xfrm>
            <a:off x="5791200" y="1295400"/>
            <a:ext cx="3048000" cy="1143000"/>
          </a:xfrm>
          <a:prstGeom prst="rect">
            <a:avLst/>
          </a:prstGeom>
          <a:solidFill>
            <a:schemeClr val="accent1">
              <a:alpha val="45097"/>
            </a:schemeClr>
          </a:solidFill>
          <a:ln w="12700" cap="flat" cmpd="sng">
            <a:solidFill>
              <a:schemeClr val="tx1"/>
            </a:solidFill>
            <a:prstDash val="solid"/>
            <a:miter/>
            <a:headEnd type="none" w="sm" len="sm"/>
            <a:tailEnd type="none" w="sm" len="sm"/>
          </a:ln>
        </p:spPr>
        <p:txBody>
          <a:bodyPr wrap="none" anchor="ctr" anchorCtr="0"/>
          <a:lstStyle/>
          <a:p>
            <a:endParaRPr lang="en-US" altLang="en-US" dirty="0">
              <a:latin typeface="Times New Roman" panose="02020603050405020304" pitchFamily="18" charset="0"/>
            </a:endParaRPr>
          </a:p>
        </p:txBody>
      </p:sp>
      <p:sp>
        <p:nvSpPr>
          <p:cNvPr id="14346" name="Rectangle 13"/>
          <p:cNvSpPr/>
          <p:nvPr/>
        </p:nvSpPr>
        <p:spPr>
          <a:xfrm>
            <a:off x="0" y="0"/>
            <a:ext cx="1524000" cy="381000"/>
          </a:xfrm>
          <a:prstGeom prst="rect">
            <a:avLst/>
          </a:prstGeom>
          <a:noFill/>
          <a:ln w="12700" cap="flat" cmpd="sng">
            <a:solidFill>
              <a:srgbClr val="FF0000"/>
            </a:solidFill>
            <a:prstDash val="solid"/>
            <a:miter/>
            <a:headEnd type="none" w="sm" len="sm"/>
            <a:tailEnd type="none" w="sm" len="sm"/>
          </a:ln>
        </p:spPr>
        <p:txBody>
          <a:bodyPr wrap="none" anchor="ctr" anchorCtr="0"/>
          <a:lstStyle/>
          <a:p>
            <a:pPr algn="ctr"/>
            <a:r>
              <a:rPr lang="en-US" altLang="en-US" sz="1800" dirty="0">
                <a:solidFill>
                  <a:schemeClr val="bg2"/>
                </a:solidFill>
                <a:latin typeface="Forte" panose="03060902040502070203" pitchFamily="66" charset="0"/>
              </a:rPr>
              <a:t>animation</a:t>
            </a:r>
            <a:endParaRPr lang="en-US" altLang="en-US" dirty="0">
              <a:latin typeface="Times New Roman" panose="02020603050405020304" pitchFamily="18" charset="0"/>
            </a:endParaRP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363" name="Rectangle 2"/>
          <p:cNvSpPr>
            <a:spLocks noGrp="1"/>
          </p:cNvSpPr>
          <p:nvPr>
            <p:ph type="title"/>
          </p:nvPr>
        </p:nvSpPr>
        <p:spPr>
          <a:xfrm>
            <a:off x="609600" y="228600"/>
            <a:ext cx="7772400" cy="609600"/>
          </a:xfrm>
        </p:spPr>
        <p:txBody>
          <a:bodyPr vert="horz" wrap="square" lIns="92075" tIns="46038" rIns="92075" bIns="46038" anchor="ctr" anchorCtr="0"/>
          <a:lstStyle/>
          <a:p>
            <a:pPr eaLnBrk="1" hangingPunct="1">
              <a:buNone/>
            </a:pPr>
            <a:r>
              <a:rPr lang="zh-CN" altLang="en-US" kern="1200" dirty="0">
                <a:latin typeface="Courier New" panose="02070309020205020404" pitchFamily="49" charset="0"/>
                <a:ea typeface="宋体" panose="02010600030101010101" pitchFamily="2" charset="-122"/>
                <a:cs typeface="+mj-cs"/>
              </a:rPr>
              <a:t>代码跟踪</a:t>
            </a:r>
            <a:endParaRPr lang="en-US" altLang="en-US" kern="1200" dirty="0">
              <a:latin typeface="Courier New" panose="02070309020205020404" pitchFamily="49" charset="0"/>
              <a:ea typeface="宋体" panose="02010600030101010101" pitchFamily="2" charset="-122"/>
              <a:cs typeface="+mj-cs"/>
            </a:endParaRPr>
          </a:p>
        </p:txBody>
      </p:sp>
      <p:sp>
        <p:nvSpPr>
          <p:cNvPr id="15364" name="Slide Number Placeholder 4"/>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36</a:t>
            </a:fld>
            <a:endParaRPr lang="en-US" altLang="en-US" sz="1400" dirty="0">
              <a:ea typeface="宋体" panose="02010600030101010101" pitchFamily="2" charset="-122"/>
            </a:endParaRPr>
          </a:p>
        </p:txBody>
      </p:sp>
      <p:sp>
        <p:nvSpPr>
          <p:cNvPr id="15365" name="Rectangle 4"/>
          <p:cNvSpPr/>
          <p:nvPr/>
        </p:nvSpPr>
        <p:spPr>
          <a:xfrm>
            <a:off x="0" y="2819400"/>
            <a:ext cx="9144000" cy="0"/>
          </a:xfrm>
          <a:prstGeom prst="rect">
            <a:avLst/>
          </a:prstGeom>
          <a:noFill/>
          <a:ln w="12700">
            <a:noFill/>
          </a:ln>
        </p:spPr>
        <p:txBody>
          <a:bodyPr wrap="none" anchor="ctr" anchorCtr="0">
            <a:spAutoFit/>
          </a:bodyPr>
          <a:lstStyle/>
          <a:p>
            <a:endParaRPr lang="en-US" altLang="en-US" dirty="0">
              <a:latin typeface="Times New Roman" panose="02020603050405020304" pitchFamily="18" charset="0"/>
            </a:endParaRPr>
          </a:p>
        </p:txBody>
      </p:sp>
      <p:sp>
        <p:nvSpPr>
          <p:cNvPr id="15366" name="Rectangle 5"/>
          <p:cNvSpPr/>
          <p:nvPr/>
        </p:nvSpPr>
        <p:spPr>
          <a:xfrm>
            <a:off x="0" y="2819400"/>
            <a:ext cx="9144000" cy="0"/>
          </a:xfrm>
          <a:prstGeom prst="rect">
            <a:avLst/>
          </a:prstGeom>
          <a:noFill/>
          <a:ln w="12700">
            <a:noFill/>
          </a:ln>
        </p:spPr>
        <p:txBody>
          <a:bodyPr wrap="none" anchor="ctr" anchorCtr="0">
            <a:spAutoFit/>
          </a:bodyPr>
          <a:lstStyle/>
          <a:p>
            <a:endParaRPr lang="en-US" altLang="en-US" dirty="0">
              <a:latin typeface="Times New Roman" panose="02020603050405020304" pitchFamily="18" charset="0"/>
            </a:endParaRPr>
          </a:p>
        </p:txBody>
      </p:sp>
      <p:sp>
        <p:nvSpPr>
          <p:cNvPr id="15367" name="Rectangle 6"/>
          <p:cNvSpPr/>
          <p:nvPr/>
        </p:nvSpPr>
        <p:spPr>
          <a:xfrm>
            <a:off x="0" y="2819400"/>
            <a:ext cx="9144000" cy="0"/>
          </a:xfrm>
          <a:prstGeom prst="rect">
            <a:avLst/>
          </a:prstGeom>
          <a:noFill/>
          <a:ln w="12700">
            <a:noFill/>
          </a:ln>
        </p:spPr>
        <p:txBody>
          <a:bodyPr wrap="none" anchor="ctr" anchorCtr="0">
            <a:spAutoFit/>
          </a:bodyPr>
          <a:lstStyle/>
          <a:p>
            <a:endParaRPr lang="en-US" altLang="en-US" dirty="0">
              <a:latin typeface="Times New Roman" panose="02020603050405020304" pitchFamily="18" charset="0"/>
            </a:endParaRPr>
          </a:p>
        </p:txBody>
      </p:sp>
      <p:graphicFrame>
        <p:nvGraphicFramePr>
          <p:cNvPr id="15362" name="Object 7"/>
          <p:cNvGraphicFramePr>
            <a:graphicFrameLocks noChangeAspect="1"/>
          </p:cNvGraphicFramePr>
          <p:nvPr/>
        </p:nvGraphicFramePr>
        <p:xfrm>
          <a:off x="160338" y="990600"/>
          <a:ext cx="8823325" cy="2417763"/>
        </p:xfrm>
        <a:graphic>
          <a:graphicData uri="http://schemas.openxmlformats.org/presentationml/2006/ole">
            <mc:AlternateContent xmlns:mc="http://schemas.openxmlformats.org/markup-compatibility/2006">
              <mc:Choice xmlns:v="urn:schemas-microsoft-com:vml" Requires="v">
                <p:oleObj r:id="rId2" imgW="4460875" imgH="1219200" progId="Word.Picture.8">
                  <p:embed/>
                </p:oleObj>
              </mc:Choice>
              <mc:Fallback>
                <p:oleObj r:id="rId2" imgW="4460875" imgH="1219200" progId="Word.Picture.8">
                  <p:embed/>
                  <p:pic>
                    <p:nvPicPr>
                      <p:cNvPr id="0" name="图片 3089"/>
                      <p:cNvPicPr/>
                      <p:nvPr/>
                    </p:nvPicPr>
                    <p:blipFill>
                      <a:blip r:embed="rId3"/>
                      <a:stretch>
                        <a:fillRect/>
                      </a:stretch>
                    </p:blipFill>
                    <p:spPr>
                      <a:xfrm>
                        <a:off x="160338" y="990600"/>
                        <a:ext cx="8823325" cy="2417763"/>
                      </a:xfrm>
                      <a:prstGeom prst="rect">
                        <a:avLst/>
                      </a:prstGeom>
                      <a:noFill/>
                      <a:ln w="38100">
                        <a:noFill/>
                        <a:miter/>
                      </a:ln>
                    </p:spPr>
                  </p:pic>
                </p:oleObj>
              </mc:Fallback>
            </mc:AlternateContent>
          </a:graphicData>
        </a:graphic>
      </p:graphicFrame>
      <p:sp>
        <p:nvSpPr>
          <p:cNvPr id="15368" name="Rectangle 8"/>
          <p:cNvSpPr/>
          <p:nvPr/>
        </p:nvSpPr>
        <p:spPr>
          <a:xfrm>
            <a:off x="228600" y="1447800"/>
            <a:ext cx="5105400" cy="295275"/>
          </a:xfrm>
          <a:prstGeom prst="rect">
            <a:avLst/>
          </a:prstGeom>
          <a:solidFill>
            <a:schemeClr val="accent1">
              <a:alpha val="45097"/>
            </a:schemeClr>
          </a:solidFill>
          <a:ln w="12700" cap="flat" cmpd="sng">
            <a:solidFill>
              <a:schemeClr val="tx1"/>
            </a:solidFill>
            <a:prstDash val="solid"/>
            <a:miter/>
            <a:headEnd type="none" w="sm" len="sm"/>
            <a:tailEnd type="none" w="sm" len="sm"/>
          </a:ln>
        </p:spPr>
        <p:txBody>
          <a:bodyPr wrap="none" anchor="ctr" anchorCtr="0"/>
          <a:lstStyle/>
          <a:p>
            <a:endParaRPr lang="en-US" altLang="en-US" dirty="0">
              <a:latin typeface="Times New Roman" panose="02020603050405020304" pitchFamily="18" charset="0"/>
            </a:endParaRPr>
          </a:p>
        </p:txBody>
      </p:sp>
      <p:sp>
        <p:nvSpPr>
          <p:cNvPr id="15369" name="Rectangle 9"/>
          <p:cNvSpPr/>
          <p:nvPr/>
        </p:nvSpPr>
        <p:spPr>
          <a:xfrm>
            <a:off x="5867400" y="2438400"/>
            <a:ext cx="2895600" cy="914400"/>
          </a:xfrm>
          <a:prstGeom prst="rect">
            <a:avLst/>
          </a:prstGeom>
          <a:solidFill>
            <a:schemeClr val="accent1">
              <a:alpha val="45097"/>
            </a:schemeClr>
          </a:solidFill>
          <a:ln w="12700" cap="flat" cmpd="sng">
            <a:solidFill>
              <a:schemeClr val="tx1"/>
            </a:solidFill>
            <a:prstDash val="solid"/>
            <a:miter/>
            <a:headEnd type="none" w="sm" len="sm"/>
            <a:tailEnd type="none" w="sm" len="sm"/>
          </a:ln>
        </p:spPr>
        <p:txBody>
          <a:bodyPr wrap="none" anchor="ctr" anchorCtr="0"/>
          <a:lstStyle/>
          <a:p>
            <a:endParaRPr lang="en-US" altLang="en-US" dirty="0">
              <a:latin typeface="Times New Roman" panose="02020603050405020304" pitchFamily="18" charset="0"/>
            </a:endParaRP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387" name="Rectangle 2"/>
          <p:cNvSpPr>
            <a:spLocks noGrp="1"/>
          </p:cNvSpPr>
          <p:nvPr>
            <p:ph type="title"/>
          </p:nvPr>
        </p:nvSpPr>
        <p:spPr>
          <a:xfrm>
            <a:off x="609600" y="228600"/>
            <a:ext cx="7772400" cy="609600"/>
          </a:xfrm>
        </p:spPr>
        <p:txBody>
          <a:bodyPr vert="horz" wrap="square" lIns="92075" tIns="46038" rIns="92075" bIns="46038" anchor="ctr" anchorCtr="0"/>
          <a:lstStyle/>
          <a:p>
            <a:pPr eaLnBrk="1" hangingPunct="1">
              <a:buNone/>
            </a:pPr>
            <a:r>
              <a:rPr lang="zh-CN" altLang="en-US" kern="1200" dirty="0">
                <a:latin typeface="Courier New" panose="02070309020205020404" pitchFamily="49" charset="0"/>
                <a:ea typeface="宋体" panose="02010600030101010101" pitchFamily="2" charset="-122"/>
                <a:cs typeface="+mj-cs"/>
              </a:rPr>
              <a:t>代码跟踪</a:t>
            </a:r>
          </a:p>
        </p:txBody>
      </p:sp>
      <p:sp>
        <p:nvSpPr>
          <p:cNvPr id="16388" name="Slide Number Placeholder 4"/>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37</a:t>
            </a:fld>
            <a:endParaRPr lang="en-US" altLang="en-US" sz="1400" dirty="0">
              <a:ea typeface="宋体" panose="02010600030101010101" pitchFamily="2" charset="-122"/>
            </a:endParaRPr>
          </a:p>
        </p:txBody>
      </p:sp>
      <p:sp>
        <p:nvSpPr>
          <p:cNvPr id="16389" name="Rectangle 3"/>
          <p:cNvSpPr/>
          <p:nvPr/>
        </p:nvSpPr>
        <p:spPr>
          <a:xfrm>
            <a:off x="2343150" y="2771775"/>
            <a:ext cx="9144000" cy="0"/>
          </a:xfrm>
          <a:prstGeom prst="rect">
            <a:avLst/>
          </a:prstGeom>
          <a:noFill/>
          <a:ln w="12700">
            <a:noFill/>
          </a:ln>
        </p:spPr>
        <p:txBody>
          <a:bodyPr>
            <a:spAutoFit/>
          </a:bodyPr>
          <a:lstStyle/>
          <a:p>
            <a:endParaRPr lang="en-US" altLang="en-US" dirty="0">
              <a:latin typeface="Times New Roman" panose="02020603050405020304" pitchFamily="18" charset="0"/>
            </a:endParaRPr>
          </a:p>
        </p:txBody>
      </p:sp>
      <p:sp>
        <p:nvSpPr>
          <p:cNvPr id="16390" name="Rectangle 4"/>
          <p:cNvSpPr/>
          <p:nvPr/>
        </p:nvSpPr>
        <p:spPr>
          <a:xfrm>
            <a:off x="0" y="2819400"/>
            <a:ext cx="9144000" cy="0"/>
          </a:xfrm>
          <a:prstGeom prst="rect">
            <a:avLst/>
          </a:prstGeom>
          <a:noFill/>
          <a:ln w="12700">
            <a:noFill/>
          </a:ln>
        </p:spPr>
        <p:txBody>
          <a:bodyPr wrap="none" anchor="ctr" anchorCtr="0">
            <a:spAutoFit/>
          </a:bodyPr>
          <a:lstStyle/>
          <a:p>
            <a:endParaRPr lang="en-US" altLang="en-US" dirty="0">
              <a:latin typeface="Times New Roman" panose="02020603050405020304" pitchFamily="18" charset="0"/>
            </a:endParaRPr>
          </a:p>
        </p:txBody>
      </p:sp>
      <p:sp>
        <p:nvSpPr>
          <p:cNvPr id="16391" name="Rectangle 5"/>
          <p:cNvSpPr/>
          <p:nvPr/>
        </p:nvSpPr>
        <p:spPr>
          <a:xfrm>
            <a:off x="0" y="2819400"/>
            <a:ext cx="9144000" cy="0"/>
          </a:xfrm>
          <a:prstGeom prst="rect">
            <a:avLst/>
          </a:prstGeom>
          <a:noFill/>
          <a:ln w="12700">
            <a:noFill/>
          </a:ln>
        </p:spPr>
        <p:txBody>
          <a:bodyPr wrap="none" anchor="ctr" anchorCtr="0">
            <a:spAutoFit/>
          </a:bodyPr>
          <a:lstStyle/>
          <a:p>
            <a:endParaRPr lang="en-US" altLang="en-US" dirty="0">
              <a:latin typeface="Times New Roman" panose="02020603050405020304" pitchFamily="18" charset="0"/>
            </a:endParaRPr>
          </a:p>
        </p:txBody>
      </p:sp>
      <p:sp>
        <p:nvSpPr>
          <p:cNvPr id="16392" name="Rectangle 6"/>
          <p:cNvSpPr/>
          <p:nvPr/>
        </p:nvSpPr>
        <p:spPr>
          <a:xfrm>
            <a:off x="0" y="2819400"/>
            <a:ext cx="9144000" cy="0"/>
          </a:xfrm>
          <a:prstGeom prst="rect">
            <a:avLst/>
          </a:prstGeom>
          <a:noFill/>
          <a:ln w="12700">
            <a:noFill/>
          </a:ln>
        </p:spPr>
        <p:txBody>
          <a:bodyPr wrap="none" anchor="ctr" anchorCtr="0">
            <a:spAutoFit/>
          </a:bodyPr>
          <a:lstStyle/>
          <a:p>
            <a:endParaRPr lang="en-US" altLang="en-US" dirty="0">
              <a:latin typeface="Times New Roman" panose="02020603050405020304" pitchFamily="18" charset="0"/>
            </a:endParaRPr>
          </a:p>
        </p:txBody>
      </p:sp>
      <p:graphicFrame>
        <p:nvGraphicFramePr>
          <p:cNvPr id="16386" name="Object 7"/>
          <p:cNvGraphicFramePr>
            <a:graphicFrameLocks noChangeAspect="1"/>
          </p:cNvGraphicFramePr>
          <p:nvPr/>
        </p:nvGraphicFramePr>
        <p:xfrm>
          <a:off x="160338" y="990600"/>
          <a:ext cx="8823325" cy="2417763"/>
        </p:xfrm>
        <a:graphic>
          <a:graphicData uri="http://schemas.openxmlformats.org/presentationml/2006/ole">
            <mc:AlternateContent xmlns:mc="http://schemas.openxmlformats.org/markup-compatibility/2006">
              <mc:Choice xmlns:v="urn:schemas-microsoft-com:vml" Requires="v">
                <p:oleObj r:id="rId2" imgW="4460875" imgH="1219200" progId="Word.Picture.8">
                  <p:embed/>
                </p:oleObj>
              </mc:Choice>
              <mc:Fallback>
                <p:oleObj r:id="rId2" imgW="4460875" imgH="1219200" progId="Word.Picture.8">
                  <p:embed/>
                  <p:pic>
                    <p:nvPicPr>
                      <p:cNvPr id="0" name="图片 3088"/>
                      <p:cNvPicPr/>
                      <p:nvPr/>
                    </p:nvPicPr>
                    <p:blipFill>
                      <a:blip r:embed="rId3"/>
                      <a:stretch>
                        <a:fillRect/>
                      </a:stretch>
                    </p:blipFill>
                    <p:spPr>
                      <a:xfrm>
                        <a:off x="160338" y="990600"/>
                        <a:ext cx="8823325" cy="2417763"/>
                      </a:xfrm>
                      <a:prstGeom prst="rect">
                        <a:avLst/>
                      </a:prstGeom>
                      <a:noFill/>
                      <a:ln w="38100">
                        <a:noFill/>
                        <a:miter/>
                      </a:ln>
                    </p:spPr>
                  </p:pic>
                </p:oleObj>
              </mc:Fallback>
            </mc:AlternateContent>
          </a:graphicData>
        </a:graphic>
      </p:graphicFrame>
      <p:sp>
        <p:nvSpPr>
          <p:cNvPr id="16393" name="Rectangle 8"/>
          <p:cNvSpPr/>
          <p:nvPr/>
        </p:nvSpPr>
        <p:spPr>
          <a:xfrm>
            <a:off x="152400" y="1828800"/>
            <a:ext cx="5105400" cy="295275"/>
          </a:xfrm>
          <a:prstGeom prst="rect">
            <a:avLst/>
          </a:prstGeom>
          <a:solidFill>
            <a:schemeClr val="accent1">
              <a:alpha val="45097"/>
            </a:schemeClr>
          </a:solidFill>
          <a:ln w="12700" cap="flat" cmpd="sng">
            <a:solidFill>
              <a:schemeClr val="tx1"/>
            </a:solidFill>
            <a:prstDash val="solid"/>
            <a:miter/>
            <a:headEnd type="none" w="sm" len="sm"/>
            <a:tailEnd type="none" w="sm" len="sm"/>
          </a:ln>
        </p:spPr>
        <p:txBody>
          <a:bodyPr wrap="none" anchor="ctr" anchorCtr="0"/>
          <a:lstStyle/>
          <a:p>
            <a:endParaRPr lang="en-US" altLang="en-US" dirty="0">
              <a:latin typeface="Times New Roman" panose="02020603050405020304" pitchFamily="18" charset="0"/>
            </a:endParaRPr>
          </a:p>
        </p:txBody>
      </p:sp>
      <p:sp>
        <p:nvSpPr>
          <p:cNvPr id="16394" name="Rectangle 9"/>
          <p:cNvSpPr/>
          <p:nvPr/>
        </p:nvSpPr>
        <p:spPr>
          <a:xfrm>
            <a:off x="5791200" y="1219200"/>
            <a:ext cx="838200" cy="295275"/>
          </a:xfrm>
          <a:prstGeom prst="rect">
            <a:avLst/>
          </a:prstGeom>
          <a:solidFill>
            <a:schemeClr val="accent1">
              <a:alpha val="45097"/>
            </a:schemeClr>
          </a:solidFill>
          <a:ln w="12700" cap="flat" cmpd="sng">
            <a:solidFill>
              <a:schemeClr val="tx1"/>
            </a:solidFill>
            <a:prstDash val="solid"/>
            <a:miter/>
            <a:headEnd type="none" w="sm" len="sm"/>
            <a:tailEnd type="none" w="sm" len="sm"/>
          </a:ln>
        </p:spPr>
        <p:txBody>
          <a:bodyPr wrap="none" anchor="ctr" anchorCtr="0"/>
          <a:lstStyle/>
          <a:p>
            <a:endParaRPr lang="en-US" altLang="en-US" dirty="0">
              <a:latin typeface="Times New Roman" panose="02020603050405020304" pitchFamily="18" charset="0"/>
            </a:endParaRP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p:cNvSpPr>
          <p:nvPr>
            <p:ph type="title"/>
          </p:nvPr>
        </p:nvSpPr>
        <p:spPr/>
        <p:txBody>
          <a:bodyPr vert="horz" wrap="square" lIns="92075" tIns="46038" rIns="92075" bIns="46038" anchor="ctr" anchorCtr="0"/>
          <a:lstStyle/>
          <a:p>
            <a:pPr eaLnBrk="1" hangingPunct="1">
              <a:buNone/>
            </a:pPr>
            <a:r>
              <a:rPr lang="zh-CN" altLang="en-US" kern="1200" dirty="0">
                <a:latin typeface="Courier New" panose="02070309020205020404" pitchFamily="49" charset="0"/>
                <a:ea typeface="宋体" panose="02010600030101010101" pitchFamily="2" charset="-122"/>
                <a:cs typeface="+mj-cs"/>
              </a:rPr>
              <a:t>字符串的替换及分割</a:t>
            </a:r>
            <a:r>
              <a:rPr lang="en-US" altLang="en-US" kern="1200" dirty="0">
                <a:latin typeface="Courier New" panose="02070309020205020404" pitchFamily="49" charset="0"/>
                <a:ea typeface="宋体" panose="02010600030101010101" pitchFamily="2" charset="-122"/>
                <a:cs typeface="+mj-cs"/>
              </a:rPr>
              <a:t> </a:t>
            </a:r>
          </a:p>
        </p:txBody>
      </p:sp>
      <p:sp>
        <p:nvSpPr>
          <p:cNvPr id="17412" name="内容占位符 5"/>
          <p:cNvSpPr>
            <a:spLocks noGrp="1"/>
          </p:cNvSpPr>
          <p:nvPr>
            <p:ph idx="1"/>
          </p:nvPr>
        </p:nvSpPr>
        <p:spPr/>
        <p:txBody>
          <a:bodyPr vert="horz" wrap="square" lIns="92075" tIns="46038" rIns="92075" bIns="46038" anchor="t" anchorCtr="0"/>
          <a:lstStyle/>
          <a:p>
            <a:pPr eaLnBrk="1" hangingPunct="1">
              <a:buSzPct val="75000"/>
            </a:pPr>
            <a:endParaRPr lang="zh-CN" altLang="en-US" kern="1200" dirty="0">
              <a:latin typeface="+mn-lt"/>
              <a:ea typeface="宋体" panose="02010600030101010101" pitchFamily="2" charset="-122"/>
              <a:cs typeface="+mn-cs"/>
            </a:endParaRPr>
          </a:p>
        </p:txBody>
      </p:sp>
      <p:sp>
        <p:nvSpPr>
          <p:cNvPr id="17413" name="Slide Number Placeholder 4"/>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38</a:t>
            </a:fld>
            <a:endParaRPr lang="en-US" altLang="en-US" sz="1400" dirty="0">
              <a:ea typeface="宋体" panose="02010600030101010101" pitchFamily="2" charset="-122"/>
            </a:endParaRPr>
          </a:p>
        </p:txBody>
      </p:sp>
      <p:sp>
        <p:nvSpPr>
          <p:cNvPr id="17414" name="Rectangle 6"/>
          <p:cNvSpPr/>
          <p:nvPr/>
        </p:nvSpPr>
        <p:spPr>
          <a:xfrm>
            <a:off x="0" y="2514600"/>
            <a:ext cx="9144000" cy="0"/>
          </a:xfrm>
          <a:prstGeom prst="rect">
            <a:avLst/>
          </a:prstGeom>
          <a:noFill/>
          <a:ln w="12700">
            <a:noFill/>
          </a:ln>
        </p:spPr>
        <p:txBody>
          <a:bodyPr wrap="none" anchor="ctr" anchorCtr="0">
            <a:spAutoFit/>
          </a:bodyPr>
          <a:lstStyle/>
          <a:p>
            <a:endParaRPr lang="en-US" altLang="en-US" dirty="0">
              <a:latin typeface="Times New Roman" panose="02020603050405020304" pitchFamily="18" charset="0"/>
            </a:endParaRPr>
          </a:p>
        </p:txBody>
      </p:sp>
      <p:graphicFrame>
        <p:nvGraphicFramePr>
          <p:cNvPr id="17410" name="Object 5"/>
          <p:cNvGraphicFramePr>
            <a:graphicFrameLocks noChangeAspect="1"/>
          </p:cNvGraphicFramePr>
          <p:nvPr/>
        </p:nvGraphicFramePr>
        <p:xfrm>
          <a:off x="311150" y="1674813"/>
          <a:ext cx="8756650" cy="2940050"/>
        </p:xfrm>
        <a:graphic>
          <a:graphicData uri="http://schemas.openxmlformats.org/presentationml/2006/ole">
            <mc:AlternateContent xmlns:mc="http://schemas.openxmlformats.org/markup-compatibility/2006">
              <mc:Choice xmlns:v="urn:schemas-microsoft-com:vml" Requires="v">
                <p:oleObj r:id="rId2" imgW="4267200" imgH="1422400" progId="Word.Picture.8">
                  <p:embed/>
                </p:oleObj>
              </mc:Choice>
              <mc:Fallback>
                <p:oleObj r:id="rId2" imgW="4267200" imgH="1422400" progId="Word.Picture.8">
                  <p:embed/>
                  <p:pic>
                    <p:nvPicPr>
                      <p:cNvPr id="0" name="图片 3087"/>
                      <p:cNvPicPr/>
                      <p:nvPr/>
                    </p:nvPicPr>
                    <p:blipFill>
                      <a:blip r:embed="rId3"/>
                      <a:stretch>
                        <a:fillRect/>
                      </a:stretch>
                    </p:blipFill>
                    <p:spPr>
                      <a:xfrm>
                        <a:off x="311150" y="1674813"/>
                        <a:ext cx="8756650" cy="2940050"/>
                      </a:xfrm>
                      <a:prstGeom prst="rect">
                        <a:avLst/>
                      </a:prstGeom>
                      <a:noFill/>
                      <a:ln w="38100">
                        <a:noFill/>
                        <a:miter/>
                      </a:ln>
                    </p:spPr>
                  </p:pic>
                </p:oleObj>
              </mc:Fallback>
            </mc:AlternateContent>
          </a:graphicData>
        </a:graphic>
      </p:graphicFrame>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p:cNvSpPr>
          <p:nvPr>
            <p:ph type="title"/>
          </p:nvPr>
        </p:nvSpPr>
        <p:spPr/>
        <p:txBody>
          <a:bodyPr vert="horz" wrap="square" lIns="92075" tIns="46038" rIns="92075" bIns="46038" anchor="ctr" anchorCtr="0"/>
          <a:lstStyle/>
          <a:p>
            <a:pPr eaLnBrk="1" hangingPunct="1">
              <a:buNone/>
            </a:pPr>
            <a:r>
              <a:rPr lang="zh-CN" altLang="en-US" kern="1200" dirty="0">
                <a:latin typeface="Courier New" panose="02070309020205020404" pitchFamily="49" charset="0"/>
                <a:ea typeface="宋体" panose="02010600030101010101" pitchFamily="2" charset="-122"/>
                <a:cs typeface="+mj-cs"/>
              </a:rPr>
              <a:t>替换示例</a:t>
            </a:r>
          </a:p>
        </p:txBody>
      </p:sp>
      <p:sp>
        <p:nvSpPr>
          <p:cNvPr id="56323" name="Rectangle 3"/>
          <p:cNvSpPr>
            <a:spLocks noGrp="1"/>
          </p:cNvSpPr>
          <p:nvPr>
            <p:ph idx="1"/>
          </p:nvPr>
        </p:nvSpPr>
        <p:spPr/>
        <p:txBody>
          <a:bodyPr vert="horz" wrap="square" lIns="92075" tIns="46038" rIns="92075" bIns="46038" anchor="t" anchorCtr="0"/>
          <a:lstStyle/>
          <a:p>
            <a:pPr marL="0" indent="0" eaLnBrk="1" hangingPunct="1">
              <a:buSzPct val="75000"/>
            </a:pPr>
            <a:r>
              <a:rPr lang="en-US" altLang="en-US" sz="2400" b="1" kern="1200" dirty="0">
                <a:latin typeface="Courier New" panose="02070309020205020404" pitchFamily="49" charset="0"/>
                <a:ea typeface="+mn-ea"/>
                <a:cs typeface="Courier New" panose="02070309020205020404" pitchFamily="49" charset="0"/>
              </a:rPr>
              <a:t> “W</a:t>
            </a:r>
            <a:r>
              <a:rPr lang="en-US" altLang="en-US" sz="2400" b="1" kern="1200" dirty="0">
                <a:solidFill>
                  <a:srgbClr val="FF0000"/>
                </a:solidFill>
                <a:latin typeface="Courier New" panose="02070309020205020404" pitchFamily="49" charset="0"/>
                <a:ea typeface="+mn-ea"/>
                <a:cs typeface="Courier New" panose="02070309020205020404" pitchFamily="49" charset="0"/>
              </a:rPr>
              <a:t>e</a:t>
            </a:r>
            <a:r>
              <a:rPr lang="en-US" altLang="en-US" sz="2400" b="1" kern="1200" dirty="0">
                <a:latin typeface="Courier New" panose="02070309020205020404" pitchFamily="49" charset="0"/>
                <a:ea typeface="+mn-ea"/>
                <a:cs typeface="Courier New" panose="02070309020205020404" pitchFamily="49" charset="0"/>
              </a:rPr>
              <a:t>lcom</a:t>
            </a:r>
            <a:r>
              <a:rPr lang="en-US" altLang="en-US" sz="2400" b="1" kern="1200" dirty="0">
                <a:solidFill>
                  <a:srgbClr val="FF0000"/>
                </a:solidFill>
                <a:latin typeface="Courier New" panose="02070309020205020404" pitchFamily="49" charset="0"/>
                <a:ea typeface="+mn-ea"/>
                <a:cs typeface="Courier New" panose="02070309020205020404" pitchFamily="49" charset="0"/>
              </a:rPr>
              <a:t>e</a:t>
            </a:r>
            <a:r>
              <a:rPr lang="en-US" altLang="en-US" sz="2400" b="1" kern="1200" dirty="0">
                <a:latin typeface="Courier New" panose="02070309020205020404" pitchFamily="49" charset="0"/>
                <a:ea typeface="+mn-ea"/>
                <a:cs typeface="Courier New" panose="02070309020205020404" pitchFamily="49" charset="0"/>
              </a:rPr>
              <a:t>”.replace(</a:t>
            </a:r>
            <a:r>
              <a:rPr lang="en-US" altLang="en-US" sz="2400" b="1" kern="1200" dirty="0">
                <a:latin typeface="Courier New" panose="02070309020205020404" pitchFamily="49" charset="0"/>
                <a:ea typeface="宋体" panose="02010600030101010101" pitchFamily="2" charset="-122"/>
                <a:cs typeface="+mn-cs"/>
              </a:rPr>
              <a:t>‘</a:t>
            </a:r>
            <a:r>
              <a:rPr lang="en-US" altLang="en-US" sz="2400" b="1" kern="1200" dirty="0">
                <a:latin typeface="Courier New" panose="02070309020205020404" pitchFamily="49" charset="0"/>
                <a:ea typeface="+mn-ea"/>
                <a:cs typeface="Courier New" panose="02070309020205020404" pitchFamily="49" charset="0"/>
              </a:rPr>
              <a:t>e’, ‘A’)</a:t>
            </a:r>
          </a:p>
          <a:p>
            <a:pPr marL="400050" lvl="1" indent="0" eaLnBrk="1" hangingPunct="1"/>
            <a:r>
              <a:rPr lang="zh-CN" altLang="en-US" sz="2000" kern="1200" dirty="0">
                <a:latin typeface="+mn-lt"/>
                <a:ea typeface="宋体" panose="02010600030101010101" pitchFamily="2" charset="-122"/>
                <a:cs typeface="+mn-cs"/>
              </a:rPr>
              <a:t>返回一个新字符串</a:t>
            </a:r>
            <a:r>
              <a:rPr lang="en-US" altLang="en-US" sz="2000" kern="1200" dirty="0">
                <a:latin typeface="+mn-lt"/>
                <a:ea typeface="+mn-ea"/>
                <a:cs typeface="Consolas" panose="020B0609020204030204" pitchFamily="49" charset="0"/>
              </a:rPr>
              <a:t> </a:t>
            </a:r>
            <a:r>
              <a:rPr lang="en-US" altLang="en-US" sz="2000" b="1" kern="1200" dirty="0">
                <a:latin typeface="Courier New" panose="02070309020205020404" pitchFamily="49" charset="0"/>
                <a:ea typeface="+mn-ea"/>
                <a:cs typeface="Courier New" panose="02070309020205020404" pitchFamily="49" charset="0"/>
              </a:rPr>
              <a:t>W</a:t>
            </a:r>
            <a:r>
              <a:rPr lang="en-US" altLang="en-US" sz="2000" b="1" kern="1200" dirty="0">
                <a:solidFill>
                  <a:srgbClr val="FF0000"/>
                </a:solidFill>
                <a:latin typeface="Courier New" panose="02070309020205020404" pitchFamily="49" charset="0"/>
                <a:ea typeface="+mn-ea"/>
                <a:cs typeface="Courier New" panose="02070309020205020404" pitchFamily="49" charset="0"/>
              </a:rPr>
              <a:t>A</a:t>
            </a:r>
            <a:r>
              <a:rPr lang="en-US" altLang="en-US" sz="2000" b="1" kern="1200" dirty="0">
                <a:latin typeface="Courier New" panose="02070309020205020404" pitchFamily="49" charset="0"/>
                <a:ea typeface="+mn-ea"/>
                <a:cs typeface="Courier New" panose="02070309020205020404" pitchFamily="49" charset="0"/>
              </a:rPr>
              <a:t>lcom</a:t>
            </a:r>
            <a:r>
              <a:rPr lang="en-US" altLang="en-US" sz="2000" b="1" kern="1200" dirty="0">
                <a:solidFill>
                  <a:srgbClr val="FF0000"/>
                </a:solidFill>
                <a:latin typeface="Courier New" panose="02070309020205020404" pitchFamily="49" charset="0"/>
                <a:ea typeface="+mn-ea"/>
                <a:cs typeface="Courier New" panose="02070309020205020404" pitchFamily="49" charset="0"/>
              </a:rPr>
              <a:t>A</a:t>
            </a:r>
            <a:r>
              <a:rPr lang="en-US" altLang="en-US" sz="2000" kern="1200" dirty="0">
                <a:latin typeface="+mn-lt"/>
                <a:ea typeface="+mn-ea"/>
                <a:cs typeface="Consolas" panose="020B0609020204030204" pitchFamily="49" charset="0"/>
              </a:rPr>
              <a:t>.</a:t>
            </a:r>
            <a:endParaRPr lang="en-US" altLang="zh-CN" sz="2000" kern="1200" dirty="0">
              <a:latin typeface="+mn-lt"/>
              <a:ea typeface="宋体" panose="02010600030101010101" pitchFamily="2" charset="-122"/>
              <a:cs typeface="+mn-cs"/>
            </a:endParaRPr>
          </a:p>
          <a:p>
            <a:pPr marL="0" indent="0" eaLnBrk="1" hangingPunct="1">
              <a:buSzPct val="75000"/>
            </a:pPr>
            <a:endParaRPr lang="en-US" altLang="en-US" sz="2400" b="1" i="1" kern="1200" dirty="0">
              <a:latin typeface="+mn-lt"/>
              <a:ea typeface="+mn-ea"/>
              <a:cs typeface="Consolas" panose="020B0609020204030204" pitchFamily="49" charset="0"/>
            </a:endParaRPr>
          </a:p>
          <a:p>
            <a:pPr marL="0" indent="0" eaLnBrk="1" hangingPunct="1">
              <a:buSzPct val="75000"/>
            </a:pPr>
            <a:r>
              <a:rPr lang="en-US" altLang="en-US" sz="2400" b="1" kern="1200" dirty="0">
                <a:latin typeface="Courier New" panose="02070309020205020404" pitchFamily="49" charset="0"/>
                <a:ea typeface="+mn-ea"/>
                <a:cs typeface="Courier New" panose="02070309020205020404" pitchFamily="49" charset="0"/>
              </a:rPr>
              <a:t> “W</a:t>
            </a:r>
            <a:r>
              <a:rPr lang="en-US" altLang="en-US" sz="2400" b="1" kern="1200" dirty="0">
                <a:solidFill>
                  <a:srgbClr val="FF0000"/>
                </a:solidFill>
                <a:latin typeface="Courier New" panose="02070309020205020404" pitchFamily="49" charset="0"/>
                <a:ea typeface="+mn-ea"/>
                <a:cs typeface="Courier New" panose="02070309020205020404" pitchFamily="49" charset="0"/>
              </a:rPr>
              <a:t>e</a:t>
            </a:r>
            <a:r>
              <a:rPr lang="en-US" altLang="en-US" sz="2400" b="1" kern="1200" dirty="0">
                <a:latin typeface="Courier New" panose="02070309020205020404" pitchFamily="49" charset="0"/>
                <a:ea typeface="+mn-ea"/>
                <a:cs typeface="Courier New" panose="02070309020205020404" pitchFamily="49" charset="0"/>
              </a:rPr>
              <a:t>lcome”.replaceFirst(“e”, “AB”)</a:t>
            </a:r>
          </a:p>
          <a:p>
            <a:pPr marL="400050" lvl="1" indent="0" eaLnBrk="1" hangingPunct="1"/>
            <a:r>
              <a:rPr lang="zh-CN" altLang="en-US" sz="2000" kern="1200" dirty="0">
                <a:latin typeface="+mn-lt"/>
                <a:ea typeface="宋体" panose="02010600030101010101" pitchFamily="2" charset="-122"/>
                <a:cs typeface="+mn-cs"/>
              </a:rPr>
              <a:t>返回一个新字符串</a:t>
            </a:r>
            <a:r>
              <a:rPr lang="en-US" altLang="en-US" sz="2000" b="1" kern="1200" dirty="0">
                <a:latin typeface="Courier New" panose="02070309020205020404" pitchFamily="49" charset="0"/>
                <a:ea typeface="+mn-ea"/>
                <a:cs typeface="Courier New" panose="02070309020205020404" pitchFamily="49" charset="0"/>
              </a:rPr>
              <a:t>W</a:t>
            </a:r>
            <a:r>
              <a:rPr lang="en-US" altLang="en-US" sz="2000" b="1" kern="1200" dirty="0">
                <a:solidFill>
                  <a:srgbClr val="FF0000"/>
                </a:solidFill>
                <a:latin typeface="Courier New" panose="02070309020205020404" pitchFamily="49" charset="0"/>
                <a:ea typeface="+mn-ea"/>
                <a:cs typeface="Courier New" panose="02070309020205020404" pitchFamily="49" charset="0"/>
              </a:rPr>
              <a:t>AB</a:t>
            </a:r>
            <a:r>
              <a:rPr lang="en-US" altLang="en-US" sz="2000" b="1" kern="1200" dirty="0">
                <a:latin typeface="Courier New" panose="02070309020205020404" pitchFamily="49" charset="0"/>
                <a:ea typeface="+mn-ea"/>
                <a:cs typeface="Courier New" panose="02070309020205020404" pitchFamily="49" charset="0"/>
              </a:rPr>
              <a:t>lcome</a:t>
            </a:r>
            <a:r>
              <a:rPr lang="en-US" altLang="en-US" sz="2000" kern="1200" dirty="0">
                <a:latin typeface="+mn-lt"/>
                <a:ea typeface="+mn-ea"/>
                <a:cs typeface="Consolas" panose="020B0609020204030204" pitchFamily="49" charset="0"/>
              </a:rPr>
              <a:t>.</a:t>
            </a:r>
            <a:endParaRPr lang="en-US" altLang="zh-CN" sz="2000" kern="1200" dirty="0">
              <a:latin typeface="+mn-lt"/>
              <a:ea typeface="宋体" panose="02010600030101010101" pitchFamily="2" charset="-122"/>
              <a:cs typeface="+mn-cs"/>
            </a:endParaRPr>
          </a:p>
          <a:p>
            <a:pPr marL="0" indent="0" eaLnBrk="1" hangingPunct="1">
              <a:buSzPct val="75000"/>
            </a:pPr>
            <a:endParaRPr lang="en-US" altLang="en-US" sz="2400" b="1" i="1" kern="1200" dirty="0">
              <a:latin typeface="+mn-lt"/>
              <a:ea typeface="+mn-ea"/>
              <a:cs typeface="Consolas" panose="020B0609020204030204" pitchFamily="49" charset="0"/>
            </a:endParaRPr>
          </a:p>
          <a:p>
            <a:pPr marL="0" indent="0" eaLnBrk="1" hangingPunct="1">
              <a:buSzPct val="75000"/>
            </a:pPr>
            <a:r>
              <a:rPr lang="en-US" altLang="en-US" sz="2400" b="1" kern="1200" dirty="0">
                <a:latin typeface="Courier New" panose="02070309020205020404" pitchFamily="49" charset="0"/>
                <a:ea typeface="+mn-ea"/>
                <a:cs typeface="Courier New" panose="02070309020205020404" pitchFamily="49" charset="0"/>
              </a:rPr>
              <a:t> "W</a:t>
            </a:r>
            <a:r>
              <a:rPr lang="en-US" altLang="en-US" sz="2400" b="1" kern="1200" dirty="0">
                <a:solidFill>
                  <a:srgbClr val="FF0000"/>
                </a:solidFill>
                <a:latin typeface="Courier New" panose="02070309020205020404" pitchFamily="49" charset="0"/>
                <a:ea typeface="+mn-ea"/>
                <a:cs typeface="Courier New" panose="02070309020205020404" pitchFamily="49" charset="0"/>
              </a:rPr>
              <a:t>e</a:t>
            </a:r>
            <a:r>
              <a:rPr lang="en-US" altLang="en-US" sz="2400" b="1" kern="1200" dirty="0">
                <a:latin typeface="Courier New" panose="02070309020205020404" pitchFamily="49" charset="0"/>
                <a:ea typeface="+mn-ea"/>
                <a:cs typeface="Courier New" panose="02070309020205020404" pitchFamily="49" charset="0"/>
              </a:rPr>
              <a:t>lcom</a:t>
            </a:r>
            <a:r>
              <a:rPr lang="en-US" altLang="en-US" sz="2400" b="1" kern="1200" dirty="0">
                <a:solidFill>
                  <a:srgbClr val="FF0000"/>
                </a:solidFill>
                <a:latin typeface="Courier New" panose="02070309020205020404" pitchFamily="49" charset="0"/>
                <a:ea typeface="+mn-ea"/>
                <a:cs typeface="Courier New" panose="02070309020205020404" pitchFamily="49" charset="0"/>
              </a:rPr>
              <a:t>e</a:t>
            </a:r>
            <a:r>
              <a:rPr lang="en-US" altLang="en-US" sz="2400" b="1" kern="1200" dirty="0">
                <a:latin typeface="Courier New" panose="02070309020205020404" pitchFamily="49" charset="0"/>
                <a:ea typeface="+mn-ea"/>
                <a:cs typeface="Courier New" panose="02070309020205020404" pitchFamily="49" charset="0"/>
              </a:rPr>
              <a:t>".replace("e", "AB")</a:t>
            </a:r>
          </a:p>
          <a:p>
            <a:pPr marL="400050" lvl="1" indent="0" eaLnBrk="1" hangingPunct="1"/>
            <a:r>
              <a:rPr lang="zh-CN" altLang="en-US" sz="2000" kern="1200" dirty="0">
                <a:latin typeface="+mn-lt"/>
                <a:ea typeface="宋体" panose="02010600030101010101" pitchFamily="2" charset="-122"/>
                <a:cs typeface="+mn-cs"/>
              </a:rPr>
              <a:t>返回一个新字符串</a:t>
            </a:r>
            <a:r>
              <a:rPr lang="en-US" altLang="en-US" sz="2000" b="1" kern="1200" dirty="0">
                <a:latin typeface="Courier New" panose="02070309020205020404" pitchFamily="49" charset="0"/>
                <a:ea typeface="+mn-ea"/>
                <a:cs typeface="Courier New" panose="02070309020205020404" pitchFamily="49" charset="0"/>
              </a:rPr>
              <a:t>W</a:t>
            </a:r>
            <a:r>
              <a:rPr lang="en-US" altLang="en-US" sz="2000" b="1" kern="1200" dirty="0">
                <a:solidFill>
                  <a:srgbClr val="FF0000"/>
                </a:solidFill>
                <a:latin typeface="Courier New" panose="02070309020205020404" pitchFamily="49" charset="0"/>
                <a:ea typeface="+mn-ea"/>
                <a:cs typeface="Courier New" panose="02070309020205020404" pitchFamily="49" charset="0"/>
              </a:rPr>
              <a:t>AB</a:t>
            </a:r>
            <a:r>
              <a:rPr lang="en-US" altLang="en-US" sz="2000" b="1" kern="1200" dirty="0">
                <a:latin typeface="Courier New" panose="02070309020205020404" pitchFamily="49" charset="0"/>
                <a:ea typeface="+mn-ea"/>
                <a:cs typeface="Courier New" panose="02070309020205020404" pitchFamily="49" charset="0"/>
              </a:rPr>
              <a:t>lcom</a:t>
            </a:r>
            <a:r>
              <a:rPr lang="en-US" altLang="en-US" sz="2000" b="1" kern="1200" dirty="0">
                <a:solidFill>
                  <a:srgbClr val="FF0000"/>
                </a:solidFill>
                <a:latin typeface="Courier New" panose="02070309020205020404" pitchFamily="49" charset="0"/>
                <a:ea typeface="+mn-ea"/>
                <a:cs typeface="Courier New" panose="02070309020205020404" pitchFamily="49" charset="0"/>
              </a:rPr>
              <a:t>AB</a:t>
            </a:r>
            <a:r>
              <a:rPr lang="en-US" altLang="en-US" sz="2000" kern="1200" dirty="0">
                <a:latin typeface="+mn-lt"/>
                <a:ea typeface="+mn-ea"/>
                <a:cs typeface="Consolas" panose="020B0609020204030204" pitchFamily="49" charset="0"/>
              </a:rPr>
              <a:t>.</a:t>
            </a:r>
            <a:endParaRPr lang="en-US" altLang="zh-CN" sz="2000" kern="1200" dirty="0">
              <a:latin typeface="+mn-lt"/>
              <a:ea typeface="宋体" panose="02010600030101010101" pitchFamily="2" charset="-122"/>
              <a:cs typeface="+mn-cs"/>
            </a:endParaRPr>
          </a:p>
          <a:p>
            <a:pPr marL="0" indent="0" eaLnBrk="1" hangingPunct="1">
              <a:buSzPct val="75000"/>
            </a:pPr>
            <a:endParaRPr lang="en-US" altLang="en-US" sz="2400" b="1" i="1" kern="1200" dirty="0">
              <a:latin typeface="+mn-lt"/>
              <a:ea typeface="+mn-ea"/>
              <a:cs typeface="Consolas" panose="020B0609020204030204" pitchFamily="49" charset="0"/>
            </a:endParaRPr>
          </a:p>
          <a:p>
            <a:pPr marL="0" indent="0" eaLnBrk="1" hangingPunct="1">
              <a:buSzPct val="75000"/>
            </a:pPr>
            <a:r>
              <a:rPr lang="en-US" altLang="en-US" sz="2400" b="1" kern="1200" dirty="0">
                <a:latin typeface="Courier New" panose="02070309020205020404" pitchFamily="49" charset="0"/>
                <a:ea typeface="+mn-ea"/>
                <a:cs typeface="Courier New" panose="02070309020205020404" pitchFamily="49" charset="0"/>
              </a:rPr>
              <a:t> "W</a:t>
            </a:r>
            <a:r>
              <a:rPr lang="en-US" altLang="en-US" sz="2400" b="1" kern="1200" dirty="0">
                <a:solidFill>
                  <a:srgbClr val="FF0000"/>
                </a:solidFill>
                <a:latin typeface="Courier New" panose="02070309020205020404" pitchFamily="49" charset="0"/>
                <a:ea typeface="+mn-ea"/>
                <a:cs typeface="Courier New" panose="02070309020205020404" pitchFamily="49" charset="0"/>
              </a:rPr>
              <a:t>el</a:t>
            </a:r>
            <a:r>
              <a:rPr lang="en-US" altLang="en-US" sz="2400" b="1" kern="1200" dirty="0">
                <a:latin typeface="Courier New" panose="02070309020205020404" pitchFamily="49" charset="0"/>
                <a:ea typeface="+mn-ea"/>
                <a:cs typeface="Courier New" panose="02070309020205020404" pitchFamily="49" charset="0"/>
              </a:rPr>
              <a:t>come".replace("el", "AB")</a:t>
            </a:r>
          </a:p>
          <a:p>
            <a:pPr marL="400050" lvl="1" indent="0" eaLnBrk="1" hangingPunct="1"/>
            <a:r>
              <a:rPr lang="zh-CN" altLang="en-US" sz="2000" kern="1200" dirty="0">
                <a:latin typeface="+mn-lt"/>
                <a:ea typeface="宋体" panose="02010600030101010101" pitchFamily="2" charset="-122"/>
                <a:cs typeface="+mn-cs"/>
              </a:rPr>
              <a:t>返回一个新字符串</a:t>
            </a:r>
            <a:r>
              <a:rPr lang="en-US" altLang="en-US" sz="2000" b="1" kern="1200" dirty="0">
                <a:latin typeface="Courier New" panose="02070309020205020404" pitchFamily="49" charset="0"/>
                <a:ea typeface="+mn-ea"/>
                <a:cs typeface="Courier New" panose="02070309020205020404" pitchFamily="49" charset="0"/>
              </a:rPr>
              <a:t>W</a:t>
            </a:r>
            <a:r>
              <a:rPr lang="en-US" altLang="en-US" sz="2000" b="1" kern="1200" dirty="0">
                <a:solidFill>
                  <a:srgbClr val="FF0000"/>
                </a:solidFill>
                <a:latin typeface="Courier New" panose="02070309020205020404" pitchFamily="49" charset="0"/>
                <a:ea typeface="+mn-ea"/>
                <a:cs typeface="Courier New" panose="02070309020205020404" pitchFamily="49" charset="0"/>
              </a:rPr>
              <a:t>AB</a:t>
            </a:r>
            <a:r>
              <a:rPr lang="en-US" altLang="en-US" sz="2000" b="1" kern="1200" dirty="0">
                <a:latin typeface="Courier New" panose="02070309020205020404" pitchFamily="49" charset="0"/>
                <a:ea typeface="+mn-ea"/>
                <a:cs typeface="Courier New" panose="02070309020205020404" pitchFamily="49" charset="0"/>
              </a:rPr>
              <a:t>come</a:t>
            </a:r>
            <a:r>
              <a:rPr lang="en-US" altLang="en-US" sz="2000" kern="1200" dirty="0">
                <a:latin typeface="+mn-lt"/>
                <a:ea typeface="+mn-ea"/>
                <a:cs typeface="Consolas" panose="020B0609020204030204" pitchFamily="49" charset="0"/>
              </a:rPr>
              <a:t>.</a:t>
            </a:r>
            <a:endParaRPr lang="en-US" altLang="en-US" sz="2000" kern="1200" dirty="0">
              <a:latin typeface="+mn-lt"/>
              <a:ea typeface="Consolas" panose="020B0609020204030204" pitchFamily="49" charset="0"/>
              <a:cs typeface="+mn-cs"/>
            </a:endParaRPr>
          </a:p>
        </p:txBody>
      </p:sp>
      <p:sp>
        <p:nvSpPr>
          <p:cNvPr id="56324" name="Slide Number Placeholder 4"/>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39</a:t>
            </a:fld>
            <a:endParaRPr lang="en-US" altLang="en-US" sz="1400" dirty="0">
              <a:ea typeface="宋体" panose="02010600030101010101"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1" name="Rectangle 2"/>
          <p:cNvSpPr>
            <a:spLocks noGrp="1"/>
          </p:cNvSpPr>
          <p:nvPr>
            <p:ph type="title"/>
          </p:nvPr>
        </p:nvSpPr>
        <p:spPr>
          <a:xfrm>
            <a:off x="693738" y="203200"/>
            <a:ext cx="7772400" cy="609600"/>
          </a:xfrm>
        </p:spPr>
        <p:txBody>
          <a:bodyPr vert="horz" wrap="square" lIns="92075" tIns="46038" rIns="92075" bIns="46038" anchor="ctr" anchorCtr="0"/>
          <a:lstStyle/>
          <a:p>
            <a:pPr eaLnBrk="1" hangingPunct="1">
              <a:buNone/>
            </a:pPr>
            <a:r>
              <a:rPr lang="en-US" altLang="zh-CN" kern="1200" dirty="0">
                <a:latin typeface="Courier New" panose="02070309020205020404" pitchFamily="49" charset="0"/>
                <a:ea typeface="宋体" panose="02010600030101010101" pitchFamily="2" charset="-122"/>
                <a:cs typeface="+mj-cs"/>
              </a:rPr>
              <a:t>贷款</a:t>
            </a:r>
            <a:r>
              <a:rPr lang="zh-CN" altLang="en-US" kern="1200" dirty="0">
                <a:latin typeface="Courier New" panose="02070309020205020404" pitchFamily="49" charset="0"/>
                <a:ea typeface="宋体" panose="02010600030101010101" pitchFamily="2" charset="-122"/>
                <a:cs typeface="+mj-cs"/>
              </a:rPr>
              <a:t>类</a:t>
            </a:r>
            <a:r>
              <a:rPr lang="en-US" altLang="zh-CN" kern="1200" dirty="0">
                <a:latin typeface="Courier New" panose="02070309020205020404" pitchFamily="49" charset="0"/>
                <a:ea typeface="宋体" panose="02010600030101010101" pitchFamily="2" charset="-122"/>
                <a:cs typeface="+mj-cs"/>
              </a:rPr>
              <a:t>(Loan)</a:t>
            </a:r>
            <a:r>
              <a:rPr lang="zh-CN" altLang="en-US" kern="1200" dirty="0">
                <a:latin typeface="Courier New" panose="02070309020205020404" pitchFamily="49" charset="0"/>
                <a:ea typeface="宋体" panose="02010600030101010101" pitchFamily="2" charset="-122"/>
                <a:cs typeface="+mj-cs"/>
              </a:rPr>
              <a:t>的设计</a:t>
            </a:r>
            <a:endParaRPr lang="en-US" altLang="en-US" kern="1200" dirty="0">
              <a:latin typeface="Courier New" panose="02070309020205020404" pitchFamily="49" charset="0"/>
              <a:ea typeface="宋体" panose="02010600030101010101" pitchFamily="2" charset="-122"/>
              <a:cs typeface="+mj-cs"/>
              <a:hlinkClick r:id="rId2" action="ppaction://program"/>
            </a:endParaRPr>
          </a:p>
        </p:txBody>
      </p:sp>
      <p:sp>
        <p:nvSpPr>
          <p:cNvPr id="2052" name="Slide Number Placeholder 4"/>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4</a:t>
            </a:fld>
            <a:endParaRPr lang="en-US" altLang="en-US" sz="1400" dirty="0">
              <a:ea typeface="宋体" panose="02010600030101010101" pitchFamily="2" charset="-122"/>
            </a:endParaRPr>
          </a:p>
        </p:txBody>
      </p:sp>
      <p:sp>
        <p:nvSpPr>
          <p:cNvPr id="372740" name="AutoShape 4">
            <a:hlinkClick r:id="" action="ppaction://noaction" highlightClick="1"/>
          </p:cNvPr>
          <p:cNvSpPr>
            <a:spLocks noChangeArrowheads="1"/>
          </p:cNvSpPr>
          <p:nvPr/>
        </p:nvSpPr>
        <p:spPr bwMode="auto">
          <a:xfrm>
            <a:off x="4648200" y="5943600"/>
            <a:ext cx="21336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a:ln>
                  <a:noFill/>
                </a:ln>
                <a:solidFill>
                  <a:schemeClr val="accent1"/>
                </a:solidFill>
                <a:effectLst/>
                <a:uLnTx/>
                <a:uFillTx/>
                <a:latin typeface="Book Antiqua" panose="02040602050305030304" pitchFamily="18" charset="0"/>
                <a:ea typeface="宋体" panose="02010600030101010101" pitchFamily="2" charset="-122"/>
                <a:cs typeface="+mn-cs"/>
                <a:hlinkClick r:id="rId3" action="ppaction://program"/>
              </a:rPr>
              <a:t>TestLoanClass</a:t>
            </a:r>
            <a:endParaRPr kumimoji="0" lang="en-US" altLang="zh-CN" sz="2400" b="0" i="0" u="none" strike="noStrike" kern="1200" cap="none" spc="0" normalizeH="0" baseline="0" noProof="0">
              <a:ln>
                <a:noFill/>
              </a:ln>
              <a:solidFill>
                <a:schemeClr val="accent1"/>
              </a:solidFill>
              <a:effectLst/>
              <a:uLnTx/>
              <a:uFillTx/>
              <a:latin typeface="Times New Roman" panose="02020603050405020304" pitchFamily="18" charset="0"/>
              <a:ea typeface="宋体" panose="02010600030101010101" pitchFamily="2" charset="-122"/>
              <a:cs typeface="+mn-cs"/>
            </a:endParaRPr>
          </a:p>
        </p:txBody>
      </p:sp>
      <p:sp>
        <p:nvSpPr>
          <p:cNvPr id="2054" name="AutoShape 5">
            <a:hlinkClick r:id="rId4" action="ppaction://program"/>
          </p:cNvPr>
          <p:cNvSpPr/>
          <p:nvPr/>
        </p:nvSpPr>
        <p:spPr>
          <a:xfrm>
            <a:off x="7010400" y="5943600"/>
            <a:ext cx="1524000" cy="533400"/>
          </a:xfrm>
          <a:prstGeom prst="actionButtonBlank">
            <a:avLst/>
          </a:prstGeom>
          <a:solidFill>
            <a:srgbClr val="38A1BA"/>
          </a:solidFill>
          <a:ln w="19050">
            <a:noFill/>
          </a:ln>
          <a:effectLst>
            <a:prstShdw prst="shdw17" dist="17961" dir="2699999">
              <a:srgbClr val="226170"/>
            </a:prstShdw>
          </a:effectLst>
        </p:spPr>
        <p:txBody>
          <a:bodyPr wrap="none" anchor="ctr" anchorCtr="0"/>
          <a:lstStyle/>
          <a:p>
            <a:pPr algn="ctr"/>
            <a:r>
              <a:rPr lang="en-US" altLang="en-US" dirty="0">
                <a:latin typeface="Book Antiqua" panose="02040602050305030304" pitchFamily="18" charset="0"/>
              </a:rPr>
              <a:t>Run</a:t>
            </a:r>
            <a:endParaRPr lang="en-US" altLang="en-US" dirty="0">
              <a:latin typeface="Times New Roman" panose="02020603050405020304" pitchFamily="18" charset="0"/>
            </a:endParaRPr>
          </a:p>
        </p:txBody>
      </p:sp>
      <p:sp>
        <p:nvSpPr>
          <p:cNvPr id="372742" name="AutoShape 6">
            <a:hlinkClick r:id="" action="ppaction://noaction" highlightClick="1"/>
          </p:cNvPr>
          <p:cNvSpPr>
            <a:spLocks noChangeArrowheads="1"/>
          </p:cNvSpPr>
          <p:nvPr/>
        </p:nvSpPr>
        <p:spPr bwMode="auto">
          <a:xfrm>
            <a:off x="2651125" y="5926138"/>
            <a:ext cx="10668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a:ln>
                  <a:noFill/>
                </a:ln>
                <a:solidFill>
                  <a:schemeClr val="accent1"/>
                </a:solidFill>
                <a:effectLst/>
                <a:uLnTx/>
                <a:uFillTx/>
                <a:latin typeface="Book Antiqua" panose="02040602050305030304" pitchFamily="18" charset="0"/>
                <a:ea typeface="宋体" panose="02010600030101010101" pitchFamily="2" charset="-122"/>
                <a:cs typeface="+mn-cs"/>
                <a:hlinkClick r:id="rId5" action="ppaction://program"/>
              </a:rPr>
              <a:t>Loan</a:t>
            </a:r>
            <a:endParaRPr kumimoji="0" lang="en-US" altLang="zh-CN" sz="2400" b="0" i="0" u="none" strike="noStrike" kern="1200" cap="none" spc="0" normalizeH="0" baseline="0" noProof="0">
              <a:ln>
                <a:noFill/>
              </a:ln>
              <a:solidFill>
                <a:schemeClr val="accent1"/>
              </a:solidFill>
              <a:effectLst/>
              <a:uLnTx/>
              <a:uFillTx/>
              <a:latin typeface="Times New Roman" panose="02020603050405020304" pitchFamily="18" charset="0"/>
              <a:ea typeface="宋体" panose="02010600030101010101" pitchFamily="2" charset="-122"/>
              <a:cs typeface="+mn-cs"/>
            </a:endParaRPr>
          </a:p>
        </p:txBody>
      </p:sp>
      <p:graphicFrame>
        <p:nvGraphicFramePr>
          <p:cNvPr id="7182" name="Object 13"/>
          <p:cNvGraphicFramePr>
            <a:graphicFrameLocks noChangeAspect="1"/>
          </p:cNvGraphicFramePr>
          <p:nvPr/>
        </p:nvGraphicFramePr>
        <p:xfrm>
          <a:off x="1901825" y="969963"/>
          <a:ext cx="5718175" cy="4849812"/>
        </p:xfrm>
        <a:graphic>
          <a:graphicData uri="http://schemas.openxmlformats.org/presentationml/2006/ole">
            <mc:AlternateContent xmlns:mc="http://schemas.openxmlformats.org/markup-compatibility/2006">
              <mc:Choice xmlns:v="urn:schemas-microsoft-com:vml" Requires="v">
                <p:oleObj r:id="rId6" imgW="4032250" imgH="3409315" progId="Word.Picture.8">
                  <p:embed/>
                </p:oleObj>
              </mc:Choice>
              <mc:Fallback>
                <p:oleObj r:id="rId6" imgW="4032250" imgH="3409315" progId="Word.Picture.8">
                  <p:embed/>
                  <p:pic>
                    <p:nvPicPr>
                      <p:cNvPr id="0" name="图片 3077"/>
                      <p:cNvPicPr/>
                      <p:nvPr/>
                    </p:nvPicPr>
                    <p:blipFill>
                      <a:blip r:embed="rId7"/>
                      <a:stretch>
                        <a:fillRect/>
                      </a:stretch>
                    </p:blipFill>
                    <p:spPr>
                      <a:xfrm>
                        <a:off x="1901825" y="969963"/>
                        <a:ext cx="5718175" cy="4849812"/>
                      </a:xfrm>
                      <a:prstGeom prst="rect">
                        <a:avLst/>
                      </a:prstGeom>
                      <a:noFill/>
                      <a:ln w="38100">
                        <a:noFill/>
                        <a:miter/>
                      </a:ln>
                    </p:spPr>
                  </p:pic>
                </p:oleObj>
              </mc:Fallback>
            </mc:AlternateContent>
          </a:graphicData>
        </a:graphic>
      </p:graphicFrame>
      <p:sp>
        <p:nvSpPr>
          <p:cNvPr id="2056" name="Rectangle 14"/>
          <p:cNvSpPr/>
          <p:nvPr/>
        </p:nvSpPr>
        <p:spPr>
          <a:xfrm>
            <a:off x="0" y="4999038"/>
            <a:ext cx="2470150" cy="274637"/>
          </a:xfrm>
          <a:prstGeom prst="rect">
            <a:avLst/>
          </a:prstGeom>
          <a:noFill/>
          <a:ln w="12700">
            <a:noFill/>
          </a:ln>
        </p:spPr>
        <p:txBody>
          <a:bodyPr wrap="none" anchor="ctr" anchorCtr="0">
            <a:spAutoFit/>
          </a:bodyPr>
          <a:lstStyle/>
          <a:p>
            <a:pPr defTabSz="914400">
              <a:buNone/>
              <a:tabLst>
                <a:tab pos="2286000" algn="l"/>
                <a:tab pos="2743200" algn="l"/>
                <a:tab pos="3200400" algn="l"/>
                <a:tab pos="3657600" algn="l"/>
                <a:tab pos="4114800" algn="l"/>
                <a:tab pos="4572000" algn="l"/>
                <a:tab pos="5029200" algn="l"/>
                <a:tab pos="5486400" algn="l"/>
                <a:tab pos="5943600" algn="l"/>
              </a:tabLst>
            </a:pPr>
            <a:r>
              <a:rPr lang="en-US" altLang="en-US" sz="1200" b="1" i="1" dirty="0">
                <a:solidFill>
                  <a:srgbClr val="0000FF"/>
                </a:solidFill>
                <a:latin typeface="Courier New" panose="02070309020205020404" pitchFamily="49" charset="0"/>
                <a:cs typeface="Times New Roman" panose="02020603050405020304" pitchFamily="18" charset="0"/>
              </a:rPr>
              <a:t>	</a:t>
            </a:r>
            <a:endParaRPr lang="en-US" altLang="en-US" dirty="0">
              <a:latin typeface="Times New Roman" panose="02020603050405020304" pitchFamily="18" charset="0"/>
              <a:ea typeface="Times New Roman" panose="02020603050405020304" pitchFamily="18" charset="0"/>
            </a:endParaRPr>
          </a:p>
        </p:txBody>
      </p:sp>
      <p:sp>
        <p:nvSpPr>
          <p:cNvPr id="2057" name="AutoShape 15">
            <a:hlinkClick r:id="rId8"/>
          </p:cNvPr>
          <p:cNvSpPr/>
          <p:nvPr/>
        </p:nvSpPr>
        <p:spPr>
          <a:xfrm>
            <a:off x="4071938" y="5886450"/>
            <a:ext cx="468312" cy="576263"/>
          </a:xfrm>
          <a:prstGeom prst="actionButtonDocument">
            <a:avLst/>
          </a:prstGeom>
          <a:solidFill>
            <a:srgbClr val="92D050"/>
          </a:solidFill>
          <a:ln w="9525">
            <a:noFill/>
          </a:ln>
        </p:spPr>
        <p:txBody>
          <a:bodyPr wrap="none" anchor="ctr" anchorCtr="0"/>
          <a:lstStyle/>
          <a:p>
            <a:endParaRPr lang="en-US" altLang="en-US" dirty="0">
              <a:latin typeface="Times New Roman" panose="02020603050405020304" pitchFamily="18" charset="0"/>
            </a:endParaRPr>
          </a:p>
        </p:txBody>
      </p:sp>
      <p:sp>
        <p:nvSpPr>
          <p:cNvPr id="2058" name="AutoShape 16">
            <a:hlinkClick r:id="rId9"/>
          </p:cNvPr>
          <p:cNvSpPr/>
          <p:nvPr/>
        </p:nvSpPr>
        <p:spPr>
          <a:xfrm>
            <a:off x="2027238" y="5908675"/>
            <a:ext cx="468312" cy="576263"/>
          </a:xfrm>
          <a:prstGeom prst="actionButtonDocument">
            <a:avLst/>
          </a:prstGeom>
          <a:solidFill>
            <a:srgbClr val="92D050"/>
          </a:solidFill>
          <a:ln w="9525">
            <a:noFill/>
          </a:ln>
        </p:spPr>
        <p:txBody>
          <a:bodyPr wrap="none" anchor="ctr" anchorCtr="0"/>
          <a:lstStyle/>
          <a:p>
            <a:endParaRPr lang="en-US" altLang="en-US" dirty="0">
              <a:latin typeface="Times New Roman" panose="02020603050405020304" pitchFamily="18" charset="0"/>
            </a:endParaRP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p:cNvSpPr>
          <p:nvPr>
            <p:ph type="title"/>
          </p:nvPr>
        </p:nvSpPr>
        <p:spPr/>
        <p:txBody>
          <a:bodyPr vert="horz" wrap="square" lIns="92075" tIns="46038" rIns="92075" bIns="46038" anchor="ctr" anchorCtr="0"/>
          <a:lstStyle/>
          <a:p>
            <a:pPr eaLnBrk="1" hangingPunct="1">
              <a:buNone/>
            </a:pPr>
            <a:r>
              <a:rPr lang="zh-CN" altLang="en-US" kern="1200" dirty="0">
                <a:latin typeface="Courier New" panose="02070309020205020404" pitchFamily="49" charset="0"/>
                <a:ea typeface="宋体" panose="02010600030101010101" pitchFamily="2" charset="-122"/>
                <a:cs typeface="+mj-cs"/>
              </a:rPr>
              <a:t>分割字符串</a:t>
            </a:r>
          </a:p>
        </p:txBody>
      </p:sp>
      <p:sp>
        <p:nvSpPr>
          <p:cNvPr id="57347" name="Rectangle 3"/>
          <p:cNvSpPr>
            <a:spLocks noGrp="1"/>
          </p:cNvSpPr>
          <p:nvPr>
            <p:ph idx="1"/>
          </p:nvPr>
        </p:nvSpPr>
        <p:spPr/>
        <p:txBody>
          <a:bodyPr vert="horz" wrap="square" lIns="92075" tIns="46038" rIns="92075" bIns="46038" anchor="t" anchorCtr="0"/>
          <a:lstStyle/>
          <a:p>
            <a:pPr marL="0" indent="0" eaLnBrk="1" hangingPunct="1">
              <a:buSzPct val="75000"/>
            </a:pPr>
            <a:r>
              <a:rPr lang="en-US" altLang="en-US" sz="2400" kern="1200" dirty="0">
                <a:solidFill>
                  <a:schemeClr val="tx2"/>
                </a:solidFill>
                <a:latin typeface="Courier New" panose="02070309020205020404" pitchFamily="49" charset="0"/>
                <a:ea typeface="+mn-ea"/>
                <a:cs typeface="+mn-cs"/>
              </a:rPr>
              <a:t> </a:t>
            </a:r>
            <a:r>
              <a:rPr lang="en-US" altLang="en-US" sz="2400" b="1" kern="1200" dirty="0">
                <a:solidFill>
                  <a:schemeClr val="tx2"/>
                </a:solidFill>
                <a:latin typeface="Courier New" panose="02070309020205020404" pitchFamily="49" charset="0"/>
                <a:ea typeface="+mn-ea"/>
                <a:cs typeface="+mn-cs"/>
              </a:rPr>
              <a:t>split</a:t>
            </a:r>
            <a:r>
              <a:rPr lang="zh-CN" altLang="en-US" sz="2400" kern="1200" dirty="0">
                <a:solidFill>
                  <a:schemeClr val="tx2"/>
                </a:solidFill>
                <a:latin typeface="Courier New" panose="02070309020205020404" pitchFamily="49" charset="0"/>
                <a:ea typeface="宋体" panose="02010600030101010101" pitchFamily="2" charset="-122"/>
                <a:cs typeface="+mn-cs"/>
              </a:rPr>
              <a:t>方法可以从一个指定分隔符</a:t>
            </a:r>
            <a:r>
              <a:rPr lang="en-US" altLang="zh-CN" sz="2400" kern="1200" dirty="0">
                <a:solidFill>
                  <a:schemeClr val="tx2"/>
                </a:solidFill>
                <a:latin typeface="+mn-lt"/>
                <a:ea typeface="宋体" panose="02010600030101010101" pitchFamily="2" charset="-122"/>
                <a:cs typeface="+mn-cs"/>
              </a:rPr>
              <a:t>(</a:t>
            </a:r>
            <a:r>
              <a:rPr lang="en-US" altLang="zh-CN" sz="2400" i="1" kern="1200" dirty="0">
                <a:solidFill>
                  <a:schemeClr val="tx2"/>
                </a:solidFill>
                <a:latin typeface="+mn-lt"/>
                <a:ea typeface="宋体" panose="02010600030101010101" pitchFamily="2" charset="-122"/>
                <a:cs typeface="+mn-cs"/>
              </a:rPr>
              <a:t>delimiter</a:t>
            </a:r>
            <a:r>
              <a:rPr lang="en-US" altLang="zh-CN" sz="2400" kern="1200" dirty="0">
                <a:solidFill>
                  <a:schemeClr val="tx2"/>
                </a:solidFill>
                <a:latin typeface="+mn-lt"/>
                <a:ea typeface="宋体" panose="02010600030101010101" pitchFamily="2" charset="-122"/>
                <a:cs typeface="+mn-cs"/>
              </a:rPr>
              <a:t>)</a:t>
            </a:r>
            <a:r>
              <a:rPr lang="zh-CN" altLang="en-US" sz="2400" kern="1200" dirty="0">
                <a:solidFill>
                  <a:schemeClr val="tx2"/>
                </a:solidFill>
                <a:latin typeface="Courier New" panose="02070309020205020404" pitchFamily="49" charset="0"/>
                <a:ea typeface="宋体" panose="02010600030101010101" pitchFamily="2" charset="-122"/>
                <a:cs typeface="+mn-cs"/>
              </a:rPr>
              <a:t>的字符串中提取标识。注意，其返回值为一个字符串数组。</a:t>
            </a:r>
            <a:endParaRPr lang="en-US" altLang="zh-CN" sz="2400" kern="1200" dirty="0">
              <a:solidFill>
                <a:schemeClr val="tx2"/>
              </a:solidFill>
              <a:latin typeface="Courier New" panose="02070309020205020404" pitchFamily="49" charset="0"/>
              <a:ea typeface="宋体" panose="02010600030101010101" pitchFamily="2" charset="-122"/>
              <a:cs typeface="+mn-cs"/>
            </a:endParaRPr>
          </a:p>
          <a:p>
            <a:pPr marL="0" indent="0" eaLnBrk="1" hangingPunct="1">
              <a:buSzPct val="75000"/>
              <a:buFont typeface="Monotype Sorts" pitchFamily="2" charset="2"/>
              <a:buNone/>
            </a:pPr>
            <a:endParaRPr lang="en-US" altLang="en-US" sz="2400" kern="1200" dirty="0">
              <a:solidFill>
                <a:schemeClr val="tx2"/>
              </a:solidFill>
              <a:latin typeface="Courier New" panose="02070309020205020404" pitchFamily="49" charset="0"/>
              <a:ea typeface="+mn-ea"/>
              <a:cs typeface="+mn-cs"/>
            </a:endParaRPr>
          </a:p>
          <a:p>
            <a:pPr marL="400050" lvl="1" indent="0" eaLnBrk="1" hangingPunct="1">
              <a:buFont typeface="Monotype Sorts" pitchFamily="2" charset="2"/>
              <a:buNone/>
            </a:pPr>
            <a:r>
              <a:rPr lang="en-US" altLang="en-US" sz="2000" b="1" kern="1200" dirty="0">
                <a:solidFill>
                  <a:schemeClr val="tx2"/>
                </a:solidFill>
                <a:latin typeface="Courier New" panose="02070309020205020404" pitchFamily="49" charset="0"/>
                <a:ea typeface="+mn-ea"/>
                <a:cs typeface="+mn-cs"/>
              </a:rPr>
              <a:t>String[] </a:t>
            </a:r>
            <a:r>
              <a:rPr lang="en-US" altLang="en-US" sz="2000" b="1" kern="1200" dirty="0">
                <a:solidFill>
                  <a:srgbClr val="0070C0"/>
                </a:solidFill>
                <a:latin typeface="Courier New" panose="02070309020205020404" pitchFamily="49" charset="0"/>
                <a:ea typeface="+mn-ea"/>
                <a:cs typeface="+mn-cs"/>
              </a:rPr>
              <a:t>tokens </a:t>
            </a:r>
            <a:r>
              <a:rPr lang="en-US" altLang="en-US" sz="2000" b="1" kern="1200" dirty="0">
                <a:solidFill>
                  <a:schemeClr val="tx2"/>
                </a:solidFill>
                <a:latin typeface="Courier New" panose="02070309020205020404" pitchFamily="49" charset="0"/>
                <a:ea typeface="+mn-ea"/>
                <a:cs typeface="+mn-cs"/>
              </a:rPr>
              <a:t>= "Java</a:t>
            </a:r>
            <a:r>
              <a:rPr lang="en-US" altLang="en-US" sz="2000" b="1" kern="1200" dirty="0">
                <a:solidFill>
                  <a:srgbClr val="FF0000"/>
                </a:solidFill>
                <a:latin typeface="Courier New" panose="02070309020205020404" pitchFamily="49" charset="0"/>
                <a:ea typeface="+mn-ea"/>
                <a:cs typeface="+mn-cs"/>
              </a:rPr>
              <a:t>#</a:t>
            </a:r>
            <a:r>
              <a:rPr lang="en-US" altLang="en-US" sz="2000" b="1" kern="1200" dirty="0">
                <a:solidFill>
                  <a:schemeClr val="tx2"/>
                </a:solidFill>
                <a:latin typeface="Courier New" panose="02070309020205020404" pitchFamily="49" charset="0"/>
                <a:ea typeface="+mn-ea"/>
                <a:cs typeface="+mn-cs"/>
              </a:rPr>
              <a:t>HTML</a:t>
            </a:r>
            <a:r>
              <a:rPr lang="en-US" altLang="en-US" sz="2000" b="1" kern="1200" dirty="0">
                <a:solidFill>
                  <a:srgbClr val="FF0000"/>
                </a:solidFill>
                <a:latin typeface="Courier New" panose="02070309020205020404" pitchFamily="49" charset="0"/>
                <a:ea typeface="+mn-ea"/>
                <a:cs typeface="+mn-cs"/>
              </a:rPr>
              <a:t>#</a:t>
            </a:r>
            <a:r>
              <a:rPr lang="en-US" altLang="en-US" sz="2000" b="1" kern="1200" dirty="0">
                <a:solidFill>
                  <a:schemeClr val="tx2"/>
                </a:solidFill>
                <a:latin typeface="Courier New" panose="02070309020205020404" pitchFamily="49" charset="0"/>
                <a:ea typeface="+mn-ea"/>
                <a:cs typeface="+mn-cs"/>
              </a:rPr>
              <a:t>Perl".</a:t>
            </a:r>
            <a:r>
              <a:rPr lang="en-US" altLang="en-US" sz="2000" b="1" kern="1200" dirty="0">
                <a:solidFill>
                  <a:srgbClr val="C00000"/>
                </a:solidFill>
                <a:latin typeface="Courier New" panose="02070309020205020404" pitchFamily="49" charset="0"/>
                <a:ea typeface="+mn-ea"/>
                <a:cs typeface="+mn-cs"/>
              </a:rPr>
              <a:t>split</a:t>
            </a:r>
            <a:r>
              <a:rPr lang="en-US" altLang="en-US" sz="2000" b="1" kern="1200" dirty="0">
                <a:solidFill>
                  <a:schemeClr val="tx2"/>
                </a:solidFill>
                <a:latin typeface="Courier New" panose="02070309020205020404" pitchFamily="49" charset="0"/>
                <a:ea typeface="+mn-ea"/>
                <a:cs typeface="+mn-cs"/>
              </a:rPr>
              <a:t>("</a:t>
            </a:r>
            <a:r>
              <a:rPr lang="en-US" altLang="en-US" sz="2000" b="1" kern="1200" dirty="0">
                <a:solidFill>
                  <a:srgbClr val="FF0000"/>
                </a:solidFill>
                <a:latin typeface="Courier New" panose="02070309020205020404" pitchFamily="49" charset="0"/>
                <a:ea typeface="+mn-ea"/>
                <a:cs typeface="+mn-cs"/>
              </a:rPr>
              <a:t>#</a:t>
            </a:r>
            <a:r>
              <a:rPr lang="en-US" altLang="en-US" sz="2000" b="1" kern="1200" dirty="0">
                <a:solidFill>
                  <a:schemeClr val="tx2"/>
                </a:solidFill>
                <a:latin typeface="Courier New" panose="02070309020205020404" pitchFamily="49" charset="0"/>
                <a:ea typeface="+mn-ea"/>
                <a:cs typeface="+mn-cs"/>
              </a:rPr>
              <a:t>");</a:t>
            </a:r>
          </a:p>
          <a:p>
            <a:pPr marL="400050" lvl="1" indent="0" eaLnBrk="1" hangingPunct="1">
              <a:buFont typeface="Monotype Sorts" pitchFamily="2" charset="2"/>
              <a:buNone/>
            </a:pPr>
            <a:endParaRPr lang="en-US" altLang="en-US" sz="2000" b="1" kern="1200" dirty="0">
              <a:solidFill>
                <a:schemeClr val="tx2"/>
              </a:solidFill>
              <a:latin typeface="Courier New" panose="02070309020205020404" pitchFamily="49" charset="0"/>
              <a:ea typeface="+mn-ea"/>
              <a:cs typeface="+mn-cs"/>
            </a:endParaRPr>
          </a:p>
          <a:p>
            <a:pPr marL="400050" lvl="1" indent="0" eaLnBrk="1" hangingPunct="1">
              <a:buFont typeface="Monotype Sorts" pitchFamily="2" charset="2"/>
              <a:buNone/>
            </a:pPr>
            <a:endParaRPr lang="en-US" altLang="en-US" sz="2000" b="1" kern="1200" dirty="0">
              <a:solidFill>
                <a:schemeClr val="tx2"/>
              </a:solidFill>
              <a:latin typeface="Courier New" panose="02070309020205020404" pitchFamily="49" charset="0"/>
              <a:ea typeface="+mn-ea"/>
              <a:cs typeface="+mn-cs"/>
            </a:endParaRPr>
          </a:p>
          <a:p>
            <a:pPr marL="400050" lvl="1" indent="0" eaLnBrk="1" hangingPunct="1">
              <a:buFont typeface="Monotype Sorts" pitchFamily="2" charset="2"/>
              <a:buNone/>
            </a:pPr>
            <a:endParaRPr lang="en-US" altLang="en-US" sz="2000" b="1" kern="1200" dirty="0">
              <a:solidFill>
                <a:schemeClr val="tx2"/>
              </a:solidFill>
              <a:latin typeface="Courier New" panose="02070309020205020404" pitchFamily="49" charset="0"/>
              <a:ea typeface="+mn-ea"/>
              <a:cs typeface="+mn-cs"/>
            </a:endParaRPr>
          </a:p>
          <a:p>
            <a:pPr marL="400050" lvl="1" indent="0" eaLnBrk="1" hangingPunct="1">
              <a:buFont typeface="Monotype Sorts" pitchFamily="2" charset="2"/>
              <a:buNone/>
            </a:pPr>
            <a:endParaRPr lang="en-US" altLang="en-US" sz="2000" b="1" kern="1200" dirty="0">
              <a:solidFill>
                <a:schemeClr val="tx2"/>
              </a:solidFill>
              <a:latin typeface="Courier New" panose="02070309020205020404" pitchFamily="49" charset="0"/>
              <a:ea typeface="+mn-ea"/>
              <a:cs typeface="+mn-cs"/>
            </a:endParaRPr>
          </a:p>
          <a:p>
            <a:pPr marL="400050" lvl="1" indent="0" eaLnBrk="1" hangingPunct="1">
              <a:buFont typeface="Monotype Sorts" pitchFamily="2" charset="2"/>
              <a:buNone/>
            </a:pPr>
            <a:endParaRPr lang="en-US" altLang="en-US" sz="2000" b="1" kern="1200" dirty="0">
              <a:solidFill>
                <a:schemeClr val="tx2"/>
              </a:solidFill>
              <a:latin typeface="Courier New" panose="02070309020205020404" pitchFamily="49" charset="0"/>
              <a:ea typeface="+mn-ea"/>
              <a:cs typeface="+mn-cs"/>
            </a:endParaRPr>
          </a:p>
          <a:p>
            <a:pPr marL="400050" lvl="1" indent="0" eaLnBrk="1" hangingPunct="1">
              <a:buFont typeface="Monotype Sorts" pitchFamily="2" charset="2"/>
              <a:buNone/>
            </a:pPr>
            <a:r>
              <a:rPr lang="en-US" altLang="en-US" sz="2000" b="1" kern="1200" dirty="0">
                <a:solidFill>
                  <a:schemeClr val="tx2"/>
                </a:solidFill>
                <a:latin typeface="Courier New" panose="02070309020205020404" pitchFamily="49" charset="0"/>
                <a:ea typeface="+mn-ea"/>
                <a:cs typeface="+mn-cs"/>
              </a:rPr>
              <a:t>for (int i = 0; i &lt; </a:t>
            </a:r>
            <a:r>
              <a:rPr lang="en-US" altLang="en-US" sz="2000" b="1" kern="1200" dirty="0">
                <a:solidFill>
                  <a:schemeClr val="tx2"/>
                </a:solidFill>
                <a:highlight>
                  <a:srgbClr val="C0C0C0"/>
                </a:highlight>
                <a:latin typeface="Courier New" panose="02070309020205020404" pitchFamily="49" charset="0"/>
                <a:ea typeface="+mn-ea"/>
                <a:cs typeface="+mn-cs"/>
              </a:rPr>
              <a:t>tokens.length</a:t>
            </a:r>
            <a:r>
              <a:rPr lang="en-US" altLang="en-US" sz="2000" b="1" kern="1200" dirty="0">
                <a:solidFill>
                  <a:schemeClr val="tx2"/>
                </a:solidFill>
                <a:latin typeface="Courier New" panose="02070309020205020404" pitchFamily="49" charset="0"/>
                <a:ea typeface="+mn-ea"/>
                <a:cs typeface="+mn-cs"/>
              </a:rPr>
              <a:t>; i++) </a:t>
            </a:r>
          </a:p>
          <a:p>
            <a:pPr marL="400050" lvl="1" indent="0" eaLnBrk="1" hangingPunct="1">
              <a:buFont typeface="Monotype Sorts" pitchFamily="2" charset="2"/>
              <a:buNone/>
            </a:pPr>
            <a:r>
              <a:rPr lang="en-US" altLang="en-US" sz="2000" b="1" kern="1200" dirty="0">
                <a:solidFill>
                  <a:schemeClr val="tx2"/>
                </a:solidFill>
                <a:latin typeface="Courier New" panose="02070309020205020404" pitchFamily="49" charset="0"/>
                <a:ea typeface="+mn-ea"/>
                <a:cs typeface="+mn-cs"/>
              </a:rPr>
              <a:t>  System.out.print(tokens[i] + " ");</a:t>
            </a:r>
          </a:p>
        </p:txBody>
      </p:sp>
      <p:sp>
        <p:nvSpPr>
          <p:cNvPr id="57348" name="Slide Number Placeholder 4"/>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40</a:t>
            </a:fld>
            <a:endParaRPr lang="en-US" altLang="en-US" sz="1400" dirty="0">
              <a:ea typeface="宋体" panose="02010600030101010101" pitchFamily="2" charset="-122"/>
            </a:endParaRPr>
          </a:p>
        </p:txBody>
      </p:sp>
      <p:sp>
        <p:nvSpPr>
          <p:cNvPr id="43014" name="Rectangle 5"/>
          <p:cNvSpPr/>
          <p:nvPr/>
        </p:nvSpPr>
        <p:spPr>
          <a:xfrm>
            <a:off x="1422400" y="5579745"/>
            <a:ext cx="4914900" cy="495300"/>
          </a:xfrm>
          <a:prstGeom prst="rect">
            <a:avLst/>
          </a:prstGeom>
          <a:noFill/>
          <a:ln w="9525">
            <a:noFill/>
          </a:ln>
        </p:spPr>
        <p:txBody>
          <a:bodyPr lIns="92075" tIns="46038" rIns="92075" bIns="46038"/>
          <a:lstStyle/>
          <a:p>
            <a:pPr>
              <a:spcBef>
                <a:spcPct val="20000"/>
              </a:spcBef>
              <a:buClr>
                <a:schemeClr val="tx2"/>
              </a:buClr>
              <a:buSzPct val="75000"/>
            </a:pPr>
            <a:r>
              <a:rPr lang="zh-CN" altLang="en-US" sz="2000" dirty="0">
                <a:latin typeface="Times New Roman" panose="02020603050405020304" pitchFamily="18" charset="0"/>
                <a:ea typeface="宋体" panose="02010600030101010101" pitchFamily="2" charset="-122"/>
              </a:rPr>
              <a:t>输出结果：</a:t>
            </a:r>
            <a:r>
              <a:rPr lang="en-US" altLang="en-US" sz="2000" b="1" dirty="0">
                <a:latin typeface="Courier New" panose="02070309020205020404" pitchFamily="49" charset="0"/>
                <a:cs typeface="Courier New" panose="02070309020205020404" pitchFamily="49" charset="0"/>
              </a:rPr>
              <a:t>Java HTML Perl</a:t>
            </a:r>
            <a:endParaRPr lang="zh-CN" altLang="en-US" sz="2000" dirty="0">
              <a:latin typeface="Times New Roman" panose="02020603050405020304" pitchFamily="18" charset="0"/>
              <a:ea typeface="宋体" panose="02010600030101010101" pitchFamily="2" charset="-122"/>
            </a:endParaRPr>
          </a:p>
        </p:txBody>
      </p:sp>
      <p:graphicFrame>
        <p:nvGraphicFramePr>
          <p:cNvPr id="2" name="表格 1"/>
          <p:cNvGraphicFramePr/>
          <p:nvPr>
            <p:custDataLst>
              <p:tags r:id="rId1"/>
            </p:custDataLst>
          </p:nvPr>
        </p:nvGraphicFramePr>
        <p:xfrm>
          <a:off x="3688715" y="3175635"/>
          <a:ext cx="874395" cy="1097280"/>
        </p:xfrm>
        <a:graphic>
          <a:graphicData uri="http://schemas.openxmlformats.org/drawingml/2006/table">
            <a:tbl>
              <a:tblPr firstRow="1" bandRow="1">
                <a:tableStyleId>{5C22544A-7EE6-4342-B048-85BDC9FD1C3A}</a:tableStyleId>
              </a:tblPr>
              <a:tblGrid>
                <a:gridCol w="874395">
                  <a:extLst>
                    <a:ext uri="{9D8B030D-6E8A-4147-A177-3AD203B41FA5}">
                      <a16:colId xmlns:a16="http://schemas.microsoft.com/office/drawing/2014/main" val="20000"/>
                    </a:ext>
                  </a:extLst>
                </a:gridCol>
              </a:tblGrid>
              <a:tr h="365760">
                <a:tc>
                  <a:txBody>
                    <a:bodyPr/>
                    <a:lstStyle/>
                    <a:p>
                      <a:pPr algn="ctr">
                        <a:buNone/>
                      </a:pPr>
                      <a:r>
                        <a:rPr lang="en-US" altLang="en-US" sz="1800" dirty="0">
                          <a:solidFill>
                            <a:schemeClr val="bg1"/>
                          </a:solidFill>
                          <a:latin typeface="Courier New" panose="02070309020205020404" pitchFamily="49" charset="0"/>
                          <a:sym typeface="+mn-ea"/>
                        </a:rPr>
                        <a:t>Java</a:t>
                      </a:r>
                    </a:p>
                  </a:txBody>
                  <a:tcPr>
                    <a:solidFill>
                      <a:schemeClr val="tx1"/>
                    </a:solidFill>
                  </a:tcPr>
                </a:tc>
                <a:extLst>
                  <a:ext uri="{0D108BD9-81ED-4DB2-BD59-A6C34878D82A}">
                    <a16:rowId xmlns:a16="http://schemas.microsoft.com/office/drawing/2014/main" val="10000"/>
                  </a:ext>
                </a:extLst>
              </a:tr>
              <a:tr h="365760">
                <a:tc>
                  <a:txBody>
                    <a:bodyPr/>
                    <a:lstStyle/>
                    <a:p>
                      <a:pPr algn="ctr">
                        <a:buNone/>
                      </a:pPr>
                      <a:r>
                        <a:rPr lang="en-US" altLang="en-US" sz="1800" b="1" dirty="0">
                          <a:solidFill>
                            <a:schemeClr val="bg1"/>
                          </a:solidFill>
                          <a:latin typeface="Courier New" panose="02070309020205020404" pitchFamily="49" charset="0"/>
                          <a:sym typeface="+mn-ea"/>
                        </a:rPr>
                        <a:t>HTML</a:t>
                      </a:r>
                    </a:p>
                  </a:txBody>
                  <a:tcPr>
                    <a:solidFill>
                      <a:prstClr val="black"/>
                    </a:solidFill>
                  </a:tcPr>
                </a:tc>
                <a:extLst>
                  <a:ext uri="{0D108BD9-81ED-4DB2-BD59-A6C34878D82A}">
                    <a16:rowId xmlns:a16="http://schemas.microsoft.com/office/drawing/2014/main" val="10001"/>
                  </a:ext>
                </a:extLst>
              </a:tr>
              <a:tr h="365760">
                <a:tc>
                  <a:txBody>
                    <a:bodyPr/>
                    <a:lstStyle/>
                    <a:p>
                      <a:pPr algn="ctr">
                        <a:buNone/>
                      </a:pPr>
                      <a:r>
                        <a:rPr lang="en-US" altLang="en-US" sz="1800" b="1" dirty="0">
                          <a:solidFill>
                            <a:schemeClr val="bg1"/>
                          </a:solidFill>
                          <a:latin typeface="Courier New" panose="02070309020205020404" pitchFamily="49" charset="0"/>
                          <a:sym typeface="+mn-ea"/>
                        </a:rPr>
                        <a:t>Perl</a:t>
                      </a:r>
                    </a:p>
                  </a:txBody>
                  <a:tcPr>
                    <a:solidFill>
                      <a:prstClr val="black"/>
                    </a:solidFill>
                  </a:tcPr>
                </a:tc>
                <a:extLst>
                  <a:ext uri="{0D108BD9-81ED-4DB2-BD59-A6C34878D82A}">
                    <a16:rowId xmlns:a16="http://schemas.microsoft.com/office/drawing/2014/main" val="10002"/>
                  </a:ext>
                </a:extLst>
              </a:tr>
            </a:tbl>
          </a:graphicData>
        </a:graphic>
      </p:graphicFrame>
      <p:grpSp>
        <p:nvGrpSpPr>
          <p:cNvPr id="5" name="组合 4"/>
          <p:cNvGrpSpPr/>
          <p:nvPr/>
        </p:nvGrpSpPr>
        <p:grpSpPr>
          <a:xfrm>
            <a:off x="1701800" y="2997835"/>
            <a:ext cx="1985645" cy="368300"/>
            <a:chOff x="2620" y="4721"/>
            <a:chExt cx="3127" cy="580"/>
          </a:xfrm>
        </p:grpSpPr>
        <p:sp>
          <p:nvSpPr>
            <p:cNvPr id="3" name="文本框 2"/>
            <p:cNvSpPr txBox="1"/>
            <p:nvPr/>
          </p:nvSpPr>
          <p:spPr>
            <a:xfrm>
              <a:off x="2620" y="4721"/>
              <a:ext cx="1709" cy="580"/>
            </a:xfrm>
            <a:prstGeom prst="rect">
              <a:avLst/>
            </a:prstGeom>
            <a:noFill/>
            <a:ln w="28575" cmpd="sng">
              <a:solidFill>
                <a:schemeClr val="accent1">
                  <a:shade val="50000"/>
                </a:schemeClr>
              </a:solidFill>
              <a:prstDash val="solid"/>
            </a:ln>
          </p:spPr>
          <p:txBody>
            <a:bodyPr wrap="square" rtlCol="0">
              <a:spAutoFit/>
            </a:bodyPr>
            <a:lstStyle/>
            <a:p>
              <a:pPr algn="ctr"/>
              <a:r>
                <a:rPr lang="en-US" altLang="en-US" sz="1800" b="1" dirty="0">
                  <a:solidFill>
                    <a:srgbClr val="0070C0"/>
                  </a:solidFill>
                  <a:latin typeface="Courier New" panose="02070309020205020404" pitchFamily="49" charset="0"/>
                  <a:sym typeface="+mn-ea"/>
                </a:rPr>
                <a:t>tokens</a:t>
              </a:r>
            </a:p>
          </p:txBody>
        </p:sp>
        <p:cxnSp>
          <p:nvCxnSpPr>
            <p:cNvPr id="4" name="直接箭头连接符 3"/>
            <p:cNvCxnSpPr>
              <a:stCxn id="3" idx="3"/>
            </p:cNvCxnSpPr>
            <p:nvPr/>
          </p:nvCxnSpPr>
          <p:spPr>
            <a:xfrm>
              <a:off x="4329" y="5011"/>
              <a:ext cx="1419" cy="26"/>
            </a:xfrm>
            <a:prstGeom prst="straightConnector1">
              <a:avLst/>
            </a:prstGeom>
            <a:solidFill>
              <a:schemeClr val="accent1"/>
            </a:solidFill>
            <a:ln w="38100" cap="flat" cmpd="sng" algn="ctr">
              <a:solidFill>
                <a:schemeClr val="tx1"/>
              </a:solidFill>
              <a:prstDash val="solid"/>
              <a:round/>
              <a:headEnd type="none" w="sm" len="sm"/>
              <a:tailEnd type="arrow" w="sm" len="sm"/>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3014"/>
                                        </p:tgtEl>
                                        <p:attrNameLst>
                                          <p:attrName>style.visibility</p:attrName>
                                        </p:attrNameLst>
                                      </p:cBhvr>
                                      <p:to>
                                        <p:strVal val="visible"/>
                                      </p:to>
                                    </p:set>
                                    <p:animEffect transition="in" filter="blinds(horizontal)">
                                      <p:cBhvr>
                                        <p:cTn id="17" dur="500"/>
                                        <p:tgtEl>
                                          <p:spTgt spid="430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4"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p:cNvSpPr>
          <p:nvPr>
            <p:ph type="title"/>
          </p:nvPr>
        </p:nvSpPr>
        <p:spPr/>
        <p:txBody>
          <a:bodyPr vert="horz" wrap="square" lIns="92075" tIns="46038" rIns="92075" bIns="46038" anchor="ctr" anchorCtr="0"/>
          <a:lstStyle/>
          <a:p>
            <a:pPr eaLnBrk="1" hangingPunct="1">
              <a:buNone/>
            </a:pPr>
            <a:r>
              <a:rPr lang="zh-CN" altLang="en-US" sz="3200" kern="1200" dirty="0">
                <a:latin typeface="Courier New" panose="02070309020205020404" pitchFamily="49" charset="0"/>
                <a:ea typeface="宋体" panose="02010600030101010101" pitchFamily="2" charset="-122"/>
                <a:cs typeface="+mj-cs"/>
              </a:rPr>
              <a:t>依照模式匹配、替换和分割字符串</a:t>
            </a:r>
            <a:r>
              <a:rPr lang="en-US" altLang="en-US" kern="1200" dirty="0">
                <a:latin typeface="Courier New" panose="02070309020205020404" pitchFamily="49" charset="0"/>
                <a:ea typeface="宋体" panose="02010600030101010101" pitchFamily="2" charset="-122"/>
                <a:cs typeface="+mj-cs"/>
              </a:rPr>
              <a:t> </a:t>
            </a:r>
          </a:p>
        </p:txBody>
      </p:sp>
      <p:sp>
        <p:nvSpPr>
          <p:cNvPr id="58371" name="Rectangle 3"/>
          <p:cNvSpPr>
            <a:spLocks noGrp="1"/>
          </p:cNvSpPr>
          <p:nvPr>
            <p:ph idx="1"/>
          </p:nvPr>
        </p:nvSpPr>
        <p:spPr/>
        <p:txBody>
          <a:bodyPr vert="horz" wrap="square" lIns="92075" tIns="46038" rIns="92075" bIns="46038" anchor="t" anchorCtr="0"/>
          <a:lstStyle/>
          <a:p>
            <a:pPr marL="0" indent="0" eaLnBrk="1" hangingPunct="1">
              <a:lnSpc>
                <a:spcPct val="95000"/>
              </a:lnSpc>
              <a:buSzPct val="75000"/>
              <a:buFont typeface="Monotype Sorts" pitchFamily="2" charset="2"/>
              <a:buNone/>
            </a:pPr>
            <a:r>
              <a:rPr lang="en-US" altLang="zh-CN" sz="2600" kern="1200" dirty="0">
                <a:latin typeface="+mn-lt"/>
                <a:ea typeface="宋体" panose="02010600030101010101" pitchFamily="2" charset="-122"/>
                <a:cs typeface="+mn-cs"/>
              </a:rPr>
              <a:t>      可以</a:t>
            </a:r>
            <a:r>
              <a:rPr lang="zh-CN" altLang="en-US" sz="2600" kern="1200" dirty="0">
                <a:latin typeface="+mn-lt"/>
                <a:ea typeface="宋体" panose="02010600030101010101" pitchFamily="2" charset="-122"/>
                <a:cs typeface="+mn-cs"/>
              </a:rPr>
              <a:t>使用“正则表达式”通过模式匹配的方式来进行字符串的匹配、替换和分割。这是极度有用和强大的特性。</a:t>
            </a:r>
            <a:endParaRPr lang="en-US" altLang="zh-CN" sz="2600" kern="1200" dirty="0">
              <a:latin typeface="+mn-lt"/>
              <a:ea typeface="宋体" panose="02010600030101010101" pitchFamily="2" charset="-122"/>
              <a:cs typeface="+mn-cs"/>
            </a:endParaRPr>
          </a:p>
          <a:p>
            <a:pPr marL="0" indent="0" eaLnBrk="1" hangingPunct="1">
              <a:lnSpc>
                <a:spcPct val="95000"/>
              </a:lnSpc>
              <a:buSzPct val="75000"/>
              <a:buFont typeface="Monotype Sorts" pitchFamily="2" charset="2"/>
              <a:buNone/>
            </a:pPr>
            <a:r>
              <a:rPr lang="zh-CN" altLang="en-US" sz="2600" kern="1200" dirty="0">
                <a:latin typeface="+mn-lt"/>
                <a:ea typeface="宋体" panose="02010600030101010101" pitchFamily="2" charset="-122"/>
                <a:cs typeface="+mn-cs"/>
              </a:rPr>
              <a:t>      正则表达式是一个字符串，用于描述匹配一个字符串集的模式。</a:t>
            </a:r>
            <a:endParaRPr lang="en-US" altLang="zh-CN" sz="2600" kern="1200" dirty="0">
              <a:latin typeface="+mn-lt"/>
              <a:ea typeface="宋体" panose="02010600030101010101" pitchFamily="2" charset="-122"/>
              <a:cs typeface="+mn-cs"/>
            </a:endParaRPr>
          </a:p>
          <a:p>
            <a:pPr marL="0" indent="0" eaLnBrk="1" hangingPunct="1">
              <a:lnSpc>
                <a:spcPct val="95000"/>
              </a:lnSpc>
              <a:buSzPct val="75000"/>
              <a:buFont typeface="Monotype Sorts" pitchFamily="2" charset="2"/>
              <a:buNone/>
            </a:pPr>
            <a:r>
              <a:rPr lang="en-US" altLang="zh-CN" sz="2600" kern="1200" dirty="0">
                <a:latin typeface="+mn-lt"/>
                <a:ea typeface="宋体" panose="02010600030101010101" pitchFamily="2" charset="-122"/>
                <a:cs typeface="+mn-cs"/>
              </a:rPr>
              <a:t>      正则</a:t>
            </a:r>
            <a:r>
              <a:rPr lang="zh-CN" altLang="en-US" sz="2600" kern="1200" dirty="0">
                <a:latin typeface="+mn-lt"/>
                <a:ea typeface="宋体" panose="02010600030101010101" pitchFamily="2" charset="-122"/>
                <a:cs typeface="+mn-cs"/>
              </a:rPr>
              <a:t>表达式对起步阶段的学生来讲可能比较复杂。基于该原因，我们只使用两个简单的模式，若要进一步学习，请参照补充材料</a:t>
            </a:r>
            <a:r>
              <a:rPr lang="en-US" altLang="zh-CN" sz="2600" kern="1200" dirty="0">
                <a:latin typeface="+mn-lt"/>
                <a:ea typeface="宋体" panose="02010600030101010101" pitchFamily="2" charset="-122"/>
                <a:cs typeface="+mn-cs"/>
              </a:rPr>
              <a:t>H</a:t>
            </a:r>
            <a:r>
              <a:rPr lang="zh-CN" altLang="en-US" sz="2600" kern="1200" dirty="0">
                <a:latin typeface="+mn-lt"/>
                <a:ea typeface="宋体" panose="02010600030101010101" pitchFamily="2" charset="-122"/>
                <a:cs typeface="+mn-cs"/>
              </a:rPr>
              <a:t>。</a:t>
            </a:r>
            <a:endParaRPr lang="en-US" altLang="en-US" sz="2500" kern="1200" dirty="0">
              <a:latin typeface="Courier" charset="0"/>
              <a:ea typeface="Times New Roman" panose="02020603050405020304" pitchFamily="18" charset="0"/>
              <a:cs typeface="+mn-cs"/>
            </a:endParaRPr>
          </a:p>
        </p:txBody>
      </p:sp>
      <p:sp>
        <p:nvSpPr>
          <p:cNvPr id="58372" name="Slide Number Placeholder 4"/>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41</a:t>
            </a:fld>
            <a:endParaRPr lang="en-US" altLang="en-US" sz="1400" dirty="0">
              <a:ea typeface="宋体" panose="02010600030101010101" pitchFamily="2" charset="-122"/>
            </a:endParaRPr>
          </a:p>
        </p:txBody>
      </p:sp>
      <p:sp>
        <p:nvSpPr>
          <p:cNvPr id="44037" name="Rectangle 4"/>
          <p:cNvSpPr/>
          <p:nvPr/>
        </p:nvSpPr>
        <p:spPr>
          <a:xfrm>
            <a:off x="1028700" y="4495800"/>
            <a:ext cx="7010400" cy="800100"/>
          </a:xfrm>
          <a:prstGeom prst="rect">
            <a:avLst/>
          </a:prstGeom>
          <a:noFill/>
          <a:ln w="9525">
            <a:noFill/>
          </a:ln>
        </p:spPr>
        <p:txBody>
          <a:bodyPr lIns="92075" tIns="46038" rIns="92075" bIns="46038" anchor="ctr" anchorCtr="0"/>
          <a:lstStyle/>
          <a:p>
            <a:pPr>
              <a:spcBef>
                <a:spcPct val="20000"/>
              </a:spcBef>
              <a:buClr>
                <a:schemeClr val="tx2"/>
              </a:buClr>
              <a:buSzPct val="75000"/>
              <a:buFont typeface="Monotype Sorts" pitchFamily="2" charset="2"/>
              <a:buNone/>
            </a:pPr>
            <a:r>
              <a:rPr lang="en-US" altLang="en-US" sz="2000" b="1" dirty="0">
                <a:latin typeface="Courier New" panose="02070309020205020404" pitchFamily="49" charset="0"/>
                <a:cs typeface="Courier New" panose="02070309020205020404" pitchFamily="49" charset="0"/>
                <a:sym typeface="+mn-ea"/>
              </a:rPr>
              <a:t>"</a:t>
            </a:r>
            <a:r>
              <a:rPr lang="en-US" altLang="en-US" sz="2000" b="1" dirty="0">
                <a:latin typeface="Courier New" panose="02070309020205020404" pitchFamily="49" charset="0"/>
                <a:cs typeface="Courier New" panose="02070309020205020404" pitchFamily="49" charset="0"/>
              </a:rPr>
              <a:t>Java</a:t>
            </a:r>
            <a:r>
              <a:rPr lang="en-US" altLang="en-US" sz="2000" b="1" dirty="0">
                <a:latin typeface="Courier New" panose="02070309020205020404" pitchFamily="49" charset="0"/>
                <a:cs typeface="Courier New" panose="02070309020205020404" pitchFamily="49" charset="0"/>
                <a:sym typeface="+mn-ea"/>
              </a:rPr>
              <a:t>"</a:t>
            </a:r>
            <a:r>
              <a:rPr lang="en-US" altLang="en-US" sz="2000" b="1" dirty="0">
                <a:latin typeface="Courier New" panose="02070309020205020404" pitchFamily="49" charset="0"/>
                <a:cs typeface="Courier New" panose="02070309020205020404" pitchFamily="49" charset="0"/>
              </a:rPr>
              <a:t>.</a:t>
            </a:r>
            <a:r>
              <a:rPr lang="en-US" altLang="en-US" sz="2000" b="1" dirty="0">
                <a:solidFill>
                  <a:srgbClr val="C00000"/>
                </a:solidFill>
                <a:latin typeface="Courier New" panose="02070309020205020404" pitchFamily="49" charset="0"/>
                <a:cs typeface="Courier New" panose="02070309020205020404" pitchFamily="49" charset="0"/>
              </a:rPr>
              <a:t>matches</a:t>
            </a:r>
            <a:r>
              <a:rPr lang="en-US" altLang="en-US" sz="2000" b="1" dirty="0">
                <a:latin typeface="Courier New" panose="02070309020205020404" pitchFamily="49" charset="0"/>
                <a:cs typeface="Courier New" panose="02070309020205020404" pitchFamily="49" charset="0"/>
              </a:rPr>
              <a:t>(</a:t>
            </a:r>
            <a:r>
              <a:rPr lang="en-US" altLang="en-US" sz="2000" b="1" dirty="0">
                <a:latin typeface="Courier New" panose="02070309020205020404" pitchFamily="49" charset="0"/>
                <a:cs typeface="Courier New" panose="02070309020205020404" pitchFamily="49" charset="0"/>
                <a:sym typeface="+mn-ea"/>
              </a:rPr>
              <a:t>"</a:t>
            </a:r>
            <a:r>
              <a:rPr lang="en-US" altLang="en-US" sz="2000" b="1" dirty="0">
                <a:latin typeface="Courier New" panose="02070309020205020404" pitchFamily="49" charset="0"/>
                <a:cs typeface="Courier New" panose="02070309020205020404" pitchFamily="49" charset="0"/>
              </a:rPr>
              <a:t>Java</a:t>
            </a:r>
            <a:r>
              <a:rPr lang="en-US" altLang="en-US" sz="2000" b="1" dirty="0">
                <a:latin typeface="Courier New" panose="02070309020205020404" pitchFamily="49" charset="0"/>
                <a:cs typeface="Courier New" panose="02070309020205020404" pitchFamily="49" charset="0"/>
                <a:sym typeface="+mn-ea"/>
              </a:rPr>
              <a:t>"</a:t>
            </a:r>
            <a:r>
              <a:rPr lang="en-US" altLang="en-US" sz="2000" b="1" dirty="0">
                <a:latin typeface="Courier New" panose="02070309020205020404" pitchFamily="49" charset="0"/>
                <a:cs typeface="Courier New" panose="02070309020205020404" pitchFamily="49" charset="0"/>
              </a:rPr>
              <a:t>); //</a:t>
            </a:r>
            <a:r>
              <a:rPr lang="zh-CN" altLang="en-US" sz="2000" b="1" dirty="0">
                <a:latin typeface="Courier New" panose="02070309020205020404" pitchFamily="49" charset="0"/>
                <a:ea typeface="宋体" panose="02010600030101010101" pitchFamily="2" charset="-122"/>
              </a:rPr>
              <a:t>模糊查询 返回</a:t>
            </a:r>
            <a:r>
              <a:rPr lang="en-US" altLang="zh-CN" sz="2000" b="1" dirty="0">
                <a:latin typeface="Courier New" panose="02070309020205020404" pitchFamily="49" charset="0"/>
                <a:ea typeface="宋体" panose="02010600030101010101" pitchFamily="2" charset="-122"/>
              </a:rPr>
              <a:t>true</a:t>
            </a:r>
            <a:endParaRPr lang="en-US" altLang="en-US" sz="2000" b="1" dirty="0">
              <a:latin typeface="Courier New" panose="02070309020205020404" pitchFamily="49" charset="0"/>
              <a:cs typeface="Courier New" panose="02070309020205020404" pitchFamily="49" charset="0"/>
            </a:endParaRPr>
          </a:p>
          <a:p>
            <a:pPr>
              <a:spcBef>
                <a:spcPct val="20000"/>
              </a:spcBef>
              <a:buClr>
                <a:schemeClr val="tx2"/>
              </a:buClr>
              <a:buSzPct val="75000"/>
              <a:buFont typeface="Monotype Sorts" pitchFamily="2" charset="2"/>
              <a:buNone/>
            </a:pPr>
            <a:r>
              <a:rPr lang="en-US" altLang="en-US" sz="2000" b="1" dirty="0">
                <a:latin typeface="Courier New" panose="02070309020205020404" pitchFamily="49" charset="0"/>
                <a:cs typeface="Courier New" panose="02070309020205020404" pitchFamily="49" charset="0"/>
                <a:sym typeface="+mn-ea"/>
              </a:rPr>
              <a:t>"</a:t>
            </a:r>
            <a:r>
              <a:rPr lang="en-US" altLang="en-US" sz="2000" b="1" dirty="0">
                <a:latin typeface="Courier New" panose="02070309020205020404" pitchFamily="49" charset="0"/>
                <a:cs typeface="Courier New" panose="02070309020205020404" pitchFamily="49" charset="0"/>
              </a:rPr>
              <a:t>Java</a:t>
            </a:r>
            <a:r>
              <a:rPr lang="en-US" altLang="en-US" sz="2000" b="1" dirty="0">
                <a:latin typeface="Courier New" panose="02070309020205020404" pitchFamily="49" charset="0"/>
                <a:cs typeface="Courier New" panose="02070309020205020404" pitchFamily="49" charset="0"/>
                <a:sym typeface="+mn-ea"/>
              </a:rPr>
              <a:t>"</a:t>
            </a:r>
            <a:r>
              <a:rPr lang="en-US" altLang="en-US" sz="2000" b="1" dirty="0">
                <a:latin typeface="Courier New" panose="02070309020205020404" pitchFamily="49" charset="0"/>
                <a:cs typeface="Courier New" panose="02070309020205020404" pitchFamily="49" charset="0"/>
              </a:rPr>
              <a:t>.equals(</a:t>
            </a:r>
            <a:r>
              <a:rPr lang="en-US" altLang="en-US" sz="2000" b="1" dirty="0">
                <a:latin typeface="Courier New" panose="02070309020205020404" pitchFamily="49" charset="0"/>
                <a:cs typeface="Courier New" panose="02070309020205020404" pitchFamily="49" charset="0"/>
                <a:sym typeface="+mn-ea"/>
              </a:rPr>
              <a:t>"</a:t>
            </a:r>
            <a:r>
              <a:rPr lang="en-US" altLang="en-US" sz="2000" b="1" dirty="0">
                <a:latin typeface="Courier New" panose="02070309020205020404" pitchFamily="49" charset="0"/>
                <a:cs typeface="Courier New" panose="02070309020205020404" pitchFamily="49" charset="0"/>
              </a:rPr>
              <a:t>Java</a:t>
            </a:r>
            <a:r>
              <a:rPr lang="en-US" altLang="en-US" sz="2000" b="1" dirty="0">
                <a:latin typeface="Courier New" panose="02070309020205020404" pitchFamily="49" charset="0"/>
                <a:cs typeface="Courier New" panose="02070309020205020404" pitchFamily="49" charset="0"/>
                <a:sym typeface="+mn-ea"/>
              </a:rPr>
              <a:t>"</a:t>
            </a:r>
            <a:r>
              <a:rPr lang="en-US" altLang="en-US" sz="2000" b="1" dirty="0">
                <a:latin typeface="Courier New" panose="02070309020205020404" pitchFamily="49" charset="0"/>
                <a:cs typeface="Courier New" panose="02070309020205020404" pitchFamily="49" charset="0"/>
              </a:rPr>
              <a:t>);  //</a:t>
            </a:r>
            <a:r>
              <a:rPr lang="zh-CN" altLang="en-US" sz="2000" b="1" dirty="0">
                <a:latin typeface="Courier New" panose="02070309020205020404" pitchFamily="49" charset="0"/>
                <a:ea typeface="宋体" panose="02010600030101010101" pitchFamily="2" charset="-122"/>
              </a:rPr>
              <a:t>精准匹配 返回</a:t>
            </a:r>
            <a:r>
              <a:rPr lang="en-US" altLang="zh-CN" sz="2000" b="1" dirty="0">
                <a:latin typeface="Courier New" panose="02070309020205020404" pitchFamily="49" charset="0"/>
                <a:ea typeface="宋体" panose="02010600030101010101" pitchFamily="2" charset="-122"/>
              </a:rPr>
              <a:t>true</a:t>
            </a:r>
            <a:endParaRPr lang="en-US" altLang="en-US" sz="2000" b="1" dirty="0">
              <a:latin typeface="Courier New" panose="02070309020205020404" pitchFamily="49" charset="0"/>
              <a:ea typeface="Courier New" panose="02070309020205020404" pitchFamily="49" charset="0"/>
            </a:endParaRPr>
          </a:p>
        </p:txBody>
      </p:sp>
      <p:sp>
        <p:nvSpPr>
          <p:cNvPr id="44038" name="Rectangle 5"/>
          <p:cNvSpPr/>
          <p:nvPr/>
        </p:nvSpPr>
        <p:spPr>
          <a:xfrm>
            <a:off x="1028700" y="5410200"/>
            <a:ext cx="6858000" cy="800100"/>
          </a:xfrm>
          <a:prstGeom prst="rect">
            <a:avLst/>
          </a:prstGeom>
          <a:noFill/>
          <a:ln w="9525">
            <a:noFill/>
          </a:ln>
        </p:spPr>
        <p:txBody>
          <a:bodyPr lIns="92075" tIns="46038" rIns="92075" bIns="46038" anchor="ctr" anchorCtr="0"/>
          <a:lstStyle/>
          <a:p>
            <a:pPr>
              <a:spcBef>
                <a:spcPct val="20000"/>
              </a:spcBef>
              <a:buClr>
                <a:schemeClr val="tx2"/>
              </a:buClr>
              <a:buSzPct val="75000"/>
              <a:buFont typeface="Monotype Sorts" pitchFamily="2" charset="2"/>
              <a:buNone/>
            </a:pPr>
            <a:r>
              <a:rPr lang="en-US" altLang="en-US" sz="2000" b="1" dirty="0">
                <a:latin typeface="Courier New" panose="02070309020205020404" pitchFamily="49" charset="0"/>
                <a:cs typeface="Courier New" panose="02070309020205020404" pitchFamily="49" charset="0"/>
              </a:rPr>
              <a:t>"Java is fun".</a:t>
            </a:r>
            <a:r>
              <a:rPr lang="en-US" altLang="en-US" sz="2000" b="1" dirty="0">
                <a:solidFill>
                  <a:srgbClr val="C00000"/>
                </a:solidFill>
                <a:latin typeface="Courier New" panose="02070309020205020404" pitchFamily="49" charset="0"/>
                <a:cs typeface="Courier New" panose="02070309020205020404" pitchFamily="49" charset="0"/>
              </a:rPr>
              <a:t>matches</a:t>
            </a:r>
            <a:r>
              <a:rPr lang="en-US" altLang="en-US" sz="2000" b="1" dirty="0">
                <a:latin typeface="Courier New" panose="02070309020205020404" pitchFamily="49" charset="0"/>
                <a:cs typeface="Courier New" panose="02070309020205020404" pitchFamily="49" charset="0"/>
              </a:rPr>
              <a:t>(</a:t>
            </a:r>
            <a:r>
              <a:rPr lang="en-US" altLang="en-US" sz="2000" b="1" dirty="0">
                <a:solidFill>
                  <a:srgbClr val="006600"/>
                </a:solidFill>
                <a:latin typeface="Courier New" panose="02070309020205020404" pitchFamily="49" charset="0"/>
                <a:cs typeface="Courier New" panose="02070309020205020404" pitchFamily="49" charset="0"/>
              </a:rPr>
              <a:t>"Java</a:t>
            </a:r>
            <a:r>
              <a:rPr lang="en-US" altLang="en-US" sz="2000" b="1" dirty="0">
                <a:solidFill>
                  <a:srgbClr val="006600"/>
                </a:solidFill>
                <a:highlight>
                  <a:srgbClr val="FFFF00"/>
                </a:highlight>
                <a:latin typeface="Courier New" panose="02070309020205020404" pitchFamily="49" charset="0"/>
                <a:cs typeface="Courier New" panose="02070309020205020404" pitchFamily="49" charset="0"/>
              </a:rPr>
              <a:t>.*</a:t>
            </a:r>
            <a:r>
              <a:rPr lang="en-US" altLang="en-US" sz="2000" b="1" dirty="0">
                <a:solidFill>
                  <a:srgbClr val="006600"/>
                </a:solidFill>
                <a:latin typeface="Courier New" panose="02070309020205020404" pitchFamily="49" charset="0"/>
                <a:cs typeface="Courier New" panose="02070309020205020404" pitchFamily="49" charset="0"/>
              </a:rPr>
              <a:t>"</a:t>
            </a:r>
            <a:r>
              <a:rPr lang="en-US" altLang="en-US" sz="2000" b="1" dirty="0">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ea typeface="宋体" panose="02010600030101010101" pitchFamily="2" charset="-122"/>
              </a:rPr>
              <a:t>//</a:t>
            </a:r>
            <a:r>
              <a:rPr lang="zh-CN" altLang="en-US" sz="2000" b="1" dirty="0">
                <a:latin typeface="Courier New" panose="02070309020205020404" pitchFamily="49" charset="0"/>
                <a:ea typeface="宋体" panose="02010600030101010101" pitchFamily="2" charset="-122"/>
              </a:rPr>
              <a:t>返回</a:t>
            </a:r>
            <a:r>
              <a:rPr lang="en-US" altLang="zh-CN" sz="2000" b="1" dirty="0">
                <a:latin typeface="Courier New" panose="02070309020205020404" pitchFamily="49" charset="0"/>
                <a:ea typeface="宋体" panose="02010600030101010101" pitchFamily="2" charset="-122"/>
              </a:rPr>
              <a:t>true</a:t>
            </a:r>
            <a:endParaRPr lang="en-US" altLang="en-US" sz="2000" b="1" dirty="0">
              <a:latin typeface="Courier New" panose="02070309020205020404" pitchFamily="49" charset="0"/>
              <a:cs typeface="Courier New" panose="02070309020205020404" pitchFamily="49" charset="0"/>
            </a:endParaRPr>
          </a:p>
          <a:p>
            <a:pPr>
              <a:spcBef>
                <a:spcPct val="20000"/>
              </a:spcBef>
              <a:buClr>
                <a:schemeClr val="tx2"/>
              </a:buClr>
              <a:buSzPct val="75000"/>
              <a:buFont typeface="Monotype Sorts" pitchFamily="2" charset="2"/>
              <a:buNone/>
            </a:pPr>
            <a:r>
              <a:rPr lang="en-US" altLang="en-US" sz="2000" b="1" dirty="0">
                <a:latin typeface="Courier New" panose="02070309020205020404" pitchFamily="49" charset="0"/>
                <a:cs typeface="Courier New" panose="02070309020205020404" pitchFamily="49" charset="0"/>
              </a:rPr>
              <a:t>"Java is cool".</a:t>
            </a:r>
            <a:r>
              <a:rPr lang="en-US" altLang="en-US" sz="2000" b="1" dirty="0">
                <a:solidFill>
                  <a:srgbClr val="C00000"/>
                </a:solidFill>
                <a:latin typeface="Courier New" panose="02070309020205020404" pitchFamily="49" charset="0"/>
                <a:cs typeface="Courier New" panose="02070309020205020404" pitchFamily="49" charset="0"/>
              </a:rPr>
              <a:t>matches</a:t>
            </a:r>
            <a:r>
              <a:rPr lang="en-US" altLang="en-US" sz="2000" b="1" dirty="0">
                <a:latin typeface="Courier New" panose="02070309020205020404" pitchFamily="49" charset="0"/>
                <a:cs typeface="Courier New" panose="02070309020205020404" pitchFamily="49" charset="0"/>
              </a:rPr>
              <a:t>(</a:t>
            </a:r>
            <a:r>
              <a:rPr lang="en-US" altLang="en-US" sz="2000" b="1" dirty="0">
                <a:solidFill>
                  <a:srgbClr val="006600"/>
                </a:solidFill>
                <a:latin typeface="Courier New" panose="02070309020205020404" pitchFamily="49" charset="0"/>
                <a:cs typeface="Courier New" panose="02070309020205020404" pitchFamily="49" charset="0"/>
              </a:rPr>
              <a:t>"Java</a:t>
            </a:r>
            <a:r>
              <a:rPr lang="en-US" altLang="en-US" sz="2000" b="1" dirty="0">
                <a:solidFill>
                  <a:srgbClr val="006600"/>
                </a:solidFill>
                <a:highlight>
                  <a:srgbClr val="FFFF00"/>
                </a:highlight>
                <a:latin typeface="Courier New" panose="02070309020205020404" pitchFamily="49" charset="0"/>
                <a:cs typeface="Courier New" panose="02070309020205020404" pitchFamily="49" charset="0"/>
              </a:rPr>
              <a:t>.*</a:t>
            </a:r>
            <a:r>
              <a:rPr lang="en-US" altLang="en-US" sz="2000" b="1" dirty="0">
                <a:solidFill>
                  <a:srgbClr val="006600"/>
                </a:solidFill>
                <a:latin typeface="Courier New" panose="02070309020205020404" pitchFamily="49" charset="0"/>
                <a:cs typeface="Courier New" panose="02070309020205020404" pitchFamily="49" charset="0"/>
              </a:rPr>
              <a:t>"</a:t>
            </a:r>
            <a:r>
              <a:rPr lang="en-US" altLang="en-US" sz="2000" b="1" dirty="0">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ea typeface="宋体" panose="02010600030101010101" pitchFamily="2" charset="-122"/>
              </a:rPr>
              <a:t>//</a:t>
            </a:r>
            <a:r>
              <a:rPr lang="zh-CN" altLang="en-US" sz="2000" b="1" dirty="0">
                <a:latin typeface="Courier New" panose="02070309020205020404" pitchFamily="49" charset="0"/>
                <a:ea typeface="宋体" panose="02010600030101010101" pitchFamily="2" charset="-122"/>
              </a:rPr>
              <a:t>返回</a:t>
            </a:r>
            <a:r>
              <a:rPr lang="en-US" altLang="zh-CN" sz="2000" b="1" dirty="0">
                <a:latin typeface="Courier New" panose="02070309020205020404" pitchFamily="49" charset="0"/>
                <a:ea typeface="宋体" panose="02010600030101010101" pitchFamily="2" charset="-122"/>
              </a:rPr>
              <a:t>true</a:t>
            </a:r>
            <a:endParaRPr lang="en-US" altLang="en-US" sz="2000" b="1" dirty="0">
              <a:latin typeface="Courier New" panose="02070309020205020404" pitchFamily="49" charset="0"/>
              <a:ea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4037"/>
                                        </p:tgtEl>
                                        <p:attrNameLst>
                                          <p:attrName>style.visibility</p:attrName>
                                        </p:attrNameLst>
                                      </p:cBhvr>
                                      <p:to>
                                        <p:strVal val="visible"/>
                                      </p:to>
                                    </p:set>
                                    <p:animEffect transition="in" filter="box(in)">
                                      <p:cBhvr>
                                        <p:cTn id="7" dur="500"/>
                                        <p:tgtEl>
                                          <p:spTgt spid="44037"/>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44038"/>
                                        </p:tgtEl>
                                        <p:attrNameLst>
                                          <p:attrName>style.visibility</p:attrName>
                                        </p:attrNameLst>
                                      </p:cBhvr>
                                      <p:to>
                                        <p:strVal val="visible"/>
                                      </p:to>
                                    </p:set>
                                    <p:animEffect transition="in" filter="box(in)">
                                      <p:cBhvr>
                                        <p:cTn id="12" dur="500"/>
                                        <p:tgtEl>
                                          <p:spTgt spid="440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7" grpId="0"/>
      <p:bldP spid="44038"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p:cNvSpPr>
          <p:nvPr>
            <p:ph type="title"/>
          </p:nvPr>
        </p:nvSpPr>
        <p:spPr/>
        <p:txBody>
          <a:bodyPr vert="horz" wrap="square" lIns="92075" tIns="46038" rIns="92075" bIns="46038" anchor="ctr" anchorCtr="0"/>
          <a:lstStyle/>
          <a:p>
            <a:pPr eaLnBrk="1" hangingPunct="1">
              <a:buNone/>
            </a:pPr>
            <a:r>
              <a:rPr lang="zh-CN" altLang="en-US" sz="3200" kern="1200" dirty="0">
                <a:latin typeface="Courier New" panose="02070309020205020404" pitchFamily="49" charset="0"/>
                <a:ea typeface="宋体" panose="02010600030101010101" pitchFamily="2" charset="-122"/>
                <a:cs typeface="+mj-cs"/>
              </a:rPr>
              <a:t>依照模式匹配、替换和分割字符串</a:t>
            </a:r>
            <a:endParaRPr lang="en-US" altLang="en-US" sz="3200" kern="1200" dirty="0">
              <a:latin typeface="Courier New" panose="02070309020205020404" pitchFamily="49" charset="0"/>
              <a:ea typeface="宋体" panose="02010600030101010101" pitchFamily="2" charset="-122"/>
              <a:cs typeface="+mj-cs"/>
            </a:endParaRPr>
          </a:p>
        </p:txBody>
      </p:sp>
      <p:sp>
        <p:nvSpPr>
          <p:cNvPr id="59395" name="Rectangle 3"/>
          <p:cNvSpPr>
            <a:spLocks noGrp="1"/>
          </p:cNvSpPr>
          <p:nvPr>
            <p:ph idx="1"/>
          </p:nvPr>
        </p:nvSpPr>
        <p:spPr/>
        <p:txBody>
          <a:bodyPr vert="horz" wrap="square" lIns="92075" tIns="46038" rIns="92075" bIns="46038" anchor="t" anchorCtr="0"/>
          <a:lstStyle/>
          <a:p>
            <a:pPr marL="0" indent="0" eaLnBrk="1" hangingPunct="1">
              <a:buSzPct val="75000"/>
            </a:pPr>
            <a:r>
              <a:rPr lang="en-US" altLang="zh-CN" sz="2800" kern="1200" dirty="0">
                <a:latin typeface="Consolas" panose="020B0609020204030204" pitchFamily="49" charset="0"/>
                <a:ea typeface="宋体" panose="02010600030101010101" pitchFamily="2" charset="-122"/>
                <a:cs typeface="+mn-cs"/>
              </a:rPr>
              <a:t>方法 </a:t>
            </a:r>
            <a:r>
              <a:rPr lang="en-US" altLang="en-US" sz="2800" b="1" kern="1200" dirty="0">
                <a:latin typeface="Courier New" panose="02070309020205020404" pitchFamily="49" charset="0"/>
                <a:ea typeface="宋体" panose="02010600030101010101" pitchFamily="2" charset="-122"/>
                <a:cs typeface="+mn-cs"/>
              </a:rPr>
              <a:t>replaceAll</a:t>
            </a:r>
            <a:r>
              <a:rPr lang="en-US" altLang="en-US" sz="2800" kern="1200" dirty="0">
                <a:latin typeface="Consolas" panose="020B0609020204030204" pitchFamily="49" charset="0"/>
                <a:ea typeface="宋体" panose="02010600030101010101" pitchFamily="2" charset="-122"/>
                <a:cs typeface="+mn-cs"/>
              </a:rPr>
              <a:t>, </a:t>
            </a:r>
            <a:r>
              <a:rPr lang="en-US" altLang="en-US" sz="2800" b="1" kern="1200" dirty="0">
                <a:latin typeface="Courier New" panose="02070309020205020404" pitchFamily="49" charset="0"/>
                <a:ea typeface="宋体" panose="02010600030101010101" pitchFamily="2" charset="-122"/>
                <a:cs typeface="+mn-cs"/>
              </a:rPr>
              <a:t>replaceFirst</a:t>
            </a:r>
            <a:r>
              <a:rPr lang="zh-CN" altLang="en-US" sz="2800" kern="1200" dirty="0">
                <a:latin typeface="Consolas" panose="020B0609020204030204" pitchFamily="49" charset="0"/>
                <a:ea typeface="宋体" panose="02010600030101010101" pitchFamily="2" charset="-122"/>
                <a:cs typeface="+mn-cs"/>
              </a:rPr>
              <a:t>以及</a:t>
            </a:r>
            <a:r>
              <a:rPr lang="en-US" altLang="en-US" sz="2800" b="1" kern="1200" dirty="0">
                <a:latin typeface="Courier New" panose="02070309020205020404" pitchFamily="49" charset="0"/>
                <a:ea typeface="宋体" panose="02010600030101010101" pitchFamily="2" charset="-122"/>
                <a:cs typeface="+mn-cs"/>
              </a:rPr>
              <a:t>split</a:t>
            </a:r>
            <a:r>
              <a:rPr lang="en-US" altLang="zh-CN" sz="2800" kern="1200" dirty="0">
                <a:latin typeface="Consolas" panose="020B0609020204030204" pitchFamily="49" charset="0"/>
                <a:ea typeface="宋体" panose="02010600030101010101" pitchFamily="2" charset="-122"/>
                <a:cs typeface="+mn-cs"/>
              </a:rPr>
              <a:t>也</a:t>
            </a:r>
            <a:r>
              <a:rPr lang="zh-CN" altLang="en-US" sz="2800" kern="1200" dirty="0">
                <a:latin typeface="Consolas" panose="020B0609020204030204" pitchFamily="49" charset="0"/>
                <a:ea typeface="宋体" panose="02010600030101010101" pitchFamily="2" charset="-122"/>
                <a:cs typeface="+mn-cs"/>
              </a:rPr>
              <a:t>可以和正则表达式结合在一起使用。</a:t>
            </a:r>
            <a:endParaRPr lang="en-US" altLang="zh-CN" sz="2800" kern="1200" dirty="0">
              <a:latin typeface="Consolas" panose="020B0609020204030204" pitchFamily="49" charset="0"/>
              <a:ea typeface="宋体" panose="02010600030101010101" pitchFamily="2" charset="-122"/>
              <a:cs typeface="+mn-cs"/>
            </a:endParaRPr>
          </a:p>
          <a:p>
            <a:pPr marL="400050" lvl="1" indent="0" eaLnBrk="1" hangingPunct="1">
              <a:buFontTx/>
              <a:buNone/>
            </a:pPr>
            <a:endParaRPr lang="en-US" altLang="zh-CN" sz="2400" kern="1200" dirty="0">
              <a:latin typeface="+mn-lt"/>
              <a:ea typeface="宋体" panose="02010600030101010101" pitchFamily="2" charset="-122"/>
              <a:cs typeface="+mn-cs"/>
            </a:endParaRPr>
          </a:p>
          <a:p>
            <a:pPr marL="400050" lvl="1" indent="0" eaLnBrk="1" hangingPunct="1">
              <a:buFontTx/>
              <a:buNone/>
            </a:pPr>
            <a:r>
              <a:rPr lang="zh-CN" altLang="en-US" sz="2000" kern="1200" dirty="0">
                <a:latin typeface="+mn-lt"/>
                <a:ea typeface="宋体" panose="02010600030101010101" pitchFamily="2" charset="-122"/>
                <a:cs typeface="+mn-cs"/>
              </a:rPr>
              <a:t>例如，下面语句用字符串</a:t>
            </a:r>
            <a:r>
              <a:rPr lang="en-US" altLang="zh-CN" sz="2000" b="1" kern="1200" dirty="0">
                <a:latin typeface="Courier New" panose="02070309020205020404" pitchFamily="49" charset="0"/>
                <a:ea typeface="宋体" panose="02010600030101010101" pitchFamily="2" charset="-122"/>
                <a:cs typeface="+mn-cs"/>
              </a:rPr>
              <a:t>NNN</a:t>
            </a:r>
            <a:r>
              <a:rPr lang="zh-CN" altLang="en-US" sz="2000" kern="1200" dirty="0">
                <a:latin typeface="+mn-lt"/>
                <a:ea typeface="宋体" panose="02010600030101010101" pitchFamily="2" charset="-122"/>
                <a:cs typeface="+mn-cs"/>
              </a:rPr>
              <a:t>替换</a:t>
            </a:r>
            <a:r>
              <a:rPr lang="en-US" altLang="en-US" sz="2000" b="1" kern="1200" dirty="0">
                <a:latin typeface="Courier New" panose="02070309020205020404" pitchFamily="49" charset="0"/>
                <a:ea typeface="宋体" panose="02010600030101010101" pitchFamily="2" charset="-122"/>
                <a:cs typeface="+mn-cs"/>
              </a:rPr>
              <a:t>“a+b$#c”</a:t>
            </a:r>
            <a:r>
              <a:rPr lang="en-US" altLang="zh-CN" sz="2000" kern="1200" dirty="0">
                <a:latin typeface="+mn-lt"/>
                <a:ea typeface="宋体" panose="02010600030101010101" pitchFamily="2" charset="-122"/>
                <a:cs typeface="+mn-cs"/>
              </a:rPr>
              <a:t>中</a:t>
            </a:r>
            <a:r>
              <a:rPr lang="zh-CN" altLang="en-US" sz="2000" kern="1200" dirty="0">
                <a:latin typeface="+mn-lt"/>
                <a:ea typeface="宋体" panose="02010600030101010101" pitchFamily="2" charset="-122"/>
                <a:cs typeface="+mn-cs"/>
              </a:rPr>
              <a:t>的</a:t>
            </a:r>
            <a:r>
              <a:rPr lang="en-US" altLang="zh-CN" sz="2000" b="1" kern="1200" dirty="0">
                <a:latin typeface="Courier New" panose="02070309020205020404" pitchFamily="49" charset="0"/>
                <a:ea typeface="宋体" panose="02010600030101010101" pitchFamily="2" charset="-122"/>
                <a:cs typeface="+mn-cs"/>
              </a:rPr>
              <a:t>$</a:t>
            </a:r>
            <a:r>
              <a:rPr lang="zh-CN" altLang="en-US" sz="2000" b="1" kern="1200" dirty="0">
                <a:latin typeface="Courier New" panose="02070309020205020404" pitchFamily="49" charset="0"/>
                <a:ea typeface="宋体" panose="02010600030101010101" pitchFamily="2" charset="-122"/>
                <a:cs typeface="+mn-cs"/>
              </a:rPr>
              <a:t>、</a:t>
            </a:r>
            <a:r>
              <a:rPr lang="en-US" altLang="zh-CN" sz="2000" b="1" kern="1200" dirty="0">
                <a:latin typeface="Courier New" panose="02070309020205020404" pitchFamily="49" charset="0"/>
                <a:ea typeface="宋体" panose="02010600030101010101" pitchFamily="2" charset="-122"/>
                <a:cs typeface="+mn-cs"/>
              </a:rPr>
              <a:t>+</a:t>
            </a:r>
            <a:r>
              <a:rPr lang="zh-CN" altLang="en-US" sz="2000" kern="1200" dirty="0">
                <a:latin typeface="Courier New" panose="02070309020205020404" pitchFamily="49" charset="0"/>
                <a:ea typeface="宋体" panose="02010600030101010101" pitchFamily="2" charset="-122"/>
                <a:cs typeface="+mn-cs"/>
              </a:rPr>
              <a:t>或者</a:t>
            </a:r>
            <a:r>
              <a:rPr lang="en-US" altLang="zh-CN" sz="2000" b="1" kern="1200" dirty="0">
                <a:latin typeface="Courier New" panose="02070309020205020404" pitchFamily="49" charset="0"/>
                <a:ea typeface="宋体" panose="02010600030101010101" pitchFamily="2" charset="-122"/>
                <a:cs typeface="+mn-cs"/>
              </a:rPr>
              <a:t>#</a:t>
            </a:r>
            <a:r>
              <a:rPr lang="zh-CN" altLang="en-US" sz="2000" kern="1200" dirty="0">
                <a:latin typeface="+mn-lt"/>
                <a:ea typeface="宋体" panose="02010600030101010101" pitchFamily="2" charset="-122"/>
                <a:cs typeface="+mn-cs"/>
              </a:rPr>
              <a:t>，然后返回一个新字符串。</a:t>
            </a:r>
            <a:endParaRPr lang="en-US" altLang="zh-CN" sz="2000" kern="1200" dirty="0">
              <a:latin typeface="+mn-lt"/>
              <a:ea typeface="宋体" panose="02010600030101010101" pitchFamily="2" charset="-122"/>
              <a:cs typeface="+mn-cs"/>
            </a:endParaRPr>
          </a:p>
          <a:p>
            <a:pPr marL="400050" lvl="1" indent="0" eaLnBrk="1" hangingPunct="1">
              <a:buFontTx/>
              <a:buNone/>
            </a:pPr>
            <a:endParaRPr lang="en-US" altLang="zh-CN" sz="2000" kern="1200" dirty="0">
              <a:latin typeface="+mn-lt"/>
              <a:ea typeface="宋体" panose="02010600030101010101" pitchFamily="2" charset="-122"/>
              <a:cs typeface="+mn-cs"/>
            </a:endParaRPr>
          </a:p>
          <a:p>
            <a:pPr marL="400050" lvl="1" indent="0" eaLnBrk="1" hangingPunct="1">
              <a:buFontTx/>
              <a:buNone/>
            </a:pPr>
            <a:r>
              <a:rPr lang="en-US" altLang="zh-CN" sz="2000" b="1" kern="1200" dirty="0">
                <a:latin typeface="Courier New" panose="02070309020205020404" pitchFamily="49" charset="0"/>
                <a:ea typeface="宋体" panose="02010600030101010101" pitchFamily="2" charset="-122"/>
                <a:cs typeface="+mn-cs"/>
              </a:rPr>
              <a:t>String s = "</a:t>
            </a:r>
            <a:r>
              <a:rPr lang="en-US" altLang="zh-CN" sz="2000" b="1" kern="1200" dirty="0">
                <a:highlight>
                  <a:srgbClr val="FFFF00"/>
                </a:highlight>
                <a:latin typeface="Courier New" panose="02070309020205020404" pitchFamily="49" charset="0"/>
                <a:ea typeface="宋体" panose="02010600030101010101" pitchFamily="2" charset="-122"/>
                <a:cs typeface="+mn-cs"/>
              </a:rPr>
              <a:t>a</a:t>
            </a:r>
            <a:r>
              <a:rPr lang="en-US" altLang="zh-CN" sz="2000" b="1" kern="1200" dirty="0">
                <a:solidFill>
                  <a:srgbClr val="FF0000"/>
                </a:solidFill>
                <a:highlight>
                  <a:srgbClr val="FFFF00"/>
                </a:highlight>
                <a:latin typeface="Courier New" panose="02070309020205020404" pitchFamily="49" charset="0"/>
                <a:ea typeface="宋体" panose="02010600030101010101" pitchFamily="2" charset="-122"/>
                <a:cs typeface="+mn-cs"/>
              </a:rPr>
              <a:t>+</a:t>
            </a:r>
            <a:r>
              <a:rPr lang="en-US" altLang="zh-CN" sz="2000" b="1" kern="1200" dirty="0">
                <a:highlight>
                  <a:srgbClr val="FFFF00"/>
                </a:highlight>
                <a:latin typeface="Courier New" panose="02070309020205020404" pitchFamily="49" charset="0"/>
                <a:ea typeface="宋体" panose="02010600030101010101" pitchFamily="2" charset="-122"/>
                <a:cs typeface="+mn-cs"/>
              </a:rPr>
              <a:t>b</a:t>
            </a:r>
            <a:r>
              <a:rPr lang="en-US" altLang="zh-CN" sz="2000" b="1" kern="1200" dirty="0">
                <a:solidFill>
                  <a:srgbClr val="FF0000"/>
                </a:solidFill>
                <a:highlight>
                  <a:srgbClr val="FFFF00"/>
                </a:highlight>
                <a:latin typeface="Courier New" panose="02070309020205020404" pitchFamily="49" charset="0"/>
                <a:ea typeface="宋体" panose="02010600030101010101" pitchFamily="2" charset="-122"/>
                <a:cs typeface="+mn-cs"/>
              </a:rPr>
              <a:t>$#</a:t>
            </a:r>
            <a:r>
              <a:rPr lang="en-US" altLang="zh-CN" sz="2000" b="1" kern="1200" dirty="0">
                <a:highlight>
                  <a:srgbClr val="FFFF00"/>
                </a:highlight>
                <a:latin typeface="Courier New" panose="02070309020205020404" pitchFamily="49" charset="0"/>
                <a:ea typeface="宋体" panose="02010600030101010101" pitchFamily="2" charset="-122"/>
                <a:cs typeface="+mn-cs"/>
              </a:rPr>
              <a:t>c</a:t>
            </a:r>
            <a:r>
              <a:rPr lang="en-US" altLang="zh-CN" sz="2000" b="1" kern="1200" dirty="0">
                <a:latin typeface="Courier New" panose="02070309020205020404" pitchFamily="49" charset="0"/>
                <a:ea typeface="宋体" panose="02010600030101010101" pitchFamily="2" charset="-122"/>
                <a:cs typeface="+mn-cs"/>
              </a:rPr>
              <a:t>".replaceAll("</a:t>
            </a:r>
            <a:r>
              <a:rPr lang="en-US" altLang="zh-CN" sz="2000" b="1" kern="1200" dirty="0">
                <a:solidFill>
                  <a:srgbClr val="006600"/>
                </a:solidFill>
                <a:latin typeface="Courier New" panose="02070309020205020404" pitchFamily="49" charset="0"/>
                <a:ea typeface="宋体" panose="02010600030101010101" pitchFamily="2" charset="-122"/>
                <a:cs typeface="+mn-cs"/>
              </a:rPr>
              <a:t>[$+#]</a:t>
            </a:r>
            <a:r>
              <a:rPr lang="en-US" altLang="zh-CN" sz="2000" b="1" kern="1200" dirty="0">
                <a:latin typeface="Courier New" panose="02070309020205020404" pitchFamily="49" charset="0"/>
                <a:ea typeface="宋体" panose="02010600030101010101" pitchFamily="2" charset="-122"/>
                <a:cs typeface="+mn-cs"/>
              </a:rPr>
              <a:t>", "NNN");</a:t>
            </a:r>
          </a:p>
          <a:p>
            <a:pPr marL="400050" lvl="1" indent="0" eaLnBrk="1" hangingPunct="1">
              <a:buFontTx/>
              <a:buNone/>
            </a:pPr>
            <a:r>
              <a:rPr lang="en-US" altLang="zh-CN" sz="2000" b="1" kern="1200" dirty="0">
                <a:latin typeface="Courier New" panose="02070309020205020404" pitchFamily="49" charset="0"/>
                <a:ea typeface="宋体" panose="02010600030101010101" pitchFamily="2" charset="-122"/>
                <a:cs typeface="+mn-cs"/>
              </a:rPr>
              <a:t>System.out.println(s);</a:t>
            </a:r>
          </a:p>
          <a:p>
            <a:pPr marL="400050" lvl="1" indent="0" eaLnBrk="1" hangingPunct="1">
              <a:buFontTx/>
              <a:buNone/>
            </a:pPr>
            <a:endParaRPr lang="en-US" altLang="zh-CN" sz="2000" kern="1200" dirty="0">
              <a:latin typeface="+mn-lt"/>
              <a:ea typeface="宋体" panose="02010600030101010101" pitchFamily="2" charset="-122"/>
              <a:cs typeface="+mn-cs"/>
            </a:endParaRPr>
          </a:p>
          <a:p>
            <a:pPr marL="400050" lvl="1" indent="0" algn="l" eaLnBrk="1" hangingPunct="1">
              <a:buFontTx/>
              <a:buNone/>
            </a:pPr>
            <a:r>
              <a:rPr lang="zh-CN" altLang="en-US" sz="2000" kern="1200" dirty="0">
                <a:latin typeface="+mn-lt"/>
                <a:ea typeface="宋体" panose="02010600030101010101" pitchFamily="2" charset="-122"/>
                <a:cs typeface="+mn-cs"/>
              </a:rPr>
              <a:t>这里的正则表达式</a:t>
            </a:r>
            <a:r>
              <a:rPr lang="en-US" altLang="zh-CN" sz="2000" b="1" kern="1200" dirty="0">
                <a:latin typeface="Courier New" panose="02070309020205020404" pitchFamily="49" charset="0"/>
                <a:ea typeface="宋体" panose="02010600030101010101" pitchFamily="2" charset="-122"/>
                <a:cs typeface="+mn-cs"/>
              </a:rPr>
              <a:t>[$+#]</a:t>
            </a:r>
            <a:r>
              <a:rPr lang="zh-CN" altLang="en-US" sz="2000" kern="1200" dirty="0">
                <a:latin typeface="+mn-lt"/>
                <a:ea typeface="宋体" panose="02010600030101010101" pitchFamily="2" charset="-122"/>
                <a:cs typeface="+mn-cs"/>
              </a:rPr>
              <a:t>表示能够匹配</a:t>
            </a:r>
            <a:r>
              <a:rPr lang="en-US" altLang="zh-CN" sz="2000" b="1" kern="1200" dirty="0">
                <a:latin typeface="Courier New" panose="02070309020205020404" pitchFamily="49" charset="0"/>
                <a:ea typeface="宋体" panose="02010600030101010101" pitchFamily="2" charset="-122"/>
                <a:cs typeface="+mn-cs"/>
              </a:rPr>
              <a:t>$</a:t>
            </a:r>
            <a:r>
              <a:rPr lang="zh-CN" altLang="en-US" sz="2000" b="1" kern="1200" dirty="0">
                <a:latin typeface="Courier New" panose="02070309020205020404" pitchFamily="49" charset="0"/>
                <a:ea typeface="宋体" panose="02010600030101010101" pitchFamily="2" charset="-122"/>
                <a:cs typeface="+mn-cs"/>
              </a:rPr>
              <a:t>、</a:t>
            </a:r>
            <a:r>
              <a:rPr lang="en-US" altLang="zh-CN" sz="2000" b="1" kern="1200" dirty="0">
                <a:latin typeface="Courier New" panose="02070309020205020404" pitchFamily="49" charset="0"/>
                <a:ea typeface="宋体" panose="02010600030101010101" pitchFamily="2" charset="-122"/>
                <a:cs typeface="+mn-cs"/>
              </a:rPr>
              <a:t>+</a:t>
            </a:r>
            <a:r>
              <a:rPr lang="zh-CN" altLang="en-US" sz="2000" kern="1200" dirty="0">
                <a:latin typeface="Courier New" panose="02070309020205020404" pitchFamily="49" charset="0"/>
                <a:ea typeface="宋体" panose="02010600030101010101" pitchFamily="2" charset="-122"/>
                <a:cs typeface="+mn-cs"/>
              </a:rPr>
              <a:t>或者</a:t>
            </a:r>
            <a:r>
              <a:rPr lang="en-US" altLang="zh-CN" sz="2000" b="1" kern="1200" dirty="0">
                <a:latin typeface="Courier New" panose="02070309020205020404" pitchFamily="49" charset="0"/>
                <a:ea typeface="宋体" panose="02010600030101010101" pitchFamily="2" charset="-122"/>
                <a:cs typeface="+mn-cs"/>
              </a:rPr>
              <a:t>#</a:t>
            </a:r>
            <a:r>
              <a:rPr lang="zh-CN" altLang="en-US" sz="2000" kern="1200" dirty="0">
                <a:latin typeface="+mn-lt"/>
                <a:ea typeface="宋体" panose="02010600030101010101" pitchFamily="2" charset="-122"/>
                <a:cs typeface="+mn-cs"/>
              </a:rPr>
              <a:t>的模式。所以，输出是</a:t>
            </a:r>
            <a:r>
              <a:rPr lang="en-US" altLang="zh-CN" sz="2000" b="1" kern="1200" dirty="0">
                <a:latin typeface="Courier New" panose="02070309020205020404" pitchFamily="49" charset="0"/>
                <a:ea typeface="宋体" panose="02010600030101010101" pitchFamily="2" charset="-122"/>
                <a:cs typeface="+mn-cs"/>
              </a:rPr>
              <a:t>a</a:t>
            </a:r>
            <a:r>
              <a:rPr lang="en-US" altLang="zh-CN" sz="2000" b="1" kern="1200" dirty="0">
                <a:solidFill>
                  <a:srgbClr val="FF0000"/>
                </a:solidFill>
                <a:latin typeface="Courier New" panose="02070309020205020404" pitchFamily="49" charset="0"/>
                <a:ea typeface="宋体" panose="02010600030101010101" pitchFamily="2" charset="-122"/>
                <a:cs typeface="+mn-cs"/>
              </a:rPr>
              <a:t>NNN</a:t>
            </a:r>
            <a:r>
              <a:rPr lang="en-US" altLang="zh-CN" sz="2000" b="1" kern="1200" dirty="0">
                <a:latin typeface="Courier New" panose="02070309020205020404" pitchFamily="49" charset="0"/>
                <a:ea typeface="宋体" panose="02010600030101010101" pitchFamily="2" charset="-122"/>
                <a:cs typeface="+mn-cs"/>
              </a:rPr>
              <a:t>b</a:t>
            </a:r>
            <a:r>
              <a:rPr lang="en-US" altLang="zh-CN" sz="2000" b="1" kern="1200" dirty="0">
                <a:solidFill>
                  <a:srgbClr val="FF0000"/>
                </a:solidFill>
                <a:latin typeface="Courier New" panose="02070309020205020404" pitchFamily="49" charset="0"/>
                <a:ea typeface="宋体" panose="02010600030101010101" pitchFamily="2" charset="-122"/>
                <a:cs typeface="+mn-cs"/>
              </a:rPr>
              <a:t>NNN</a:t>
            </a:r>
            <a:r>
              <a:rPr lang="en-US" altLang="zh-CN" sz="2000" b="1" kern="1200" dirty="0">
                <a:solidFill>
                  <a:srgbClr val="0070C0"/>
                </a:solidFill>
                <a:latin typeface="Courier New" panose="02070309020205020404" pitchFamily="49" charset="0"/>
                <a:ea typeface="宋体" panose="02010600030101010101" pitchFamily="2" charset="-122"/>
                <a:cs typeface="+mn-cs"/>
              </a:rPr>
              <a:t>NNN</a:t>
            </a:r>
            <a:r>
              <a:rPr lang="en-US" altLang="zh-CN" sz="2000" b="1" kern="1200" dirty="0">
                <a:latin typeface="Courier New" panose="02070309020205020404" pitchFamily="49" charset="0"/>
                <a:ea typeface="宋体" panose="02010600030101010101" pitchFamily="2" charset="-122"/>
                <a:cs typeface="+mn-cs"/>
              </a:rPr>
              <a:t>c</a:t>
            </a:r>
            <a:r>
              <a:rPr lang="zh-CN" altLang="en-US" sz="2000" kern="1200" dirty="0">
                <a:latin typeface="+mn-lt"/>
                <a:ea typeface="宋体" panose="02010600030101010101" pitchFamily="2" charset="-122"/>
                <a:cs typeface="+mn-cs"/>
              </a:rPr>
              <a:t>。</a:t>
            </a:r>
            <a:br>
              <a:rPr lang="zh-CN" altLang="en-US" sz="2700" kern="1200" dirty="0">
                <a:latin typeface="+mn-lt"/>
                <a:ea typeface="宋体" panose="02010600030101010101" pitchFamily="2" charset="-122"/>
                <a:cs typeface="+mn-cs"/>
              </a:rPr>
            </a:br>
            <a:endParaRPr lang="en-US" altLang="en-US" sz="2700" kern="1200" dirty="0">
              <a:latin typeface="+mn-lt"/>
              <a:ea typeface="宋体" panose="02010600030101010101" pitchFamily="2" charset="-122"/>
              <a:cs typeface="+mn-cs"/>
            </a:endParaRPr>
          </a:p>
        </p:txBody>
      </p:sp>
      <p:sp>
        <p:nvSpPr>
          <p:cNvPr id="59396" name="Slide Number Placeholder 4"/>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42</a:t>
            </a:fld>
            <a:endParaRPr lang="en-US" altLang="en-US" sz="1400" dirty="0">
              <a:ea typeface="宋体" panose="02010600030101010101" pitchFamily="2" charset="-12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3"/>
          <p:cNvSpPr>
            <a:spLocks noGrp="1"/>
          </p:cNvSpPr>
          <p:nvPr>
            <p:ph idx="1"/>
          </p:nvPr>
        </p:nvSpPr>
        <p:spPr/>
        <p:txBody>
          <a:bodyPr vert="horz" wrap="square" lIns="92075" tIns="46038" rIns="92075" bIns="46038" anchor="t" anchorCtr="0"/>
          <a:lstStyle/>
          <a:p>
            <a:pPr marL="0" indent="0" eaLnBrk="1" hangingPunct="1">
              <a:lnSpc>
                <a:spcPct val="90000"/>
              </a:lnSpc>
              <a:buSzPct val="75000"/>
              <a:buFont typeface="Monotype Sorts" pitchFamily="2" charset="2"/>
              <a:buNone/>
            </a:pPr>
            <a:r>
              <a:rPr lang="en-US" altLang="zh-CN" sz="2800" kern="1200" dirty="0">
                <a:latin typeface="+mn-lt"/>
                <a:ea typeface="宋体" panose="02010600030101010101" pitchFamily="2" charset="-122"/>
                <a:cs typeface="+mn-cs"/>
              </a:rPr>
              <a:t>下面</a:t>
            </a:r>
            <a:r>
              <a:rPr lang="zh-CN" altLang="en-US" sz="2800" kern="1200" dirty="0">
                <a:latin typeface="+mn-lt"/>
                <a:ea typeface="宋体" panose="02010600030101010101" pitchFamily="2" charset="-122"/>
                <a:cs typeface="+mn-cs"/>
              </a:rPr>
              <a:t>的语句将字符串分割为由标点符号分隔开的字符串数组：</a:t>
            </a:r>
            <a:endParaRPr lang="en-US" altLang="en-US" sz="2800" kern="1200" dirty="0">
              <a:latin typeface="+mn-lt"/>
              <a:ea typeface="+mn-ea"/>
              <a:cs typeface="+mn-cs"/>
            </a:endParaRPr>
          </a:p>
          <a:p>
            <a:pPr marL="0" indent="0" eaLnBrk="1" hangingPunct="1">
              <a:lnSpc>
                <a:spcPct val="90000"/>
              </a:lnSpc>
              <a:buSzPct val="75000"/>
              <a:buFont typeface="Monotype Sorts" pitchFamily="2" charset="2"/>
              <a:buNone/>
            </a:pPr>
            <a:endParaRPr lang="en-US" altLang="zh-CN" sz="2600" u="sng" kern="1200" dirty="0">
              <a:latin typeface="+mn-lt"/>
              <a:ea typeface="宋体" panose="02010600030101010101" pitchFamily="2" charset="-122"/>
              <a:cs typeface="+mn-cs"/>
            </a:endParaRPr>
          </a:p>
          <a:p>
            <a:pPr marL="400050" lvl="1" indent="0" eaLnBrk="1" hangingPunct="1">
              <a:lnSpc>
                <a:spcPct val="90000"/>
              </a:lnSpc>
              <a:buFont typeface="Monotype Sorts" pitchFamily="2" charset="2"/>
              <a:buNone/>
            </a:pPr>
            <a:endParaRPr lang="en-US" altLang="en-US" sz="2200" kern="1200" dirty="0">
              <a:latin typeface="Consolas" panose="020B0609020204030204" pitchFamily="49" charset="0"/>
              <a:ea typeface="宋体" panose="02010600030101010101" pitchFamily="2" charset="-122"/>
              <a:cs typeface="+mn-cs"/>
            </a:endParaRPr>
          </a:p>
          <a:p>
            <a:pPr marL="400050" lvl="1" indent="0" eaLnBrk="1" hangingPunct="1">
              <a:lnSpc>
                <a:spcPct val="90000"/>
              </a:lnSpc>
              <a:buFont typeface="Monotype Sorts" pitchFamily="2" charset="2"/>
              <a:buNone/>
            </a:pPr>
            <a:endParaRPr lang="en-US" altLang="en-US" sz="2200" kern="1200" dirty="0">
              <a:latin typeface="Consolas" panose="020B0609020204030204" pitchFamily="49" charset="0"/>
              <a:ea typeface="宋体" panose="02010600030101010101" pitchFamily="2" charset="-122"/>
              <a:cs typeface="+mn-cs"/>
            </a:endParaRPr>
          </a:p>
          <a:p>
            <a:pPr marL="400050" lvl="1" indent="0" eaLnBrk="1" hangingPunct="1">
              <a:lnSpc>
                <a:spcPct val="90000"/>
              </a:lnSpc>
              <a:buFont typeface="Monotype Sorts" pitchFamily="2" charset="2"/>
              <a:buNone/>
            </a:pPr>
            <a:endParaRPr lang="en-US" altLang="en-US" sz="2200" kern="1200" dirty="0">
              <a:latin typeface="Consolas" panose="020B0609020204030204" pitchFamily="49" charset="0"/>
              <a:ea typeface="宋体" panose="02010600030101010101" pitchFamily="2" charset="-122"/>
              <a:cs typeface="+mn-cs"/>
            </a:endParaRPr>
          </a:p>
          <a:p>
            <a:pPr marL="400050" lvl="1" indent="0" eaLnBrk="1" hangingPunct="1">
              <a:lnSpc>
                <a:spcPct val="90000"/>
              </a:lnSpc>
              <a:buFont typeface="Monotype Sorts" pitchFamily="2" charset="2"/>
              <a:buNone/>
            </a:pPr>
            <a:endParaRPr lang="en-US" altLang="en-US" sz="2200" kern="1200" dirty="0">
              <a:latin typeface="Consolas" panose="020B0609020204030204" pitchFamily="49" charset="0"/>
              <a:ea typeface="宋体" panose="02010600030101010101" pitchFamily="2" charset="-122"/>
              <a:cs typeface="+mn-cs"/>
            </a:endParaRPr>
          </a:p>
          <a:p>
            <a:pPr marL="400050" lvl="1" indent="0" eaLnBrk="1" hangingPunct="1">
              <a:lnSpc>
                <a:spcPct val="90000"/>
              </a:lnSpc>
              <a:buFont typeface="Monotype Sorts" pitchFamily="2" charset="2"/>
              <a:buNone/>
            </a:pPr>
            <a:r>
              <a:rPr lang="zh-CN" altLang="en-US" sz="2000" kern="1200" dirty="0">
                <a:latin typeface="Consolas" panose="020B0609020204030204" pitchFamily="49" charset="0"/>
                <a:ea typeface="宋体" panose="02010600030101010101" pitchFamily="2" charset="-122"/>
                <a:cs typeface="+mn-cs"/>
              </a:rPr>
              <a:t>输出结果： </a:t>
            </a:r>
            <a:endParaRPr lang="en-US" altLang="zh-CN" sz="2000" kern="1200" dirty="0">
              <a:latin typeface="Consolas" panose="020B0609020204030204" pitchFamily="49" charset="0"/>
              <a:ea typeface="宋体" panose="02010600030101010101" pitchFamily="2" charset="-122"/>
              <a:cs typeface="+mn-cs"/>
            </a:endParaRPr>
          </a:p>
          <a:p>
            <a:pPr marL="1714500" lvl="4" indent="0" eaLnBrk="1" hangingPunct="1">
              <a:lnSpc>
                <a:spcPct val="90000"/>
              </a:lnSpc>
              <a:buFont typeface="Monotype Sorts" pitchFamily="2" charset="2"/>
              <a:buNone/>
            </a:pPr>
            <a:r>
              <a:rPr lang="en-US" altLang="zh-CN" b="1" kern="1200" dirty="0">
                <a:latin typeface="Courier New" panose="02070309020205020404" pitchFamily="49" charset="0"/>
                <a:ea typeface="宋体" panose="02010600030101010101" pitchFamily="2" charset="-122"/>
                <a:cs typeface="+mn-cs"/>
              </a:rPr>
              <a:t>Java</a:t>
            </a:r>
          </a:p>
          <a:p>
            <a:pPr marL="1714500" lvl="4" indent="0" eaLnBrk="1" hangingPunct="1">
              <a:lnSpc>
                <a:spcPct val="90000"/>
              </a:lnSpc>
              <a:buFont typeface="Monotype Sorts" pitchFamily="2" charset="2"/>
              <a:buNone/>
            </a:pPr>
            <a:r>
              <a:rPr lang="en-US" altLang="zh-CN" b="1" kern="1200" dirty="0">
                <a:latin typeface="Courier New" panose="02070309020205020404" pitchFamily="49" charset="0"/>
                <a:ea typeface="宋体" panose="02010600030101010101" pitchFamily="2" charset="-122"/>
                <a:cs typeface="+mn-cs"/>
              </a:rPr>
              <a:t>C</a:t>
            </a:r>
          </a:p>
          <a:p>
            <a:pPr marL="1714500" lvl="4" indent="0" eaLnBrk="1" hangingPunct="1">
              <a:lnSpc>
                <a:spcPct val="90000"/>
              </a:lnSpc>
              <a:buFont typeface="Monotype Sorts" pitchFamily="2" charset="2"/>
              <a:buNone/>
            </a:pPr>
            <a:r>
              <a:rPr lang="en-US" altLang="zh-CN" b="1" kern="1200" dirty="0">
                <a:latin typeface="Courier New" panose="02070309020205020404" pitchFamily="49" charset="0"/>
                <a:ea typeface="宋体" panose="02010600030101010101" pitchFamily="2" charset="-122"/>
                <a:cs typeface="+mn-cs"/>
              </a:rPr>
              <a:t>C#</a:t>
            </a:r>
          </a:p>
          <a:p>
            <a:pPr marL="1714500" lvl="4" indent="0" eaLnBrk="1" hangingPunct="1">
              <a:lnSpc>
                <a:spcPct val="90000"/>
              </a:lnSpc>
              <a:buFont typeface="Monotype Sorts" pitchFamily="2" charset="2"/>
              <a:buNone/>
            </a:pPr>
            <a:r>
              <a:rPr lang="en-US" altLang="zh-CN" b="1" kern="1200" dirty="0">
                <a:latin typeface="Courier New" panose="02070309020205020404" pitchFamily="49" charset="0"/>
                <a:ea typeface="宋体" panose="02010600030101010101" pitchFamily="2" charset="-122"/>
                <a:cs typeface="+mn-cs"/>
              </a:rPr>
              <a:t>C++</a:t>
            </a:r>
            <a:endParaRPr lang="en-US" altLang="en-US" b="1" kern="1200" dirty="0">
              <a:latin typeface="Courier New" panose="02070309020205020404" pitchFamily="49" charset="0"/>
              <a:ea typeface="Courier New" panose="02070309020205020404" pitchFamily="49" charset="0"/>
              <a:cs typeface="+mn-cs"/>
            </a:endParaRPr>
          </a:p>
        </p:txBody>
      </p:sp>
      <p:sp>
        <p:nvSpPr>
          <p:cNvPr id="60419" name="Slide Number Placeholder 4"/>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43</a:t>
            </a:fld>
            <a:endParaRPr lang="en-US" altLang="en-US" sz="1400" dirty="0">
              <a:ea typeface="宋体" panose="02010600030101010101" pitchFamily="2" charset="-122"/>
            </a:endParaRPr>
          </a:p>
        </p:txBody>
      </p:sp>
      <p:sp>
        <p:nvSpPr>
          <p:cNvPr id="60420" name="TextBox 4"/>
          <p:cNvSpPr txBox="1"/>
          <p:nvPr/>
        </p:nvSpPr>
        <p:spPr>
          <a:xfrm>
            <a:off x="800100" y="2514600"/>
            <a:ext cx="8115300" cy="1208088"/>
          </a:xfrm>
          <a:prstGeom prst="rect">
            <a:avLst/>
          </a:prstGeom>
          <a:noFill/>
          <a:ln w="9525">
            <a:noFill/>
          </a:ln>
        </p:spPr>
        <p:txBody>
          <a:bodyPr>
            <a:spAutoFit/>
          </a:bodyPr>
          <a:lstStyle/>
          <a:p>
            <a:pPr marL="0" lvl="1" indent="0" eaLnBrk="1" hangingPunct="1">
              <a:lnSpc>
                <a:spcPct val="90000"/>
              </a:lnSpc>
              <a:buFont typeface="Monotype Sorts" pitchFamily="2" charset="2"/>
              <a:buNone/>
            </a:pPr>
            <a:r>
              <a:rPr lang="en-US" altLang="zh-CN" sz="2000" b="1" dirty="0">
                <a:latin typeface="Courier New" panose="02070309020205020404" pitchFamily="49" charset="0"/>
                <a:ea typeface="宋体" panose="02010600030101010101" pitchFamily="2" charset="-122"/>
              </a:rPr>
              <a:t>String[] tokens = "</a:t>
            </a:r>
            <a:r>
              <a:rPr lang="en-US" altLang="zh-CN" sz="2000" b="1" dirty="0">
                <a:highlight>
                  <a:srgbClr val="FFFF00"/>
                </a:highlight>
                <a:latin typeface="Courier New" panose="02070309020205020404" pitchFamily="49" charset="0"/>
                <a:ea typeface="宋体" panose="02010600030101010101" pitchFamily="2" charset="-122"/>
              </a:rPr>
              <a:t>Java</a:t>
            </a:r>
            <a:r>
              <a:rPr lang="en-US" altLang="zh-CN" sz="2000" b="1" dirty="0">
                <a:solidFill>
                  <a:srgbClr val="FF0000"/>
                </a:solidFill>
                <a:highlight>
                  <a:srgbClr val="FFFF00"/>
                </a:highlight>
                <a:latin typeface="Courier New" panose="02070309020205020404" pitchFamily="49" charset="0"/>
                <a:ea typeface="宋体" panose="02010600030101010101" pitchFamily="2" charset="-122"/>
              </a:rPr>
              <a:t>,</a:t>
            </a:r>
            <a:r>
              <a:rPr lang="en-US" altLang="zh-CN" sz="2000" b="1" dirty="0">
                <a:highlight>
                  <a:srgbClr val="FFFF00"/>
                </a:highlight>
                <a:latin typeface="Courier New" panose="02070309020205020404" pitchFamily="49" charset="0"/>
                <a:ea typeface="宋体" panose="02010600030101010101" pitchFamily="2" charset="-122"/>
              </a:rPr>
              <a:t>C</a:t>
            </a:r>
            <a:r>
              <a:rPr lang="en-US" altLang="zh-CN" sz="2000" b="1" dirty="0">
                <a:solidFill>
                  <a:srgbClr val="FF0000"/>
                </a:solidFill>
                <a:highlight>
                  <a:srgbClr val="FFFF00"/>
                </a:highlight>
                <a:latin typeface="Courier New" panose="02070309020205020404" pitchFamily="49" charset="0"/>
                <a:ea typeface="宋体" panose="02010600030101010101" pitchFamily="2" charset="-122"/>
              </a:rPr>
              <a:t>?</a:t>
            </a:r>
            <a:r>
              <a:rPr lang="en-US" altLang="zh-CN" sz="2000" b="1" dirty="0">
                <a:highlight>
                  <a:srgbClr val="FFFF00"/>
                </a:highlight>
                <a:latin typeface="Courier New" panose="02070309020205020404" pitchFamily="49" charset="0"/>
                <a:ea typeface="宋体" panose="02010600030101010101" pitchFamily="2" charset="-122"/>
              </a:rPr>
              <a:t>C#</a:t>
            </a:r>
            <a:r>
              <a:rPr lang="en-US" altLang="zh-CN" sz="2000" b="1" dirty="0">
                <a:solidFill>
                  <a:srgbClr val="FF0000"/>
                </a:solidFill>
                <a:highlight>
                  <a:srgbClr val="FFFF00"/>
                </a:highlight>
                <a:latin typeface="Courier New" panose="02070309020205020404" pitchFamily="49" charset="0"/>
                <a:ea typeface="宋体" panose="02010600030101010101" pitchFamily="2" charset="-122"/>
              </a:rPr>
              <a:t>,</a:t>
            </a:r>
            <a:r>
              <a:rPr lang="en-US" altLang="zh-CN" sz="2000" b="1" dirty="0">
                <a:highlight>
                  <a:srgbClr val="FFFF00"/>
                </a:highlight>
                <a:latin typeface="Courier New" panose="02070309020205020404" pitchFamily="49" charset="0"/>
                <a:ea typeface="宋体" panose="02010600030101010101" pitchFamily="2" charset="-122"/>
              </a:rPr>
              <a:t>C++</a:t>
            </a:r>
            <a:r>
              <a:rPr lang="en-US" altLang="zh-CN" sz="2000" b="1" dirty="0">
                <a:latin typeface="Courier New" panose="02070309020205020404" pitchFamily="49" charset="0"/>
                <a:ea typeface="宋体" panose="02010600030101010101" pitchFamily="2" charset="-122"/>
              </a:rPr>
              <a:t>".split("[</a:t>
            </a:r>
            <a:r>
              <a:rPr lang="en-US" altLang="zh-CN" sz="2000" b="1" dirty="0">
                <a:solidFill>
                  <a:srgbClr val="FF0000"/>
                </a:solidFill>
                <a:latin typeface="Courier New" panose="02070309020205020404" pitchFamily="49" charset="0"/>
                <a:ea typeface="宋体" panose="02010600030101010101" pitchFamily="2" charset="-122"/>
              </a:rPr>
              <a:t>.,:;?</a:t>
            </a:r>
            <a:r>
              <a:rPr lang="en-US" altLang="zh-CN" sz="2000" b="1" dirty="0">
                <a:latin typeface="Courier New" panose="02070309020205020404" pitchFamily="49" charset="0"/>
                <a:ea typeface="宋体" panose="02010600030101010101" pitchFamily="2" charset="-122"/>
              </a:rPr>
              <a:t>]");</a:t>
            </a:r>
          </a:p>
          <a:p>
            <a:pPr marL="0" lvl="1" indent="0" eaLnBrk="1" hangingPunct="1">
              <a:lnSpc>
                <a:spcPct val="90000"/>
              </a:lnSpc>
              <a:buFont typeface="Monotype Sorts" pitchFamily="2" charset="2"/>
              <a:buNone/>
            </a:pPr>
            <a:r>
              <a:rPr lang="en-US" altLang="zh-CN" sz="2000" b="1" dirty="0">
                <a:latin typeface="Courier New" panose="02070309020205020404" pitchFamily="49" charset="0"/>
                <a:ea typeface="宋体" panose="02010600030101010101" pitchFamily="2" charset="-122"/>
              </a:rPr>
              <a:t>    </a:t>
            </a:r>
          </a:p>
          <a:p>
            <a:pPr marL="0" lvl="1" indent="0" eaLnBrk="1" hangingPunct="1">
              <a:lnSpc>
                <a:spcPct val="90000"/>
              </a:lnSpc>
              <a:buFont typeface="Monotype Sorts" pitchFamily="2" charset="2"/>
              <a:buNone/>
            </a:pPr>
            <a:r>
              <a:rPr lang="en-US" altLang="zh-CN" sz="2000" b="1" dirty="0">
                <a:latin typeface="Courier New" panose="02070309020205020404" pitchFamily="49" charset="0"/>
                <a:ea typeface="宋体" panose="02010600030101010101" pitchFamily="2" charset="-122"/>
              </a:rPr>
              <a:t>for (int i = 0; i &lt; tokens.length; i++)</a:t>
            </a:r>
          </a:p>
          <a:p>
            <a:pPr marL="0" lvl="1" indent="0" eaLnBrk="1" hangingPunct="1">
              <a:lnSpc>
                <a:spcPct val="90000"/>
              </a:lnSpc>
              <a:buFont typeface="Monotype Sorts" pitchFamily="2" charset="2"/>
              <a:buNone/>
            </a:pPr>
            <a:r>
              <a:rPr lang="en-US" altLang="zh-CN" sz="2000" b="1" dirty="0">
                <a:latin typeface="Courier New" panose="02070309020205020404" pitchFamily="49" charset="0"/>
                <a:ea typeface="宋体" panose="02010600030101010101" pitchFamily="2" charset="-122"/>
              </a:rPr>
              <a:t>  System.out.println(tokens[i]);</a:t>
            </a:r>
          </a:p>
        </p:txBody>
      </p:sp>
      <p:sp>
        <p:nvSpPr>
          <p:cNvPr id="60421" name="标题 5"/>
          <p:cNvSpPr>
            <a:spLocks noGrp="1"/>
          </p:cNvSpPr>
          <p:nvPr>
            <p:ph type="title"/>
          </p:nvPr>
        </p:nvSpPr>
        <p:spPr/>
        <p:txBody>
          <a:bodyPr vert="horz" wrap="square" lIns="92075" tIns="46038" rIns="92075" bIns="46038" anchor="ctr" anchorCtr="0"/>
          <a:lstStyle/>
          <a:p>
            <a:pPr>
              <a:buNone/>
            </a:pPr>
            <a:r>
              <a:rPr lang="zh-CN" altLang="en-US" sz="3200" kern="1200" dirty="0">
                <a:latin typeface="Courier New" panose="02070309020205020404" pitchFamily="49" charset="0"/>
                <a:ea typeface="宋体" panose="02010600030101010101" pitchFamily="2" charset="-122"/>
                <a:cs typeface="+mj-cs"/>
              </a:rPr>
              <a:t>依照模式匹配、替换和分割字符串</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p:cNvSpPr>
          <p:nvPr>
            <p:ph type="title"/>
          </p:nvPr>
        </p:nvSpPr>
        <p:spPr/>
        <p:txBody>
          <a:bodyPr vert="horz" wrap="square" lIns="92075" tIns="46038" rIns="92075" bIns="46038" anchor="ctr" anchorCtr="0"/>
          <a:lstStyle/>
          <a:p>
            <a:pPr eaLnBrk="1" hangingPunct="1">
              <a:buNone/>
            </a:pPr>
            <a:r>
              <a:rPr lang="zh-CN" altLang="en-US" kern="1200" dirty="0">
                <a:latin typeface="Courier New" panose="02070309020205020404" pitchFamily="49" charset="0"/>
                <a:ea typeface="宋体" panose="02010600030101010101" pitchFamily="2" charset="-122"/>
                <a:cs typeface="+mj-cs"/>
              </a:rPr>
              <a:t>将字符和数值转换成字符串</a:t>
            </a:r>
          </a:p>
        </p:txBody>
      </p:sp>
      <p:sp>
        <p:nvSpPr>
          <p:cNvPr id="61443" name="Rectangle 3"/>
          <p:cNvSpPr>
            <a:spLocks noGrp="1"/>
          </p:cNvSpPr>
          <p:nvPr>
            <p:ph idx="1"/>
          </p:nvPr>
        </p:nvSpPr>
        <p:spPr/>
        <p:txBody>
          <a:bodyPr vert="horz" wrap="square" lIns="92075" tIns="46038" rIns="92075" bIns="46038" anchor="t" anchorCtr="0"/>
          <a:lstStyle/>
          <a:p>
            <a:pPr marL="0" indent="0" eaLnBrk="1" hangingPunct="1">
              <a:buSzPct val="75000"/>
            </a:pPr>
            <a:r>
              <a:rPr lang="en-US" altLang="en-US" sz="2800" b="1" kern="1200" dirty="0">
                <a:latin typeface="Courier New" panose="02070309020205020404" pitchFamily="49" charset="0"/>
                <a:ea typeface="+mn-ea"/>
                <a:cs typeface="Courier New" panose="02070309020205020404" pitchFamily="49" charset="0"/>
              </a:rPr>
              <a:t> String</a:t>
            </a:r>
            <a:r>
              <a:rPr lang="en-US" altLang="zh-CN" sz="2800" kern="1200" dirty="0">
                <a:latin typeface="Courier New" panose="02070309020205020404" pitchFamily="49" charset="0"/>
                <a:ea typeface="宋体" panose="02010600030101010101" pitchFamily="2" charset="-122"/>
                <a:cs typeface="+mn-cs"/>
              </a:rPr>
              <a:t>类</a:t>
            </a:r>
            <a:r>
              <a:rPr lang="zh-CN" altLang="en-US" sz="2800" kern="1200" dirty="0">
                <a:latin typeface="Courier New" panose="02070309020205020404" pitchFamily="49" charset="0"/>
                <a:ea typeface="宋体" panose="02010600030101010101" pitchFamily="2" charset="-122"/>
                <a:cs typeface="+mn-cs"/>
              </a:rPr>
              <a:t>提供几个静态的</a:t>
            </a:r>
            <a:r>
              <a:rPr lang="en-US" altLang="en-US" sz="2800" b="1" kern="1200" dirty="0">
                <a:latin typeface="Courier New" panose="02070309020205020404" pitchFamily="49" charset="0"/>
                <a:ea typeface="+mn-ea"/>
                <a:cs typeface="Courier New" panose="02070309020205020404" pitchFamily="49" charset="0"/>
              </a:rPr>
              <a:t>valueOf</a:t>
            </a:r>
            <a:r>
              <a:rPr lang="en-US" altLang="zh-CN" sz="2800" kern="1200" dirty="0">
                <a:latin typeface="Courier New" panose="02070309020205020404" pitchFamily="49" charset="0"/>
                <a:ea typeface="宋体" panose="02010600030101010101" pitchFamily="2" charset="-122"/>
                <a:cs typeface="+mn-cs"/>
              </a:rPr>
              <a:t>方法</a:t>
            </a:r>
            <a:r>
              <a:rPr lang="zh-CN" altLang="en-US" sz="2800" kern="1200" dirty="0">
                <a:latin typeface="Courier New" panose="02070309020205020404" pitchFamily="49" charset="0"/>
                <a:ea typeface="宋体" panose="02010600030101010101" pitchFamily="2" charset="-122"/>
                <a:cs typeface="+mn-cs"/>
              </a:rPr>
              <a:t>将一个字符、数组或者数值转换成字符串。这些方法使用相同的方法名，但参数类型不同，如</a:t>
            </a:r>
            <a:r>
              <a:rPr lang="en-US" altLang="en-US" sz="2800" b="1" kern="1200" dirty="0">
                <a:latin typeface="Courier New" panose="02070309020205020404" pitchFamily="49" charset="0"/>
                <a:ea typeface="+mn-ea"/>
                <a:cs typeface="Courier New" panose="02070309020205020404" pitchFamily="49" charset="0"/>
              </a:rPr>
              <a:t>char</a:t>
            </a:r>
            <a:r>
              <a:rPr lang="en-US" altLang="en-US" sz="2800" kern="1200" dirty="0">
                <a:latin typeface="Courier New" panose="02070309020205020404" pitchFamily="49" charset="0"/>
                <a:ea typeface="+mn-ea"/>
                <a:cs typeface="Courier New" panose="02070309020205020404" pitchFamily="49" charset="0"/>
              </a:rPr>
              <a:t>, </a:t>
            </a:r>
            <a:r>
              <a:rPr lang="en-US" altLang="en-US" sz="2800" b="1" kern="1200" dirty="0">
                <a:latin typeface="Courier New" panose="02070309020205020404" pitchFamily="49" charset="0"/>
                <a:ea typeface="+mn-ea"/>
                <a:cs typeface="Courier New" panose="02070309020205020404" pitchFamily="49" charset="0"/>
              </a:rPr>
              <a:t>char[],</a:t>
            </a:r>
            <a:r>
              <a:rPr lang="en-US" altLang="en-US" sz="2800" kern="1200" dirty="0">
                <a:latin typeface="Courier New" panose="02070309020205020404" pitchFamily="49" charset="0"/>
                <a:ea typeface="+mn-ea"/>
                <a:cs typeface="Courier New" panose="02070309020205020404" pitchFamily="49" charset="0"/>
              </a:rPr>
              <a:t> </a:t>
            </a:r>
            <a:r>
              <a:rPr lang="en-US" altLang="en-US" sz="2800" b="1" kern="1200" dirty="0">
                <a:latin typeface="Courier New" panose="02070309020205020404" pitchFamily="49" charset="0"/>
                <a:ea typeface="+mn-ea"/>
                <a:cs typeface="Courier New" panose="02070309020205020404" pitchFamily="49" charset="0"/>
              </a:rPr>
              <a:t>double</a:t>
            </a:r>
            <a:r>
              <a:rPr lang="en-US" altLang="en-US" sz="2800" kern="1200" dirty="0">
                <a:latin typeface="Courier New" panose="02070309020205020404" pitchFamily="49" charset="0"/>
                <a:ea typeface="+mn-ea"/>
                <a:cs typeface="Courier New" panose="02070309020205020404" pitchFamily="49" charset="0"/>
              </a:rPr>
              <a:t>, </a:t>
            </a:r>
            <a:r>
              <a:rPr lang="en-US" altLang="en-US" sz="2800" b="1" kern="1200" dirty="0">
                <a:latin typeface="Courier New" panose="02070309020205020404" pitchFamily="49" charset="0"/>
                <a:ea typeface="+mn-ea"/>
                <a:cs typeface="Courier New" panose="02070309020205020404" pitchFamily="49" charset="0"/>
              </a:rPr>
              <a:t>long</a:t>
            </a:r>
            <a:r>
              <a:rPr lang="en-US" altLang="en-US" sz="2800" kern="1200" dirty="0">
                <a:latin typeface="Courier New" panose="02070309020205020404" pitchFamily="49" charset="0"/>
                <a:ea typeface="+mn-ea"/>
                <a:cs typeface="Courier New" panose="02070309020205020404" pitchFamily="49" charset="0"/>
              </a:rPr>
              <a:t>, </a:t>
            </a:r>
            <a:r>
              <a:rPr lang="en-US" altLang="zh-CN" sz="2800" b="1" kern="1200" dirty="0">
                <a:latin typeface="Courier New" panose="02070309020205020404" pitchFamily="49" charset="0"/>
                <a:ea typeface="宋体" panose="02010600030101010101" pitchFamily="2" charset="-122"/>
                <a:cs typeface="+mn-cs"/>
              </a:rPr>
              <a:t>int</a:t>
            </a:r>
            <a:r>
              <a:rPr lang="zh-CN" altLang="en-US" sz="2800" kern="1200" dirty="0">
                <a:latin typeface="Courier New" panose="02070309020205020404" pitchFamily="49" charset="0"/>
                <a:ea typeface="宋体" panose="02010600030101010101" pitchFamily="2" charset="-122"/>
                <a:cs typeface="+mn-cs"/>
              </a:rPr>
              <a:t>以及</a:t>
            </a:r>
            <a:r>
              <a:rPr lang="en-US" altLang="zh-CN" sz="2800" b="1" kern="1200" dirty="0">
                <a:latin typeface="Courier New" panose="02070309020205020404" pitchFamily="49" charset="0"/>
                <a:ea typeface="宋体" panose="02010600030101010101" pitchFamily="2" charset="-122"/>
                <a:cs typeface="+mn-cs"/>
              </a:rPr>
              <a:t>float</a:t>
            </a:r>
            <a:r>
              <a:rPr lang="zh-CN" altLang="en-US" sz="2800" kern="1200" dirty="0">
                <a:latin typeface="Courier New" panose="02070309020205020404" pitchFamily="49" charset="0"/>
                <a:ea typeface="宋体" panose="02010600030101010101" pitchFamily="2" charset="-122"/>
                <a:cs typeface="+mn-cs"/>
              </a:rPr>
              <a:t>。</a:t>
            </a:r>
            <a:endParaRPr lang="en-US" altLang="zh-CN" sz="2800" kern="1200" dirty="0">
              <a:latin typeface="Courier New" panose="02070309020205020404" pitchFamily="49" charset="0"/>
              <a:ea typeface="宋体" panose="02010600030101010101" pitchFamily="2" charset="-122"/>
              <a:cs typeface="+mn-cs"/>
            </a:endParaRPr>
          </a:p>
          <a:p>
            <a:pPr marL="400050" lvl="1" indent="0" eaLnBrk="1" hangingPunct="1">
              <a:buFont typeface="Monotype Sorts" pitchFamily="2" charset="2"/>
              <a:buNone/>
            </a:pPr>
            <a:endParaRPr lang="en-US" altLang="zh-CN" kern="1200" dirty="0">
              <a:latin typeface="Consolas" panose="020B0609020204030204" pitchFamily="49" charset="0"/>
              <a:ea typeface="宋体" panose="02010600030101010101" pitchFamily="2" charset="-122"/>
              <a:cs typeface="+mn-cs"/>
            </a:endParaRPr>
          </a:p>
          <a:p>
            <a:pPr marL="400050" lvl="1" indent="0" eaLnBrk="1" hangingPunct="1">
              <a:buFont typeface="Monotype Sorts" pitchFamily="2" charset="2"/>
              <a:buNone/>
            </a:pPr>
            <a:r>
              <a:rPr lang="zh-CN" altLang="en-US" sz="2400" kern="1200" dirty="0">
                <a:latin typeface="Courier New" panose="02070309020205020404" pitchFamily="49" charset="0"/>
                <a:ea typeface="宋体" panose="02010600030101010101" pitchFamily="2" charset="-122"/>
                <a:cs typeface="+mn-cs"/>
              </a:rPr>
              <a:t>例如，使用</a:t>
            </a:r>
            <a:r>
              <a:rPr lang="en-US" altLang="zh-CN" sz="2400" b="1" kern="1200" dirty="0">
                <a:latin typeface="Courier New" panose="02070309020205020404" pitchFamily="49" charset="0"/>
                <a:ea typeface="宋体" panose="02010600030101010101" pitchFamily="2" charset="-122"/>
                <a:cs typeface="+mn-cs"/>
              </a:rPr>
              <a:t>String.valueOf(5.44)</a:t>
            </a:r>
            <a:r>
              <a:rPr lang="zh-CN" altLang="en-US" sz="2400" kern="1200" dirty="0">
                <a:latin typeface="Courier New" panose="02070309020205020404" pitchFamily="49" charset="0"/>
                <a:ea typeface="宋体" panose="02010600030101010101" pitchFamily="2" charset="-122"/>
                <a:cs typeface="+mn-cs"/>
              </a:rPr>
              <a:t>将双精度值转换为字符串，该方法返回由字符</a:t>
            </a:r>
            <a:r>
              <a:rPr lang="en-US" altLang="en-US" sz="2400" b="1" kern="1200" dirty="0">
                <a:latin typeface="Courier New" panose="02070309020205020404" pitchFamily="49" charset="0"/>
                <a:ea typeface="+mn-ea"/>
                <a:cs typeface="Courier New" panose="02070309020205020404" pitchFamily="49" charset="0"/>
              </a:rPr>
              <a:t>‘5’, ‘.’, ‘4’ </a:t>
            </a:r>
            <a:r>
              <a:rPr lang="zh-CN" altLang="en-US" sz="2400" kern="1200" dirty="0">
                <a:latin typeface="Courier New" panose="02070309020205020404" pitchFamily="49" charset="0"/>
                <a:ea typeface="宋体" panose="02010600030101010101" pitchFamily="2" charset="-122"/>
                <a:cs typeface="+mn-cs"/>
              </a:rPr>
              <a:t>和</a:t>
            </a:r>
            <a:r>
              <a:rPr lang="en-US" altLang="en-US" sz="2400" kern="1200" dirty="0">
                <a:latin typeface="Courier New" panose="02070309020205020404" pitchFamily="49" charset="0"/>
                <a:ea typeface="+mn-ea"/>
                <a:cs typeface="Courier New" panose="02070309020205020404" pitchFamily="49" charset="0"/>
              </a:rPr>
              <a:t> </a:t>
            </a:r>
            <a:r>
              <a:rPr lang="en-US" altLang="en-US" sz="2400" b="1" kern="1200" dirty="0">
                <a:latin typeface="Courier New" panose="02070309020205020404" pitchFamily="49" charset="0"/>
                <a:ea typeface="+mn-ea"/>
                <a:cs typeface="Courier New" panose="02070309020205020404" pitchFamily="49" charset="0"/>
              </a:rPr>
              <a:t>‘</a:t>
            </a:r>
            <a:r>
              <a:rPr lang="en-US" altLang="zh-CN" sz="2400" b="1" kern="1200" dirty="0">
                <a:latin typeface="Courier New" panose="02070309020205020404" pitchFamily="49" charset="0"/>
                <a:ea typeface="宋体" panose="02010600030101010101" pitchFamily="2" charset="-122"/>
                <a:cs typeface="+mn-cs"/>
              </a:rPr>
              <a:t>4’</a:t>
            </a:r>
            <a:r>
              <a:rPr lang="zh-CN" altLang="en-US" sz="2400" kern="1200" dirty="0">
                <a:latin typeface="Courier New" panose="02070309020205020404" pitchFamily="49" charset="0"/>
                <a:ea typeface="宋体" panose="02010600030101010101" pitchFamily="2" charset="-122"/>
                <a:cs typeface="+mn-cs"/>
              </a:rPr>
              <a:t>组成的字符串</a:t>
            </a:r>
            <a:r>
              <a:rPr lang="en-US" altLang="zh-CN" sz="2400" b="1" kern="1200" dirty="0">
                <a:highlight>
                  <a:srgbClr val="C0C0C0"/>
                </a:highlight>
                <a:latin typeface="Courier New" panose="02070309020205020404" pitchFamily="49" charset="0"/>
                <a:ea typeface="宋体" panose="02010600030101010101" pitchFamily="2" charset="-122"/>
                <a:cs typeface="+mn-cs"/>
              </a:rPr>
              <a:t>“5.44”</a:t>
            </a:r>
            <a:r>
              <a:rPr lang="zh-CN" altLang="en-US" sz="2400" kern="1200" dirty="0">
                <a:latin typeface="Courier New" panose="02070309020205020404" pitchFamily="49" charset="0"/>
                <a:ea typeface="宋体" panose="02010600030101010101" pitchFamily="2" charset="-122"/>
                <a:cs typeface="+mn-cs"/>
              </a:rPr>
              <a:t>。</a:t>
            </a:r>
            <a:endParaRPr lang="en-US" altLang="en-US" sz="2400" kern="1200" dirty="0">
              <a:latin typeface="Courier New" panose="02070309020205020404" pitchFamily="49" charset="0"/>
              <a:ea typeface="Courier New" panose="02070309020205020404" pitchFamily="49" charset="0"/>
              <a:cs typeface="+mn-cs"/>
            </a:endParaRPr>
          </a:p>
        </p:txBody>
      </p:sp>
      <p:sp>
        <p:nvSpPr>
          <p:cNvPr id="61444" name="Slide Number Placeholder 4"/>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44</a:t>
            </a:fld>
            <a:endParaRPr lang="en-US" altLang="en-US" sz="1400" dirty="0">
              <a:ea typeface="宋体" panose="02010600030101010101" pitchFamily="2" charset="-122"/>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2466" name="Rectangle 2"/>
          <p:cNvSpPr>
            <a:spLocks noGrp="1"/>
          </p:cNvSpPr>
          <p:nvPr>
            <p:ph type="title"/>
          </p:nvPr>
        </p:nvSpPr>
        <p:spPr/>
        <p:txBody>
          <a:bodyPr vert="horz" wrap="square" lIns="92075" tIns="46038" rIns="92075" bIns="46038" anchor="ctr" anchorCtr="0"/>
          <a:lstStyle/>
          <a:p>
            <a:pPr eaLnBrk="1" hangingPunct="1">
              <a:buNone/>
            </a:pPr>
            <a:r>
              <a:rPr lang="en-US" altLang="en-US" sz="3200" kern="1200" dirty="0">
                <a:latin typeface="Courier New" panose="02070309020205020404" pitchFamily="49" charset="0"/>
                <a:ea typeface="+mj-ea"/>
                <a:cs typeface="Courier New" panose="02070309020205020404" pitchFamily="49" charset="0"/>
              </a:rPr>
              <a:t>StringBuilder</a:t>
            </a:r>
            <a:r>
              <a:rPr lang="zh-CN" altLang="en-US" sz="3200" kern="1200" dirty="0">
                <a:latin typeface="Courier New" panose="02070309020205020404" pitchFamily="49" charset="0"/>
                <a:ea typeface="宋体" panose="02010600030101010101" pitchFamily="2" charset="-122"/>
                <a:cs typeface="+mj-cs"/>
              </a:rPr>
              <a:t>和</a:t>
            </a:r>
            <a:r>
              <a:rPr lang="en-US" altLang="en-US" sz="3200" kern="1200" dirty="0">
                <a:latin typeface="Courier New" panose="02070309020205020404" pitchFamily="49" charset="0"/>
                <a:ea typeface="+mj-ea"/>
                <a:cs typeface="Courier New" panose="02070309020205020404" pitchFamily="49" charset="0"/>
              </a:rPr>
              <a:t>StringBuffer</a:t>
            </a:r>
            <a:endParaRPr lang="en-US" altLang="en-US" sz="3200" kern="1200" dirty="0">
              <a:latin typeface="Courier New" panose="02070309020205020404" pitchFamily="49" charset="0"/>
              <a:ea typeface="Courier New" panose="02070309020205020404" pitchFamily="49" charset="0"/>
              <a:cs typeface="+mj-cs"/>
            </a:endParaRPr>
          </a:p>
        </p:txBody>
      </p:sp>
      <p:sp>
        <p:nvSpPr>
          <p:cNvPr id="62467" name="Rectangle 3"/>
          <p:cNvSpPr>
            <a:spLocks noGrp="1"/>
          </p:cNvSpPr>
          <p:nvPr>
            <p:ph idx="1"/>
          </p:nvPr>
        </p:nvSpPr>
        <p:spPr/>
        <p:txBody>
          <a:bodyPr vert="horz" wrap="square" lIns="92075" tIns="46038" rIns="92075" bIns="46038" anchor="t" anchorCtr="0"/>
          <a:lstStyle/>
          <a:p>
            <a:pPr marL="0" indent="0" eaLnBrk="1" hangingPunct="1">
              <a:buSzPct val="75000"/>
              <a:buFont typeface="Monotype Sorts" pitchFamily="2" charset="2"/>
              <a:buNone/>
            </a:pPr>
            <a:r>
              <a:rPr lang="en-US" altLang="en-US" sz="2800" b="1" kern="1200" dirty="0">
                <a:latin typeface="Courier New" panose="02070309020205020404" pitchFamily="49" charset="0"/>
                <a:ea typeface="+mn-ea"/>
                <a:cs typeface="+mn-cs"/>
              </a:rPr>
              <a:t>StringBuilder/StringBuffer</a:t>
            </a:r>
            <a:r>
              <a:rPr lang="en-US" altLang="zh-CN" sz="2800" kern="1200" dirty="0">
                <a:latin typeface="Courier New" panose="02070309020205020404" pitchFamily="49" charset="0"/>
                <a:ea typeface="宋体" panose="02010600030101010101" pitchFamily="2" charset="-122"/>
                <a:cs typeface="+mn-cs"/>
              </a:rPr>
              <a:t>类</a:t>
            </a:r>
            <a:r>
              <a:rPr lang="zh-CN" altLang="en-US" sz="2800" kern="1200" dirty="0">
                <a:latin typeface="Courier New" panose="02070309020205020404" pitchFamily="49" charset="0"/>
                <a:ea typeface="宋体" panose="02010600030101010101" pitchFamily="2" charset="-122"/>
                <a:cs typeface="+mn-cs"/>
              </a:rPr>
              <a:t>可以替代</a:t>
            </a:r>
            <a:r>
              <a:rPr lang="en-US" altLang="en-US" sz="2800" b="1" kern="1200" dirty="0">
                <a:latin typeface="Courier New" panose="02070309020205020404" pitchFamily="49" charset="0"/>
                <a:ea typeface="+mn-ea"/>
                <a:cs typeface="+mn-cs"/>
              </a:rPr>
              <a:t>String</a:t>
            </a:r>
            <a:r>
              <a:rPr lang="en-US" altLang="zh-CN" sz="2800" kern="1200" dirty="0">
                <a:latin typeface="Courier New" panose="02070309020205020404" pitchFamily="49" charset="0"/>
                <a:ea typeface="宋体" panose="02010600030101010101" pitchFamily="2" charset="-122"/>
                <a:cs typeface="+mn-cs"/>
              </a:rPr>
              <a:t>类</a:t>
            </a:r>
            <a:r>
              <a:rPr lang="zh-CN" altLang="en-US" sz="2800" kern="1200" dirty="0">
                <a:latin typeface="Courier New" panose="02070309020205020404" pitchFamily="49" charset="0"/>
                <a:ea typeface="宋体" panose="02010600030101010101" pitchFamily="2" charset="-122"/>
                <a:cs typeface="+mn-cs"/>
              </a:rPr>
              <a:t>。</a:t>
            </a:r>
            <a:endParaRPr lang="en-US" altLang="zh-CN" sz="2800" kern="1200" dirty="0">
              <a:latin typeface="Courier New" panose="02070309020205020404" pitchFamily="49" charset="0"/>
              <a:ea typeface="宋体" panose="02010600030101010101" pitchFamily="2" charset="-122"/>
              <a:cs typeface="+mn-cs"/>
            </a:endParaRPr>
          </a:p>
          <a:p>
            <a:pPr marL="0" indent="0" eaLnBrk="1" hangingPunct="1">
              <a:buSzPct val="75000"/>
              <a:buFont typeface="Monotype Sorts" pitchFamily="2" charset="2"/>
              <a:buNone/>
            </a:pPr>
            <a:endParaRPr lang="en-US" altLang="zh-CN" sz="2800" kern="1200" dirty="0">
              <a:latin typeface="Courier New" panose="02070309020205020404" pitchFamily="49" charset="0"/>
              <a:ea typeface="宋体" panose="02010600030101010101" pitchFamily="2" charset="-122"/>
              <a:cs typeface="+mn-cs"/>
            </a:endParaRPr>
          </a:p>
          <a:p>
            <a:pPr marL="0" indent="0" eaLnBrk="1" hangingPunct="1">
              <a:buSzPct val="75000"/>
              <a:buFont typeface="Monotype Sorts" pitchFamily="2" charset="2"/>
              <a:buNone/>
            </a:pPr>
            <a:r>
              <a:rPr lang="zh-CN" altLang="en-US" sz="2800" kern="1200" dirty="0">
                <a:latin typeface="Courier New" panose="02070309020205020404" pitchFamily="49" charset="0"/>
                <a:ea typeface="宋体" panose="02010600030101010101" pitchFamily="2" charset="-122"/>
                <a:cs typeface="+mn-cs"/>
              </a:rPr>
              <a:t>一般来说，只要使用字符串的地方，都可以使用</a:t>
            </a:r>
            <a:r>
              <a:rPr lang="en-US" altLang="en-US" sz="2800" b="1" kern="1200" dirty="0">
                <a:latin typeface="Courier New" panose="02070309020205020404" pitchFamily="49" charset="0"/>
                <a:ea typeface="+mn-ea"/>
                <a:cs typeface="+mn-cs"/>
              </a:rPr>
              <a:t>StringBuilder/StringBuffer</a:t>
            </a:r>
            <a:r>
              <a:rPr lang="en-US" altLang="zh-CN" sz="2800" kern="1200" dirty="0">
                <a:latin typeface="Courier New" panose="02070309020205020404" pitchFamily="49" charset="0"/>
                <a:ea typeface="宋体" panose="02010600030101010101" pitchFamily="2" charset="-122"/>
                <a:cs typeface="+mn-cs"/>
              </a:rPr>
              <a:t>类</a:t>
            </a:r>
            <a:r>
              <a:rPr lang="zh-CN" altLang="en-US" sz="2800" kern="1200" dirty="0">
                <a:latin typeface="Courier New" panose="02070309020205020404" pitchFamily="49" charset="0"/>
                <a:ea typeface="宋体" panose="02010600030101010101" pitchFamily="2" charset="-122"/>
                <a:cs typeface="+mn-cs"/>
              </a:rPr>
              <a:t>。</a:t>
            </a:r>
            <a:endParaRPr lang="en-US" altLang="zh-CN" sz="2800" kern="1200" dirty="0">
              <a:latin typeface="Courier New" panose="02070309020205020404" pitchFamily="49" charset="0"/>
              <a:ea typeface="宋体" panose="02010600030101010101" pitchFamily="2" charset="-122"/>
              <a:cs typeface="+mn-cs"/>
            </a:endParaRPr>
          </a:p>
          <a:p>
            <a:pPr marL="0" indent="0" eaLnBrk="1" hangingPunct="1">
              <a:buSzPct val="75000"/>
              <a:buFont typeface="Monotype Sorts" pitchFamily="2" charset="2"/>
              <a:buNone/>
            </a:pPr>
            <a:endParaRPr lang="en-US" altLang="zh-CN" sz="2800" kern="1200" dirty="0">
              <a:latin typeface="Courier New" panose="02070309020205020404" pitchFamily="49" charset="0"/>
              <a:ea typeface="宋体" panose="02010600030101010101" pitchFamily="2" charset="-122"/>
              <a:cs typeface="+mn-cs"/>
            </a:endParaRPr>
          </a:p>
          <a:p>
            <a:pPr marL="0" indent="0" eaLnBrk="1" hangingPunct="1">
              <a:buSzPct val="75000"/>
              <a:buFont typeface="Monotype Sorts" pitchFamily="2" charset="2"/>
              <a:buNone/>
            </a:pPr>
            <a:r>
              <a:rPr lang="en-US" altLang="en-US" sz="2800" b="1" kern="1200" dirty="0">
                <a:latin typeface="Courier New" panose="02070309020205020404" pitchFamily="49" charset="0"/>
                <a:ea typeface="+mn-ea"/>
                <a:cs typeface="+mn-cs"/>
              </a:rPr>
              <a:t>StringBuilder/StringBuffer</a:t>
            </a:r>
            <a:r>
              <a:rPr lang="en-US" altLang="zh-CN" sz="2800" kern="1200" dirty="0">
                <a:latin typeface="Courier New" panose="02070309020205020404" pitchFamily="49" charset="0"/>
                <a:ea typeface="宋体" panose="02010600030101010101" pitchFamily="2" charset="-122"/>
                <a:cs typeface="+mn-cs"/>
              </a:rPr>
              <a:t>比</a:t>
            </a:r>
            <a:r>
              <a:rPr lang="en-US" altLang="zh-CN" sz="2800" b="1" kern="1200" dirty="0">
                <a:latin typeface="Courier New" panose="02070309020205020404" pitchFamily="49" charset="0"/>
                <a:ea typeface="宋体" panose="02010600030101010101" pitchFamily="2" charset="-122"/>
                <a:cs typeface="+mn-cs"/>
              </a:rPr>
              <a:t>String</a:t>
            </a:r>
            <a:r>
              <a:rPr lang="zh-CN" altLang="en-US" sz="2800" kern="1200" dirty="0">
                <a:latin typeface="Courier New" panose="02070309020205020404" pitchFamily="49" charset="0"/>
                <a:ea typeface="宋体" panose="02010600030101010101" pitchFamily="2" charset="-122"/>
                <a:cs typeface="+mn-cs"/>
              </a:rPr>
              <a:t>类更灵活。</a:t>
            </a:r>
            <a:r>
              <a:rPr lang="en-US" altLang="en-US" sz="2800" kern="1200" dirty="0">
                <a:latin typeface="Courier New" panose="02070309020205020404" pitchFamily="49" charset="0"/>
                <a:ea typeface="+mn-ea"/>
                <a:cs typeface="+mn-cs"/>
              </a:rPr>
              <a:t> </a:t>
            </a:r>
          </a:p>
          <a:p>
            <a:pPr marL="0" indent="0" eaLnBrk="1" hangingPunct="1">
              <a:buSzPct val="75000"/>
              <a:buFont typeface="Monotype Sorts" pitchFamily="2" charset="2"/>
              <a:buNone/>
            </a:pPr>
            <a:r>
              <a:rPr lang="en-US" altLang="zh-CN" sz="2800" kern="1200" dirty="0">
                <a:latin typeface="Courier New" panose="02070309020205020404" pitchFamily="49" charset="0"/>
                <a:ea typeface="宋体" panose="02010600030101010101" pitchFamily="2" charset="-122"/>
                <a:cs typeface="+mn-cs"/>
              </a:rPr>
              <a:t>可以</a:t>
            </a:r>
            <a:r>
              <a:rPr lang="zh-CN" altLang="en-US" sz="2800" kern="1200" dirty="0">
                <a:latin typeface="Courier New" panose="02070309020205020404" pitchFamily="49" charset="0"/>
                <a:ea typeface="宋体" panose="02010600030101010101" pitchFamily="2" charset="-122"/>
                <a:cs typeface="+mn-cs"/>
              </a:rPr>
              <a:t>给一个</a:t>
            </a:r>
            <a:r>
              <a:rPr lang="en-US" altLang="en-US" sz="2800" b="1" kern="1200" dirty="0">
                <a:latin typeface="Courier New" panose="02070309020205020404" pitchFamily="49" charset="0"/>
                <a:ea typeface="+mn-ea"/>
                <a:cs typeface="+mn-cs"/>
              </a:rPr>
              <a:t>StringBuilder/StringBuffer</a:t>
            </a:r>
            <a:r>
              <a:rPr lang="en-US" altLang="zh-CN" sz="2800" kern="1200" dirty="0">
                <a:latin typeface="Courier New" panose="02070309020205020404" pitchFamily="49" charset="0"/>
                <a:ea typeface="宋体" panose="02010600030101010101" pitchFamily="2" charset="-122"/>
                <a:cs typeface="+mn-cs"/>
              </a:rPr>
              <a:t>中</a:t>
            </a:r>
            <a:r>
              <a:rPr lang="zh-CN" altLang="en-US" sz="2800" kern="1200" dirty="0">
                <a:latin typeface="Courier New" panose="02070309020205020404" pitchFamily="49" charset="0"/>
                <a:ea typeface="宋体" panose="02010600030101010101" pitchFamily="2" charset="-122"/>
                <a:cs typeface="+mn-cs"/>
              </a:rPr>
              <a:t>添加、插入或追加新的内容。</a:t>
            </a:r>
            <a:endParaRPr lang="en-US" altLang="en-US" sz="2800" kern="1200" dirty="0">
              <a:latin typeface="Courier New" panose="02070309020205020404" pitchFamily="49" charset="0"/>
              <a:ea typeface="+mn-ea"/>
              <a:cs typeface="+mn-cs"/>
            </a:endParaRPr>
          </a:p>
        </p:txBody>
      </p:sp>
      <p:sp>
        <p:nvSpPr>
          <p:cNvPr id="62468" name="Slide Number Placeholder 4"/>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45</a:t>
            </a:fld>
            <a:endParaRPr lang="en-US" altLang="en-US" sz="1400" dirty="0">
              <a:ea typeface="宋体" panose="02010600030101010101" pitchFamily="2" charset="-122"/>
            </a:endParaRP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435" name="Rectangle 2"/>
          <p:cNvSpPr>
            <a:spLocks noGrp="1"/>
          </p:cNvSpPr>
          <p:nvPr>
            <p:ph type="title"/>
          </p:nvPr>
        </p:nvSpPr>
        <p:spPr/>
        <p:txBody>
          <a:bodyPr vert="horz" wrap="square" lIns="92075" tIns="46038" rIns="92075" bIns="46038" anchor="ctr" anchorCtr="0"/>
          <a:lstStyle/>
          <a:p>
            <a:pPr eaLnBrk="1" hangingPunct="1">
              <a:buNone/>
            </a:pPr>
            <a:r>
              <a:rPr lang="en-US" altLang="en-US" kern="1200" dirty="0">
                <a:latin typeface="Courier New" panose="02070309020205020404" pitchFamily="49" charset="0"/>
                <a:ea typeface="+mj-ea"/>
                <a:cs typeface="Courier New" panose="02070309020205020404" pitchFamily="49" charset="0"/>
              </a:rPr>
              <a:t>StringBuilder</a:t>
            </a:r>
            <a:r>
              <a:rPr lang="zh-CN" altLang="en-US" kern="1200" dirty="0">
                <a:latin typeface="Courier New" panose="02070309020205020404" pitchFamily="49" charset="0"/>
                <a:ea typeface="宋体" panose="02010600030101010101" pitchFamily="2" charset="-122"/>
                <a:cs typeface="+mj-cs"/>
              </a:rPr>
              <a:t>构造方法</a:t>
            </a:r>
          </a:p>
        </p:txBody>
      </p:sp>
      <p:sp>
        <p:nvSpPr>
          <p:cNvPr id="18436" name="内容占位符 5"/>
          <p:cNvSpPr>
            <a:spLocks noGrp="1"/>
          </p:cNvSpPr>
          <p:nvPr>
            <p:ph idx="1"/>
          </p:nvPr>
        </p:nvSpPr>
        <p:spPr/>
        <p:txBody>
          <a:bodyPr vert="horz" wrap="square" lIns="92075" tIns="46038" rIns="92075" bIns="46038" anchor="t" anchorCtr="0"/>
          <a:lstStyle/>
          <a:p>
            <a:pPr>
              <a:buSzPct val="75000"/>
            </a:pPr>
            <a:endParaRPr lang="zh-CN" altLang="en-US" kern="1200" dirty="0">
              <a:latin typeface="+mn-lt"/>
              <a:ea typeface="宋体" panose="02010600030101010101" pitchFamily="2" charset="-122"/>
              <a:cs typeface="+mn-cs"/>
            </a:endParaRPr>
          </a:p>
        </p:txBody>
      </p:sp>
      <p:sp>
        <p:nvSpPr>
          <p:cNvPr id="18437" name="Slide Number Placeholder 4"/>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46</a:t>
            </a:fld>
            <a:endParaRPr lang="en-US" altLang="en-US" sz="1400" dirty="0">
              <a:ea typeface="宋体" panose="02010600030101010101" pitchFamily="2" charset="-122"/>
            </a:endParaRPr>
          </a:p>
        </p:txBody>
      </p:sp>
      <p:sp>
        <p:nvSpPr>
          <p:cNvPr id="18438" name="Rectangle 6"/>
          <p:cNvSpPr/>
          <p:nvPr/>
        </p:nvSpPr>
        <p:spPr>
          <a:xfrm>
            <a:off x="0" y="2971800"/>
            <a:ext cx="9144000" cy="0"/>
          </a:xfrm>
          <a:prstGeom prst="rect">
            <a:avLst/>
          </a:prstGeom>
          <a:noFill/>
          <a:ln w="12700">
            <a:noFill/>
          </a:ln>
        </p:spPr>
        <p:txBody>
          <a:bodyPr wrap="none" anchor="ctr" anchorCtr="0">
            <a:spAutoFit/>
          </a:bodyPr>
          <a:lstStyle/>
          <a:p>
            <a:endParaRPr lang="en-US" altLang="en-US" dirty="0">
              <a:latin typeface="Times New Roman" panose="02020603050405020304" pitchFamily="18" charset="0"/>
            </a:endParaRPr>
          </a:p>
        </p:txBody>
      </p:sp>
      <p:graphicFrame>
        <p:nvGraphicFramePr>
          <p:cNvPr id="18434" name="Object 5"/>
          <p:cNvGraphicFramePr>
            <a:graphicFrameLocks noChangeAspect="1"/>
          </p:cNvGraphicFramePr>
          <p:nvPr/>
        </p:nvGraphicFramePr>
        <p:xfrm>
          <a:off x="266700" y="1663700"/>
          <a:ext cx="8763000" cy="2146300"/>
        </p:xfrm>
        <a:graphic>
          <a:graphicData uri="http://schemas.openxmlformats.org/presentationml/2006/ole">
            <mc:AlternateContent xmlns:mc="http://schemas.openxmlformats.org/markup-compatibility/2006">
              <mc:Choice xmlns:v="urn:schemas-microsoft-com:vml" Requires="v">
                <p:oleObj r:id="rId2" imgW="3736975" imgH="914400" progId="Word.Picture.8">
                  <p:embed/>
                </p:oleObj>
              </mc:Choice>
              <mc:Fallback>
                <p:oleObj r:id="rId2" imgW="3736975" imgH="914400" progId="Word.Picture.8">
                  <p:embed/>
                  <p:pic>
                    <p:nvPicPr>
                      <p:cNvPr id="0" name="图片 3084"/>
                      <p:cNvPicPr/>
                      <p:nvPr/>
                    </p:nvPicPr>
                    <p:blipFill>
                      <a:blip r:embed="rId3"/>
                      <a:stretch>
                        <a:fillRect/>
                      </a:stretch>
                    </p:blipFill>
                    <p:spPr>
                      <a:xfrm>
                        <a:off x="266700" y="1663700"/>
                        <a:ext cx="8763000" cy="2146300"/>
                      </a:xfrm>
                      <a:prstGeom prst="rect">
                        <a:avLst/>
                      </a:prstGeom>
                      <a:noFill/>
                      <a:ln w="38100">
                        <a:noFill/>
                        <a:miter/>
                      </a:ln>
                    </p:spPr>
                  </p:pic>
                </p:oleObj>
              </mc:Fallback>
            </mc:AlternateContent>
          </a:graphicData>
        </a:graphic>
      </p:graphicFrame>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459" name="Rectangle 2"/>
          <p:cNvSpPr>
            <a:spLocks noGrp="1"/>
          </p:cNvSpPr>
          <p:nvPr>
            <p:ph type="title"/>
          </p:nvPr>
        </p:nvSpPr>
        <p:spPr/>
        <p:txBody>
          <a:bodyPr vert="horz" wrap="square" lIns="92075" tIns="46038" rIns="92075" bIns="46038" anchor="ctr" anchorCtr="0"/>
          <a:lstStyle/>
          <a:p>
            <a:pPr eaLnBrk="1" hangingPunct="1">
              <a:buNone/>
            </a:pPr>
            <a:r>
              <a:rPr lang="zh-CN" altLang="en-US" sz="3200" kern="1200" dirty="0">
                <a:latin typeface="Courier New" panose="02070309020205020404" pitchFamily="49" charset="0"/>
                <a:ea typeface="宋体" panose="02010600030101010101" pitchFamily="2" charset="-122"/>
                <a:cs typeface="+mj-cs"/>
              </a:rPr>
              <a:t>修改</a:t>
            </a:r>
            <a:r>
              <a:rPr lang="en-US" altLang="en-US" sz="3200" kern="1200" dirty="0">
                <a:latin typeface="Courier New" panose="02070309020205020404" pitchFamily="49" charset="0"/>
                <a:ea typeface="宋体" panose="02010600030101010101" pitchFamily="2" charset="-122"/>
                <a:cs typeface="+mj-cs"/>
              </a:rPr>
              <a:t>StringBuilder</a:t>
            </a:r>
            <a:r>
              <a:rPr lang="en-US" altLang="zh-CN" sz="3200" kern="1200" dirty="0">
                <a:latin typeface="Courier New" panose="02070309020205020404" pitchFamily="49" charset="0"/>
                <a:ea typeface="宋体" panose="02010600030101010101" pitchFamily="2" charset="-122"/>
                <a:cs typeface="+mj-cs"/>
              </a:rPr>
              <a:t>中</a:t>
            </a:r>
            <a:r>
              <a:rPr lang="zh-CN" altLang="en-US" sz="3200" kern="1200" dirty="0">
                <a:latin typeface="Courier New" panose="02070309020205020404" pitchFamily="49" charset="0"/>
                <a:ea typeface="宋体" panose="02010600030101010101" pitchFamily="2" charset="-122"/>
                <a:cs typeface="+mj-cs"/>
              </a:rPr>
              <a:t>的字符串</a:t>
            </a:r>
            <a:endParaRPr lang="en-US" altLang="en-US" sz="3200" u="sng" kern="1200" dirty="0">
              <a:latin typeface="Courier New" panose="02070309020205020404" pitchFamily="49" charset="0"/>
              <a:ea typeface="宋体" panose="02010600030101010101" pitchFamily="2" charset="-122"/>
              <a:cs typeface="+mj-cs"/>
            </a:endParaRPr>
          </a:p>
        </p:txBody>
      </p:sp>
      <p:sp>
        <p:nvSpPr>
          <p:cNvPr id="19460" name="内容占位符 5"/>
          <p:cNvSpPr>
            <a:spLocks noGrp="1"/>
          </p:cNvSpPr>
          <p:nvPr>
            <p:ph idx="1"/>
          </p:nvPr>
        </p:nvSpPr>
        <p:spPr/>
        <p:txBody>
          <a:bodyPr vert="horz" wrap="square" lIns="92075" tIns="46038" rIns="92075" bIns="46038" anchor="t" anchorCtr="0"/>
          <a:lstStyle/>
          <a:p>
            <a:pPr>
              <a:buSzPct val="75000"/>
            </a:pPr>
            <a:endParaRPr lang="zh-CN" altLang="en-US" kern="1200" dirty="0">
              <a:latin typeface="+mn-lt"/>
              <a:ea typeface="宋体" panose="02010600030101010101" pitchFamily="2" charset="-122"/>
              <a:cs typeface="+mn-cs"/>
            </a:endParaRPr>
          </a:p>
        </p:txBody>
      </p:sp>
      <p:sp>
        <p:nvSpPr>
          <p:cNvPr id="19461" name="Slide Number Placeholder 4"/>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47</a:t>
            </a:fld>
            <a:endParaRPr lang="en-US" altLang="en-US" sz="1400" dirty="0">
              <a:ea typeface="宋体" panose="02010600030101010101" pitchFamily="2" charset="-122"/>
            </a:endParaRPr>
          </a:p>
        </p:txBody>
      </p:sp>
      <p:sp>
        <p:nvSpPr>
          <p:cNvPr id="19462" name="Rectangle 6"/>
          <p:cNvSpPr/>
          <p:nvPr/>
        </p:nvSpPr>
        <p:spPr>
          <a:xfrm>
            <a:off x="0" y="1752600"/>
            <a:ext cx="9144000" cy="0"/>
          </a:xfrm>
          <a:prstGeom prst="rect">
            <a:avLst/>
          </a:prstGeom>
          <a:noFill/>
          <a:ln w="12700">
            <a:noFill/>
          </a:ln>
        </p:spPr>
        <p:txBody>
          <a:bodyPr wrap="none" anchor="ctr" anchorCtr="0">
            <a:spAutoFit/>
          </a:bodyPr>
          <a:lstStyle/>
          <a:p>
            <a:endParaRPr lang="en-US" altLang="en-US" dirty="0">
              <a:latin typeface="Times New Roman" panose="02020603050405020304" pitchFamily="18" charset="0"/>
            </a:endParaRPr>
          </a:p>
        </p:txBody>
      </p:sp>
      <p:graphicFrame>
        <p:nvGraphicFramePr>
          <p:cNvPr id="19458" name="Object 5"/>
          <p:cNvGraphicFramePr>
            <a:graphicFrameLocks noChangeAspect="1"/>
          </p:cNvGraphicFramePr>
          <p:nvPr/>
        </p:nvGraphicFramePr>
        <p:xfrm>
          <a:off x="1371600" y="1066800"/>
          <a:ext cx="6629400" cy="5210175"/>
        </p:xfrm>
        <a:graphic>
          <a:graphicData uri="http://schemas.openxmlformats.org/presentationml/2006/ole">
            <mc:AlternateContent xmlns:mc="http://schemas.openxmlformats.org/markup-compatibility/2006">
              <mc:Choice xmlns:v="urn:schemas-microsoft-com:vml" Requires="v">
                <p:oleObj r:id="rId2" imgW="4273550" imgH="3352800" progId="Word.Picture.8">
                  <p:embed/>
                </p:oleObj>
              </mc:Choice>
              <mc:Fallback>
                <p:oleObj r:id="rId2" imgW="4273550" imgH="3352800" progId="Word.Picture.8">
                  <p:embed/>
                  <p:pic>
                    <p:nvPicPr>
                      <p:cNvPr id="0" name="图片 3082"/>
                      <p:cNvPicPr/>
                      <p:nvPr/>
                    </p:nvPicPr>
                    <p:blipFill>
                      <a:blip r:embed="rId3"/>
                      <a:stretch>
                        <a:fillRect/>
                      </a:stretch>
                    </p:blipFill>
                    <p:spPr>
                      <a:xfrm>
                        <a:off x="1371600" y="1066800"/>
                        <a:ext cx="6629400" cy="5210175"/>
                      </a:xfrm>
                      <a:prstGeom prst="rect">
                        <a:avLst/>
                      </a:prstGeom>
                      <a:noFill/>
                      <a:ln w="38100">
                        <a:noFill/>
                        <a:miter/>
                      </a:ln>
                    </p:spPr>
                  </p:pic>
                </p:oleObj>
              </mc:Fallback>
            </mc:AlternateContent>
          </a:graphicData>
        </a:graphic>
      </p:graphicFrame>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3490" name="Rectangle 2"/>
          <p:cNvSpPr>
            <a:spLocks noGrp="1"/>
          </p:cNvSpPr>
          <p:nvPr>
            <p:ph type="title"/>
          </p:nvPr>
        </p:nvSpPr>
        <p:spPr/>
        <p:txBody>
          <a:bodyPr vert="horz" wrap="square" lIns="92075" tIns="46038" rIns="92075" bIns="46038" anchor="ctr" anchorCtr="0"/>
          <a:lstStyle/>
          <a:p>
            <a:pPr eaLnBrk="1" hangingPunct="1">
              <a:buNone/>
            </a:pPr>
            <a:r>
              <a:rPr lang="zh-CN" altLang="en-US" sz="4200" kern="1200" dirty="0">
                <a:latin typeface="Courier New" panose="02070309020205020404" pitchFamily="49" charset="0"/>
                <a:ea typeface="宋体" panose="02010600030101010101" pitchFamily="2" charset="-122"/>
                <a:cs typeface="+mj-cs"/>
              </a:rPr>
              <a:t>示例</a:t>
            </a:r>
          </a:p>
        </p:txBody>
      </p:sp>
      <p:sp>
        <p:nvSpPr>
          <p:cNvPr id="63491" name="Rectangle 3"/>
          <p:cNvSpPr>
            <a:spLocks noGrp="1"/>
          </p:cNvSpPr>
          <p:nvPr>
            <p:ph idx="1"/>
          </p:nvPr>
        </p:nvSpPr>
        <p:spPr>
          <a:xfrm>
            <a:off x="685800" y="1143000"/>
            <a:ext cx="8191500" cy="5219700"/>
          </a:xfrm>
        </p:spPr>
        <p:txBody>
          <a:bodyPr vert="horz" wrap="square" lIns="92075" tIns="46038" rIns="92075" bIns="46038" anchor="t" anchorCtr="0"/>
          <a:lstStyle/>
          <a:p>
            <a:pPr marL="0" indent="0" eaLnBrk="1" hangingPunct="1">
              <a:lnSpc>
                <a:spcPct val="80000"/>
              </a:lnSpc>
              <a:buSzPct val="75000"/>
              <a:buFont typeface="Monotype Sorts" pitchFamily="2" charset="2"/>
              <a:buNone/>
            </a:pPr>
            <a:endParaRPr lang="en-US" altLang="en-US" sz="2000" b="1" kern="1200" dirty="0">
              <a:latin typeface="Courier New" panose="02070309020205020404" pitchFamily="49" charset="0"/>
              <a:ea typeface="+mn-ea"/>
              <a:cs typeface="Courier New" panose="02070309020205020404" pitchFamily="49" charset="0"/>
            </a:endParaRPr>
          </a:p>
          <a:p>
            <a:pPr marL="0" indent="0" eaLnBrk="1" hangingPunct="1">
              <a:lnSpc>
                <a:spcPct val="80000"/>
              </a:lnSpc>
              <a:buSzPct val="75000"/>
              <a:buFont typeface="Monotype Sorts" pitchFamily="2" charset="2"/>
              <a:buNone/>
            </a:pPr>
            <a:r>
              <a:rPr lang="en-US" altLang="en-US" sz="2000" b="1" kern="1200" dirty="0">
                <a:latin typeface="Courier New" panose="02070309020205020404" pitchFamily="49" charset="0"/>
                <a:ea typeface="+mn-ea"/>
                <a:cs typeface="Courier New" panose="02070309020205020404" pitchFamily="49" charset="0"/>
              </a:rPr>
              <a:t>StringBuilder  stringBuilder </a:t>
            </a:r>
            <a:r>
              <a:rPr lang="en-US" altLang="zh-CN" sz="2000" b="1" kern="1200" dirty="0">
                <a:latin typeface="Courier New" panose="02070309020205020404" pitchFamily="49" charset="0"/>
                <a:ea typeface="宋体" panose="02010600030101010101" pitchFamily="2" charset="-122"/>
                <a:cs typeface="+mn-cs"/>
              </a:rPr>
              <a:t>= new </a:t>
            </a:r>
            <a:r>
              <a:rPr lang="en-US" altLang="en-US" sz="2000" b="1" kern="1200" dirty="0">
                <a:latin typeface="Courier New" panose="02070309020205020404" pitchFamily="49" charset="0"/>
                <a:ea typeface="+mn-ea"/>
                <a:cs typeface="Courier New" panose="02070309020205020404" pitchFamily="49" charset="0"/>
              </a:rPr>
              <a:t>StringBuilder();</a:t>
            </a:r>
          </a:p>
          <a:p>
            <a:pPr marL="400050" lvl="1" indent="0" eaLnBrk="1" hangingPunct="1">
              <a:lnSpc>
                <a:spcPct val="80000"/>
              </a:lnSpc>
              <a:buFontTx/>
              <a:buNone/>
            </a:pPr>
            <a:r>
              <a:rPr lang="en-US" altLang="en-US" sz="2000" b="1" kern="1200" dirty="0">
                <a:latin typeface="Courier New" panose="02070309020205020404" pitchFamily="49" charset="0"/>
                <a:ea typeface="+mn-ea"/>
                <a:cs typeface="Courier New" panose="02070309020205020404" pitchFamily="49" charset="0"/>
              </a:rPr>
              <a:t>stringBuilder.append("Welcome");</a:t>
            </a:r>
          </a:p>
          <a:p>
            <a:pPr marL="400050" lvl="1" indent="0" eaLnBrk="1" hangingPunct="1">
              <a:lnSpc>
                <a:spcPct val="80000"/>
              </a:lnSpc>
              <a:buFontTx/>
              <a:buNone/>
            </a:pPr>
            <a:r>
              <a:rPr lang="en-US" altLang="en-US" sz="2000" b="1" kern="1200" dirty="0">
                <a:latin typeface="Courier New" panose="02070309020205020404" pitchFamily="49" charset="0"/>
                <a:ea typeface="+mn-ea"/>
                <a:cs typeface="Courier New" panose="02070309020205020404" pitchFamily="49" charset="0"/>
              </a:rPr>
              <a:t>stringBuilder.append(" ");</a:t>
            </a:r>
          </a:p>
          <a:p>
            <a:pPr marL="400050" lvl="1" indent="0" eaLnBrk="1" hangingPunct="1">
              <a:lnSpc>
                <a:spcPct val="80000"/>
              </a:lnSpc>
              <a:buFontTx/>
              <a:buNone/>
            </a:pPr>
            <a:r>
              <a:rPr lang="en-US" altLang="en-US" sz="2000" b="1" kern="1200" dirty="0">
                <a:latin typeface="Courier New" panose="02070309020205020404" pitchFamily="49" charset="0"/>
                <a:ea typeface="+mn-ea"/>
                <a:cs typeface="Courier New" panose="02070309020205020404" pitchFamily="49" charset="0"/>
              </a:rPr>
              <a:t>stringBuilder.append("to");</a:t>
            </a:r>
          </a:p>
          <a:p>
            <a:pPr marL="400050" lvl="1" indent="0" eaLnBrk="1" hangingPunct="1">
              <a:lnSpc>
                <a:spcPct val="80000"/>
              </a:lnSpc>
              <a:buFontTx/>
              <a:buNone/>
            </a:pPr>
            <a:r>
              <a:rPr lang="en-US" altLang="en-US" sz="2000" b="1" kern="1200" dirty="0">
                <a:latin typeface="Courier New" panose="02070309020205020404" pitchFamily="49" charset="0"/>
                <a:ea typeface="+mn-ea"/>
                <a:cs typeface="Courier New" panose="02070309020205020404" pitchFamily="49" charset="0"/>
              </a:rPr>
              <a:t>stringBuilder.append(" ");</a:t>
            </a:r>
          </a:p>
          <a:p>
            <a:pPr marL="400050" lvl="1" indent="0" eaLnBrk="1" hangingPunct="1">
              <a:lnSpc>
                <a:spcPct val="80000"/>
              </a:lnSpc>
              <a:buFont typeface="Monotype Sorts" pitchFamily="2" charset="2"/>
              <a:buNone/>
            </a:pPr>
            <a:r>
              <a:rPr lang="en-US" altLang="en-US" sz="2000" b="1" kern="1200" dirty="0">
                <a:latin typeface="Courier New" panose="02070309020205020404" pitchFamily="49" charset="0"/>
                <a:ea typeface="+mn-ea"/>
                <a:cs typeface="Courier New" panose="02070309020205020404" pitchFamily="49" charset="0"/>
              </a:rPr>
              <a:t>stringBuilder.append("Java");</a:t>
            </a:r>
          </a:p>
          <a:p>
            <a:pPr marL="400050" lvl="1" indent="0" eaLnBrk="1" hangingPunct="1">
              <a:lnSpc>
                <a:spcPct val="80000"/>
              </a:lnSpc>
              <a:buFont typeface="Monotype Sorts" pitchFamily="2" charset="2"/>
              <a:buNone/>
            </a:pPr>
            <a:r>
              <a:rPr lang="zh-CN" altLang="en-US" sz="2400" kern="1200" dirty="0">
                <a:latin typeface="宋体" panose="02010600030101010101" pitchFamily="2" charset="-122"/>
                <a:ea typeface="宋体" panose="02010600030101010101" pitchFamily="2" charset="-122"/>
                <a:cs typeface="+mn-cs"/>
              </a:rPr>
              <a:t>字符串构建器变为：</a:t>
            </a:r>
            <a:r>
              <a:rPr lang="en-US" altLang="en-US" sz="2400" b="1" kern="1200" dirty="0">
                <a:solidFill>
                  <a:srgbClr val="00B050"/>
                </a:solidFill>
                <a:latin typeface="Courier New" panose="02070309020205020404" pitchFamily="49" charset="0"/>
                <a:ea typeface="+mn-ea"/>
                <a:cs typeface="Courier New" panose="02070309020205020404" pitchFamily="49" charset="0"/>
              </a:rPr>
              <a:t>Welcome to java</a:t>
            </a:r>
          </a:p>
          <a:p>
            <a:pPr marL="400050" lvl="1" indent="0" eaLnBrk="1" hangingPunct="1">
              <a:lnSpc>
                <a:spcPct val="80000"/>
              </a:lnSpc>
              <a:buFont typeface="Monotype Sorts" pitchFamily="2" charset="2"/>
              <a:buNone/>
            </a:pPr>
            <a:endParaRPr lang="en-US" altLang="en-US" kern="1200" dirty="0">
              <a:solidFill>
                <a:srgbClr val="00B050"/>
              </a:solidFill>
              <a:latin typeface="Courier" charset="0"/>
              <a:ea typeface="+mn-ea"/>
              <a:cs typeface="+mn-cs"/>
            </a:endParaRPr>
          </a:p>
          <a:p>
            <a:pPr marL="400050" lvl="1" indent="0" eaLnBrk="1" hangingPunct="1">
              <a:lnSpc>
                <a:spcPct val="80000"/>
              </a:lnSpc>
              <a:buFontTx/>
              <a:buNone/>
            </a:pPr>
            <a:r>
              <a:rPr lang="en-US" altLang="en-US" sz="2000" b="1" kern="1200" dirty="0">
                <a:latin typeface="Courier New" panose="02070309020205020404" pitchFamily="49" charset="0"/>
                <a:ea typeface="+mn-ea"/>
                <a:cs typeface="Courier New" panose="02070309020205020404" pitchFamily="49" charset="0"/>
              </a:rPr>
              <a:t>stringBuilder.insert(11, "HTML and ");</a:t>
            </a:r>
          </a:p>
          <a:p>
            <a:pPr marL="400050" lvl="1" indent="0" eaLnBrk="1" hangingPunct="1">
              <a:lnSpc>
                <a:spcPct val="80000"/>
              </a:lnSpc>
              <a:buFontTx/>
              <a:buNone/>
            </a:pPr>
            <a:r>
              <a:rPr lang="zh-CN" altLang="en-US" sz="2400" kern="1200" dirty="0">
                <a:latin typeface="宋体" panose="02010600030101010101" pitchFamily="2" charset="-122"/>
                <a:ea typeface="宋体" panose="02010600030101010101" pitchFamily="2" charset="-122"/>
                <a:cs typeface="+mn-cs"/>
              </a:rPr>
              <a:t>字符串构建器变为：</a:t>
            </a:r>
            <a:endParaRPr lang="en-US" altLang="zh-CN" sz="2400" kern="1200" dirty="0">
              <a:latin typeface="宋体" panose="02010600030101010101" pitchFamily="2" charset="-122"/>
              <a:ea typeface="宋体" panose="02010600030101010101" pitchFamily="2" charset="-122"/>
              <a:cs typeface="+mn-cs"/>
            </a:endParaRPr>
          </a:p>
          <a:p>
            <a:pPr marL="400050" lvl="1" indent="0" eaLnBrk="1" hangingPunct="1">
              <a:lnSpc>
                <a:spcPct val="80000"/>
              </a:lnSpc>
              <a:buFontTx/>
              <a:buNone/>
            </a:pPr>
            <a:r>
              <a:rPr lang="en-US" altLang="en-US" sz="2400" kern="1200" dirty="0">
                <a:solidFill>
                  <a:srgbClr val="00B050"/>
                </a:solidFill>
                <a:latin typeface="宋体" panose="02010600030101010101" pitchFamily="2" charset="-122"/>
                <a:ea typeface="宋体" panose="02010600030101010101" pitchFamily="2" charset="-122"/>
                <a:cs typeface="+mn-cs"/>
              </a:rPr>
              <a:t>	</a:t>
            </a:r>
            <a:r>
              <a:rPr lang="en-US" altLang="en-US" sz="2400" b="1" kern="1200" dirty="0">
                <a:solidFill>
                  <a:srgbClr val="00B050"/>
                </a:solidFill>
                <a:latin typeface="Courier New" panose="02070309020205020404" pitchFamily="49" charset="0"/>
                <a:ea typeface="+mn-ea"/>
                <a:cs typeface="Courier New" panose="02070309020205020404" pitchFamily="49" charset="0"/>
              </a:rPr>
              <a:t>Welcome to HTML and java</a:t>
            </a:r>
            <a:endParaRPr lang="en-US" altLang="en-US" sz="2400" b="1" kern="1200" dirty="0">
              <a:latin typeface="Courier New" panose="02070309020205020404" pitchFamily="49" charset="0"/>
              <a:ea typeface="+mn-ea"/>
              <a:cs typeface="Courier New" panose="02070309020205020404" pitchFamily="49" charset="0"/>
            </a:endParaRPr>
          </a:p>
          <a:p>
            <a:pPr marL="0" indent="0" eaLnBrk="1" hangingPunct="1">
              <a:lnSpc>
                <a:spcPct val="80000"/>
              </a:lnSpc>
              <a:buSzPct val="75000"/>
              <a:buFont typeface="Monotype Sorts" pitchFamily="2" charset="2"/>
              <a:buNone/>
            </a:pPr>
            <a:endParaRPr lang="en-US" altLang="en-US" sz="2800" kern="1200" dirty="0">
              <a:solidFill>
                <a:srgbClr val="00B050"/>
              </a:solidFill>
              <a:latin typeface="Courier" charset="0"/>
              <a:ea typeface="+mn-ea"/>
              <a:cs typeface="+mn-cs"/>
            </a:endParaRPr>
          </a:p>
          <a:p>
            <a:pPr marL="0" indent="0" eaLnBrk="1" hangingPunct="1">
              <a:lnSpc>
                <a:spcPct val="80000"/>
              </a:lnSpc>
              <a:buSzPct val="75000"/>
              <a:buFont typeface="Monotype Sorts" pitchFamily="2" charset="2"/>
              <a:buNone/>
            </a:pPr>
            <a:endParaRPr lang="en-US" altLang="en-US" sz="2800" kern="1200" dirty="0">
              <a:latin typeface="+mn-lt"/>
              <a:ea typeface="+mn-ea"/>
              <a:cs typeface="+mn-cs"/>
            </a:endParaRPr>
          </a:p>
        </p:txBody>
      </p:sp>
      <p:sp>
        <p:nvSpPr>
          <p:cNvPr id="63492" name="Slide Number Placeholder 4"/>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48</a:t>
            </a:fld>
            <a:endParaRPr lang="en-US" altLang="en-US" sz="1400" dirty="0">
              <a:ea typeface="宋体" panose="02010600030101010101" pitchFamily="2" charset="-122"/>
            </a:endParaRPr>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4514" name="Rectangle 2"/>
          <p:cNvSpPr>
            <a:spLocks noGrp="1"/>
          </p:cNvSpPr>
          <p:nvPr>
            <p:ph type="title"/>
          </p:nvPr>
        </p:nvSpPr>
        <p:spPr/>
        <p:txBody>
          <a:bodyPr vert="horz" wrap="square" lIns="92075" tIns="46038" rIns="92075" bIns="46038" anchor="ctr" anchorCtr="0"/>
          <a:lstStyle/>
          <a:p>
            <a:pPr eaLnBrk="1" hangingPunct="1">
              <a:buNone/>
            </a:pPr>
            <a:r>
              <a:rPr lang="zh-CN" altLang="en-US" sz="4200" kern="1200" dirty="0">
                <a:latin typeface="Courier New" panose="02070309020205020404" pitchFamily="49" charset="0"/>
                <a:ea typeface="宋体" panose="02010600030101010101" pitchFamily="2" charset="-122"/>
                <a:cs typeface="+mj-cs"/>
              </a:rPr>
              <a:t>示例</a:t>
            </a:r>
          </a:p>
        </p:txBody>
      </p:sp>
      <p:sp>
        <p:nvSpPr>
          <p:cNvPr id="64515" name="Rectangle 3"/>
          <p:cNvSpPr>
            <a:spLocks noGrp="1"/>
          </p:cNvSpPr>
          <p:nvPr>
            <p:ph idx="1"/>
          </p:nvPr>
        </p:nvSpPr>
        <p:spPr/>
        <p:txBody>
          <a:bodyPr vert="horz" wrap="square" lIns="92075" tIns="46038" rIns="92075" bIns="46038" anchor="t" anchorCtr="0"/>
          <a:lstStyle/>
          <a:p>
            <a:pPr marL="0" indent="0" eaLnBrk="1" hangingPunct="1">
              <a:lnSpc>
                <a:spcPct val="80000"/>
              </a:lnSpc>
              <a:buSzPct val="75000"/>
              <a:buFont typeface="Monotype Sorts" pitchFamily="2" charset="2"/>
              <a:buNone/>
            </a:pPr>
            <a:r>
              <a:rPr lang="zh-CN" altLang="en-US" sz="2400" kern="1200" dirty="0">
                <a:latin typeface="Courier New" panose="02070309020205020404" pitchFamily="49" charset="0"/>
                <a:ea typeface="宋体" panose="02010600030101010101" pitchFamily="2" charset="-122"/>
                <a:cs typeface="+mn-cs"/>
              </a:rPr>
              <a:t>假设在应用下面的每个方法之前，</a:t>
            </a:r>
            <a:r>
              <a:rPr lang="en-US" altLang="en-US" sz="2400" b="1" kern="1200" dirty="0">
                <a:latin typeface="Courier New" panose="02070309020205020404" pitchFamily="49" charset="0"/>
                <a:ea typeface="宋体" panose="02010600030101010101" pitchFamily="2" charset="-122"/>
                <a:cs typeface="+mn-cs"/>
              </a:rPr>
              <a:t>stringBuilder</a:t>
            </a:r>
            <a:r>
              <a:rPr lang="zh-CN" altLang="en-US" sz="2400" kern="1200" dirty="0">
                <a:latin typeface="Courier New" panose="02070309020205020404" pitchFamily="49" charset="0"/>
                <a:ea typeface="宋体" panose="02010600030101010101" pitchFamily="2" charset="-122"/>
                <a:cs typeface="+mn-cs"/>
              </a:rPr>
              <a:t>包含的是</a:t>
            </a:r>
            <a:r>
              <a:rPr lang="en-US" altLang="zh-CN" sz="2400" b="1" kern="1200" dirty="0">
                <a:latin typeface="Courier New" panose="02070309020205020404" pitchFamily="49" charset="0"/>
                <a:ea typeface="宋体" panose="02010600030101010101" pitchFamily="2" charset="-122"/>
                <a:cs typeface="+mn-cs"/>
              </a:rPr>
              <a:t>”welcome to java”</a:t>
            </a:r>
          </a:p>
          <a:p>
            <a:pPr marL="0" indent="0" eaLnBrk="1" hangingPunct="1">
              <a:lnSpc>
                <a:spcPct val="80000"/>
              </a:lnSpc>
              <a:buSzPct val="75000"/>
              <a:buFont typeface="Monotype Sorts" pitchFamily="2" charset="2"/>
              <a:buNone/>
            </a:pPr>
            <a:endParaRPr lang="en-US" altLang="en-US" sz="2000" kern="1200" dirty="0">
              <a:latin typeface="+mn-lt"/>
              <a:ea typeface="宋体" panose="02010600030101010101" pitchFamily="2" charset="-122"/>
              <a:cs typeface="+mn-cs"/>
            </a:endParaRPr>
          </a:p>
          <a:p>
            <a:pPr marL="0" indent="0" eaLnBrk="1" hangingPunct="1">
              <a:lnSpc>
                <a:spcPct val="80000"/>
              </a:lnSpc>
              <a:buSzPct val="75000"/>
              <a:buFont typeface="Monotype Sorts" pitchFamily="2" charset="2"/>
              <a:buNone/>
            </a:pPr>
            <a:r>
              <a:rPr lang="en-US" altLang="en-US" sz="2000" b="1" kern="1200" dirty="0">
                <a:latin typeface="Courier New" panose="02070309020205020404" pitchFamily="49" charset="0"/>
                <a:ea typeface="宋体" panose="02010600030101010101" pitchFamily="2" charset="-122"/>
                <a:cs typeface="+mn-cs"/>
              </a:rPr>
              <a:t>stringBuilder.delete(8, 11) </a:t>
            </a:r>
            <a:r>
              <a:rPr lang="en-US" altLang="en-US" sz="2000" b="1" kern="1200" dirty="0">
                <a:latin typeface="Courier" charset="0"/>
                <a:ea typeface="宋体" panose="02010600030101010101" pitchFamily="2" charset="-122"/>
                <a:cs typeface="+mn-cs"/>
              </a:rPr>
              <a:t>	</a:t>
            </a:r>
            <a:r>
              <a:rPr lang="zh-CN" altLang="en-US" sz="2000" kern="1200" dirty="0">
                <a:latin typeface="宋体" panose="02010600030101010101" pitchFamily="2" charset="-122"/>
                <a:ea typeface="宋体" panose="02010600030101010101" pitchFamily="2" charset="-122"/>
                <a:cs typeface="+mn-cs"/>
              </a:rPr>
              <a:t>变为</a:t>
            </a:r>
            <a:r>
              <a:rPr lang="zh-CN" altLang="en-US" sz="2000" kern="1200" dirty="0">
                <a:latin typeface="Courier" charset="0"/>
                <a:ea typeface="宋体" panose="02010600030101010101" pitchFamily="2" charset="-122"/>
                <a:cs typeface="+mn-cs"/>
              </a:rPr>
              <a:t>：</a:t>
            </a:r>
            <a:r>
              <a:rPr lang="en-US" altLang="en-US" sz="2000" b="1" kern="1200" dirty="0">
                <a:solidFill>
                  <a:srgbClr val="00B050"/>
                </a:solidFill>
                <a:latin typeface="Courier New" panose="02070309020205020404" pitchFamily="49" charset="0"/>
                <a:ea typeface="宋体" panose="02010600030101010101" pitchFamily="2" charset="-122"/>
                <a:cs typeface="+mn-cs"/>
              </a:rPr>
              <a:t>Welcome Java</a:t>
            </a:r>
          </a:p>
          <a:p>
            <a:pPr marL="0" indent="0" eaLnBrk="1" hangingPunct="1">
              <a:lnSpc>
                <a:spcPct val="80000"/>
              </a:lnSpc>
              <a:buSzPct val="75000"/>
              <a:buFont typeface="Monotype Sorts" pitchFamily="2" charset="2"/>
              <a:buNone/>
            </a:pPr>
            <a:endParaRPr lang="en-US" altLang="en-US" sz="2000" b="1" i="1" kern="1200" dirty="0">
              <a:solidFill>
                <a:srgbClr val="00B050"/>
              </a:solidFill>
              <a:latin typeface="Courier" charset="0"/>
              <a:ea typeface="宋体" panose="02010600030101010101" pitchFamily="2" charset="-122"/>
              <a:cs typeface="+mn-cs"/>
            </a:endParaRPr>
          </a:p>
          <a:p>
            <a:pPr marL="0" indent="0" eaLnBrk="1" hangingPunct="1">
              <a:lnSpc>
                <a:spcPct val="80000"/>
              </a:lnSpc>
              <a:buSzPct val="75000"/>
              <a:buFont typeface="Monotype Sorts" pitchFamily="2" charset="2"/>
              <a:buNone/>
            </a:pPr>
            <a:r>
              <a:rPr lang="en-US" altLang="en-US" sz="2000" b="1" kern="1200" dirty="0">
                <a:latin typeface="Courier New" panose="02070309020205020404" pitchFamily="49" charset="0"/>
                <a:ea typeface="宋体" panose="02010600030101010101" pitchFamily="2" charset="-122"/>
                <a:cs typeface="+mn-cs"/>
              </a:rPr>
              <a:t>stringBuilder.deleteCharAt(8) </a:t>
            </a:r>
            <a:r>
              <a:rPr lang="zh-CN" altLang="en-US" sz="2000" kern="1200" dirty="0">
                <a:latin typeface="宋体" panose="02010600030101010101" pitchFamily="2" charset="-122"/>
                <a:ea typeface="宋体" panose="02010600030101010101" pitchFamily="2" charset="-122"/>
                <a:cs typeface="+mn-cs"/>
              </a:rPr>
              <a:t>变为</a:t>
            </a:r>
            <a:r>
              <a:rPr lang="zh-CN" altLang="en-US" sz="2000" kern="1200" dirty="0">
                <a:latin typeface="Courier" charset="0"/>
                <a:ea typeface="宋体" panose="02010600030101010101" pitchFamily="2" charset="-122"/>
                <a:cs typeface="+mn-cs"/>
              </a:rPr>
              <a:t>：</a:t>
            </a:r>
            <a:r>
              <a:rPr lang="en-US" altLang="en-US" sz="2000" b="1" kern="1200" dirty="0">
                <a:solidFill>
                  <a:srgbClr val="00B050"/>
                </a:solidFill>
                <a:latin typeface="Courier New" panose="02070309020205020404" pitchFamily="49" charset="0"/>
                <a:ea typeface="宋体" panose="02010600030101010101" pitchFamily="2" charset="-122"/>
                <a:cs typeface="+mn-cs"/>
              </a:rPr>
              <a:t>Welcome o Java</a:t>
            </a:r>
          </a:p>
          <a:p>
            <a:pPr marL="0" indent="0" eaLnBrk="1" hangingPunct="1">
              <a:lnSpc>
                <a:spcPct val="80000"/>
              </a:lnSpc>
              <a:buSzPct val="75000"/>
              <a:buFont typeface="Monotype Sorts" pitchFamily="2" charset="2"/>
              <a:buNone/>
            </a:pPr>
            <a:endParaRPr lang="en-US" altLang="en-US" sz="2000" b="1" i="1" kern="1200" dirty="0">
              <a:solidFill>
                <a:srgbClr val="00B050"/>
              </a:solidFill>
              <a:latin typeface="Courier" charset="0"/>
              <a:ea typeface="宋体" panose="02010600030101010101" pitchFamily="2" charset="-122"/>
              <a:cs typeface="+mn-cs"/>
            </a:endParaRPr>
          </a:p>
          <a:p>
            <a:pPr marL="0" indent="0" eaLnBrk="1" hangingPunct="1">
              <a:lnSpc>
                <a:spcPct val="80000"/>
              </a:lnSpc>
              <a:buSzPct val="75000"/>
              <a:buFont typeface="Monotype Sorts" pitchFamily="2" charset="2"/>
              <a:buNone/>
            </a:pPr>
            <a:r>
              <a:rPr lang="en-US" altLang="en-US" sz="2000" b="1" kern="1200" dirty="0">
                <a:latin typeface="Courier New" panose="02070309020205020404" pitchFamily="49" charset="0"/>
                <a:ea typeface="宋体" panose="02010600030101010101" pitchFamily="2" charset="-122"/>
                <a:cs typeface="+mn-cs"/>
              </a:rPr>
              <a:t>stringBuilder.reverse()	</a:t>
            </a:r>
            <a:r>
              <a:rPr lang="en-US" altLang="en-US" sz="2000" kern="1200" dirty="0">
                <a:latin typeface="Courier" charset="0"/>
                <a:ea typeface="宋体" panose="02010600030101010101" pitchFamily="2" charset="-122"/>
                <a:cs typeface="+mn-cs"/>
              </a:rPr>
              <a:t>         </a:t>
            </a:r>
            <a:r>
              <a:rPr lang="zh-CN" altLang="en-US" sz="2000" kern="1200" dirty="0">
                <a:latin typeface="宋体" panose="02010600030101010101" pitchFamily="2" charset="-122"/>
                <a:ea typeface="宋体" panose="02010600030101010101" pitchFamily="2" charset="-122"/>
                <a:cs typeface="+mn-cs"/>
              </a:rPr>
              <a:t>变为</a:t>
            </a:r>
            <a:r>
              <a:rPr lang="zh-CN" altLang="en-US" sz="2000" kern="1200" dirty="0">
                <a:latin typeface="Courier" charset="0"/>
                <a:ea typeface="宋体" panose="02010600030101010101" pitchFamily="2" charset="-122"/>
                <a:cs typeface="+mn-cs"/>
              </a:rPr>
              <a:t>：</a:t>
            </a:r>
            <a:r>
              <a:rPr lang="zh-CN" altLang="en-US" sz="2000" kern="1200" dirty="0">
                <a:solidFill>
                  <a:srgbClr val="00B050"/>
                </a:solidFill>
                <a:latin typeface="Courier" charset="0"/>
                <a:ea typeface="宋体" panose="02010600030101010101" pitchFamily="2" charset="-122"/>
                <a:cs typeface="+mn-cs"/>
              </a:rPr>
              <a:t> </a:t>
            </a:r>
            <a:r>
              <a:rPr lang="en-US" altLang="en-US" sz="2000" b="1" kern="1200" dirty="0">
                <a:solidFill>
                  <a:srgbClr val="00B050"/>
                </a:solidFill>
                <a:latin typeface="Courier New" panose="02070309020205020404" pitchFamily="49" charset="0"/>
                <a:ea typeface="宋体" panose="02010600030101010101" pitchFamily="2" charset="-122"/>
                <a:cs typeface="+mn-cs"/>
              </a:rPr>
              <a:t>avaJ ot emocleW</a:t>
            </a:r>
          </a:p>
          <a:p>
            <a:pPr marL="0" indent="0" eaLnBrk="1" hangingPunct="1">
              <a:lnSpc>
                <a:spcPct val="80000"/>
              </a:lnSpc>
              <a:buSzPct val="75000"/>
              <a:buFont typeface="Monotype Sorts" pitchFamily="2" charset="2"/>
              <a:buNone/>
            </a:pPr>
            <a:endParaRPr lang="en-US" altLang="en-US" sz="2000" b="1" i="1" kern="1200" dirty="0">
              <a:solidFill>
                <a:srgbClr val="00B050"/>
              </a:solidFill>
              <a:latin typeface="Courier" charset="0"/>
              <a:ea typeface="宋体" panose="02010600030101010101" pitchFamily="2" charset="-122"/>
              <a:cs typeface="+mn-cs"/>
            </a:endParaRPr>
          </a:p>
          <a:p>
            <a:pPr marL="0" indent="0" eaLnBrk="1" hangingPunct="1">
              <a:lnSpc>
                <a:spcPct val="80000"/>
              </a:lnSpc>
              <a:buSzPct val="75000"/>
              <a:buFont typeface="Monotype Sorts" pitchFamily="2" charset="2"/>
              <a:buNone/>
            </a:pPr>
            <a:r>
              <a:rPr lang="en-US" altLang="en-US" sz="2000" b="1" kern="1200" dirty="0">
                <a:latin typeface="Courier New" panose="02070309020205020404" pitchFamily="49" charset="0"/>
                <a:ea typeface="宋体" panose="02010600030101010101" pitchFamily="2" charset="-122"/>
                <a:cs typeface="+mn-cs"/>
              </a:rPr>
              <a:t>stringBuilder.replace(11, 15, "HTML") </a:t>
            </a:r>
          </a:p>
          <a:p>
            <a:pPr marL="0" indent="0" eaLnBrk="1" hangingPunct="1">
              <a:lnSpc>
                <a:spcPct val="80000"/>
              </a:lnSpc>
              <a:buSzPct val="75000"/>
              <a:buFont typeface="Monotype Sorts" pitchFamily="2" charset="2"/>
              <a:buNone/>
            </a:pPr>
            <a:r>
              <a:rPr lang="en-US" altLang="zh-CN" sz="2000" kern="1200" dirty="0">
                <a:latin typeface="Courier" charset="0"/>
                <a:ea typeface="宋体" panose="02010600030101010101" pitchFamily="2" charset="-122"/>
                <a:cs typeface="+mn-cs"/>
              </a:rPr>
              <a:t>				          </a:t>
            </a:r>
            <a:r>
              <a:rPr lang="zh-CN" altLang="en-US" sz="2000" kern="1200" dirty="0">
                <a:latin typeface="宋体" panose="02010600030101010101" pitchFamily="2" charset="-122"/>
                <a:ea typeface="宋体" panose="02010600030101010101" pitchFamily="2" charset="-122"/>
                <a:cs typeface="+mn-cs"/>
              </a:rPr>
              <a:t>变为</a:t>
            </a:r>
            <a:r>
              <a:rPr lang="zh-CN" altLang="en-US" sz="2000" kern="1200" dirty="0">
                <a:latin typeface="Courier" charset="0"/>
                <a:ea typeface="宋体" panose="02010600030101010101" pitchFamily="2" charset="-122"/>
                <a:cs typeface="+mn-cs"/>
              </a:rPr>
              <a:t>： </a:t>
            </a:r>
            <a:r>
              <a:rPr lang="en-US" altLang="en-US" sz="2000" b="1" kern="1200" dirty="0">
                <a:solidFill>
                  <a:srgbClr val="00B050"/>
                </a:solidFill>
                <a:latin typeface="Courier New" panose="02070309020205020404" pitchFamily="49" charset="0"/>
                <a:ea typeface="宋体" panose="02010600030101010101" pitchFamily="2" charset="-122"/>
                <a:cs typeface="+mn-cs"/>
              </a:rPr>
              <a:t>Welcome to HTML</a:t>
            </a:r>
          </a:p>
          <a:p>
            <a:pPr marL="0" indent="0" eaLnBrk="1" hangingPunct="1">
              <a:lnSpc>
                <a:spcPct val="80000"/>
              </a:lnSpc>
              <a:buSzPct val="75000"/>
              <a:buFont typeface="Monotype Sorts" pitchFamily="2" charset="2"/>
              <a:buNone/>
            </a:pPr>
            <a:endParaRPr lang="en-US" altLang="en-US" sz="2000" b="1" i="1" kern="1200" dirty="0">
              <a:latin typeface="Courier" charset="0"/>
              <a:ea typeface="宋体" panose="02010600030101010101" pitchFamily="2" charset="-122"/>
              <a:cs typeface="+mn-cs"/>
            </a:endParaRPr>
          </a:p>
          <a:p>
            <a:pPr marL="0" indent="0" eaLnBrk="1" hangingPunct="1">
              <a:lnSpc>
                <a:spcPct val="80000"/>
              </a:lnSpc>
              <a:buSzPct val="75000"/>
              <a:buFont typeface="Monotype Sorts" pitchFamily="2" charset="2"/>
              <a:buNone/>
            </a:pPr>
            <a:r>
              <a:rPr lang="en-US" altLang="en-US" sz="2000" b="1" kern="1200" dirty="0">
                <a:latin typeface="Courier New" panose="02070309020205020404" pitchFamily="49" charset="0"/>
                <a:ea typeface="宋体" panose="02010600030101010101" pitchFamily="2" charset="-122"/>
                <a:cs typeface="+mn-cs"/>
              </a:rPr>
              <a:t>stringBuilder.setCharAt(0, 'w')</a:t>
            </a:r>
            <a:r>
              <a:rPr lang="en-US" altLang="en-US" sz="2000" kern="1200" dirty="0">
                <a:latin typeface="Courier New" panose="02070309020205020404" pitchFamily="49" charset="0"/>
                <a:ea typeface="宋体" panose="02010600030101010101" pitchFamily="2" charset="-122"/>
                <a:cs typeface="+mn-cs"/>
              </a:rPr>
              <a:t>	</a:t>
            </a:r>
          </a:p>
          <a:p>
            <a:pPr marL="0" indent="0" eaLnBrk="1" hangingPunct="1">
              <a:lnSpc>
                <a:spcPct val="80000"/>
              </a:lnSpc>
              <a:buSzPct val="75000"/>
              <a:buFont typeface="Monotype Sorts" pitchFamily="2" charset="2"/>
              <a:buNone/>
            </a:pPr>
            <a:r>
              <a:rPr lang="en-US" altLang="zh-CN" sz="2000" kern="1200" dirty="0">
                <a:latin typeface="宋体" panose="02010600030101010101" pitchFamily="2" charset="-122"/>
                <a:ea typeface="宋体" panose="02010600030101010101" pitchFamily="2" charset="-122"/>
                <a:cs typeface="+mn-cs"/>
              </a:rPr>
              <a:t>				      </a:t>
            </a:r>
            <a:r>
              <a:rPr lang="zh-CN" altLang="en-US" sz="2000" kern="1200" dirty="0">
                <a:latin typeface="宋体" panose="02010600030101010101" pitchFamily="2" charset="-122"/>
                <a:ea typeface="宋体" panose="02010600030101010101" pitchFamily="2" charset="-122"/>
                <a:cs typeface="+mn-cs"/>
              </a:rPr>
              <a:t>变为</a:t>
            </a:r>
            <a:r>
              <a:rPr lang="zh-CN" altLang="en-US" sz="2000" kern="1200" dirty="0">
                <a:latin typeface="Courier" charset="0"/>
                <a:ea typeface="宋体" panose="02010600030101010101" pitchFamily="2" charset="-122"/>
                <a:cs typeface="+mn-cs"/>
              </a:rPr>
              <a:t>：</a:t>
            </a:r>
            <a:r>
              <a:rPr lang="zh-CN" altLang="en-US" sz="2000" kern="1200" dirty="0">
                <a:solidFill>
                  <a:srgbClr val="00B050"/>
                </a:solidFill>
                <a:latin typeface="Courier" charset="0"/>
                <a:ea typeface="宋体" panose="02010600030101010101" pitchFamily="2" charset="-122"/>
                <a:cs typeface="+mn-cs"/>
              </a:rPr>
              <a:t> </a:t>
            </a:r>
            <a:r>
              <a:rPr lang="en-US" altLang="en-US" sz="2000" b="1" kern="1200" dirty="0">
                <a:solidFill>
                  <a:srgbClr val="00B050"/>
                </a:solidFill>
                <a:latin typeface="Courier New" panose="02070309020205020404" pitchFamily="49" charset="0"/>
                <a:ea typeface="宋体" panose="02010600030101010101" pitchFamily="2" charset="-122"/>
                <a:cs typeface="+mn-cs"/>
              </a:rPr>
              <a:t>welcome to Java</a:t>
            </a:r>
          </a:p>
        </p:txBody>
      </p:sp>
      <p:sp>
        <p:nvSpPr>
          <p:cNvPr id="64516" name="Slide Number Placeholder 4"/>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49</a:t>
            </a:fld>
            <a:endParaRPr lang="en-US" altLang="en-US" sz="1400" dirty="0">
              <a:ea typeface="宋体" panose="02010600030101010101" pitchFamily="2" charset="-122"/>
            </a:endParaRP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866" name="Rectangle 2"/>
          <p:cNvSpPr>
            <a:spLocks noGrp="1"/>
          </p:cNvSpPr>
          <p:nvPr>
            <p:ph type="title"/>
          </p:nvPr>
        </p:nvSpPr>
        <p:spPr>
          <a:xfrm>
            <a:off x="304800" y="228600"/>
            <a:ext cx="8534400" cy="685800"/>
          </a:xfrm>
        </p:spPr>
        <p:txBody>
          <a:bodyPr vert="horz" wrap="square" lIns="92075" tIns="46038" rIns="92075" bIns="46038" anchor="ctr" anchorCtr="0"/>
          <a:lstStyle/>
          <a:p>
            <a:pPr eaLnBrk="1" hangingPunct="1">
              <a:buNone/>
            </a:pPr>
            <a:r>
              <a:rPr lang="zh-CN" altLang="en-US" kern="1200" dirty="0">
                <a:latin typeface="Courier New" panose="02070309020205020404" pitchFamily="49" charset="0"/>
                <a:ea typeface="宋体" panose="02010600030101010101" pitchFamily="2" charset="-122"/>
                <a:cs typeface="+mj-cs"/>
              </a:rPr>
              <a:t>面向对象的思考</a:t>
            </a:r>
            <a:endParaRPr lang="zh-CN" altLang="en-US" kern="1200" dirty="0">
              <a:latin typeface="Courier New" panose="02070309020205020404" pitchFamily="49" charset="0"/>
              <a:ea typeface="宋体" panose="02010600030101010101" pitchFamily="2" charset="-122"/>
              <a:cs typeface="+mj-cs"/>
              <a:hlinkClick r:id="rId2" action="ppaction://program"/>
            </a:endParaRPr>
          </a:p>
        </p:txBody>
      </p:sp>
      <p:sp>
        <p:nvSpPr>
          <p:cNvPr id="36867" name="Rectangle 3"/>
          <p:cNvSpPr>
            <a:spLocks noGrp="1"/>
          </p:cNvSpPr>
          <p:nvPr>
            <p:ph idx="1"/>
          </p:nvPr>
        </p:nvSpPr>
        <p:spPr>
          <a:xfrm>
            <a:off x="304800" y="1143000"/>
            <a:ext cx="8569325" cy="5127625"/>
          </a:xfrm>
        </p:spPr>
        <p:txBody>
          <a:bodyPr vert="horz" wrap="square" lIns="92075" tIns="46038" rIns="92075" bIns="46038" anchor="t" anchorCtr="0"/>
          <a:lstStyle/>
          <a:p>
            <a:pPr marL="0" indent="0" eaLnBrk="1" hangingPunct="1">
              <a:lnSpc>
                <a:spcPct val="90000"/>
              </a:lnSpc>
              <a:buSzPct val="75000"/>
              <a:buFont typeface="Monotype Sorts" pitchFamily="2" charset="2"/>
              <a:buNone/>
            </a:pPr>
            <a:r>
              <a:rPr lang="zh-CN" altLang="en-US" kern="1200" dirty="0">
                <a:latin typeface="+mn-lt"/>
                <a:ea typeface="宋体" panose="02010600030101010101" pitchFamily="2" charset="-122"/>
                <a:cs typeface="+mn-cs"/>
              </a:rPr>
              <a:t>第</a:t>
            </a:r>
            <a:r>
              <a:rPr lang="en-US" altLang="zh-CN" kern="1200" dirty="0">
                <a:latin typeface="+mn-lt"/>
                <a:ea typeface="宋体" panose="02010600030101010101" pitchFamily="2" charset="-122"/>
                <a:cs typeface="+mn-cs"/>
              </a:rPr>
              <a:t>1-8</a:t>
            </a:r>
            <a:r>
              <a:rPr lang="zh-CN" altLang="en-US" kern="1200" dirty="0">
                <a:latin typeface="+mn-lt"/>
                <a:ea typeface="宋体" panose="02010600030101010101" pitchFamily="2" charset="-122"/>
                <a:cs typeface="+mn-cs"/>
              </a:rPr>
              <a:t>章介绍使用循环、方法和数组来解决问题的基本程序设计技术。这些技术的学习为面向对象程序设计打下坚实的基础。</a:t>
            </a:r>
          </a:p>
          <a:p>
            <a:pPr marL="0" indent="0" eaLnBrk="1" hangingPunct="1">
              <a:lnSpc>
                <a:spcPct val="90000"/>
              </a:lnSpc>
              <a:buSzPct val="75000"/>
              <a:buFont typeface="Monotype Sorts" pitchFamily="2" charset="2"/>
              <a:buNone/>
            </a:pPr>
            <a:r>
              <a:rPr lang="zh-CN" altLang="en-US" kern="1200" dirty="0">
                <a:latin typeface="+mn-lt"/>
                <a:ea typeface="宋体" panose="02010600030101010101" pitchFamily="2" charset="-122"/>
                <a:cs typeface="+mn-cs"/>
              </a:rPr>
              <a:t>类为构建可重用软件提供了更高的灵活性和更多的模块化。</a:t>
            </a:r>
          </a:p>
          <a:p>
            <a:pPr marL="0" indent="0" eaLnBrk="1" hangingPunct="1">
              <a:lnSpc>
                <a:spcPct val="90000"/>
              </a:lnSpc>
              <a:buSzPct val="75000"/>
              <a:buFont typeface="Monotype Sorts" pitchFamily="2" charset="2"/>
              <a:buNone/>
            </a:pPr>
            <a:r>
              <a:rPr lang="zh-CN" altLang="en-US" kern="1200" dirty="0">
                <a:latin typeface="+mn-lt"/>
                <a:ea typeface="宋体" panose="02010600030101010101" pitchFamily="2" charset="-122"/>
                <a:cs typeface="+mn-cs"/>
              </a:rPr>
              <a:t>本节使用面向对象方法来改进第</a:t>
            </a:r>
            <a:r>
              <a:rPr lang="en-US" altLang="zh-CN" kern="1200" dirty="0">
                <a:latin typeface="+mn-lt"/>
                <a:ea typeface="宋体" panose="02010600030101010101" pitchFamily="2" charset="-122"/>
                <a:cs typeface="+mn-cs"/>
              </a:rPr>
              <a:t>3</a:t>
            </a:r>
            <a:r>
              <a:rPr lang="zh-CN" altLang="en-US" kern="1200" dirty="0">
                <a:latin typeface="+mn-lt"/>
                <a:ea typeface="宋体" panose="02010600030101010101" pitchFamily="2" charset="-122"/>
                <a:cs typeface="+mn-cs"/>
              </a:rPr>
              <a:t>章中介绍的</a:t>
            </a:r>
            <a:r>
              <a:rPr lang="en-US" altLang="zh-CN" kern="1200" dirty="0">
                <a:latin typeface="+mn-lt"/>
                <a:ea typeface="宋体" panose="02010600030101010101" pitchFamily="2" charset="-122"/>
                <a:cs typeface="+mn-cs"/>
              </a:rPr>
              <a:t>BMI</a:t>
            </a:r>
            <a:r>
              <a:rPr lang="zh-CN" altLang="en-US" kern="1200" dirty="0">
                <a:latin typeface="+mn-lt"/>
                <a:ea typeface="宋体" panose="02010600030101010101" pitchFamily="2" charset="-122"/>
                <a:cs typeface="+mn-cs"/>
              </a:rPr>
              <a:t>问题的解决方案。在这个改进的过程中，可以洞察面向过程程序设计和面向对象程序设计的不同，也可以看出使用对象和类来开发可重用代码的优势。</a:t>
            </a:r>
          </a:p>
        </p:txBody>
      </p:sp>
      <p:sp>
        <p:nvSpPr>
          <p:cNvPr id="36868" name="Slide Number Placeholder 4"/>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5</a:t>
            </a:fld>
            <a:endParaRPr lang="en-US" altLang="en-US" sz="1400" dirty="0">
              <a:ea typeface="宋体" panose="02010600030101010101" pitchFamily="2" charset="-122"/>
            </a:endParaRPr>
          </a:p>
        </p:txBody>
      </p:sp>
      <p:sp>
        <p:nvSpPr>
          <p:cNvPr id="36869" name="Rectangle 5"/>
          <p:cNvSpPr/>
          <p:nvPr/>
        </p:nvSpPr>
        <p:spPr>
          <a:xfrm>
            <a:off x="1914525" y="2971800"/>
            <a:ext cx="9144000" cy="0"/>
          </a:xfrm>
          <a:prstGeom prst="rect">
            <a:avLst/>
          </a:prstGeom>
          <a:noFill/>
          <a:ln w="12700">
            <a:noFill/>
          </a:ln>
        </p:spPr>
        <p:txBody>
          <a:bodyPr>
            <a:spAutoFit/>
          </a:bodyPr>
          <a:lstStyle/>
          <a:p>
            <a:endParaRPr lang="en-US" altLang="en-US" dirty="0">
              <a:latin typeface="Times New Roman" panose="02020603050405020304" pitchFamily="18" charset="0"/>
            </a:endParaRPr>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483" name="Rectangle 2"/>
          <p:cNvSpPr>
            <a:spLocks noGrp="1"/>
          </p:cNvSpPr>
          <p:nvPr>
            <p:ph type="title"/>
          </p:nvPr>
        </p:nvSpPr>
        <p:spPr/>
        <p:txBody>
          <a:bodyPr vert="horz" wrap="square" lIns="92075" tIns="46038" rIns="92075" bIns="46038" anchor="ctr" anchorCtr="0"/>
          <a:lstStyle/>
          <a:p>
            <a:pPr eaLnBrk="1" hangingPunct="1">
              <a:buNone/>
            </a:pPr>
            <a:r>
              <a:rPr lang="en-US" altLang="en-US" sz="2800" kern="1200" dirty="0">
                <a:latin typeface="Courier New" panose="02070309020205020404" pitchFamily="49" charset="0"/>
                <a:ea typeface="+mj-ea"/>
                <a:cs typeface="Courier New" panose="02070309020205020404" pitchFamily="49" charset="0"/>
              </a:rPr>
              <a:t>toString, capacity, length, setLength</a:t>
            </a:r>
            <a:r>
              <a:rPr lang="zh-CN" altLang="en-US" sz="2800" kern="1200" dirty="0">
                <a:latin typeface="Courier New" panose="02070309020205020404" pitchFamily="49" charset="0"/>
                <a:ea typeface="宋体" panose="02010600030101010101" pitchFamily="2" charset="-122"/>
                <a:cs typeface="+mj-cs"/>
              </a:rPr>
              <a:t>以及</a:t>
            </a:r>
            <a:r>
              <a:rPr lang="en-US" altLang="en-US" sz="2800" kern="1200" dirty="0">
                <a:latin typeface="Courier New" panose="02070309020205020404" pitchFamily="49" charset="0"/>
                <a:ea typeface="+mj-ea"/>
                <a:cs typeface="Courier New" panose="02070309020205020404" pitchFamily="49" charset="0"/>
              </a:rPr>
              <a:t>charAt</a:t>
            </a:r>
            <a:r>
              <a:rPr lang="zh-CN" altLang="en-US" sz="2800" kern="1200" dirty="0">
                <a:latin typeface="Courier New" panose="02070309020205020404" pitchFamily="49" charset="0"/>
                <a:ea typeface="宋体" panose="02010600030101010101" pitchFamily="2" charset="-122"/>
                <a:cs typeface="+mj-cs"/>
              </a:rPr>
              <a:t>方法</a:t>
            </a:r>
            <a:r>
              <a:rPr lang="en-US" altLang="en-US" sz="2800" kern="1200" dirty="0">
                <a:latin typeface="Courier New" panose="02070309020205020404" pitchFamily="49" charset="0"/>
                <a:ea typeface="+mj-ea"/>
                <a:cs typeface="Courier New" panose="02070309020205020404" pitchFamily="49" charset="0"/>
              </a:rPr>
              <a:t> </a:t>
            </a:r>
            <a:endParaRPr lang="en-US" altLang="en-US" sz="2800" kern="1200" dirty="0">
              <a:latin typeface="Courier New" panose="02070309020205020404" pitchFamily="49" charset="0"/>
              <a:ea typeface="Courier New" panose="02070309020205020404" pitchFamily="49" charset="0"/>
              <a:cs typeface="+mj-cs"/>
            </a:endParaRPr>
          </a:p>
        </p:txBody>
      </p:sp>
      <p:sp>
        <p:nvSpPr>
          <p:cNvPr id="20484" name="内容占位符 6"/>
          <p:cNvSpPr>
            <a:spLocks noGrp="1"/>
          </p:cNvSpPr>
          <p:nvPr>
            <p:ph idx="1"/>
          </p:nvPr>
        </p:nvSpPr>
        <p:spPr/>
        <p:txBody>
          <a:bodyPr vert="horz" wrap="square" lIns="92075" tIns="46038" rIns="92075" bIns="46038" anchor="t" anchorCtr="0"/>
          <a:lstStyle/>
          <a:p>
            <a:pPr>
              <a:buSzPct val="75000"/>
            </a:pPr>
            <a:endParaRPr lang="zh-CN" altLang="en-US" kern="1200" dirty="0">
              <a:latin typeface="+mn-lt"/>
              <a:ea typeface="宋体" panose="02010600030101010101" pitchFamily="2" charset="-122"/>
              <a:cs typeface="+mn-cs"/>
            </a:endParaRPr>
          </a:p>
        </p:txBody>
      </p:sp>
      <p:sp>
        <p:nvSpPr>
          <p:cNvPr id="20485" name="Slide Number Placeholder 4"/>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50</a:t>
            </a:fld>
            <a:endParaRPr lang="en-US" altLang="en-US" sz="1400" dirty="0">
              <a:ea typeface="宋体" panose="02010600030101010101" pitchFamily="2" charset="-122"/>
            </a:endParaRPr>
          </a:p>
        </p:txBody>
      </p:sp>
      <p:sp>
        <p:nvSpPr>
          <p:cNvPr id="20486" name="Rectangle 3"/>
          <p:cNvSpPr/>
          <p:nvPr/>
        </p:nvSpPr>
        <p:spPr>
          <a:xfrm>
            <a:off x="0" y="1752600"/>
            <a:ext cx="9144000" cy="0"/>
          </a:xfrm>
          <a:prstGeom prst="rect">
            <a:avLst/>
          </a:prstGeom>
          <a:noFill/>
          <a:ln w="12700">
            <a:noFill/>
          </a:ln>
        </p:spPr>
        <p:txBody>
          <a:bodyPr wrap="none" anchor="ctr" anchorCtr="0">
            <a:spAutoFit/>
          </a:bodyPr>
          <a:lstStyle/>
          <a:p>
            <a:endParaRPr lang="en-US" altLang="en-US" dirty="0">
              <a:latin typeface="Times New Roman" panose="02020603050405020304" pitchFamily="18" charset="0"/>
            </a:endParaRPr>
          </a:p>
        </p:txBody>
      </p:sp>
      <p:sp>
        <p:nvSpPr>
          <p:cNvPr id="20487" name="Rectangle 6"/>
          <p:cNvSpPr/>
          <p:nvPr/>
        </p:nvSpPr>
        <p:spPr>
          <a:xfrm>
            <a:off x="0" y="2552700"/>
            <a:ext cx="9144000" cy="0"/>
          </a:xfrm>
          <a:prstGeom prst="rect">
            <a:avLst/>
          </a:prstGeom>
          <a:noFill/>
          <a:ln w="12700">
            <a:noFill/>
          </a:ln>
        </p:spPr>
        <p:txBody>
          <a:bodyPr wrap="none" anchor="ctr" anchorCtr="0">
            <a:spAutoFit/>
          </a:bodyPr>
          <a:lstStyle/>
          <a:p>
            <a:endParaRPr lang="en-US" altLang="en-US" dirty="0">
              <a:latin typeface="Times New Roman" panose="02020603050405020304" pitchFamily="18" charset="0"/>
            </a:endParaRPr>
          </a:p>
        </p:txBody>
      </p:sp>
      <p:graphicFrame>
        <p:nvGraphicFramePr>
          <p:cNvPr id="20482" name="Object 5"/>
          <p:cNvGraphicFramePr>
            <a:graphicFrameLocks noChangeAspect="1"/>
          </p:cNvGraphicFramePr>
          <p:nvPr/>
        </p:nvGraphicFramePr>
        <p:xfrm>
          <a:off x="304800" y="1828800"/>
          <a:ext cx="8686800" cy="3632200"/>
        </p:xfrm>
        <a:graphic>
          <a:graphicData uri="http://schemas.openxmlformats.org/presentationml/2006/ole">
            <mc:AlternateContent xmlns:mc="http://schemas.openxmlformats.org/markup-compatibility/2006">
              <mc:Choice xmlns:v="urn:schemas-microsoft-com:vml" Requires="v">
                <p:oleObj r:id="rId2" imgW="4197350" imgH="1752600" progId="Word.Picture.8">
                  <p:embed/>
                </p:oleObj>
              </mc:Choice>
              <mc:Fallback>
                <p:oleObj r:id="rId2" imgW="4197350" imgH="1752600" progId="Word.Picture.8">
                  <p:embed/>
                  <p:pic>
                    <p:nvPicPr>
                      <p:cNvPr id="0" name="图片 3090"/>
                      <p:cNvPicPr/>
                      <p:nvPr/>
                    </p:nvPicPr>
                    <p:blipFill>
                      <a:blip r:embed="rId3"/>
                      <a:stretch>
                        <a:fillRect/>
                      </a:stretch>
                    </p:blipFill>
                    <p:spPr>
                      <a:xfrm>
                        <a:off x="304800" y="1828800"/>
                        <a:ext cx="8686800" cy="3632200"/>
                      </a:xfrm>
                      <a:prstGeom prst="rect">
                        <a:avLst/>
                      </a:prstGeom>
                      <a:noFill/>
                      <a:ln w="38100">
                        <a:noFill/>
                        <a:miter/>
                      </a:ln>
                    </p:spPr>
                  </p:pic>
                </p:oleObj>
              </mc:Fallback>
            </mc:AlternateContent>
          </a:graphicData>
        </a:graphic>
      </p:graphicFrame>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5538" name="Rectangle 2"/>
          <p:cNvSpPr>
            <a:spLocks noGrp="1"/>
          </p:cNvSpPr>
          <p:nvPr>
            <p:ph type="title"/>
          </p:nvPr>
        </p:nvSpPr>
        <p:spPr/>
        <p:txBody>
          <a:bodyPr vert="horz" wrap="square" lIns="92075" tIns="46038" rIns="92075" bIns="46038" anchor="ctr" anchorCtr="0"/>
          <a:lstStyle/>
          <a:p>
            <a:pPr eaLnBrk="1" hangingPunct="1">
              <a:buNone/>
            </a:pPr>
            <a:r>
              <a:rPr lang="en-US" altLang="zh-CN" sz="2800" kern="1200" dirty="0">
                <a:latin typeface="Courier New" panose="02070309020205020404" pitchFamily="49" charset="0"/>
                <a:ea typeface="宋体" panose="02010600030101010101" pitchFamily="2" charset="-122"/>
                <a:cs typeface="+mj-cs"/>
              </a:rPr>
              <a:t>示例</a:t>
            </a:r>
            <a:r>
              <a:rPr lang="zh-CN" altLang="en-US" sz="2800" kern="1200" dirty="0">
                <a:latin typeface="Courier New" panose="02070309020205020404" pitchFamily="49" charset="0"/>
                <a:ea typeface="宋体" panose="02010600030101010101" pitchFamily="2" charset="-122"/>
                <a:cs typeface="+mj-cs"/>
              </a:rPr>
              <a:t>学习：判断回文串时忽略既非字母又非数字的字符</a:t>
            </a:r>
            <a:endParaRPr lang="en-US" altLang="en-US" sz="2800" kern="1200" dirty="0">
              <a:latin typeface="Courier New" panose="02070309020205020404" pitchFamily="49" charset="0"/>
              <a:ea typeface="宋体" panose="02010600030101010101" pitchFamily="2" charset="-122"/>
              <a:cs typeface="+mj-cs"/>
            </a:endParaRPr>
          </a:p>
        </p:txBody>
      </p:sp>
      <p:sp>
        <p:nvSpPr>
          <p:cNvPr id="65539" name="Rectangle 3"/>
          <p:cNvSpPr>
            <a:spLocks noGrp="1"/>
          </p:cNvSpPr>
          <p:nvPr>
            <p:ph idx="1"/>
          </p:nvPr>
        </p:nvSpPr>
        <p:spPr/>
        <p:txBody>
          <a:bodyPr vert="horz" wrap="square" lIns="92075" tIns="46038" rIns="92075" bIns="46038" anchor="t" anchorCtr="0"/>
          <a:lstStyle/>
          <a:p>
            <a:pPr marL="0" indent="0" eaLnBrk="1" hangingPunct="1">
              <a:buSzPct val="75000"/>
              <a:buFont typeface="Monotype Sorts" pitchFamily="2" charset="2"/>
              <a:buNone/>
            </a:pPr>
            <a:endParaRPr lang="en-US" altLang="zh-CN" sz="3600" kern="1200" dirty="0">
              <a:latin typeface="+mn-lt"/>
              <a:ea typeface="宋体" panose="02010600030101010101" pitchFamily="2" charset="-122"/>
              <a:cs typeface="+mn-cs"/>
            </a:endParaRPr>
          </a:p>
          <a:p>
            <a:pPr marL="0" indent="0" eaLnBrk="1" hangingPunct="1">
              <a:buSzPct val="75000"/>
              <a:buFont typeface="Monotype Sorts" pitchFamily="2" charset="2"/>
              <a:buNone/>
            </a:pPr>
            <a:r>
              <a:rPr lang="en-US" altLang="zh-CN" sz="3600" kern="1200" dirty="0">
                <a:latin typeface="+mn-lt"/>
                <a:ea typeface="宋体" panose="02010600030101010101" pitchFamily="2" charset="-122"/>
                <a:cs typeface="+mn-cs"/>
              </a:rPr>
              <a:t>该</a:t>
            </a:r>
            <a:r>
              <a:rPr lang="zh-CN" altLang="en-US" sz="3600" kern="1200" dirty="0">
                <a:latin typeface="+mn-lt"/>
                <a:ea typeface="宋体" panose="02010600030101010101" pitchFamily="2" charset="-122"/>
                <a:cs typeface="+mn-cs"/>
              </a:rPr>
              <a:t>示例检测一个字符串在忽略既非字母又非数字的字符时是否是一个回文串。</a:t>
            </a:r>
            <a:endParaRPr lang="en-US" altLang="en-US" sz="3600" kern="1200" dirty="0">
              <a:latin typeface="+mn-lt"/>
              <a:ea typeface="宋体" panose="02010600030101010101" pitchFamily="2" charset="-122"/>
              <a:cs typeface="+mn-cs"/>
            </a:endParaRPr>
          </a:p>
        </p:txBody>
      </p:sp>
      <p:sp>
        <p:nvSpPr>
          <p:cNvPr id="65540" name="Slide Number Placeholder 4"/>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51</a:t>
            </a:fld>
            <a:endParaRPr lang="en-US" altLang="en-US" sz="1400" dirty="0">
              <a:ea typeface="宋体" panose="02010600030101010101" pitchFamily="2" charset="-122"/>
            </a:endParaRPr>
          </a:p>
        </p:txBody>
      </p:sp>
      <p:sp>
        <p:nvSpPr>
          <p:cNvPr id="303108" name="AutoShape 4">
            <a:hlinkClick r:id="" action="ppaction://noaction" highlightClick="1"/>
          </p:cNvPr>
          <p:cNvSpPr>
            <a:spLocks noChangeArrowheads="1"/>
          </p:cNvSpPr>
          <p:nvPr/>
        </p:nvSpPr>
        <p:spPr bwMode="auto">
          <a:xfrm>
            <a:off x="1371600" y="5029200"/>
            <a:ext cx="55626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a:ln>
                  <a:noFill/>
                </a:ln>
                <a:solidFill>
                  <a:schemeClr val="accent1"/>
                </a:solidFill>
                <a:effectLst/>
                <a:uLnTx/>
                <a:uFillTx/>
                <a:latin typeface="Book Antiqua" panose="02040602050305030304" pitchFamily="18" charset="0"/>
                <a:ea typeface="宋体" panose="02010600030101010101" pitchFamily="2" charset="-122"/>
                <a:cs typeface="Times New Roman" panose="02020603050405020304" pitchFamily="18" charset="0"/>
                <a:hlinkClick r:id="rId2" action="ppaction://program"/>
              </a:rPr>
              <a:t>PalindromeIgnoreNonAlphanumeric </a:t>
            </a:r>
            <a:endParaRPr kumimoji="0" lang="en-US" altLang="zh-CN" sz="2400" b="0" i="0" u="none" strike="noStrike" kern="1200" cap="none" spc="0" normalizeH="0" baseline="0" noProof="0">
              <a:ln>
                <a:noFill/>
              </a:ln>
              <a:solidFill>
                <a:schemeClr val="accent1"/>
              </a:solidFill>
              <a:effectLst/>
              <a:uLnTx/>
              <a:uFillTx/>
              <a:latin typeface="Book Antiqua" panose="02040602050305030304" pitchFamily="18" charset="0"/>
              <a:ea typeface="宋体" panose="02010600030101010101" pitchFamily="2" charset="-122"/>
              <a:cs typeface="Times New Roman" panose="02020603050405020304" pitchFamily="18" charset="0"/>
            </a:endParaRPr>
          </a:p>
        </p:txBody>
      </p:sp>
      <p:sp>
        <p:nvSpPr>
          <p:cNvPr id="65542" name="AutoShape 5">
            <a:hlinkClick r:id="rId3" action="ppaction://program"/>
          </p:cNvPr>
          <p:cNvSpPr/>
          <p:nvPr/>
        </p:nvSpPr>
        <p:spPr>
          <a:xfrm>
            <a:off x="7239000" y="4953000"/>
            <a:ext cx="1295400" cy="685800"/>
          </a:xfrm>
          <a:prstGeom prst="actionButtonBlank">
            <a:avLst/>
          </a:prstGeom>
          <a:solidFill>
            <a:srgbClr val="38A1BA"/>
          </a:solidFill>
          <a:ln w="19050">
            <a:noFill/>
          </a:ln>
          <a:effectLst>
            <a:prstShdw prst="shdw17" dist="17961" dir="2699999">
              <a:srgbClr val="226170"/>
            </a:prstShdw>
          </a:effectLst>
        </p:spPr>
        <p:txBody>
          <a:bodyPr wrap="none" anchor="ctr" anchorCtr="0"/>
          <a:lstStyle/>
          <a:p>
            <a:pPr algn="ctr"/>
            <a:r>
              <a:rPr lang="en-US" altLang="en-US" dirty="0">
                <a:latin typeface="Book Antiqua" panose="02040602050305030304" pitchFamily="18" charset="0"/>
              </a:rPr>
              <a:t>Run</a:t>
            </a:r>
            <a:endParaRPr lang="en-US" altLang="en-US" dirty="0">
              <a:latin typeface="Times New Roman" panose="02020603050405020304" pitchFamily="18" charset="0"/>
            </a:endParaRPr>
          </a:p>
        </p:txBody>
      </p:sp>
      <p:sp>
        <p:nvSpPr>
          <p:cNvPr id="65543" name="AutoShape 6">
            <a:hlinkClick r:id="rId4"/>
          </p:cNvPr>
          <p:cNvSpPr/>
          <p:nvPr/>
        </p:nvSpPr>
        <p:spPr>
          <a:xfrm>
            <a:off x="762000" y="5029200"/>
            <a:ext cx="468313" cy="576263"/>
          </a:xfrm>
          <a:prstGeom prst="actionButtonDocument">
            <a:avLst/>
          </a:prstGeom>
          <a:solidFill>
            <a:srgbClr val="92D050"/>
          </a:solidFill>
          <a:ln w="9525">
            <a:noFill/>
          </a:ln>
        </p:spPr>
        <p:txBody>
          <a:bodyPr wrap="none" anchor="ctr" anchorCtr="0"/>
          <a:lstStyle/>
          <a:p>
            <a:endParaRPr lang="en-US" altLang="en-US" dirty="0">
              <a:latin typeface="Times New Roman" panose="02020603050405020304" pitchFamily="18" charset="0"/>
            </a:endParaRPr>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6562" name="Rectangle 2"/>
          <p:cNvSpPr>
            <a:spLocks noGrp="1"/>
          </p:cNvSpPr>
          <p:nvPr>
            <p:ph type="title"/>
          </p:nvPr>
        </p:nvSpPr>
        <p:spPr>
          <a:xfrm>
            <a:off x="685800" y="304800"/>
            <a:ext cx="7772400" cy="609600"/>
          </a:xfrm>
        </p:spPr>
        <p:txBody>
          <a:bodyPr vert="horz" wrap="square" lIns="92075" tIns="46038" rIns="92075" bIns="46038" anchor="ctr" anchorCtr="0"/>
          <a:lstStyle/>
          <a:p>
            <a:pPr eaLnBrk="1" hangingPunct="1">
              <a:buNone/>
            </a:pPr>
            <a:r>
              <a:rPr lang="zh-CN" altLang="en-US" kern="1200" dirty="0">
                <a:latin typeface="Courier New" panose="02070309020205020404" pitchFamily="49" charset="0"/>
                <a:ea typeface="宋体" panose="02010600030101010101" pitchFamily="2" charset="-122"/>
                <a:cs typeface="+mj-cs"/>
              </a:rPr>
              <a:t>正则表达式</a:t>
            </a:r>
          </a:p>
        </p:txBody>
      </p:sp>
      <p:sp>
        <p:nvSpPr>
          <p:cNvPr id="66563" name="Rectangle 5"/>
          <p:cNvSpPr>
            <a:spLocks noGrp="1"/>
          </p:cNvSpPr>
          <p:nvPr>
            <p:ph idx="1"/>
          </p:nvPr>
        </p:nvSpPr>
        <p:spPr>
          <a:xfrm>
            <a:off x="228600" y="1371600"/>
            <a:ext cx="8534400" cy="3200400"/>
          </a:xfrm>
        </p:spPr>
        <p:txBody>
          <a:bodyPr vert="horz" wrap="square" lIns="92075" tIns="46038" rIns="92075" bIns="46038" anchor="t" anchorCtr="0"/>
          <a:lstStyle/>
          <a:p>
            <a:pPr marL="0" indent="0" eaLnBrk="1" hangingPunct="1">
              <a:buSzPct val="75000"/>
              <a:buFont typeface="Monotype Sorts" pitchFamily="2" charset="2"/>
              <a:buNone/>
            </a:pPr>
            <a:r>
              <a:rPr lang="en-US" altLang="zh-CN" kern="1200" dirty="0">
                <a:latin typeface="+mn-lt"/>
                <a:ea typeface="宋体" panose="02010600030101010101" pitchFamily="2" charset="-122"/>
                <a:cs typeface="+mn-cs"/>
              </a:rPr>
              <a:t>正则</a:t>
            </a:r>
            <a:r>
              <a:rPr lang="zh-CN" altLang="en-US" kern="1200" dirty="0">
                <a:latin typeface="+mn-lt"/>
                <a:ea typeface="宋体" panose="02010600030101010101" pitchFamily="2" charset="-122"/>
                <a:cs typeface="+mn-cs"/>
              </a:rPr>
              <a:t>表达式</a:t>
            </a:r>
            <a:r>
              <a:rPr lang="en-US" altLang="zh-CN" kern="1200" dirty="0">
                <a:latin typeface="+mn-lt"/>
                <a:ea typeface="宋体" panose="02010600030101010101" pitchFamily="2" charset="-122"/>
                <a:cs typeface="+mn-cs"/>
              </a:rPr>
              <a:t>(</a:t>
            </a:r>
            <a:r>
              <a:rPr lang="en-US" altLang="en-US" i="1" kern="1200" dirty="0">
                <a:latin typeface="+mn-lt"/>
                <a:ea typeface="+mn-ea"/>
                <a:cs typeface="+mn-cs"/>
              </a:rPr>
              <a:t>regular expression</a:t>
            </a:r>
            <a:r>
              <a:rPr lang="en-US" altLang="zh-CN" i="1" kern="1200" dirty="0">
                <a:latin typeface="+mn-lt"/>
                <a:ea typeface="宋体" panose="02010600030101010101" pitchFamily="2" charset="-122"/>
                <a:cs typeface="+mn-cs"/>
              </a:rPr>
              <a:t>,</a:t>
            </a:r>
            <a:r>
              <a:rPr lang="en-US" altLang="en-US" i="1" kern="1200" dirty="0">
                <a:latin typeface="+mn-lt"/>
                <a:ea typeface="+mn-ea"/>
                <a:cs typeface="+mn-cs"/>
              </a:rPr>
              <a:t>regex</a:t>
            </a:r>
            <a:r>
              <a:rPr lang="en-US" altLang="en-US" kern="1200" dirty="0">
                <a:latin typeface="+mn-lt"/>
                <a:ea typeface="+mn-ea"/>
                <a:cs typeface="+mn-cs"/>
              </a:rPr>
              <a:t>) </a:t>
            </a:r>
            <a:r>
              <a:rPr lang="en-US" altLang="zh-CN" kern="1200" dirty="0">
                <a:latin typeface="+mn-lt"/>
                <a:ea typeface="宋体" panose="02010600030101010101" pitchFamily="2" charset="-122"/>
                <a:cs typeface="+mn-cs"/>
              </a:rPr>
              <a:t>是</a:t>
            </a:r>
            <a:r>
              <a:rPr lang="zh-CN" altLang="en-US" kern="1200" dirty="0">
                <a:latin typeface="+mn-lt"/>
                <a:ea typeface="宋体" panose="02010600030101010101" pitchFamily="2" charset="-122"/>
                <a:cs typeface="+mn-cs"/>
              </a:rPr>
              <a:t>一个字符串，用于描述匹配一个字符串集的模式。可以通过指定某个模式来匹配、替换或分割一个字符串。这是一种非常有用且功能强大的特性。</a:t>
            </a:r>
            <a:endParaRPr lang="en-US" altLang="en-US" kern="1200" dirty="0">
              <a:latin typeface="+mn-lt"/>
              <a:ea typeface="+mn-ea"/>
              <a:cs typeface="+mn-cs"/>
            </a:endParaRPr>
          </a:p>
        </p:txBody>
      </p:sp>
      <p:sp>
        <p:nvSpPr>
          <p:cNvPr id="66564" name="Slide Number Placeholder 4"/>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52</a:t>
            </a:fld>
            <a:endParaRPr lang="en-US" altLang="en-US" sz="1400" dirty="0">
              <a:ea typeface="宋体" panose="02010600030101010101" pitchFamily="2" charset="-122"/>
            </a:endParaRPr>
          </a:p>
        </p:txBody>
      </p:sp>
      <p:sp>
        <p:nvSpPr>
          <p:cNvPr id="66565" name="Rectangle 3"/>
          <p:cNvSpPr/>
          <p:nvPr/>
        </p:nvSpPr>
        <p:spPr>
          <a:xfrm>
            <a:off x="2857500" y="2628900"/>
            <a:ext cx="9144000" cy="0"/>
          </a:xfrm>
          <a:prstGeom prst="rect">
            <a:avLst/>
          </a:prstGeom>
          <a:noFill/>
          <a:ln w="12700">
            <a:noFill/>
          </a:ln>
        </p:spPr>
        <p:txBody>
          <a:bodyPr>
            <a:spAutoFit/>
          </a:bodyPr>
          <a:lstStyle/>
          <a:p>
            <a:endParaRPr lang="en-US" altLang="en-US" dirty="0">
              <a:latin typeface="Times New Roman" panose="02020603050405020304" pitchFamily="18" charset="0"/>
            </a:endParaRPr>
          </a:p>
        </p:txBody>
      </p:sp>
      <p:sp>
        <p:nvSpPr>
          <p:cNvPr id="66566" name="Rectangle 4"/>
          <p:cNvSpPr/>
          <p:nvPr/>
        </p:nvSpPr>
        <p:spPr>
          <a:xfrm>
            <a:off x="2714625" y="2571750"/>
            <a:ext cx="9144000" cy="0"/>
          </a:xfrm>
          <a:prstGeom prst="rect">
            <a:avLst/>
          </a:prstGeom>
          <a:noFill/>
          <a:ln w="12700">
            <a:noFill/>
          </a:ln>
        </p:spPr>
        <p:txBody>
          <a:bodyPr>
            <a:spAutoFit/>
          </a:bodyPr>
          <a:lstStyle/>
          <a:p>
            <a:endParaRPr lang="en-US" altLang="en-US" dirty="0">
              <a:latin typeface="Times New Roman" panose="02020603050405020304" pitchFamily="18" charset="0"/>
            </a:endParaRPr>
          </a:p>
        </p:txBody>
      </p:sp>
      <p:sp>
        <p:nvSpPr>
          <p:cNvPr id="66567" name="Rectangle 7"/>
          <p:cNvSpPr/>
          <p:nvPr/>
        </p:nvSpPr>
        <p:spPr>
          <a:xfrm>
            <a:off x="152400" y="152400"/>
            <a:ext cx="1371600" cy="533400"/>
          </a:xfrm>
          <a:prstGeom prst="rect">
            <a:avLst/>
          </a:prstGeom>
          <a:noFill/>
          <a:ln w="9525" cap="flat" cmpd="sng">
            <a:solidFill>
              <a:srgbClr val="FF0000"/>
            </a:solidFill>
            <a:prstDash val="solid"/>
            <a:miter/>
            <a:headEnd type="none" w="med" len="med"/>
            <a:tailEnd type="none" w="med" len="med"/>
          </a:ln>
        </p:spPr>
        <p:txBody>
          <a:bodyPr lIns="92075" tIns="46038" rIns="92075" bIns="46038"/>
          <a:lstStyle/>
          <a:p>
            <a:pPr>
              <a:lnSpc>
                <a:spcPct val="90000"/>
              </a:lnSpc>
              <a:spcBef>
                <a:spcPct val="20000"/>
              </a:spcBef>
              <a:buClr>
                <a:schemeClr val="tx2"/>
              </a:buClr>
              <a:buSzPct val="75000"/>
              <a:buFont typeface="Monotype Sorts" pitchFamily="2" charset="2"/>
            </a:pPr>
            <a:r>
              <a:rPr lang="en-US" altLang="en-US" sz="1800" dirty="0">
                <a:latin typeface="Times New Roman" panose="02020603050405020304" pitchFamily="18" charset="0"/>
              </a:rPr>
              <a:t>Appendix H</a:t>
            </a:r>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7586" name="Rectangle 2"/>
          <p:cNvSpPr>
            <a:spLocks noGrp="1"/>
          </p:cNvSpPr>
          <p:nvPr>
            <p:ph type="title"/>
          </p:nvPr>
        </p:nvSpPr>
        <p:spPr>
          <a:xfrm>
            <a:off x="152400" y="1003300"/>
            <a:ext cx="2916238" cy="1973263"/>
          </a:xfrm>
        </p:spPr>
        <p:txBody>
          <a:bodyPr vert="horz" wrap="square" lIns="92075" tIns="46038" rIns="92075" bIns="46038" anchor="ctr" anchorCtr="0"/>
          <a:lstStyle/>
          <a:p>
            <a:pPr eaLnBrk="1" hangingPunct="1">
              <a:buNone/>
            </a:pPr>
            <a:r>
              <a:rPr lang="zh-CN" altLang="en-US" kern="1200" dirty="0">
                <a:latin typeface="Courier New" panose="02070309020205020404" pitchFamily="49" charset="0"/>
                <a:ea typeface="宋体" panose="02010600030101010101" pitchFamily="2" charset="-122"/>
                <a:cs typeface="+mj-cs"/>
              </a:rPr>
              <a:t>正则表达式语法</a:t>
            </a:r>
            <a:endParaRPr lang="zh-CN" altLang="en-US" sz="4800" kern="1200" dirty="0">
              <a:latin typeface="Courier New" panose="02070309020205020404" pitchFamily="49" charset="0"/>
              <a:ea typeface="宋体" panose="02010600030101010101" pitchFamily="2" charset="-122"/>
              <a:cs typeface="+mj-cs"/>
            </a:endParaRPr>
          </a:p>
        </p:txBody>
      </p:sp>
      <p:sp>
        <p:nvSpPr>
          <p:cNvPr id="67587" name="Slide Number Placeholder 4"/>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53</a:t>
            </a:fld>
            <a:endParaRPr lang="en-US" altLang="en-US" sz="1400" dirty="0">
              <a:ea typeface="宋体" panose="02010600030101010101" pitchFamily="2" charset="-122"/>
            </a:endParaRPr>
          </a:p>
        </p:txBody>
      </p:sp>
      <p:sp>
        <p:nvSpPr>
          <p:cNvPr id="67588" name="Rectangle 3"/>
          <p:cNvSpPr/>
          <p:nvPr/>
        </p:nvSpPr>
        <p:spPr>
          <a:xfrm>
            <a:off x="2857500" y="2628900"/>
            <a:ext cx="9144000" cy="0"/>
          </a:xfrm>
          <a:prstGeom prst="rect">
            <a:avLst/>
          </a:prstGeom>
          <a:noFill/>
          <a:ln w="12700">
            <a:noFill/>
          </a:ln>
        </p:spPr>
        <p:txBody>
          <a:bodyPr>
            <a:spAutoFit/>
          </a:bodyPr>
          <a:lstStyle/>
          <a:p>
            <a:endParaRPr lang="en-US" altLang="en-US" dirty="0">
              <a:latin typeface="Times New Roman" panose="02020603050405020304" pitchFamily="18" charset="0"/>
            </a:endParaRPr>
          </a:p>
        </p:txBody>
      </p:sp>
      <p:sp>
        <p:nvSpPr>
          <p:cNvPr id="67589" name="Rectangle 9"/>
          <p:cNvSpPr/>
          <p:nvPr/>
        </p:nvSpPr>
        <p:spPr>
          <a:xfrm>
            <a:off x="0" y="1006475"/>
            <a:ext cx="9144000" cy="0"/>
          </a:xfrm>
          <a:prstGeom prst="rect">
            <a:avLst/>
          </a:prstGeom>
          <a:noFill/>
          <a:ln w="12700">
            <a:noFill/>
          </a:ln>
        </p:spPr>
        <p:txBody>
          <a:bodyPr wrap="none" anchor="ctr" anchorCtr="0">
            <a:spAutoFit/>
          </a:bodyPr>
          <a:lstStyle/>
          <a:p>
            <a:endParaRPr lang="en-US" altLang="en-US" dirty="0">
              <a:latin typeface="Times New Roman" panose="02020603050405020304" pitchFamily="18" charset="0"/>
            </a:endParaRPr>
          </a:p>
        </p:txBody>
      </p:sp>
      <p:sp>
        <p:nvSpPr>
          <p:cNvPr id="67590" name="Rectangle 10"/>
          <p:cNvSpPr/>
          <p:nvPr/>
        </p:nvSpPr>
        <p:spPr>
          <a:xfrm>
            <a:off x="152400" y="152400"/>
            <a:ext cx="1371600" cy="533400"/>
          </a:xfrm>
          <a:prstGeom prst="rect">
            <a:avLst/>
          </a:prstGeom>
          <a:noFill/>
          <a:ln w="9525" cap="flat" cmpd="sng">
            <a:solidFill>
              <a:srgbClr val="FF0000"/>
            </a:solidFill>
            <a:prstDash val="solid"/>
            <a:miter/>
            <a:headEnd type="none" w="med" len="med"/>
            <a:tailEnd type="none" w="med" len="med"/>
          </a:ln>
        </p:spPr>
        <p:txBody>
          <a:bodyPr lIns="92075" tIns="46038" rIns="92075" bIns="46038"/>
          <a:lstStyle/>
          <a:p>
            <a:pPr>
              <a:lnSpc>
                <a:spcPct val="90000"/>
              </a:lnSpc>
              <a:spcBef>
                <a:spcPct val="20000"/>
              </a:spcBef>
              <a:buClr>
                <a:schemeClr val="tx2"/>
              </a:buClr>
              <a:buSzPct val="75000"/>
              <a:buFont typeface="Monotype Sorts" pitchFamily="2" charset="2"/>
            </a:pPr>
            <a:r>
              <a:rPr lang="en-US" altLang="en-US" sz="1800" dirty="0">
                <a:latin typeface="Times New Roman" panose="02020603050405020304" pitchFamily="18" charset="0"/>
              </a:rPr>
              <a:t>Appendix H</a:t>
            </a:r>
          </a:p>
        </p:txBody>
      </p:sp>
      <p:pic>
        <p:nvPicPr>
          <p:cNvPr id="67591" name="Picture 10"/>
          <p:cNvPicPr>
            <a:picLocks noChangeAspect="1"/>
          </p:cNvPicPr>
          <p:nvPr/>
        </p:nvPicPr>
        <p:blipFill>
          <a:blip r:embed="rId2"/>
          <a:stretch>
            <a:fillRect/>
          </a:stretch>
        </p:blipFill>
        <p:spPr>
          <a:xfrm>
            <a:off x="3475038" y="0"/>
            <a:ext cx="5260975" cy="6465888"/>
          </a:xfrm>
          <a:prstGeom prst="rect">
            <a:avLst/>
          </a:prstGeom>
          <a:noFill/>
          <a:ln w="12700">
            <a:noFill/>
          </a:ln>
        </p:spPr>
      </p:pic>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507" name="Rectangle 2"/>
          <p:cNvSpPr>
            <a:spLocks noGrp="1"/>
          </p:cNvSpPr>
          <p:nvPr>
            <p:ph type="title"/>
          </p:nvPr>
        </p:nvSpPr>
        <p:spPr>
          <a:xfrm>
            <a:off x="990600" y="304800"/>
            <a:ext cx="7467600" cy="609600"/>
          </a:xfrm>
        </p:spPr>
        <p:txBody>
          <a:bodyPr vert="horz" wrap="square" lIns="92075" tIns="46038" rIns="92075" bIns="46038" anchor="ctr" anchorCtr="0"/>
          <a:lstStyle/>
          <a:p>
            <a:pPr eaLnBrk="1" hangingPunct="1">
              <a:buNone/>
            </a:pPr>
            <a:r>
              <a:rPr lang="zh-CN" altLang="en-US" kern="1200" dirty="0">
                <a:latin typeface="Courier New" panose="02070309020205020404" pitchFamily="49" charset="0"/>
                <a:ea typeface="宋体" panose="02010600030101010101" pitchFamily="2" charset="-122"/>
                <a:cs typeface="+mj-cs"/>
              </a:rPr>
              <a:t>替换及分割字符串</a:t>
            </a:r>
          </a:p>
        </p:txBody>
      </p:sp>
      <p:sp>
        <p:nvSpPr>
          <p:cNvPr id="21508" name="Slide Number Placeholder 4"/>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54</a:t>
            </a:fld>
            <a:endParaRPr lang="en-US" altLang="en-US" sz="1400" dirty="0">
              <a:ea typeface="宋体" panose="02010600030101010101" pitchFamily="2" charset="-122"/>
            </a:endParaRPr>
          </a:p>
        </p:txBody>
      </p:sp>
      <p:sp>
        <p:nvSpPr>
          <p:cNvPr id="21509" name="Rectangle 3"/>
          <p:cNvSpPr/>
          <p:nvPr/>
        </p:nvSpPr>
        <p:spPr>
          <a:xfrm>
            <a:off x="2857500" y="2628900"/>
            <a:ext cx="9144000" cy="0"/>
          </a:xfrm>
          <a:prstGeom prst="rect">
            <a:avLst/>
          </a:prstGeom>
          <a:noFill/>
          <a:ln w="12700">
            <a:noFill/>
          </a:ln>
        </p:spPr>
        <p:txBody>
          <a:bodyPr>
            <a:spAutoFit/>
          </a:bodyPr>
          <a:lstStyle/>
          <a:p>
            <a:endParaRPr lang="en-US" altLang="en-US" dirty="0">
              <a:latin typeface="Times New Roman" panose="02020603050405020304" pitchFamily="18" charset="0"/>
            </a:endParaRPr>
          </a:p>
        </p:txBody>
      </p:sp>
      <p:sp>
        <p:nvSpPr>
          <p:cNvPr id="21510" name="Rectangle 9"/>
          <p:cNvSpPr/>
          <p:nvPr/>
        </p:nvSpPr>
        <p:spPr>
          <a:xfrm>
            <a:off x="0" y="2800350"/>
            <a:ext cx="9144000" cy="0"/>
          </a:xfrm>
          <a:prstGeom prst="rect">
            <a:avLst/>
          </a:prstGeom>
          <a:noFill/>
          <a:ln w="12700">
            <a:noFill/>
          </a:ln>
        </p:spPr>
        <p:txBody>
          <a:bodyPr wrap="none" anchor="ctr" anchorCtr="0">
            <a:spAutoFit/>
          </a:bodyPr>
          <a:lstStyle/>
          <a:p>
            <a:endParaRPr lang="en-US" altLang="en-US" dirty="0">
              <a:latin typeface="Times New Roman" panose="02020603050405020304" pitchFamily="18" charset="0"/>
            </a:endParaRPr>
          </a:p>
        </p:txBody>
      </p:sp>
      <p:graphicFrame>
        <p:nvGraphicFramePr>
          <p:cNvPr id="21506" name="Object 8"/>
          <p:cNvGraphicFramePr>
            <a:graphicFrameLocks noChangeAspect="1"/>
          </p:cNvGraphicFramePr>
          <p:nvPr/>
        </p:nvGraphicFramePr>
        <p:xfrm>
          <a:off x="0" y="1295400"/>
          <a:ext cx="8915400" cy="3163888"/>
        </p:xfrm>
        <a:graphic>
          <a:graphicData uri="http://schemas.openxmlformats.org/presentationml/2006/ole">
            <mc:AlternateContent xmlns:mc="http://schemas.openxmlformats.org/markup-compatibility/2006">
              <mc:Choice xmlns:v="urn:schemas-microsoft-com:vml" Requires="v">
                <p:oleObj r:id="rId2" imgW="3538855" imgH="1254760" progId="Word.Picture.8">
                  <p:embed/>
                </p:oleObj>
              </mc:Choice>
              <mc:Fallback>
                <p:oleObj r:id="rId2" imgW="3538855" imgH="1254760" progId="Word.Picture.8">
                  <p:embed/>
                  <p:pic>
                    <p:nvPicPr>
                      <p:cNvPr id="0" name="图片 3091"/>
                      <p:cNvPicPr/>
                      <p:nvPr/>
                    </p:nvPicPr>
                    <p:blipFill>
                      <a:blip r:embed="rId3"/>
                      <a:stretch>
                        <a:fillRect/>
                      </a:stretch>
                    </p:blipFill>
                    <p:spPr>
                      <a:xfrm>
                        <a:off x="0" y="1295400"/>
                        <a:ext cx="8915400" cy="3163888"/>
                      </a:xfrm>
                      <a:prstGeom prst="rect">
                        <a:avLst/>
                      </a:prstGeom>
                      <a:noFill/>
                      <a:ln w="38100">
                        <a:noFill/>
                        <a:miter/>
                      </a:ln>
                    </p:spPr>
                  </p:pic>
                </p:oleObj>
              </mc:Fallback>
            </mc:AlternateContent>
          </a:graphicData>
        </a:graphic>
      </p:graphicFrame>
      <p:sp>
        <p:nvSpPr>
          <p:cNvPr id="21511" name="Rectangle 10"/>
          <p:cNvSpPr/>
          <p:nvPr/>
        </p:nvSpPr>
        <p:spPr>
          <a:xfrm>
            <a:off x="152400" y="152400"/>
            <a:ext cx="1371600" cy="533400"/>
          </a:xfrm>
          <a:prstGeom prst="rect">
            <a:avLst/>
          </a:prstGeom>
          <a:noFill/>
          <a:ln w="9525" cap="flat" cmpd="sng">
            <a:solidFill>
              <a:srgbClr val="FF0000"/>
            </a:solidFill>
            <a:prstDash val="solid"/>
            <a:miter/>
            <a:headEnd type="none" w="med" len="med"/>
            <a:tailEnd type="none" w="med" len="med"/>
          </a:ln>
        </p:spPr>
        <p:txBody>
          <a:bodyPr lIns="92075" tIns="46038" rIns="92075" bIns="46038"/>
          <a:lstStyle/>
          <a:p>
            <a:pPr>
              <a:lnSpc>
                <a:spcPct val="90000"/>
              </a:lnSpc>
              <a:spcBef>
                <a:spcPct val="20000"/>
              </a:spcBef>
              <a:buClr>
                <a:schemeClr val="tx2"/>
              </a:buClr>
              <a:buSzPct val="75000"/>
              <a:buFont typeface="Monotype Sorts" pitchFamily="2" charset="2"/>
            </a:pPr>
            <a:r>
              <a:rPr lang="en-US" altLang="en-US" sz="1800" dirty="0">
                <a:latin typeface="Times New Roman" panose="02020603050405020304" pitchFamily="18" charset="0"/>
              </a:rPr>
              <a:t>Appendix H</a:t>
            </a:r>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8610" name="Rectangle 2"/>
          <p:cNvSpPr>
            <a:spLocks noGrp="1"/>
          </p:cNvSpPr>
          <p:nvPr>
            <p:ph type="title"/>
          </p:nvPr>
        </p:nvSpPr>
        <p:spPr>
          <a:xfrm>
            <a:off x="685800" y="152400"/>
            <a:ext cx="7772400" cy="819150"/>
          </a:xfrm>
        </p:spPr>
        <p:txBody>
          <a:bodyPr vert="horz" wrap="square" lIns="92075" tIns="46038" rIns="92075" bIns="46038" anchor="ctr" anchorCtr="0"/>
          <a:lstStyle/>
          <a:p>
            <a:pPr eaLnBrk="1" hangingPunct="1">
              <a:buNone/>
            </a:pPr>
            <a:r>
              <a:rPr lang="zh-CN" altLang="en-US" kern="1200" dirty="0">
                <a:latin typeface="Courier New" panose="02070309020205020404" pitchFamily="49" charset="0"/>
                <a:ea typeface="宋体" panose="02010600030101010101" pitchFamily="2" charset="-122"/>
                <a:cs typeface="+mj-cs"/>
              </a:rPr>
              <a:t>示例</a:t>
            </a:r>
          </a:p>
        </p:txBody>
      </p:sp>
      <p:sp>
        <p:nvSpPr>
          <p:cNvPr id="68611" name="Rectangle 3"/>
          <p:cNvSpPr>
            <a:spLocks noGrp="1"/>
          </p:cNvSpPr>
          <p:nvPr>
            <p:ph idx="1"/>
          </p:nvPr>
        </p:nvSpPr>
        <p:spPr>
          <a:xfrm>
            <a:off x="381000" y="1143000"/>
            <a:ext cx="7924800" cy="685800"/>
          </a:xfrm>
        </p:spPr>
        <p:txBody>
          <a:bodyPr vert="horz" wrap="square" lIns="92075" tIns="46038" rIns="92075" bIns="46038" anchor="t" anchorCtr="0"/>
          <a:lstStyle/>
          <a:p>
            <a:pPr marL="0" indent="0" eaLnBrk="1" hangingPunct="1">
              <a:lnSpc>
                <a:spcPct val="90000"/>
              </a:lnSpc>
              <a:buSzPct val="75000"/>
              <a:buFont typeface="Monotype Sorts" pitchFamily="2" charset="2"/>
              <a:buNone/>
            </a:pPr>
            <a:r>
              <a:rPr lang="en-US" altLang="en-US" sz="2800" kern="1200" dirty="0">
                <a:latin typeface="+mn-lt"/>
                <a:ea typeface="+mn-ea"/>
                <a:cs typeface="+mn-cs"/>
              </a:rPr>
              <a:t>String s = "Java Java Java".replaceAll("v\\w", "wi") ;</a:t>
            </a:r>
          </a:p>
        </p:txBody>
      </p:sp>
      <p:sp>
        <p:nvSpPr>
          <p:cNvPr id="68612" name="Slide Number Placeholder 4"/>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55</a:t>
            </a:fld>
            <a:endParaRPr lang="en-US" altLang="en-US" sz="1400" dirty="0">
              <a:ea typeface="宋体" panose="02010600030101010101" pitchFamily="2" charset="-122"/>
            </a:endParaRPr>
          </a:p>
        </p:txBody>
      </p:sp>
      <p:sp>
        <p:nvSpPr>
          <p:cNvPr id="68613" name="Rectangle 4"/>
          <p:cNvSpPr/>
          <p:nvPr/>
        </p:nvSpPr>
        <p:spPr>
          <a:xfrm>
            <a:off x="381000" y="1981200"/>
            <a:ext cx="8229600" cy="685800"/>
          </a:xfrm>
          <a:prstGeom prst="rect">
            <a:avLst/>
          </a:prstGeom>
          <a:noFill/>
          <a:ln w="9525">
            <a:noFill/>
          </a:ln>
        </p:spPr>
        <p:txBody>
          <a:bodyPr lIns="92075" tIns="46038" rIns="92075" bIns="46038"/>
          <a:lstStyle/>
          <a:p>
            <a:pPr>
              <a:lnSpc>
                <a:spcPct val="90000"/>
              </a:lnSpc>
              <a:spcBef>
                <a:spcPct val="20000"/>
              </a:spcBef>
              <a:buClr>
                <a:schemeClr val="tx2"/>
              </a:buClr>
              <a:buSzPct val="75000"/>
              <a:buFont typeface="Monotype Sorts" pitchFamily="2" charset="2"/>
            </a:pPr>
            <a:r>
              <a:rPr lang="en-US" altLang="en-US" sz="2800" dirty="0">
                <a:latin typeface="Times New Roman" panose="02020603050405020304" pitchFamily="18" charset="0"/>
              </a:rPr>
              <a:t>String s = "Java Java Java".replaceFirst("v\\w", "wi") ;</a:t>
            </a:r>
          </a:p>
        </p:txBody>
      </p:sp>
      <p:sp>
        <p:nvSpPr>
          <p:cNvPr id="68614" name="Rectangle 5"/>
          <p:cNvSpPr/>
          <p:nvPr/>
        </p:nvSpPr>
        <p:spPr>
          <a:xfrm>
            <a:off x="304800" y="3124200"/>
            <a:ext cx="8229600" cy="685800"/>
          </a:xfrm>
          <a:prstGeom prst="rect">
            <a:avLst/>
          </a:prstGeom>
          <a:noFill/>
          <a:ln w="9525">
            <a:noFill/>
          </a:ln>
        </p:spPr>
        <p:txBody>
          <a:bodyPr lIns="92075" tIns="46038" rIns="92075" bIns="46038"/>
          <a:lstStyle/>
          <a:p>
            <a:pPr>
              <a:lnSpc>
                <a:spcPct val="90000"/>
              </a:lnSpc>
              <a:spcBef>
                <a:spcPct val="20000"/>
              </a:spcBef>
              <a:buClr>
                <a:schemeClr val="tx2"/>
              </a:buClr>
              <a:buSzPct val="75000"/>
              <a:buFont typeface="Monotype Sorts" pitchFamily="2" charset="2"/>
            </a:pPr>
            <a:r>
              <a:rPr lang="en-US" altLang="en-US" sz="2800" dirty="0">
                <a:latin typeface="Times New Roman" panose="02020603050405020304" pitchFamily="18" charset="0"/>
              </a:rPr>
              <a:t>String[] s = </a:t>
            </a:r>
            <a:r>
              <a:rPr lang="en-US" altLang="en-US" sz="3200" u="sng" dirty="0">
                <a:latin typeface="Times New Roman" panose="02020603050405020304" pitchFamily="18" charset="0"/>
              </a:rPr>
              <a:t>"Java1HTML2Perl".split("\\d");</a:t>
            </a:r>
          </a:p>
        </p:txBody>
      </p:sp>
      <p:sp>
        <p:nvSpPr>
          <p:cNvPr id="68615" name="Rectangle 6"/>
          <p:cNvSpPr/>
          <p:nvPr/>
        </p:nvSpPr>
        <p:spPr>
          <a:xfrm>
            <a:off x="152400" y="152400"/>
            <a:ext cx="1371600" cy="533400"/>
          </a:xfrm>
          <a:prstGeom prst="rect">
            <a:avLst/>
          </a:prstGeom>
          <a:noFill/>
          <a:ln w="9525" cap="flat" cmpd="sng">
            <a:solidFill>
              <a:srgbClr val="FF0000"/>
            </a:solidFill>
            <a:prstDash val="solid"/>
            <a:miter/>
            <a:headEnd type="none" w="med" len="med"/>
            <a:tailEnd type="none" w="med" len="med"/>
          </a:ln>
        </p:spPr>
        <p:txBody>
          <a:bodyPr lIns="92075" tIns="46038" rIns="92075" bIns="46038"/>
          <a:lstStyle/>
          <a:p>
            <a:pPr>
              <a:lnSpc>
                <a:spcPct val="90000"/>
              </a:lnSpc>
              <a:spcBef>
                <a:spcPct val="20000"/>
              </a:spcBef>
              <a:buClr>
                <a:schemeClr val="tx2"/>
              </a:buClr>
              <a:buSzPct val="75000"/>
              <a:buFont typeface="Monotype Sorts" pitchFamily="2" charset="2"/>
            </a:pPr>
            <a:r>
              <a:rPr lang="en-US" altLang="en-US" sz="1800" dirty="0">
                <a:latin typeface="Times New Roman" panose="02020603050405020304" pitchFamily="18" charset="0"/>
              </a:rPr>
              <a:t>Appendix H</a:t>
            </a:r>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标题 8"/>
          <p:cNvSpPr>
            <a:spLocks noGrp="1"/>
          </p:cNvSpPr>
          <p:nvPr>
            <p:ph type="title"/>
          </p:nvPr>
        </p:nvSpPr>
        <p:spPr/>
        <p:txBody>
          <a:bodyPr vert="horz" wrap="square" lIns="92075" tIns="46038" rIns="92075" bIns="46038" anchor="ctr" anchorCtr="0"/>
          <a:lstStyle/>
          <a:p>
            <a:pPr>
              <a:buNone/>
            </a:pPr>
            <a:r>
              <a:rPr lang="en-US" altLang="zh-CN" kern="1200" dirty="0">
                <a:latin typeface="Courier New" panose="02070309020205020404" pitchFamily="49" charset="0"/>
                <a:ea typeface="宋体" panose="02010600030101010101" pitchFamily="2" charset="-122"/>
                <a:cs typeface="+mj-cs"/>
              </a:rPr>
              <a:t>Chapter 10</a:t>
            </a:r>
            <a:endParaRPr lang="zh-CN" altLang="en-US" kern="1200" dirty="0">
              <a:latin typeface="Courier New" panose="02070309020205020404" pitchFamily="49" charset="0"/>
              <a:ea typeface="宋体" panose="02010600030101010101" pitchFamily="2" charset="-122"/>
              <a:cs typeface="+mj-cs"/>
            </a:endParaRPr>
          </a:p>
        </p:txBody>
      </p:sp>
      <p:sp>
        <p:nvSpPr>
          <p:cNvPr id="69635" name="文本占位符 5"/>
          <p:cNvSpPr>
            <a:spLocks noGrp="1"/>
          </p:cNvSpPr>
          <p:nvPr>
            <p:ph idx="1"/>
          </p:nvPr>
        </p:nvSpPr>
        <p:spPr/>
        <p:txBody>
          <a:bodyPr vert="horz" wrap="square" lIns="92075" tIns="46038" rIns="92075" bIns="46038" anchor="t" anchorCtr="0"/>
          <a:lstStyle/>
          <a:p>
            <a:pPr>
              <a:buSzPct val="75000"/>
              <a:buFont typeface="Monotype Sorts" pitchFamily="2" charset="2"/>
              <a:buNone/>
            </a:pPr>
            <a:endParaRPr lang="en-US" altLang="zh-CN" kern="1200" dirty="0">
              <a:latin typeface="OPTICopperplate Heavy" pitchFamily="50" charset="0"/>
              <a:ea typeface="宋体" panose="02010600030101010101" pitchFamily="2" charset="-122"/>
              <a:cs typeface="+mn-cs"/>
            </a:endParaRPr>
          </a:p>
          <a:p>
            <a:pPr>
              <a:buSzPct val="75000"/>
              <a:buFont typeface="Monotype Sorts" pitchFamily="2" charset="2"/>
              <a:buNone/>
            </a:pPr>
            <a:endParaRPr lang="en-US" altLang="zh-CN" kern="1200" dirty="0">
              <a:latin typeface="OPTICopperplate Heavy" pitchFamily="50" charset="0"/>
              <a:ea typeface="宋体" panose="02010600030101010101" pitchFamily="2" charset="-122"/>
              <a:cs typeface="+mn-cs"/>
            </a:endParaRPr>
          </a:p>
          <a:p>
            <a:pPr>
              <a:buSzPct val="75000"/>
              <a:buFont typeface="Monotype Sorts" pitchFamily="2" charset="2"/>
              <a:buNone/>
            </a:pPr>
            <a:endParaRPr lang="en-US" altLang="zh-CN" kern="1200" dirty="0">
              <a:latin typeface="OPTICopperplate Heavy" pitchFamily="50" charset="0"/>
              <a:ea typeface="宋体" panose="02010600030101010101" pitchFamily="2" charset="-122"/>
              <a:cs typeface="+mn-cs"/>
            </a:endParaRPr>
          </a:p>
        </p:txBody>
      </p:sp>
      <p:sp>
        <p:nvSpPr>
          <p:cNvPr id="69636" name="灯片编号占位符 3"/>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zh-CN" altLang="en-US" sz="1400" dirty="0">
                <a:ea typeface="宋体" panose="02010600030101010101" pitchFamily="2" charset="-122"/>
              </a:rPr>
              <a:t>56</a:t>
            </a:fld>
            <a:endParaRPr lang="zh-CN" altLang="en-US" sz="1400" dirty="0">
              <a:ea typeface="宋体" panose="02010600030101010101" pitchFamily="2" charset="-122"/>
            </a:endParaRPr>
          </a:p>
        </p:txBody>
      </p:sp>
      <p:pic>
        <p:nvPicPr>
          <p:cNvPr id="69637" name="图片 4" descr="THE END.gif"/>
          <p:cNvPicPr>
            <a:picLocks noChangeAspect="1"/>
          </p:cNvPicPr>
          <p:nvPr/>
        </p:nvPicPr>
        <p:blipFill>
          <a:blip r:embed="rId2"/>
          <a:stretch>
            <a:fillRect/>
          </a:stretch>
        </p:blipFill>
        <p:spPr>
          <a:xfrm>
            <a:off x="1719263" y="2619375"/>
            <a:ext cx="5705475" cy="1619250"/>
          </a:xfrm>
          <a:prstGeom prst="rect">
            <a:avLst/>
          </a:prstGeom>
          <a:noFill/>
          <a:ln w="9525">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5" name="Rectangle 2"/>
          <p:cNvSpPr>
            <a:spLocks noGrp="1"/>
          </p:cNvSpPr>
          <p:nvPr>
            <p:ph type="title"/>
          </p:nvPr>
        </p:nvSpPr>
        <p:spPr>
          <a:xfrm>
            <a:off x="693738" y="203200"/>
            <a:ext cx="7772400" cy="609600"/>
          </a:xfrm>
        </p:spPr>
        <p:txBody>
          <a:bodyPr vert="horz" wrap="square" lIns="92075" tIns="46038" rIns="92075" bIns="46038" anchor="ctr" anchorCtr="0"/>
          <a:lstStyle/>
          <a:p>
            <a:pPr eaLnBrk="1" hangingPunct="1">
              <a:buNone/>
            </a:pPr>
            <a:r>
              <a:rPr lang="en-US" altLang="en-US" kern="1200" dirty="0">
                <a:latin typeface="Courier New" panose="02070309020205020404" pitchFamily="49" charset="0"/>
                <a:ea typeface="+mj-ea"/>
                <a:cs typeface="Courier New" panose="02070309020205020404" pitchFamily="49" charset="0"/>
              </a:rPr>
              <a:t>BMI </a:t>
            </a:r>
            <a:r>
              <a:rPr lang="en-US" altLang="zh-CN" kern="1200" dirty="0">
                <a:latin typeface="Courier New" panose="02070309020205020404" pitchFamily="49" charset="0"/>
                <a:ea typeface="宋体" panose="02010600030101010101" pitchFamily="2" charset="-122"/>
                <a:cs typeface="+mj-cs"/>
              </a:rPr>
              <a:t>类</a:t>
            </a:r>
            <a:endParaRPr lang="en-US" altLang="en-US" kern="1200" dirty="0">
              <a:latin typeface="Courier New" panose="02070309020205020404" pitchFamily="49" charset="0"/>
              <a:ea typeface="Courier New" panose="02070309020205020404" pitchFamily="49" charset="0"/>
              <a:cs typeface="+mj-cs"/>
              <a:hlinkClick r:id="rId2" action="ppaction://program"/>
            </a:endParaRPr>
          </a:p>
        </p:txBody>
      </p:sp>
      <p:sp>
        <p:nvSpPr>
          <p:cNvPr id="3076" name="Slide Number Placeholder 4"/>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6</a:t>
            </a:fld>
            <a:endParaRPr lang="en-US" altLang="en-US" sz="1400" dirty="0">
              <a:ea typeface="宋体" panose="02010600030101010101" pitchFamily="2" charset="-122"/>
            </a:endParaRPr>
          </a:p>
        </p:txBody>
      </p:sp>
      <p:sp>
        <p:nvSpPr>
          <p:cNvPr id="3077" name="Rectangle 6"/>
          <p:cNvSpPr/>
          <p:nvPr/>
        </p:nvSpPr>
        <p:spPr>
          <a:xfrm>
            <a:off x="3371850" y="2370138"/>
            <a:ext cx="9144000" cy="0"/>
          </a:xfrm>
          <a:prstGeom prst="rect">
            <a:avLst/>
          </a:prstGeom>
          <a:noFill/>
          <a:ln w="12700">
            <a:noFill/>
          </a:ln>
        </p:spPr>
        <p:txBody>
          <a:bodyPr>
            <a:spAutoFit/>
          </a:bodyPr>
          <a:lstStyle/>
          <a:p>
            <a:endParaRPr lang="en-US" altLang="en-US" dirty="0">
              <a:latin typeface="Times New Roman" panose="02020603050405020304" pitchFamily="18" charset="0"/>
            </a:endParaRPr>
          </a:p>
        </p:txBody>
      </p:sp>
      <p:sp>
        <p:nvSpPr>
          <p:cNvPr id="266247" name="AutoShape 7">
            <a:hlinkClick r:id="" action="ppaction://noaction" highlightClick="1"/>
          </p:cNvPr>
          <p:cNvSpPr>
            <a:spLocks noChangeArrowheads="1"/>
          </p:cNvSpPr>
          <p:nvPr/>
        </p:nvSpPr>
        <p:spPr bwMode="auto">
          <a:xfrm>
            <a:off x="4648200" y="5943600"/>
            <a:ext cx="21336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a:ln>
                  <a:noFill/>
                </a:ln>
                <a:solidFill>
                  <a:schemeClr val="accent1"/>
                </a:solidFill>
                <a:effectLst/>
                <a:uLnTx/>
                <a:uFillTx/>
                <a:latin typeface="Book Antiqua" panose="02040602050305030304" pitchFamily="18" charset="0"/>
                <a:ea typeface="宋体" panose="02010600030101010101" pitchFamily="2" charset="-122"/>
                <a:cs typeface="+mn-cs"/>
                <a:hlinkClick r:id="rId3" action="ppaction://program"/>
              </a:rPr>
              <a:t>UseBMIClass</a:t>
            </a:r>
            <a:endParaRPr kumimoji="0" lang="en-US" altLang="zh-CN" sz="2400" b="0" i="0" u="none" strike="noStrike" kern="1200" cap="none" spc="0" normalizeH="0" baseline="0" noProof="0">
              <a:ln>
                <a:noFill/>
              </a:ln>
              <a:solidFill>
                <a:schemeClr val="accent1"/>
              </a:solidFill>
              <a:effectLst/>
              <a:uLnTx/>
              <a:uFillTx/>
              <a:latin typeface="Times New Roman" panose="02020603050405020304" pitchFamily="18" charset="0"/>
              <a:ea typeface="宋体" panose="02010600030101010101" pitchFamily="2" charset="-122"/>
              <a:cs typeface="+mn-cs"/>
            </a:endParaRPr>
          </a:p>
        </p:txBody>
      </p:sp>
      <p:sp>
        <p:nvSpPr>
          <p:cNvPr id="3079" name="AutoShape 8">
            <a:hlinkClick r:id="rId4" action="ppaction://program"/>
          </p:cNvPr>
          <p:cNvSpPr/>
          <p:nvPr/>
        </p:nvSpPr>
        <p:spPr>
          <a:xfrm>
            <a:off x="7010400" y="5943600"/>
            <a:ext cx="1524000" cy="533400"/>
          </a:xfrm>
          <a:prstGeom prst="actionButtonBlank">
            <a:avLst/>
          </a:prstGeom>
          <a:solidFill>
            <a:srgbClr val="38A1BA"/>
          </a:solidFill>
          <a:ln w="19050">
            <a:noFill/>
          </a:ln>
          <a:effectLst>
            <a:prstShdw prst="shdw17" dist="17961" dir="2699999">
              <a:srgbClr val="226170"/>
            </a:prstShdw>
          </a:effectLst>
        </p:spPr>
        <p:txBody>
          <a:bodyPr wrap="none" anchor="ctr" anchorCtr="0"/>
          <a:lstStyle/>
          <a:p>
            <a:pPr algn="ctr"/>
            <a:r>
              <a:rPr lang="en-US" altLang="en-US" dirty="0">
                <a:latin typeface="Book Antiqua" panose="02040602050305030304" pitchFamily="18" charset="0"/>
              </a:rPr>
              <a:t>Run</a:t>
            </a:r>
            <a:endParaRPr lang="en-US" altLang="en-US" dirty="0">
              <a:latin typeface="Times New Roman" panose="02020603050405020304" pitchFamily="18" charset="0"/>
            </a:endParaRPr>
          </a:p>
        </p:txBody>
      </p:sp>
      <p:sp>
        <p:nvSpPr>
          <p:cNvPr id="266249" name="AutoShape 9">
            <a:hlinkClick r:id="" action="ppaction://noaction" highlightClick="1"/>
          </p:cNvPr>
          <p:cNvSpPr>
            <a:spLocks noChangeArrowheads="1"/>
          </p:cNvSpPr>
          <p:nvPr/>
        </p:nvSpPr>
        <p:spPr bwMode="auto">
          <a:xfrm>
            <a:off x="2344738" y="5926138"/>
            <a:ext cx="15367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a:ln>
                  <a:noFill/>
                </a:ln>
                <a:solidFill>
                  <a:schemeClr val="accent1"/>
                </a:solidFill>
                <a:effectLst/>
                <a:uLnTx/>
                <a:uFillTx/>
                <a:latin typeface="Book Antiqua" panose="02040602050305030304" pitchFamily="18" charset="0"/>
                <a:ea typeface="宋体" panose="02010600030101010101" pitchFamily="2" charset="-122"/>
                <a:cs typeface="+mn-cs"/>
                <a:hlinkClick r:id="rId5" action="ppaction://program"/>
              </a:rPr>
              <a:t>BMI</a:t>
            </a:r>
            <a:endParaRPr kumimoji="0" lang="en-US" altLang="zh-CN" sz="2400" b="0" i="0" u="none" strike="noStrike" kern="1200" cap="none" spc="0" normalizeH="0" baseline="0" noProof="0">
              <a:ln>
                <a:noFill/>
              </a:ln>
              <a:solidFill>
                <a:schemeClr val="accent1"/>
              </a:solidFill>
              <a:effectLst/>
              <a:uLnTx/>
              <a:uFillTx/>
              <a:latin typeface="Times New Roman" panose="02020603050405020304" pitchFamily="18" charset="0"/>
              <a:ea typeface="宋体" panose="02010600030101010101" pitchFamily="2" charset="-122"/>
              <a:cs typeface="+mn-cs"/>
            </a:endParaRPr>
          </a:p>
        </p:txBody>
      </p:sp>
      <p:sp>
        <p:nvSpPr>
          <p:cNvPr id="3081" name="Rectangle 11"/>
          <p:cNvSpPr/>
          <p:nvPr/>
        </p:nvSpPr>
        <p:spPr>
          <a:xfrm>
            <a:off x="3055938" y="2370138"/>
            <a:ext cx="9144000" cy="0"/>
          </a:xfrm>
          <a:prstGeom prst="rect">
            <a:avLst/>
          </a:prstGeom>
          <a:noFill/>
          <a:ln w="12700">
            <a:noFill/>
          </a:ln>
        </p:spPr>
        <p:txBody>
          <a:bodyPr>
            <a:spAutoFit/>
          </a:bodyPr>
          <a:lstStyle/>
          <a:p>
            <a:endParaRPr lang="en-US" altLang="en-US" dirty="0">
              <a:latin typeface="Times New Roman" panose="02020603050405020304" pitchFamily="18" charset="0"/>
            </a:endParaRPr>
          </a:p>
        </p:txBody>
      </p:sp>
      <p:sp>
        <p:nvSpPr>
          <p:cNvPr id="3082" name="Rectangle 13"/>
          <p:cNvSpPr/>
          <p:nvPr/>
        </p:nvSpPr>
        <p:spPr>
          <a:xfrm>
            <a:off x="0" y="1806575"/>
            <a:ext cx="9144000" cy="0"/>
          </a:xfrm>
          <a:prstGeom prst="rect">
            <a:avLst/>
          </a:prstGeom>
          <a:noFill/>
          <a:ln w="12700">
            <a:noFill/>
          </a:ln>
        </p:spPr>
        <p:txBody>
          <a:bodyPr>
            <a:spAutoFit/>
          </a:bodyPr>
          <a:lstStyle/>
          <a:p>
            <a:endParaRPr lang="en-US" altLang="en-US" dirty="0">
              <a:latin typeface="Times New Roman" panose="02020603050405020304" pitchFamily="18" charset="0"/>
            </a:endParaRPr>
          </a:p>
        </p:txBody>
      </p:sp>
      <p:sp>
        <p:nvSpPr>
          <p:cNvPr id="3083" name="Rectangle 14"/>
          <p:cNvSpPr/>
          <p:nvPr/>
        </p:nvSpPr>
        <p:spPr>
          <a:xfrm>
            <a:off x="0" y="1806575"/>
            <a:ext cx="9144000" cy="639763"/>
          </a:xfrm>
          <a:prstGeom prst="rect">
            <a:avLst/>
          </a:prstGeom>
          <a:noFill/>
          <a:ln w="12700">
            <a:noFill/>
          </a:ln>
        </p:spPr>
        <p:txBody>
          <a:bodyPr>
            <a:spAutoFit/>
          </a:bodyPr>
          <a:lstStyle/>
          <a:p>
            <a:pPr defTabSz="914400">
              <a:tabLst>
                <a:tab pos="2286000" algn="l"/>
                <a:tab pos="2743200" algn="l"/>
                <a:tab pos="3200400" algn="l"/>
                <a:tab pos="3657600" algn="l"/>
                <a:tab pos="4114800" algn="l"/>
                <a:tab pos="4572000" algn="l"/>
                <a:tab pos="5029200" algn="l"/>
              </a:tabLst>
            </a:pPr>
            <a:r>
              <a:rPr lang="en-US" altLang="en-US" sz="1200" b="1" i="1" dirty="0">
                <a:solidFill>
                  <a:srgbClr val="0000FF"/>
                </a:solidFill>
                <a:latin typeface="Courier" charset="0"/>
                <a:cs typeface="Times New Roman" panose="02020603050405020304" pitchFamily="18" charset="0"/>
              </a:rPr>
              <a:t>	</a:t>
            </a:r>
          </a:p>
          <a:p>
            <a:pPr defTabSz="914400">
              <a:tabLst>
                <a:tab pos="2286000" algn="l"/>
                <a:tab pos="2743200" algn="l"/>
                <a:tab pos="3200400" algn="l"/>
                <a:tab pos="3657600" algn="l"/>
                <a:tab pos="4114800" algn="l"/>
                <a:tab pos="4572000" algn="l"/>
                <a:tab pos="5029200" algn="l"/>
              </a:tabLst>
            </a:pPr>
            <a:endParaRPr lang="en-US" altLang="en-US" dirty="0">
              <a:latin typeface="Times New Roman" panose="02020603050405020304" pitchFamily="18" charset="0"/>
            </a:endParaRPr>
          </a:p>
        </p:txBody>
      </p:sp>
      <p:sp>
        <p:nvSpPr>
          <p:cNvPr id="3084" name="Rectangle 16"/>
          <p:cNvSpPr/>
          <p:nvPr/>
        </p:nvSpPr>
        <p:spPr>
          <a:xfrm>
            <a:off x="2557463" y="1728788"/>
            <a:ext cx="9144000" cy="0"/>
          </a:xfrm>
          <a:prstGeom prst="rect">
            <a:avLst/>
          </a:prstGeom>
          <a:noFill/>
          <a:ln w="12700">
            <a:noFill/>
          </a:ln>
        </p:spPr>
        <p:txBody>
          <a:bodyPr>
            <a:spAutoFit/>
          </a:bodyPr>
          <a:lstStyle/>
          <a:p>
            <a:endParaRPr lang="en-US" altLang="en-US" dirty="0">
              <a:latin typeface="Times New Roman" panose="02020603050405020304" pitchFamily="18" charset="0"/>
            </a:endParaRPr>
          </a:p>
        </p:txBody>
      </p:sp>
      <p:sp>
        <p:nvSpPr>
          <p:cNvPr id="3085" name="Rectangle 18"/>
          <p:cNvSpPr/>
          <p:nvPr/>
        </p:nvSpPr>
        <p:spPr>
          <a:xfrm>
            <a:off x="0" y="1828800"/>
            <a:ext cx="9144000" cy="0"/>
          </a:xfrm>
          <a:prstGeom prst="rect">
            <a:avLst/>
          </a:prstGeom>
          <a:noFill/>
          <a:ln w="12700">
            <a:noFill/>
          </a:ln>
        </p:spPr>
        <p:txBody>
          <a:bodyPr anchor="ctr" anchorCtr="0">
            <a:spAutoFit/>
          </a:bodyPr>
          <a:lstStyle/>
          <a:p>
            <a:endParaRPr lang="en-US" altLang="en-US" dirty="0">
              <a:latin typeface="Times New Roman" panose="02020603050405020304" pitchFamily="18" charset="0"/>
            </a:endParaRPr>
          </a:p>
        </p:txBody>
      </p:sp>
      <p:sp>
        <p:nvSpPr>
          <p:cNvPr id="3086" name="Rectangle 20"/>
          <p:cNvSpPr/>
          <p:nvPr/>
        </p:nvSpPr>
        <p:spPr>
          <a:xfrm>
            <a:off x="0" y="1585913"/>
            <a:ext cx="9144000" cy="0"/>
          </a:xfrm>
          <a:prstGeom prst="rect">
            <a:avLst/>
          </a:prstGeom>
          <a:noFill/>
          <a:ln w="12700">
            <a:noFill/>
          </a:ln>
        </p:spPr>
        <p:txBody>
          <a:bodyPr wrap="none" anchor="ctr" anchorCtr="0">
            <a:spAutoFit/>
          </a:bodyPr>
          <a:lstStyle/>
          <a:p>
            <a:endParaRPr lang="en-US" altLang="en-US" dirty="0">
              <a:latin typeface="Times New Roman" panose="02020603050405020304" pitchFamily="18" charset="0"/>
            </a:endParaRPr>
          </a:p>
        </p:txBody>
      </p:sp>
      <p:sp>
        <p:nvSpPr>
          <p:cNvPr id="3087" name="Rectangle 21"/>
          <p:cNvSpPr/>
          <p:nvPr/>
        </p:nvSpPr>
        <p:spPr>
          <a:xfrm>
            <a:off x="0" y="4999038"/>
            <a:ext cx="2470150" cy="274637"/>
          </a:xfrm>
          <a:prstGeom prst="rect">
            <a:avLst/>
          </a:prstGeom>
          <a:noFill/>
          <a:ln w="12700">
            <a:noFill/>
          </a:ln>
        </p:spPr>
        <p:txBody>
          <a:bodyPr wrap="none" anchor="ctr" anchorCtr="0">
            <a:spAutoFit/>
          </a:bodyPr>
          <a:lstStyle/>
          <a:p>
            <a:pPr defTabSz="914400">
              <a:buNone/>
              <a:tabLst>
                <a:tab pos="2286000" algn="l"/>
                <a:tab pos="2743200" algn="l"/>
                <a:tab pos="3200400" algn="l"/>
                <a:tab pos="3657600" algn="l"/>
                <a:tab pos="4114800" algn="l"/>
                <a:tab pos="4572000" algn="l"/>
                <a:tab pos="5029200" algn="l"/>
                <a:tab pos="5486400" algn="l"/>
                <a:tab pos="5943600" algn="l"/>
              </a:tabLst>
            </a:pPr>
            <a:r>
              <a:rPr lang="en-US" altLang="en-US" sz="1200" b="1" i="1" dirty="0">
                <a:solidFill>
                  <a:srgbClr val="0000FF"/>
                </a:solidFill>
                <a:latin typeface="Courier New" panose="02070309020205020404" pitchFamily="49" charset="0"/>
                <a:cs typeface="Times New Roman" panose="02020603050405020304" pitchFamily="18" charset="0"/>
              </a:rPr>
              <a:t>	</a:t>
            </a:r>
            <a:endParaRPr lang="en-US" altLang="en-US" dirty="0">
              <a:latin typeface="Times New Roman" panose="02020603050405020304" pitchFamily="18" charset="0"/>
              <a:ea typeface="Times New Roman" panose="02020603050405020304" pitchFamily="18" charset="0"/>
            </a:endParaRPr>
          </a:p>
        </p:txBody>
      </p:sp>
      <p:sp>
        <p:nvSpPr>
          <p:cNvPr id="3088" name="Rectangle 23"/>
          <p:cNvSpPr/>
          <p:nvPr/>
        </p:nvSpPr>
        <p:spPr>
          <a:xfrm>
            <a:off x="0" y="2190750"/>
            <a:ext cx="9144000" cy="0"/>
          </a:xfrm>
          <a:prstGeom prst="rect">
            <a:avLst/>
          </a:prstGeom>
          <a:noFill/>
          <a:ln w="12700">
            <a:noFill/>
          </a:ln>
        </p:spPr>
        <p:txBody>
          <a:bodyPr wrap="none" anchor="ctr" anchorCtr="0">
            <a:spAutoFit/>
          </a:bodyPr>
          <a:lstStyle/>
          <a:p>
            <a:endParaRPr lang="en-US" altLang="en-US" dirty="0">
              <a:latin typeface="Times New Roman" panose="02020603050405020304" pitchFamily="18" charset="0"/>
            </a:endParaRPr>
          </a:p>
        </p:txBody>
      </p:sp>
      <p:sp>
        <p:nvSpPr>
          <p:cNvPr id="3089" name="Rectangle 25"/>
          <p:cNvSpPr/>
          <p:nvPr/>
        </p:nvSpPr>
        <p:spPr>
          <a:xfrm>
            <a:off x="0" y="2209800"/>
            <a:ext cx="9144000" cy="0"/>
          </a:xfrm>
          <a:prstGeom prst="rect">
            <a:avLst/>
          </a:prstGeom>
          <a:noFill/>
          <a:ln w="12700">
            <a:noFill/>
          </a:ln>
        </p:spPr>
        <p:txBody>
          <a:bodyPr wrap="none" anchor="ctr" anchorCtr="0">
            <a:spAutoFit/>
          </a:bodyPr>
          <a:lstStyle/>
          <a:p>
            <a:endParaRPr lang="en-US" altLang="en-US" dirty="0">
              <a:latin typeface="Times New Roman" panose="02020603050405020304" pitchFamily="18" charset="0"/>
            </a:endParaRPr>
          </a:p>
        </p:txBody>
      </p:sp>
      <p:graphicFrame>
        <p:nvGraphicFramePr>
          <p:cNvPr id="9233" name="Object 24"/>
          <p:cNvGraphicFramePr>
            <a:graphicFrameLocks noChangeAspect="1"/>
          </p:cNvGraphicFramePr>
          <p:nvPr/>
        </p:nvGraphicFramePr>
        <p:xfrm>
          <a:off x="155575" y="1047750"/>
          <a:ext cx="6337300" cy="4360863"/>
        </p:xfrm>
        <a:graphic>
          <a:graphicData uri="http://schemas.openxmlformats.org/presentationml/2006/ole">
            <mc:AlternateContent xmlns:mc="http://schemas.openxmlformats.org/markup-compatibility/2006">
              <mc:Choice xmlns:v="urn:schemas-microsoft-com:vml" Requires="v">
                <p:oleObj r:id="rId6" imgW="3547745" imgH="2435225" progId="Word.Picture.8">
                  <p:embed/>
                </p:oleObj>
              </mc:Choice>
              <mc:Fallback>
                <p:oleObj r:id="rId6" imgW="3547745" imgH="2435225" progId="Word.Picture.8">
                  <p:embed/>
                  <p:pic>
                    <p:nvPicPr>
                      <p:cNvPr id="0" name="图片 1"/>
                      <p:cNvPicPr/>
                      <p:nvPr/>
                    </p:nvPicPr>
                    <p:blipFill>
                      <a:blip r:embed="rId7"/>
                      <a:stretch>
                        <a:fillRect/>
                      </a:stretch>
                    </p:blipFill>
                    <p:spPr>
                      <a:xfrm>
                        <a:off x="155575" y="1047750"/>
                        <a:ext cx="6337300" cy="4360863"/>
                      </a:xfrm>
                      <a:prstGeom prst="rect">
                        <a:avLst/>
                      </a:prstGeom>
                      <a:noFill/>
                      <a:ln w="38100">
                        <a:noFill/>
                        <a:miter/>
                      </a:ln>
                    </p:spPr>
                  </p:pic>
                </p:oleObj>
              </mc:Fallback>
            </mc:AlternateContent>
          </a:graphicData>
        </a:graphic>
      </p:graphicFrame>
      <p:sp>
        <p:nvSpPr>
          <p:cNvPr id="3090" name="AutoShape 26">
            <a:hlinkClick r:id="rId8"/>
          </p:cNvPr>
          <p:cNvSpPr/>
          <p:nvPr/>
        </p:nvSpPr>
        <p:spPr>
          <a:xfrm>
            <a:off x="1797050" y="5908675"/>
            <a:ext cx="468313" cy="576263"/>
          </a:xfrm>
          <a:prstGeom prst="actionButtonDocument">
            <a:avLst/>
          </a:prstGeom>
          <a:solidFill>
            <a:srgbClr val="92D050"/>
          </a:solidFill>
          <a:ln w="9525">
            <a:noFill/>
          </a:ln>
        </p:spPr>
        <p:txBody>
          <a:bodyPr wrap="none" anchor="ctr" anchorCtr="0"/>
          <a:lstStyle/>
          <a:p>
            <a:endParaRPr lang="en-US" altLang="en-US" dirty="0">
              <a:latin typeface="Times New Roman" panose="02020603050405020304" pitchFamily="18" charset="0"/>
            </a:endParaRPr>
          </a:p>
        </p:txBody>
      </p:sp>
      <p:sp>
        <p:nvSpPr>
          <p:cNvPr id="3091" name="AutoShape 27">
            <a:hlinkClick r:id="rId9"/>
          </p:cNvPr>
          <p:cNvSpPr/>
          <p:nvPr/>
        </p:nvSpPr>
        <p:spPr>
          <a:xfrm>
            <a:off x="4111625" y="5926138"/>
            <a:ext cx="468313" cy="576262"/>
          </a:xfrm>
          <a:prstGeom prst="actionButtonDocument">
            <a:avLst/>
          </a:prstGeom>
          <a:solidFill>
            <a:srgbClr val="92D050"/>
          </a:solidFill>
          <a:ln w="9525">
            <a:noFill/>
          </a:ln>
        </p:spPr>
        <p:txBody>
          <a:bodyPr wrap="none" anchor="ctr" anchorCtr="0"/>
          <a:lstStyle/>
          <a:p>
            <a:endParaRPr lang="en-US" altLang="en-US" dirty="0">
              <a:latin typeface="Times New Roman" panose="02020603050405020304" pitchFamily="18" charset="0"/>
            </a:endParaRP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7890" name="Rectangle 2"/>
          <p:cNvSpPr>
            <a:spLocks noGrp="1"/>
          </p:cNvSpPr>
          <p:nvPr>
            <p:ph type="title"/>
          </p:nvPr>
        </p:nvSpPr>
        <p:spPr>
          <a:xfrm>
            <a:off x="685800" y="457200"/>
            <a:ext cx="7772400" cy="514350"/>
          </a:xfrm>
        </p:spPr>
        <p:txBody>
          <a:bodyPr vert="horz" wrap="square" lIns="92075" tIns="46038" rIns="92075" bIns="46038" anchor="ctr" anchorCtr="0"/>
          <a:lstStyle/>
          <a:p>
            <a:pPr eaLnBrk="1" hangingPunct="1">
              <a:buNone/>
            </a:pPr>
            <a:r>
              <a:rPr lang="zh-CN" altLang="en-US" kern="1200" dirty="0">
                <a:latin typeface="Book Antiqua" panose="02040602050305030304" pitchFamily="18" charset="0"/>
                <a:ea typeface="宋体" panose="02010600030101010101" pitchFamily="2" charset="-122"/>
                <a:cs typeface="+mj-cs"/>
              </a:rPr>
              <a:t>对象合成</a:t>
            </a:r>
            <a:endParaRPr lang="zh-CN" altLang="en-US" kern="1200" dirty="0">
              <a:latin typeface="Book Antiqua" panose="02040602050305030304" pitchFamily="18" charset="0"/>
              <a:ea typeface="宋体" panose="02010600030101010101" pitchFamily="2" charset="-122"/>
              <a:cs typeface="+mj-cs"/>
              <a:hlinkClick r:id="rId2" action="ppaction://program"/>
            </a:endParaRPr>
          </a:p>
        </p:txBody>
      </p:sp>
      <p:sp>
        <p:nvSpPr>
          <p:cNvPr id="37891" name="Rectangle 3"/>
          <p:cNvSpPr>
            <a:spLocks noGrp="1"/>
          </p:cNvSpPr>
          <p:nvPr>
            <p:ph idx="1"/>
          </p:nvPr>
        </p:nvSpPr>
        <p:spPr>
          <a:xfrm>
            <a:off x="155575" y="1431925"/>
            <a:ext cx="8988425" cy="2727325"/>
          </a:xfrm>
        </p:spPr>
        <p:txBody>
          <a:bodyPr vert="horz" wrap="square" lIns="92075" tIns="46038" rIns="92075" bIns="46038" anchor="t" anchorCtr="0"/>
          <a:lstStyle/>
          <a:p>
            <a:pPr marL="0" indent="0" eaLnBrk="1" hangingPunct="1">
              <a:buSzPct val="75000"/>
              <a:buFont typeface="Monotype Sorts" pitchFamily="2" charset="2"/>
              <a:buNone/>
            </a:pPr>
            <a:r>
              <a:rPr lang="en-US" altLang="zh-CN" kern="1200" dirty="0">
                <a:latin typeface="+mn-lt"/>
                <a:ea typeface="宋体" panose="02010600030101010101" pitchFamily="2" charset="-122"/>
                <a:cs typeface="+mn-cs"/>
              </a:rPr>
              <a:t>合成</a:t>
            </a:r>
            <a:r>
              <a:rPr lang="zh-CN" altLang="en-US" kern="1200" dirty="0">
                <a:latin typeface="+mn-lt"/>
                <a:ea typeface="宋体" panose="02010600030101010101" pitchFamily="2" charset="-122"/>
                <a:cs typeface="+mn-cs"/>
              </a:rPr>
              <a:t>是一种特殊的聚集关系。聚集建模是</a:t>
            </a:r>
            <a:r>
              <a:rPr lang="en-US" altLang="zh-CN" kern="1200" dirty="0">
                <a:latin typeface="+mn-lt"/>
                <a:ea typeface="宋体" panose="02010600030101010101" pitchFamily="2" charset="-122"/>
                <a:cs typeface="+mn-cs"/>
              </a:rPr>
              <a:t>has-a</a:t>
            </a:r>
            <a:r>
              <a:rPr lang="zh-CN" altLang="en-US" kern="1200" dirty="0">
                <a:latin typeface="+mn-lt"/>
                <a:ea typeface="宋体" panose="02010600030101010101" pitchFamily="2" charset="-122"/>
                <a:cs typeface="+mn-cs"/>
              </a:rPr>
              <a:t>关系，代表了两个对象之间的归属关系。所有者对象称为聚集对象，它的类称为聚集类</a:t>
            </a:r>
            <a:r>
              <a:rPr lang="en-US" altLang="zh-CN" kern="1200" dirty="0">
                <a:latin typeface="+mn-lt"/>
                <a:ea typeface="宋体" panose="02010600030101010101" pitchFamily="2" charset="-122"/>
                <a:cs typeface="+mn-cs"/>
              </a:rPr>
              <a:t>(</a:t>
            </a:r>
            <a:r>
              <a:rPr lang="en-US" altLang="en-US" i="1" kern="1200" dirty="0">
                <a:latin typeface="+mn-lt"/>
                <a:ea typeface="+mn-ea"/>
                <a:cs typeface="+mn-cs"/>
              </a:rPr>
              <a:t>aggregating class</a:t>
            </a:r>
            <a:r>
              <a:rPr lang="en-US" altLang="zh-CN" kern="1200" dirty="0">
                <a:latin typeface="+mn-lt"/>
                <a:ea typeface="宋体" panose="02010600030101010101" pitchFamily="2" charset="-122"/>
                <a:cs typeface="+mn-cs"/>
              </a:rPr>
              <a:t>)</a:t>
            </a:r>
            <a:r>
              <a:rPr lang="zh-CN" altLang="en-US" kern="1200" dirty="0">
                <a:latin typeface="+mn-lt"/>
                <a:ea typeface="宋体" panose="02010600030101010101" pitchFamily="2" charset="-122"/>
                <a:cs typeface="+mn-cs"/>
              </a:rPr>
              <a:t>。而从属对象称为被聚集对象，它的类称为被聚集类</a:t>
            </a:r>
            <a:r>
              <a:rPr lang="en-US" altLang="zh-CN" kern="1200" dirty="0">
                <a:latin typeface="+mn-lt"/>
                <a:ea typeface="宋体" panose="02010600030101010101" pitchFamily="2" charset="-122"/>
                <a:cs typeface="+mn-cs"/>
              </a:rPr>
              <a:t>(</a:t>
            </a:r>
            <a:r>
              <a:rPr lang="en-US" altLang="en-US" i="1" kern="1200" dirty="0">
                <a:latin typeface="+mn-lt"/>
                <a:ea typeface="+mn-ea"/>
                <a:cs typeface="+mn-cs"/>
              </a:rPr>
              <a:t>aggregated class</a:t>
            </a:r>
            <a:r>
              <a:rPr lang="en-US" altLang="zh-CN" kern="1200" dirty="0">
                <a:latin typeface="+mn-lt"/>
                <a:ea typeface="宋体" panose="02010600030101010101" pitchFamily="2" charset="-122"/>
                <a:cs typeface="+mn-cs"/>
              </a:rPr>
              <a:t>)</a:t>
            </a:r>
            <a:r>
              <a:rPr lang="zh-CN" altLang="en-US" kern="1200" dirty="0">
                <a:latin typeface="+mn-lt"/>
                <a:ea typeface="宋体" panose="02010600030101010101" pitchFamily="2" charset="-122"/>
                <a:cs typeface="+mn-cs"/>
              </a:rPr>
              <a:t>。</a:t>
            </a:r>
            <a:endParaRPr lang="en-US" altLang="en-US" kern="1200" dirty="0">
              <a:latin typeface="+mn-lt"/>
              <a:ea typeface="+mn-ea"/>
              <a:cs typeface="+mn-cs"/>
            </a:endParaRPr>
          </a:p>
        </p:txBody>
      </p:sp>
      <p:sp>
        <p:nvSpPr>
          <p:cNvPr id="37892" name="Slide Number Placeholder 4"/>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7</a:t>
            </a:fld>
            <a:endParaRPr lang="en-US" altLang="en-US" sz="1400" dirty="0">
              <a:ea typeface="宋体" panose="02010600030101010101" pitchFamily="2" charset="-122"/>
            </a:endParaRPr>
          </a:p>
        </p:txBody>
      </p:sp>
      <p:sp>
        <p:nvSpPr>
          <p:cNvPr id="37893" name="Rectangle 4"/>
          <p:cNvSpPr/>
          <p:nvPr/>
        </p:nvSpPr>
        <p:spPr>
          <a:xfrm>
            <a:off x="0" y="3001963"/>
            <a:ext cx="9144000" cy="0"/>
          </a:xfrm>
          <a:prstGeom prst="rect">
            <a:avLst/>
          </a:prstGeom>
          <a:noFill/>
          <a:ln w="12700">
            <a:noFill/>
          </a:ln>
        </p:spPr>
        <p:txBody>
          <a:bodyPr wrap="none" anchor="ctr" anchorCtr="0">
            <a:spAutoFit/>
          </a:bodyPr>
          <a:lstStyle/>
          <a:p>
            <a:endParaRPr lang="en-US" altLang="en-US" dirty="0">
              <a:latin typeface="Times New Roman" panose="02020603050405020304" pitchFamily="18" charset="0"/>
            </a:endParaRPr>
          </a:p>
        </p:txBody>
      </p:sp>
      <p:pic>
        <p:nvPicPr>
          <p:cNvPr id="37894" name="Picture 7"/>
          <p:cNvPicPr>
            <a:picLocks noChangeAspect="1"/>
          </p:cNvPicPr>
          <p:nvPr/>
        </p:nvPicPr>
        <p:blipFill>
          <a:blip r:embed="rId3"/>
          <a:stretch>
            <a:fillRect/>
          </a:stretch>
        </p:blipFill>
        <p:spPr>
          <a:xfrm>
            <a:off x="141288" y="4389438"/>
            <a:ext cx="8840787" cy="1182687"/>
          </a:xfrm>
          <a:prstGeom prst="rect">
            <a:avLst/>
          </a:prstGeom>
          <a:noFill/>
          <a:ln w="12700">
            <a:noFill/>
          </a:ln>
        </p:spPr>
      </p:pic>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9" name="Rectangle 2"/>
          <p:cNvSpPr>
            <a:spLocks noGrp="1"/>
          </p:cNvSpPr>
          <p:nvPr>
            <p:ph type="title"/>
          </p:nvPr>
        </p:nvSpPr>
        <p:spPr>
          <a:xfrm>
            <a:off x="685800" y="228600"/>
            <a:ext cx="7772400" cy="857250"/>
          </a:xfrm>
        </p:spPr>
        <p:txBody>
          <a:bodyPr vert="horz" wrap="square" lIns="92075" tIns="46038" rIns="92075" bIns="46038" anchor="ctr" anchorCtr="0"/>
          <a:lstStyle/>
          <a:p>
            <a:pPr eaLnBrk="1" hangingPunct="1">
              <a:buNone/>
            </a:pPr>
            <a:r>
              <a:rPr lang="zh-CN" altLang="en-US" kern="1200" dirty="0">
                <a:latin typeface="Courier New" panose="02070309020205020404" pitchFamily="49" charset="0"/>
                <a:ea typeface="宋体" panose="02010600030101010101" pitchFamily="2" charset="-122"/>
                <a:cs typeface="+mj-cs"/>
              </a:rPr>
              <a:t>类表示</a:t>
            </a:r>
          </a:p>
        </p:txBody>
      </p:sp>
      <p:sp>
        <p:nvSpPr>
          <p:cNvPr id="4100" name="Rectangle 3"/>
          <p:cNvSpPr>
            <a:spLocks noGrp="1"/>
          </p:cNvSpPr>
          <p:nvPr>
            <p:ph idx="1"/>
          </p:nvPr>
        </p:nvSpPr>
        <p:spPr>
          <a:xfrm>
            <a:off x="231775" y="1277938"/>
            <a:ext cx="8680450" cy="1420812"/>
          </a:xfrm>
        </p:spPr>
        <p:txBody>
          <a:bodyPr vert="horz" wrap="square" lIns="92075" tIns="46038" rIns="92075" bIns="46038" anchor="t" anchorCtr="0"/>
          <a:lstStyle/>
          <a:p>
            <a:pPr marL="0" indent="0" eaLnBrk="1" hangingPunct="1">
              <a:buSzPct val="75000"/>
              <a:buFont typeface="Monotype Sorts" pitchFamily="2" charset="2"/>
              <a:buNone/>
            </a:pPr>
            <a:r>
              <a:rPr lang="en-US" altLang="zh-CN" kern="1200" dirty="0">
                <a:latin typeface="+mn-lt"/>
                <a:ea typeface="宋体" panose="02010600030101010101" pitchFamily="2" charset="-122"/>
                <a:cs typeface="+mn-cs"/>
              </a:rPr>
              <a:t>聚集</a:t>
            </a:r>
            <a:r>
              <a:rPr lang="zh-CN" altLang="en-US" kern="1200" dirty="0">
                <a:latin typeface="+mn-lt"/>
                <a:ea typeface="宋体" panose="02010600030101010101" pitchFamily="2" charset="-122"/>
                <a:cs typeface="+mn-cs"/>
              </a:rPr>
              <a:t>关系通常被表示为聚集类中的一个数据域。例如，图</a:t>
            </a:r>
            <a:r>
              <a:rPr lang="en-US" altLang="zh-CN" kern="1200" dirty="0">
                <a:latin typeface="+mn-lt"/>
                <a:ea typeface="宋体" panose="02010600030101010101" pitchFamily="2" charset="-122"/>
                <a:cs typeface="+mn-cs"/>
              </a:rPr>
              <a:t>10-6</a:t>
            </a:r>
            <a:r>
              <a:rPr lang="zh-CN" altLang="en-US" kern="1200" dirty="0">
                <a:latin typeface="+mn-lt"/>
                <a:ea typeface="宋体" panose="02010600030101010101" pitchFamily="2" charset="-122"/>
                <a:cs typeface="+mn-cs"/>
              </a:rPr>
              <a:t>中的关系可以如下：</a:t>
            </a:r>
            <a:endParaRPr lang="en-US" altLang="en-US" kern="1200" dirty="0">
              <a:latin typeface="+mn-lt"/>
              <a:ea typeface="+mn-ea"/>
              <a:cs typeface="+mn-cs"/>
            </a:endParaRPr>
          </a:p>
        </p:txBody>
      </p:sp>
      <p:sp>
        <p:nvSpPr>
          <p:cNvPr id="4101" name="Slide Number Placeholder 4"/>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8</a:t>
            </a:fld>
            <a:endParaRPr lang="en-US" altLang="en-US" sz="1400" dirty="0">
              <a:ea typeface="宋体" panose="02010600030101010101" pitchFamily="2" charset="-122"/>
            </a:endParaRPr>
          </a:p>
        </p:txBody>
      </p:sp>
      <p:sp>
        <p:nvSpPr>
          <p:cNvPr id="4102" name="Rectangle 4"/>
          <p:cNvSpPr/>
          <p:nvPr/>
        </p:nvSpPr>
        <p:spPr>
          <a:xfrm>
            <a:off x="0" y="2598738"/>
            <a:ext cx="9144000" cy="0"/>
          </a:xfrm>
          <a:prstGeom prst="rect">
            <a:avLst/>
          </a:prstGeom>
          <a:noFill/>
          <a:ln w="12700">
            <a:noFill/>
          </a:ln>
        </p:spPr>
        <p:txBody>
          <a:bodyPr wrap="none" anchor="ctr" anchorCtr="0">
            <a:spAutoFit/>
          </a:bodyPr>
          <a:lstStyle/>
          <a:p>
            <a:endParaRPr lang="en-US" altLang="en-US" dirty="0">
              <a:latin typeface="Times New Roman" panose="02020603050405020304" pitchFamily="18" charset="0"/>
            </a:endParaRPr>
          </a:p>
        </p:txBody>
      </p:sp>
      <p:graphicFrame>
        <p:nvGraphicFramePr>
          <p:cNvPr id="4098" name="Object 6"/>
          <p:cNvGraphicFramePr>
            <a:graphicFrameLocks noChangeAspect="1"/>
          </p:cNvGraphicFramePr>
          <p:nvPr/>
        </p:nvGraphicFramePr>
        <p:xfrm>
          <a:off x="155575" y="2890838"/>
          <a:ext cx="8832850" cy="2371725"/>
        </p:xfrm>
        <a:graphic>
          <a:graphicData uri="http://schemas.openxmlformats.org/presentationml/2006/ole">
            <mc:AlternateContent xmlns:mc="http://schemas.openxmlformats.org/markup-compatibility/2006">
              <mc:Choice xmlns:v="urn:schemas-microsoft-com:vml" Requires="v">
                <p:oleObj r:id="rId2" imgW="5283200" imgH="1422400" progId="Word.Picture.8">
                  <p:embed/>
                </p:oleObj>
              </mc:Choice>
              <mc:Fallback>
                <p:oleObj r:id="rId2" imgW="5283200" imgH="1422400" progId="Word.Picture.8">
                  <p:embed/>
                  <p:pic>
                    <p:nvPicPr>
                      <p:cNvPr id="0" name="图片 3075"/>
                      <p:cNvPicPr/>
                      <p:nvPr/>
                    </p:nvPicPr>
                    <p:blipFill>
                      <a:blip r:embed="rId3"/>
                      <a:stretch>
                        <a:fillRect/>
                      </a:stretch>
                    </p:blipFill>
                    <p:spPr>
                      <a:xfrm>
                        <a:off x="155575" y="2890838"/>
                        <a:ext cx="8832850" cy="2371725"/>
                      </a:xfrm>
                      <a:prstGeom prst="rect">
                        <a:avLst/>
                      </a:prstGeom>
                      <a:noFill/>
                      <a:ln w="38100">
                        <a:noFill/>
                        <a:miter/>
                      </a:ln>
                    </p:spPr>
                  </p:pic>
                </p:oleObj>
              </mc:Fallback>
            </mc:AlternateContent>
          </a:graphicData>
        </a:graphic>
      </p:graphicFrame>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8914" name="Rectangle 2"/>
          <p:cNvSpPr>
            <a:spLocks noGrp="1"/>
          </p:cNvSpPr>
          <p:nvPr>
            <p:ph type="title"/>
          </p:nvPr>
        </p:nvSpPr>
        <p:spPr>
          <a:xfrm>
            <a:off x="685800" y="0"/>
            <a:ext cx="7772400" cy="1428750"/>
          </a:xfrm>
        </p:spPr>
        <p:txBody>
          <a:bodyPr vert="horz" wrap="square" lIns="92075" tIns="46038" rIns="92075" bIns="46038" anchor="ctr" anchorCtr="0"/>
          <a:lstStyle/>
          <a:p>
            <a:pPr eaLnBrk="1" hangingPunct="1">
              <a:buNone/>
            </a:pPr>
            <a:r>
              <a:rPr lang="zh-CN" altLang="en-US" kern="1200" dirty="0">
                <a:latin typeface="Courier New" panose="02070309020205020404" pitchFamily="49" charset="0"/>
                <a:ea typeface="宋体" panose="02010600030101010101" pitchFamily="2" charset="-122"/>
                <a:cs typeface="+mj-cs"/>
              </a:rPr>
              <a:t>聚集或合成</a:t>
            </a:r>
            <a:r>
              <a:rPr lang="en-US" altLang="en-US" kern="1200" dirty="0">
                <a:latin typeface="Courier New" panose="02070309020205020404" pitchFamily="49" charset="0"/>
                <a:ea typeface="宋体" panose="02010600030101010101" pitchFamily="2" charset="-122"/>
                <a:cs typeface="+mj-cs"/>
              </a:rPr>
              <a:t> </a:t>
            </a:r>
          </a:p>
        </p:txBody>
      </p:sp>
      <p:sp>
        <p:nvSpPr>
          <p:cNvPr id="38915" name="Rectangle 3"/>
          <p:cNvSpPr>
            <a:spLocks noGrp="1"/>
          </p:cNvSpPr>
          <p:nvPr>
            <p:ph idx="1"/>
          </p:nvPr>
        </p:nvSpPr>
        <p:spPr>
          <a:xfrm>
            <a:off x="685800" y="1371600"/>
            <a:ext cx="7956550" cy="4114800"/>
          </a:xfrm>
        </p:spPr>
        <p:txBody>
          <a:bodyPr vert="horz" wrap="square" lIns="92075" tIns="46038" rIns="92075" bIns="46038" anchor="t" anchorCtr="0"/>
          <a:lstStyle/>
          <a:p>
            <a:pPr marL="0" indent="0" eaLnBrk="1" hangingPunct="1">
              <a:buSzPct val="75000"/>
              <a:buFont typeface="Monotype Sorts" pitchFamily="2" charset="2"/>
              <a:buNone/>
            </a:pPr>
            <a:r>
              <a:rPr lang="en-US" altLang="zh-CN" kern="1200" dirty="0">
                <a:latin typeface="+mn-lt"/>
                <a:ea typeface="宋体" panose="02010600030101010101" pitchFamily="2" charset="-122"/>
                <a:cs typeface="+mn-cs"/>
              </a:rPr>
              <a:t>由于</a:t>
            </a:r>
            <a:r>
              <a:rPr lang="zh-CN" altLang="en-US" kern="1200" dirty="0">
                <a:latin typeface="+mn-lt"/>
                <a:ea typeface="宋体" panose="02010600030101010101" pitchFamily="2" charset="-122"/>
                <a:cs typeface="+mn-cs"/>
              </a:rPr>
              <a:t>聚集和合成关系都以同样的方式用类来表示，许多文档不区分它们，将两者都称为组合。</a:t>
            </a:r>
            <a:endParaRPr lang="en-US" altLang="en-US" kern="1200" dirty="0">
              <a:latin typeface="+mn-lt"/>
              <a:ea typeface="+mn-ea"/>
              <a:cs typeface="+mn-cs"/>
            </a:endParaRPr>
          </a:p>
        </p:txBody>
      </p:sp>
      <p:sp>
        <p:nvSpPr>
          <p:cNvPr id="38916" name="Slide Number Placeholder 4"/>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9</a:t>
            </a:fld>
            <a:endParaRPr lang="en-US" altLang="en-US" sz="1400" dirty="0">
              <a:ea typeface="宋体" panose="02010600030101010101" pitchFamily="2" charset="-122"/>
            </a:endParaRPr>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TABLE_ENDDRAG_ORIGIN_RECT" val="68*62"/>
  <p:tag name="TABLE_ENDDRAG_RECT" val="290*250*68*62"/>
</p:tagLst>
</file>

<file path=ppt/theme/theme1.xml><?xml version="1.0" encoding="utf-8"?>
<a:theme xmlns:a="http://schemas.openxmlformats.org/drawingml/2006/main" name="CQUT_JAVA">
  <a:themeElements>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fontScheme name="International">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2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International 1">
        <a:dk1>
          <a:srgbClr val="000000"/>
        </a:dk1>
        <a:lt1>
          <a:srgbClr val="FFFFFF"/>
        </a:lt1>
        <a:dk2>
          <a:srgbClr val="0000FF"/>
        </a:dk2>
        <a:lt2>
          <a:srgbClr val="FFFF99"/>
        </a:lt2>
        <a:accent1>
          <a:srgbClr val="009966"/>
        </a:accent1>
        <a:accent2>
          <a:srgbClr val="00CCCC"/>
        </a:accent2>
        <a:accent3>
          <a:srgbClr val="AAAAFF"/>
        </a:accent3>
        <a:accent4>
          <a:srgbClr val="DADADA"/>
        </a:accent4>
        <a:accent5>
          <a:srgbClr val="AACAB8"/>
        </a:accent5>
        <a:accent6>
          <a:srgbClr val="00B9B9"/>
        </a:accent6>
        <a:hlink>
          <a:srgbClr val="000080"/>
        </a:hlink>
        <a:folHlink>
          <a:srgbClr val="9999FF"/>
        </a:folHlink>
      </a:clrScheme>
      <a:clrMap bg1="dk2" tx1="lt1" bg2="dk1" tx2="lt2" accent1="accent1" accent2="accent2" accent3="accent3" accent4="accent4" accent5="accent5" accent6="accent6" hlink="hlink" folHlink="folHlink"/>
    </a:extraClrScheme>
    <a:extraClrScheme>
      <a:clrScheme name="International 2">
        <a:dk1>
          <a:srgbClr val="000000"/>
        </a:dk1>
        <a:lt1>
          <a:srgbClr val="FFFFFF"/>
        </a:lt1>
        <a:dk2>
          <a:srgbClr val="000080"/>
        </a:dk2>
        <a:lt2>
          <a:srgbClr val="003399"/>
        </a:lt2>
        <a:accent1>
          <a:srgbClr val="9999FF"/>
        </a:accent1>
        <a:accent2>
          <a:srgbClr val="FF99FF"/>
        </a:accent2>
        <a:accent3>
          <a:srgbClr val="FFFFFF"/>
        </a:accent3>
        <a:accent4>
          <a:srgbClr val="000000"/>
        </a:accent4>
        <a:accent5>
          <a:srgbClr val="CACAFF"/>
        </a:accent5>
        <a:accent6>
          <a:srgbClr val="E78AE7"/>
        </a:accent6>
        <a:hlink>
          <a:srgbClr val="85ADFF"/>
        </a:hlink>
        <a:folHlink>
          <a:srgbClr val="00CCCC"/>
        </a:folHlink>
      </a:clrScheme>
      <a:clrMap bg1="lt1" tx1="dk1" bg2="lt2" tx2="dk2" accent1="accent1" accent2="accent2" accent3="accent3" accent4="accent4" accent5="accent5" accent6="accent6" hlink="hlink" folHlink="folHlink"/>
    </a:extraClrScheme>
    <a:extraClrScheme>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CQUT_JAVA</Template>
  <TotalTime>0</TotalTime>
  <Words>2782</Words>
  <Application>Microsoft Office PowerPoint</Application>
  <PresentationFormat>全屏显示(4:3)</PresentationFormat>
  <Paragraphs>415</Paragraphs>
  <Slides>56</Slides>
  <Notes>0</Notes>
  <HiddenSlides>29</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1</vt:i4>
      </vt:variant>
      <vt:variant>
        <vt:lpstr>幻灯片标题</vt:lpstr>
      </vt:variant>
      <vt:variant>
        <vt:i4>56</vt:i4>
      </vt:variant>
    </vt:vector>
  </HeadingPairs>
  <TitlesOfParts>
    <vt:vector size="71" baseType="lpstr">
      <vt:lpstr>Courier</vt:lpstr>
      <vt:lpstr>Monotype Sorts</vt:lpstr>
      <vt:lpstr>OPTICopperplate Heavy</vt:lpstr>
      <vt:lpstr>华文楷体</vt:lpstr>
      <vt:lpstr>宋体</vt:lpstr>
      <vt:lpstr>Arial</vt:lpstr>
      <vt:lpstr>Book Antiqua</vt:lpstr>
      <vt:lpstr>Consolas</vt:lpstr>
      <vt:lpstr>Courier New</vt:lpstr>
      <vt:lpstr>Forte</vt:lpstr>
      <vt:lpstr>Times New Roman</vt:lpstr>
      <vt:lpstr>Wingdings</vt:lpstr>
      <vt:lpstr>Wingdings 2</vt:lpstr>
      <vt:lpstr>CQUT_JAVA</vt:lpstr>
      <vt:lpstr>Microsoft Word Picture</vt:lpstr>
      <vt:lpstr>第10章 面向对象思考</vt:lpstr>
      <vt:lpstr>引言</vt:lpstr>
      <vt:lpstr>类的抽象和封装</vt:lpstr>
      <vt:lpstr>贷款类(Loan)的设计</vt:lpstr>
      <vt:lpstr>面向对象的思考</vt:lpstr>
      <vt:lpstr>BMI 类</vt:lpstr>
      <vt:lpstr>对象合成</vt:lpstr>
      <vt:lpstr>类表示</vt:lpstr>
      <vt:lpstr>聚集或合成 </vt:lpstr>
      <vt:lpstr>同类中的聚集</vt:lpstr>
      <vt:lpstr>同类中的聚集</vt:lpstr>
      <vt:lpstr>学习示例：Course 类</vt:lpstr>
      <vt:lpstr>示例学习: StackOfIntegers类</vt:lpstr>
      <vt:lpstr>StackOfIntegers 类设计</vt:lpstr>
      <vt:lpstr>StackOfIntegers 类实现</vt:lpstr>
      <vt:lpstr>将基本数据类型值作为对象</vt:lpstr>
      <vt:lpstr>Integer和Double类</vt:lpstr>
      <vt:lpstr>Integer 和 Double 类</vt:lpstr>
      <vt:lpstr>数值包装类常量 </vt:lpstr>
      <vt:lpstr>数字包装类构造方法</vt:lpstr>
      <vt:lpstr>转换方法</vt:lpstr>
      <vt:lpstr>静态的valueOf方法</vt:lpstr>
      <vt:lpstr>将字符串转换成(解析成)数值 </vt:lpstr>
      <vt:lpstr>基本类型和包装类类型之间的自动转换</vt:lpstr>
      <vt:lpstr>BigInteger和BigDecimal</vt:lpstr>
      <vt:lpstr>BigInteger和BigDecimal</vt:lpstr>
      <vt:lpstr>BigInteger 和 BigDecimal</vt:lpstr>
      <vt:lpstr>String类</vt:lpstr>
      <vt:lpstr>构造字符串</vt:lpstr>
      <vt:lpstr>String对象是不可变的</vt:lpstr>
      <vt:lpstr>跟踪代码</vt:lpstr>
      <vt:lpstr>跟踪代码</vt:lpstr>
      <vt:lpstr>限定字符串</vt:lpstr>
      <vt:lpstr>限定字符串示例</vt:lpstr>
      <vt:lpstr>代码跟踪</vt:lpstr>
      <vt:lpstr>代码跟踪</vt:lpstr>
      <vt:lpstr>代码跟踪</vt:lpstr>
      <vt:lpstr>字符串的替换及分割 </vt:lpstr>
      <vt:lpstr>替换示例</vt:lpstr>
      <vt:lpstr>分割字符串</vt:lpstr>
      <vt:lpstr>依照模式匹配、替换和分割字符串 </vt:lpstr>
      <vt:lpstr>依照模式匹配、替换和分割字符串</vt:lpstr>
      <vt:lpstr>依照模式匹配、替换和分割字符串</vt:lpstr>
      <vt:lpstr>将字符和数值转换成字符串</vt:lpstr>
      <vt:lpstr>StringBuilder和StringBuffer</vt:lpstr>
      <vt:lpstr>StringBuilder构造方法</vt:lpstr>
      <vt:lpstr>修改StringBuilder中的字符串</vt:lpstr>
      <vt:lpstr>示例</vt:lpstr>
      <vt:lpstr>示例</vt:lpstr>
      <vt:lpstr>toString, capacity, length, setLength以及charAt方法 </vt:lpstr>
      <vt:lpstr>示例学习：判断回文串时忽略既非字母又非数字的字符</vt:lpstr>
      <vt:lpstr>正则表达式</vt:lpstr>
      <vt:lpstr>正则表达式语法</vt:lpstr>
      <vt:lpstr>替换及分割字符串</vt:lpstr>
      <vt:lpstr>示例</vt:lpstr>
      <vt:lpstr>Chapter 10</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6 Objects and Classes</dc:title>
  <dc:creator>Y. Daniel Liang</dc:creator>
  <cp:lastModifiedBy>W. Lucas Chen</cp:lastModifiedBy>
  <cp:revision>448</cp:revision>
  <dcterms:created xsi:type="dcterms:W3CDTF">1995-06-10T17:31:00Z</dcterms:created>
  <dcterms:modified xsi:type="dcterms:W3CDTF">2025-06-07T14:56:14Z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22A02DEB222B40D9A9201865ABE1EAC0_13</vt:lpwstr>
  </property>
  <property fmtid="{D5CDD505-2E9C-101B-9397-08002B2CF9AE}" pid="3" name="KSOProductBuildVer">
    <vt:lpwstr>2052-12.1.0.20784</vt:lpwstr>
  </property>
</Properties>
</file>