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92" r:id="rId3"/>
    <p:sldId id="291" r:id="rId4"/>
    <p:sldId id="290" r:id="rId5"/>
    <p:sldId id="289" r:id="rId6"/>
    <p:sldId id="288" r:id="rId7"/>
    <p:sldId id="297" r:id="rId8"/>
    <p:sldId id="296" r:id="rId9"/>
    <p:sldId id="295" r:id="rId10"/>
    <p:sldId id="294" r:id="rId11"/>
    <p:sldId id="293" r:id="rId12"/>
    <p:sldId id="298" r:id="rId13"/>
    <p:sldId id="306" r:id="rId14"/>
    <p:sldId id="305" r:id="rId15"/>
    <p:sldId id="304" r:id="rId16"/>
    <p:sldId id="303" r:id="rId17"/>
    <p:sldId id="302" r:id="rId18"/>
    <p:sldId id="301" r:id="rId19"/>
    <p:sldId id="300" r:id="rId20"/>
    <p:sldId id="299" r:id="rId21"/>
    <p:sldId id="310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8" r:id="rId76"/>
    <p:sldId id="334" r:id="rId77"/>
    <p:sldId id="335" r:id="rId78"/>
    <p:sldId id="336" r:id="rId79"/>
    <p:sldId id="337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3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5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0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8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9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9CC33-7580-4D54-9807-73EB7B8DB927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BF19-40E1-48E5-AF2A-4B710A9ED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4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995" y="365125"/>
            <a:ext cx="7462682" cy="63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015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699089" cy="57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79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43650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98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55" y="782305"/>
            <a:ext cx="2292295" cy="1816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805999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0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841395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37751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9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7355"/>
            <a:ext cx="10046110" cy="41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1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27225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3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4"/>
            <a:ext cx="848278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98090"/>
            <a:ext cx="9161205" cy="45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522440"/>
            <a:ext cx="8541774" cy="6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9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041626" cy="59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298857" cy="60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87" y="127820"/>
            <a:ext cx="9045678" cy="67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07271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6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61419"/>
            <a:ext cx="9043219" cy="23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1" y="-190499"/>
            <a:ext cx="10274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0"/>
            <a:ext cx="95504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99" y="365125"/>
            <a:ext cx="12664039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3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7" y="422877"/>
            <a:ext cx="10250906" cy="58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886" y="154004"/>
            <a:ext cx="10939914" cy="68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56" y="365125"/>
            <a:ext cx="10135402" cy="53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16" y="365124"/>
            <a:ext cx="10664792" cy="63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781" y="693019"/>
            <a:ext cx="9865895" cy="54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4968"/>
            <a:ext cx="8984226" cy="65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9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12" y="105877"/>
            <a:ext cx="10607041" cy="68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07" y="365124"/>
            <a:ext cx="1001027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132"/>
            <a:ext cx="10515599" cy="66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3" y="433136"/>
            <a:ext cx="9875520" cy="59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365126"/>
            <a:ext cx="11338560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375232" cy="61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9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44" y="365125"/>
            <a:ext cx="9643711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25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" y="365125"/>
            <a:ext cx="1164656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19" y="1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6478"/>
            <a:ext cx="9937954" cy="66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4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0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41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8" y="365124"/>
            <a:ext cx="11562736" cy="63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6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2452"/>
            <a:ext cx="10515600" cy="6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8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64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599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30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5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3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10311580" cy="60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6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84" y="825910"/>
            <a:ext cx="10901515" cy="5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0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1"/>
            <a:ext cx="10515599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1948"/>
            <a:ext cx="10515599" cy="60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13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7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727587"/>
            <a:ext cx="9701980" cy="44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2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829800" cy="59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9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878758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519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85136"/>
            <a:ext cx="6988276" cy="65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5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69909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87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688259"/>
            <a:ext cx="9495502" cy="43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42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144432" cy="5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9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5239"/>
            <a:ext cx="9525000" cy="4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64" y="0"/>
            <a:ext cx="7295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904568"/>
            <a:ext cx="9121876" cy="47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62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7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105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80030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5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87607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23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508" y="365125"/>
            <a:ext cx="933818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5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09238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51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75114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265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66265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152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4"/>
            <a:ext cx="1010510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20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367683" cy="54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6"/>
            <a:ext cx="8335296" cy="54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950533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688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53483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91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38734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9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66959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7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55449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599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74" y="365125"/>
            <a:ext cx="785597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37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08949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98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33529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55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4"/>
            <a:ext cx="802066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352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8258"/>
            <a:ext cx="9446341" cy="52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8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2387"/>
            <a:ext cx="10515600" cy="4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905567" cy="61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813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4"/>
            <a:ext cx="815831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24680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49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003890" cy="6114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31225"/>
            <a:ext cx="10515600" cy="214573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3817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758083" cy="6492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619" y="4342218"/>
            <a:ext cx="2840982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59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12187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441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4"/>
            <a:ext cx="838445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2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1716"/>
            <a:ext cx="8915399" cy="42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652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97439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59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6106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916" y="501445"/>
            <a:ext cx="891785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70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941684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16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364794" cy="64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42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58110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484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9082547" cy="56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047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55160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894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967248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8594"/>
            <a:ext cx="8689257" cy="48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881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853194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40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560438"/>
            <a:ext cx="9269360" cy="56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190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70" y="365125"/>
            <a:ext cx="925953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0</Words>
  <Application>Microsoft Office PowerPoint</Application>
  <PresentationFormat>宽屏</PresentationFormat>
  <Paragraphs>0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98</cp:revision>
  <dcterms:created xsi:type="dcterms:W3CDTF">2019-12-18T14:27:50Z</dcterms:created>
  <dcterms:modified xsi:type="dcterms:W3CDTF">2019-12-26T10:33:09Z</dcterms:modified>
</cp:coreProperties>
</file>