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73" autoAdjust="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9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3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0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45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3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7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0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8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9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6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CC33-7580-4D54-9807-73EB7B8DB92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24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1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012" y="105877"/>
            <a:ext cx="10607041" cy="68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907" y="365124"/>
            <a:ext cx="1001027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0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132"/>
            <a:ext cx="10515599" cy="665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533" y="433136"/>
            <a:ext cx="9875520" cy="59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" y="365126"/>
            <a:ext cx="11338560" cy="64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375232" cy="618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5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144" y="365125"/>
            <a:ext cx="9643711" cy="64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2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81" y="365125"/>
            <a:ext cx="11646568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219" y="1"/>
            <a:ext cx="10515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6478"/>
            <a:ext cx="9937954" cy="66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4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1" y="-190499"/>
            <a:ext cx="10274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78" y="365124"/>
            <a:ext cx="11562736" cy="63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3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42452"/>
            <a:ext cx="10515600" cy="641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08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6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599" cy="64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13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51559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30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51559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15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51559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23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365125"/>
            <a:ext cx="10311580" cy="60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66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284" y="825910"/>
            <a:ext cx="10901515" cy="51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40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2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0"/>
            <a:ext cx="95504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71948"/>
            <a:ext cx="10515599" cy="60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13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36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3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699" y="365125"/>
            <a:ext cx="12664039" cy="606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2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147" y="422877"/>
            <a:ext cx="10250906" cy="589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2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886" y="154004"/>
            <a:ext cx="10939914" cy="68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156" y="365125"/>
            <a:ext cx="10135402" cy="536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016" y="365124"/>
            <a:ext cx="10664792" cy="632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781" y="693019"/>
            <a:ext cx="9865895" cy="54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宽屏</PresentationFormat>
  <Paragraphs>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36</cp:revision>
  <dcterms:created xsi:type="dcterms:W3CDTF">2019-12-18T14:27:50Z</dcterms:created>
  <dcterms:modified xsi:type="dcterms:W3CDTF">2019-12-18T16:12:17Z</dcterms:modified>
</cp:coreProperties>
</file>