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257300" y="2909102"/>
            <a:ext cx="4800600" cy="299639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633864" y="2909102"/>
            <a:ext cx="4800600" cy="299639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334D819-9F07-4261-B09B-9E467E5D9002}" type="datetimeFigureOut">
              <a:rPr lang="en-US" dirty="0"/>
              <a:pPr/>
              <a:t>1/23/2018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Yuval\Desktop\&#1502;&#1510;&#1490;&#1514;%20&#1488;&#1508;&#1500;&#1497;&#1511;&#1510;&#1497;&#1492;\&#1490;&#1497;&#1512;&#1505;&#1488;%20&#1505;&#1493;&#1508;&#1497;&#1514;.mp4"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6570BF22-0478-4152-8A9F-E84573D179B4}"/>
              </a:ext>
            </a:extLst>
          </p:cNvPr>
          <p:cNvPicPr>
            <a:picLocks noChangeAspect="1"/>
          </p:cNvPicPr>
          <p:nvPr/>
        </p:nvPicPr>
        <p:blipFill rotWithShape="1">
          <a:blip r:embed="rId2"/>
          <a:srcRect l="11805" t="13437" r="14637" b="13294"/>
          <a:stretch/>
        </p:blipFill>
        <p:spPr>
          <a:xfrm>
            <a:off x="4375051" y="1477108"/>
            <a:ext cx="3587263" cy="3573194"/>
          </a:xfrm>
          <a:prstGeom prst="rect">
            <a:avLst/>
          </a:prstGeom>
        </p:spPr>
      </p:pic>
      <p:sp>
        <p:nvSpPr>
          <p:cNvPr id="6" name="מלבן 5">
            <a:extLst>
              <a:ext uri="{FF2B5EF4-FFF2-40B4-BE49-F238E27FC236}">
                <a16:creationId xmlns:a16="http://schemas.microsoft.com/office/drawing/2014/main" id="{ED9986AE-71EE-452C-8095-4786F13B16E7}"/>
              </a:ext>
            </a:extLst>
          </p:cNvPr>
          <p:cNvSpPr/>
          <p:nvPr/>
        </p:nvSpPr>
        <p:spPr>
          <a:xfrm>
            <a:off x="3187807" y="5026949"/>
            <a:ext cx="6275109" cy="707886"/>
          </a:xfrm>
          <a:prstGeom prst="rect">
            <a:avLst/>
          </a:prstGeom>
        </p:spPr>
        <p:txBody>
          <a:bodyPr wrap="square">
            <a:spAutoFit/>
          </a:bodyPr>
          <a:lstStyle/>
          <a:p>
            <a:r>
              <a:rPr lang="he-IL"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rPr>
              <a:t>אורטל קמינקא &amp; </a:t>
            </a:r>
            <a:r>
              <a:rPr lang="he-IL" sz="4000" b="1" spc="50" dirty="0">
                <a:ln w="9525" cmpd="sng">
                  <a:solidFill>
                    <a:schemeClr val="accent1"/>
                  </a:solidFill>
                  <a:prstDash val="solid"/>
                </a:ln>
                <a:solidFill>
                  <a:srgbClr val="70AD47">
                    <a:tint val="1000"/>
                  </a:srgbClr>
                </a:solidFill>
                <a:effectLst>
                  <a:glow rad="38100">
                    <a:schemeClr val="accent1">
                      <a:alpha val="40000"/>
                    </a:schemeClr>
                  </a:glow>
                </a:effectLst>
              </a:rPr>
              <a:t>רואי גורנו </a:t>
            </a:r>
            <a:r>
              <a:rPr lang="he-IL"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rPr>
              <a:t> </a:t>
            </a:r>
            <a:endParaRPr lang="he-IL"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57805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hlinkClick r:id="rId2" action="ppaction://hlinkfile"/>
            <a:extLst>
              <a:ext uri="{FF2B5EF4-FFF2-40B4-BE49-F238E27FC236}">
                <a16:creationId xmlns:a16="http://schemas.microsoft.com/office/drawing/2014/main" id="{C6C36303-1933-4F0E-BE0F-0DC3C06C1587}"/>
              </a:ext>
            </a:extLst>
          </p:cNvPr>
          <p:cNvPicPr>
            <a:picLocks noChangeAspect="1"/>
          </p:cNvPicPr>
          <p:nvPr/>
        </p:nvPicPr>
        <p:blipFill>
          <a:blip r:embed="rId3"/>
          <a:stretch>
            <a:fillRect/>
          </a:stretch>
        </p:blipFill>
        <p:spPr>
          <a:xfrm>
            <a:off x="5286375" y="2647950"/>
            <a:ext cx="1619250" cy="1562100"/>
          </a:xfrm>
          <a:prstGeom prst="rect">
            <a:avLst/>
          </a:prstGeom>
        </p:spPr>
      </p:pic>
    </p:spTree>
    <p:extLst>
      <p:ext uri="{BB962C8B-B14F-4D97-AF65-F5344CB8AC3E}">
        <p14:creationId xmlns:p14="http://schemas.microsoft.com/office/powerpoint/2010/main" val="75303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A34D94F1-C8A5-4F37-975F-9211878F91C6}"/>
              </a:ext>
            </a:extLst>
          </p:cNvPr>
          <p:cNvSpPr/>
          <p:nvPr/>
        </p:nvSpPr>
        <p:spPr>
          <a:xfrm>
            <a:off x="5102087" y="597988"/>
            <a:ext cx="6096000" cy="2269467"/>
          </a:xfrm>
          <a:prstGeom prst="rect">
            <a:avLst/>
          </a:prstGeom>
        </p:spPr>
        <p:txBody>
          <a:bodyPr>
            <a:spAutoFit/>
          </a:bodyPr>
          <a:lstStyle/>
          <a:p>
            <a:pPr algn="r" rtl="1">
              <a:lnSpc>
                <a:spcPct val="107000"/>
              </a:lnSpc>
              <a:spcAft>
                <a:spcPts val="800"/>
              </a:spcAft>
            </a:pPr>
            <a:r>
              <a:rPr lang="he-IL" b="1" dirty="0">
                <a:latin typeface="Calibri" panose="020F0502020204030204" pitchFamily="34" charset="0"/>
                <a:ea typeface="Calibri" panose="020F0502020204030204" pitchFamily="34" charset="0"/>
              </a:rPr>
              <a:t>הבעיה שבא הפרויקט לפתור: </a:t>
            </a:r>
            <a:endParaRPr lang="en-US"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dirty="0">
                <a:latin typeface="Calibri" panose="020F0502020204030204" pitchFamily="34" charset="0"/>
                <a:ea typeface="Calibri" panose="020F0502020204030204" pitchFamily="34" charset="0"/>
              </a:rPr>
              <a:t>האפליקציה באה לפתור בעיה של "רשימת קניות", כשיוצאים לסופר צריך להכין רשימה של הדברים שצריך לקנות וכשעושים את זה "ידנית" בדרך כלל שוכחים דברים, במהלך הקניות צריך להיות עם רשימה ידנית וכל פעם ששמים מוצר בעגלה צריך לסמן עם עט מה כבר נקנה כדי לא כל פעם לעבור על כל רשימת הקניות ולבדוק מה נקנה ומה לא.</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 name="מלבן 5">
            <a:extLst>
              <a:ext uri="{FF2B5EF4-FFF2-40B4-BE49-F238E27FC236}">
                <a16:creationId xmlns:a16="http://schemas.microsoft.com/office/drawing/2014/main" id="{7546BA00-D340-4A3A-A84C-2ADE3E292EF5}"/>
              </a:ext>
            </a:extLst>
          </p:cNvPr>
          <p:cNvSpPr/>
          <p:nvPr/>
        </p:nvSpPr>
        <p:spPr>
          <a:xfrm>
            <a:off x="1524000" y="2956906"/>
            <a:ext cx="6096000" cy="2847254"/>
          </a:xfrm>
          <a:prstGeom prst="rect">
            <a:avLst/>
          </a:prstGeom>
        </p:spPr>
        <p:txBody>
          <a:bodyPr>
            <a:spAutoFit/>
          </a:bodyPr>
          <a:lstStyle/>
          <a:p>
            <a:pPr algn="r" rtl="1">
              <a:lnSpc>
                <a:spcPct val="107000"/>
              </a:lnSpc>
              <a:spcAft>
                <a:spcPts val="800"/>
              </a:spcAft>
            </a:pPr>
            <a:r>
              <a:rPr lang="he-IL" b="1" dirty="0">
                <a:latin typeface="Calibri" panose="020F0502020204030204" pitchFamily="34" charset="0"/>
                <a:ea typeface="Calibri" panose="020F0502020204030204" pitchFamily="34" charset="0"/>
              </a:rPr>
              <a:t>הבדיקות שהתבצעו על המערכת:</a:t>
            </a:r>
            <a:endParaRPr lang="en-US" dirty="0">
              <a:latin typeface="Calibri" panose="020F0502020204030204" pitchFamily="34" charset="0"/>
              <a:ea typeface="Calibri" panose="020F0502020204030204" pitchFamily="34" charset="0"/>
              <a:cs typeface="Arial" panose="020B0604020202020204" pitchFamily="34" charset="0"/>
            </a:endParaRPr>
          </a:p>
          <a:p>
            <a:pPr marL="408305" algn="r" rtl="1">
              <a:lnSpc>
                <a:spcPct val="107000"/>
              </a:lnSpc>
              <a:spcAft>
                <a:spcPts val="0"/>
              </a:spcAft>
            </a:pPr>
            <a:r>
              <a:rPr lang="he-IL" dirty="0">
                <a:latin typeface="Calibri" panose="020F0502020204030204" pitchFamily="34" charset="0"/>
                <a:ea typeface="Calibri" panose="020F0502020204030204" pitchFamily="34" charset="0"/>
              </a:rPr>
              <a:t>ניסנו את האפליקציה באמצעות עצמנו, נרשמנו, הכנו רשימות ובאמת בדקנו שכל הפונקציות במערכת תקינות. </a:t>
            </a:r>
            <a:endParaRPr lang="en-US" dirty="0">
              <a:latin typeface="Calibri" panose="020F0502020204030204" pitchFamily="34" charset="0"/>
              <a:ea typeface="Calibri" panose="020F0502020204030204" pitchFamily="34" charset="0"/>
              <a:cs typeface="Arial" panose="020B0604020202020204" pitchFamily="34" charset="0"/>
            </a:endParaRPr>
          </a:p>
          <a:p>
            <a:pPr marL="408305" algn="r" rtl="1">
              <a:lnSpc>
                <a:spcPct val="107000"/>
              </a:lnSpc>
              <a:spcAft>
                <a:spcPts val="800"/>
              </a:spcAft>
            </a:pPr>
            <a:r>
              <a:rPr lang="he-IL" dirty="0">
                <a:latin typeface="Calibri" panose="020F0502020204030204" pitchFamily="34" charset="0"/>
                <a:ea typeface="Calibri" panose="020F0502020204030204" pitchFamily="34" charset="0"/>
              </a:rPr>
              <a:t>השגיאות שהיו לנו הם עבודה עם בסיס הנתונים, אנחנו יצרנו לכל משתמש אובייקט ששם בתוכו את כל הנתונים על המשתמש, כאשר באנו לשלוף את המידע מבסיס הנתונים האפליקציה כל הזמן קרסה. התגברנו על בעיה זו בכך ששלפנו איבר </a:t>
            </a:r>
            <a:r>
              <a:rPr lang="he-IL" dirty="0" err="1">
                <a:latin typeface="Calibri" panose="020F0502020204030204" pitchFamily="34" charset="0"/>
                <a:ea typeface="Calibri" panose="020F0502020204030204" pitchFamily="34" charset="0"/>
              </a:rPr>
              <a:t>איבר</a:t>
            </a:r>
            <a:r>
              <a:rPr lang="he-IL" dirty="0">
                <a:latin typeface="Calibri" panose="020F0502020204030204" pitchFamily="34" charset="0"/>
                <a:ea typeface="Calibri" panose="020F0502020204030204" pitchFamily="34" charset="0"/>
              </a:rPr>
              <a:t> מהאובייקט, יצרנו אובייקט חדש ודרסנו את האובייקט הקודם שהיה בסיס הנתונים.</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265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F1FDFE2-3840-4BBF-AF49-60E2B9039432}"/>
              </a:ext>
            </a:extLst>
          </p:cNvPr>
          <p:cNvSpPr/>
          <p:nvPr/>
        </p:nvSpPr>
        <p:spPr>
          <a:xfrm>
            <a:off x="3604591" y="1996689"/>
            <a:ext cx="6096000" cy="1766189"/>
          </a:xfrm>
          <a:prstGeom prst="rect">
            <a:avLst/>
          </a:prstGeom>
        </p:spPr>
        <p:txBody>
          <a:bodyPr>
            <a:spAutoFit/>
          </a:bodyPr>
          <a:lstStyle/>
          <a:p>
            <a:pPr algn="r" rtl="1">
              <a:lnSpc>
                <a:spcPct val="107000"/>
              </a:lnSpc>
              <a:spcAft>
                <a:spcPts val="800"/>
              </a:spcAft>
            </a:pPr>
            <a:r>
              <a:rPr lang="he-IL" b="1" dirty="0">
                <a:latin typeface="Calibri" panose="020F0502020204030204" pitchFamily="34" charset="0"/>
                <a:ea typeface="Calibri" panose="020F0502020204030204" pitchFamily="34" charset="0"/>
              </a:rPr>
              <a:t>היבטים עתידיים:</a:t>
            </a:r>
            <a:endParaRPr lang="en-US" dirty="0">
              <a:latin typeface="Calibri" panose="020F0502020204030204" pitchFamily="34" charset="0"/>
              <a:ea typeface="Calibri" panose="020F0502020204030204" pitchFamily="34" charset="0"/>
              <a:cs typeface="Arial" panose="020B0604020202020204" pitchFamily="34" charset="0"/>
            </a:endParaRPr>
          </a:p>
          <a:p>
            <a:pPr marL="408305" algn="r" rtl="1">
              <a:lnSpc>
                <a:spcPct val="107000"/>
              </a:lnSpc>
              <a:spcAft>
                <a:spcPts val="800"/>
              </a:spcAft>
            </a:pPr>
            <a:r>
              <a:rPr lang="he-IL" dirty="0">
                <a:latin typeface="Calibri" panose="020F0502020204030204" pitchFamily="34" charset="0"/>
                <a:ea typeface="Calibri" panose="020F0502020204030204" pitchFamily="34" charset="0"/>
              </a:rPr>
              <a:t>פיתוחים אפשריים שניתן לעשות למערכת הם סטטיסטיקות, בהם יהיה אפשר לראות כמה כסף הוצאנו בכל קניה, השוואות בין סלי קניות, וכמות הוצאות חודשית על קניות.</a:t>
            </a:r>
          </a:p>
          <a:p>
            <a:pPr marL="408305" algn="r" rtl="1">
              <a:lnSpc>
                <a:spcPct val="107000"/>
              </a:lnSpc>
              <a:spcAft>
                <a:spcPts val="800"/>
              </a:spcAft>
            </a:pPr>
            <a:r>
              <a:rPr lang="he-IL" dirty="0">
                <a:latin typeface="Calibri" panose="020F0502020204030204" pitchFamily="34" charset="0"/>
                <a:ea typeface="Calibri" panose="020F0502020204030204" pitchFamily="34" charset="0"/>
                <a:cs typeface="Arial" panose="020B0604020202020204" pitchFamily="34" charset="0"/>
              </a:rPr>
              <a:t>בנוסף, הוספת תמונות למוצר וסידור מוצרים לפי קטגוריות</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03520517"/>
      </p:ext>
    </p:extLst>
  </p:cSld>
  <p:clrMapOvr>
    <a:masterClrMapping/>
  </p:clrMapOvr>
</p:sld>
</file>

<file path=ppt/theme/theme1.xml><?xml version="1.0" encoding="utf-8"?>
<a:theme xmlns:a="http://schemas.openxmlformats.org/drawingml/2006/main" name="תג">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TM10001106[[fn=תג]]</Template>
  <TotalTime>14</TotalTime>
  <Words>191</Words>
  <Application>Microsoft Office PowerPoint</Application>
  <PresentationFormat>מסך רחב</PresentationFormat>
  <Paragraphs>9</Paragraphs>
  <Slides>4</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vt:i4>
      </vt:variant>
    </vt:vector>
  </HeadingPairs>
  <TitlesOfParts>
    <vt:vector size="9" baseType="lpstr">
      <vt:lpstr>Arial</vt:lpstr>
      <vt:lpstr>Calibri</vt:lpstr>
      <vt:lpstr>Gill Sans MT</vt:lpstr>
      <vt:lpstr>Impact</vt:lpstr>
      <vt:lpstr>תג</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קמינקא אורטל</dc:creator>
  <cp:lastModifiedBy>קמינקא אורטל</cp:lastModifiedBy>
  <cp:revision>2</cp:revision>
  <dcterms:created xsi:type="dcterms:W3CDTF">2018-01-23T20:27:12Z</dcterms:created>
  <dcterms:modified xsi:type="dcterms:W3CDTF">2018-01-23T20:42:04Z</dcterms:modified>
</cp:coreProperties>
</file>