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sldIdLst>
    <p:sldId id="256" r:id="rId2"/>
    <p:sldId id="258" r:id="rId3"/>
    <p:sldId id="257" r:id="rId4"/>
    <p:sldId id="261"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1/24/2018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1/24/2018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257300" y="2909102"/>
            <a:ext cx="4800600" cy="299639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633864" y="2909102"/>
            <a:ext cx="4800600" cy="299639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1/24/2018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1/24/2018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334D819-9F07-4261-B09B-9E467E5D9002}" type="datetimeFigureOut">
              <a:rPr lang="en-US" dirty="0"/>
              <a:pPr/>
              <a:t>1/24/2018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Yuval\Desktop\&#1502;&#1510;&#1490;&#1514;%20&#1488;&#1508;&#1500;&#1497;&#1511;&#1510;&#1497;&#1492;\&#1490;&#1497;&#1512;&#1505;&#1488;%20&#1505;&#1493;&#1508;&#1497;&#1514;.mp4"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6570BF22-0478-4152-8A9F-E84573D179B4}"/>
              </a:ext>
            </a:extLst>
          </p:cNvPr>
          <p:cNvPicPr>
            <a:picLocks noChangeAspect="1"/>
          </p:cNvPicPr>
          <p:nvPr/>
        </p:nvPicPr>
        <p:blipFill rotWithShape="1">
          <a:blip r:embed="rId2"/>
          <a:srcRect l="11805" t="13437" r="14637" b="13294"/>
          <a:stretch/>
        </p:blipFill>
        <p:spPr>
          <a:xfrm>
            <a:off x="4375051" y="1477108"/>
            <a:ext cx="3587263" cy="3573194"/>
          </a:xfrm>
          <a:prstGeom prst="rect">
            <a:avLst/>
          </a:prstGeom>
        </p:spPr>
      </p:pic>
      <p:sp>
        <p:nvSpPr>
          <p:cNvPr id="6" name="מלבן 5">
            <a:extLst>
              <a:ext uri="{FF2B5EF4-FFF2-40B4-BE49-F238E27FC236}">
                <a16:creationId xmlns:a16="http://schemas.microsoft.com/office/drawing/2014/main" id="{ED9986AE-71EE-452C-8095-4786F13B16E7}"/>
              </a:ext>
            </a:extLst>
          </p:cNvPr>
          <p:cNvSpPr/>
          <p:nvPr/>
        </p:nvSpPr>
        <p:spPr>
          <a:xfrm>
            <a:off x="3187807" y="5026949"/>
            <a:ext cx="6275109" cy="707886"/>
          </a:xfrm>
          <a:prstGeom prst="rect">
            <a:avLst/>
          </a:prstGeom>
        </p:spPr>
        <p:txBody>
          <a:bodyPr wrap="square">
            <a:spAutoFit/>
          </a:bodyPr>
          <a:lstStyle/>
          <a:p>
            <a:r>
              <a:rPr lang="he-IL"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rPr>
              <a:t>אורטל קמינקא &amp; </a:t>
            </a:r>
            <a:r>
              <a:rPr lang="he-IL" sz="4000" b="1" spc="50" dirty="0">
                <a:ln w="9525" cmpd="sng">
                  <a:solidFill>
                    <a:schemeClr val="accent1"/>
                  </a:solidFill>
                  <a:prstDash val="solid"/>
                </a:ln>
                <a:solidFill>
                  <a:srgbClr val="70AD47">
                    <a:tint val="1000"/>
                  </a:srgbClr>
                </a:solidFill>
                <a:effectLst>
                  <a:glow rad="38100">
                    <a:schemeClr val="accent1">
                      <a:alpha val="40000"/>
                    </a:schemeClr>
                  </a:glow>
                </a:effectLst>
              </a:rPr>
              <a:t>רואי גורנו </a:t>
            </a:r>
            <a:r>
              <a:rPr lang="he-IL"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Calibri" panose="020F0502020204030204" pitchFamily="34" charset="0"/>
              </a:rPr>
              <a:t> </a:t>
            </a:r>
            <a:endParaRPr lang="he-IL"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57805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לבן 4">
            <a:extLst>
              <a:ext uri="{FF2B5EF4-FFF2-40B4-BE49-F238E27FC236}">
                <a16:creationId xmlns:a16="http://schemas.microsoft.com/office/drawing/2014/main" id="{A34D94F1-C8A5-4F37-975F-9211878F91C6}"/>
              </a:ext>
            </a:extLst>
          </p:cNvPr>
          <p:cNvSpPr/>
          <p:nvPr/>
        </p:nvSpPr>
        <p:spPr>
          <a:xfrm>
            <a:off x="2226365" y="2068979"/>
            <a:ext cx="8481391" cy="2546082"/>
          </a:xfrm>
          <a:prstGeom prst="rect">
            <a:avLst/>
          </a:prstGeom>
        </p:spPr>
        <p:txBody>
          <a:bodyPr wrap="square">
            <a:spAutoFit/>
          </a:bodyPr>
          <a:lstStyle/>
          <a:p>
            <a:pPr algn="r" rtl="1">
              <a:lnSpc>
                <a:spcPct val="107000"/>
              </a:lnSpc>
              <a:spcAft>
                <a:spcPts val="800"/>
              </a:spcAft>
            </a:pPr>
            <a:r>
              <a:rPr lang="he-IL" sz="2400" b="1" dirty="0">
                <a:latin typeface="Calibri" panose="020F0502020204030204" pitchFamily="34" charset="0"/>
                <a:ea typeface="Calibri" panose="020F0502020204030204" pitchFamily="34" charset="0"/>
              </a:rPr>
              <a:t>הבעיה שבא הפרויקט לפתור: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2400" dirty="0">
                <a:latin typeface="Calibri" panose="020F0502020204030204" pitchFamily="34" charset="0"/>
                <a:ea typeface="Calibri" panose="020F0502020204030204" pitchFamily="34" charset="0"/>
              </a:rPr>
              <a:t>האפליקציה באה לפתור בעיה של "רשימת קניות", כשיוצאים לסופר צריך להכין רשימה של הדברים שצריך לקנות וכשעושים את זה "ידנית" בדרך כלל שוכחים דברים, במהלך הקניות צריך להיות עם רשימה ידנית וכל פעם ששמים מוצר בעגלה צריך לסמן עם עט מה כבר נקנה כדי לא כל פעם לעבור על כל רשימת הקניות ולבדוק מה נקנה ומה לא.</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2659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hlinkClick r:id="rId2" action="ppaction://hlinkfile"/>
            <a:extLst>
              <a:ext uri="{FF2B5EF4-FFF2-40B4-BE49-F238E27FC236}">
                <a16:creationId xmlns:a16="http://schemas.microsoft.com/office/drawing/2014/main" id="{C6C36303-1933-4F0E-BE0F-0DC3C06C1587}"/>
              </a:ext>
            </a:extLst>
          </p:cNvPr>
          <p:cNvPicPr>
            <a:picLocks noChangeAspect="1"/>
          </p:cNvPicPr>
          <p:nvPr/>
        </p:nvPicPr>
        <p:blipFill>
          <a:blip r:embed="rId3"/>
          <a:stretch>
            <a:fillRect/>
          </a:stretch>
        </p:blipFill>
        <p:spPr>
          <a:xfrm>
            <a:off x="5286375" y="2647950"/>
            <a:ext cx="1619250" cy="1562100"/>
          </a:xfrm>
          <a:prstGeom prst="rect">
            <a:avLst/>
          </a:prstGeom>
        </p:spPr>
      </p:pic>
    </p:spTree>
    <p:extLst>
      <p:ext uri="{BB962C8B-B14F-4D97-AF65-F5344CB8AC3E}">
        <p14:creationId xmlns:p14="http://schemas.microsoft.com/office/powerpoint/2010/main" val="75303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BBE2C139-108D-4770-B492-32B5251FA75F}"/>
              </a:ext>
            </a:extLst>
          </p:cNvPr>
          <p:cNvSpPr/>
          <p:nvPr/>
        </p:nvSpPr>
        <p:spPr>
          <a:xfrm>
            <a:off x="2027583" y="1065885"/>
            <a:ext cx="8521148" cy="5529719"/>
          </a:xfrm>
          <a:prstGeom prst="rect">
            <a:avLst/>
          </a:prstGeom>
        </p:spPr>
        <p:txBody>
          <a:bodyPr wrap="square">
            <a:spAutoFit/>
          </a:bodyPr>
          <a:lstStyle/>
          <a:p>
            <a:pPr algn="r" rtl="1">
              <a:lnSpc>
                <a:spcPct val="107000"/>
              </a:lnSpc>
              <a:spcAft>
                <a:spcPts val="800"/>
              </a:spcAft>
            </a:pPr>
            <a:r>
              <a:rPr lang="he-IL" sz="2400" b="1" dirty="0">
                <a:latin typeface="Calibri" panose="020F0502020204030204" pitchFamily="34" charset="0"/>
                <a:ea typeface="Calibri" panose="020F0502020204030204" pitchFamily="34" charset="0"/>
              </a:rPr>
              <a:t>התהליך שעברנו:</a:t>
            </a:r>
            <a:endParaRPr lang="en-US" sz="2400" dirty="0">
              <a:latin typeface="Calibri" panose="020F0502020204030204" pitchFamily="34" charset="0"/>
              <a:ea typeface="Calibri" panose="020F0502020204030204" pitchFamily="34" charset="0"/>
              <a:cs typeface="Arial" panose="020B0604020202020204" pitchFamily="34" charset="0"/>
            </a:endParaRPr>
          </a:p>
          <a:p>
            <a:pPr marL="694055" indent="-285750" algn="r" rtl="1">
              <a:lnSpc>
                <a:spcPct val="107000"/>
              </a:lnSpc>
              <a:spcAft>
                <a:spcPts val="0"/>
              </a:spcAft>
              <a:buFont typeface="Arial" panose="020B0604020202020204" pitchFamily="34" charset="0"/>
              <a:buChar char="•"/>
            </a:pPr>
            <a:r>
              <a:rPr lang="he-IL" sz="2400" dirty="0">
                <a:latin typeface="Calibri" panose="020F0502020204030204" pitchFamily="34" charset="0"/>
                <a:ea typeface="Calibri" panose="020F0502020204030204" pitchFamily="34" charset="0"/>
              </a:rPr>
              <a:t>יצרנו ממשק בסיסי של הרשמה ודף בסיסי של הכנת מוצר</a:t>
            </a:r>
          </a:p>
          <a:p>
            <a:pPr marL="694055" indent="-285750" algn="r" rtl="1">
              <a:lnSpc>
                <a:spcPct val="107000"/>
              </a:lnSpc>
              <a:spcAft>
                <a:spcPts val="0"/>
              </a:spcAft>
              <a:buFont typeface="Arial" panose="020B0604020202020204" pitchFamily="34" charset="0"/>
              <a:buChar char="•"/>
            </a:pPr>
            <a:r>
              <a:rPr lang="he-IL" sz="2400" dirty="0">
                <a:latin typeface="Calibri" panose="020F0502020204030204" pitchFamily="34" charset="0"/>
                <a:ea typeface="Calibri" panose="020F0502020204030204" pitchFamily="34" charset="0"/>
                <a:cs typeface="Arial" panose="020B0604020202020204" pitchFamily="34" charset="0"/>
              </a:rPr>
              <a:t>התחלנו לעבוד עם ה</a:t>
            </a:r>
            <a:r>
              <a:rPr lang="en-US" sz="2400" dirty="0">
                <a:latin typeface="Calibri" panose="020F0502020204030204" pitchFamily="34" charset="0"/>
                <a:ea typeface="Calibri" panose="020F0502020204030204" pitchFamily="34" charset="0"/>
                <a:cs typeface="Arial" panose="020B0604020202020204" pitchFamily="34" charset="0"/>
              </a:rPr>
              <a:t>firebase</a:t>
            </a:r>
            <a:r>
              <a:rPr lang="he-IL" sz="2400" dirty="0">
                <a:latin typeface="Calibri" panose="020F0502020204030204" pitchFamily="34" charset="0"/>
                <a:ea typeface="Calibri" panose="020F0502020204030204" pitchFamily="34" charset="0"/>
                <a:cs typeface="Arial" panose="020B0604020202020204" pitchFamily="34" charset="0"/>
              </a:rPr>
              <a:t> ונתקלנו קצת בקשיים בעדכון נתונים ה</a:t>
            </a:r>
            <a:r>
              <a:rPr lang="en-US" sz="2400" dirty="0">
                <a:latin typeface="Calibri" panose="020F0502020204030204" pitchFamily="34" charset="0"/>
                <a:ea typeface="Calibri" panose="020F0502020204030204" pitchFamily="34" charset="0"/>
                <a:cs typeface="Arial" panose="020B0604020202020204" pitchFamily="34" charset="0"/>
              </a:rPr>
              <a:t>USER</a:t>
            </a:r>
            <a:r>
              <a:rPr lang="he-IL" sz="2400" dirty="0">
                <a:latin typeface="Calibri" panose="020F0502020204030204" pitchFamily="34" charset="0"/>
                <a:ea typeface="Calibri" panose="020F0502020204030204" pitchFamily="34" charset="0"/>
                <a:cs typeface="Arial" panose="020B0604020202020204" pitchFamily="34" charset="0"/>
              </a:rPr>
              <a:t> והכנסת מוצר</a:t>
            </a:r>
          </a:p>
          <a:p>
            <a:pPr marL="694055" indent="-285750" algn="r" rtl="1">
              <a:lnSpc>
                <a:spcPct val="107000"/>
              </a:lnSpc>
              <a:spcAft>
                <a:spcPts val="0"/>
              </a:spcAft>
              <a:buFont typeface="Arial" panose="020B0604020202020204" pitchFamily="34" charset="0"/>
              <a:buChar char="•"/>
            </a:pPr>
            <a:r>
              <a:rPr lang="he-IL" sz="2400" dirty="0">
                <a:latin typeface="Calibri" panose="020F0502020204030204" pitchFamily="34" charset="0"/>
                <a:ea typeface="Calibri" panose="020F0502020204030204" pitchFamily="34" charset="0"/>
                <a:cs typeface="Arial" panose="020B0604020202020204" pitchFamily="34" charset="0"/>
              </a:rPr>
              <a:t>כגילינו איך לעבוד נכון עם ה</a:t>
            </a:r>
            <a:r>
              <a:rPr lang="en-US" sz="2400" dirty="0">
                <a:latin typeface="Calibri" panose="020F0502020204030204" pitchFamily="34" charset="0"/>
                <a:ea typeface="Calibri" panose="020F0502020204030204" pitchFamily="34" charset="0"/>
                <a:cs typeface="Arial" panose="020B0604020202020204" pitchFamily="34" charset="0"/>
              </a:rPr>
              <a:t>DB</a:t>
            </a:r>
            <a:r>
              <a:rPr lang="he-IL" sz="2400" dirty="0">
                <a:latin typeface="Calibri" panose="020F0502020204030204" pitchFamily="34" charset="0"/>
                <a:ea typeface="Calibri" panose="020F0502020204030204" pitchFamily="34" charset="0"/>
                <a:cs typeface="Arial" panose="020B0604020202020204" pitchFamily="34" charset="0"/>
              </a:rPr>
              <a:t> (בעזרת נדב)הצלחנו להתקדם במהירות ולעדכן ולשלוף נתונים מה</a:t>
            </a:r>
            <a:r>
              <a:rPr lang="en-US" sz="2400" dirty="0">
                <a:latin typeface="Calibri" panose="020F0502020204030204" pitchFamily="34" charset="0"/>
                <a:ea typeface="Calibri" panose="020F0502020204030204" pitchFamily="34" charset="0"/>
                <a:cs typeface="Arial" panose="020B0604020202020204" pitchFamily="34" charset="0"/>
              </a:rPr>
              <a:t>DB</a:t>
            </a:r>
            <a:endParaRPr lang="he-IL" sz="2400" dirty="0">
              <a:latin typeface="Calibri" panose="020F0502020204030204" pitchFamily="34" charset="0"/>
              <a:ea typeface="Calibri" panose="020F0502020204030204" pitchFamily="34" charset="0"/>
              <a:cs typeface="Arial" panose="020B0604020202020204" pitchFamily="34" charset="0"/>
            </a:endParaRPr>
          </a:p>
          <a:p>
            <a:pPr marL="694055" indent="-285750" algn="r" rtl="1">
              <a:lnSpc>
                <a:spcPct val="107000"/>
              </a:lnSpc>
              <a:spcAft>
                <a:spcPts val="0"/>
              </a:spcAft>
              <a:buFont typeface="Arial" panose="020B0604020202020204" pitchFamily="34" charset="0"/>
              <a:buChar char="•"/>
            </a:pPr>
            <a:r>
              <a:rPr lang="he-IL" sz="2400" dirty="0">
                <a:latin typeface="Calibri" panose="020F0502020204030204" pitchFamily="34" charset="0"/>
                <a:ea typeface="Calibri" panose="020F0502020204030204" pitchFamily="34" charset="0"/>
                <a:cs typeface="Arial" panose="020B0604020202020204" pitchFamily="34" charset="0"/>
              </a:rPr>
              <a:t>כל פעם השלמנו עוד דף באפליקציה</a:t>
            </a:r>
          </a:p>
          <a:p>
            <a:pPr marL="694055" indent="-285750" algn="r" rtl="1">
              <a:lnSpc>
                <a:spcPct val="107000"/>
              </a:lnSpc>
              <a:spcAft>
                <a:spcPts val="0"/>
              </a:spcAft>
              <a:buFont typeface="Arial" panose="020B0604020202020204" pitchFamily="34" charset="0"/>
              <a:buChar char="•"/>
            </a:pPr>
            <a:r>
              <a:rPr lang="he-IL" sz="2400" dirty="0">
                <a:latin typeface="Calibri" panose="020F0502020204030204" pitchFamily="34" charset="0"/>
                <a:ea typeface="Calibri" panose="020F0502020204030204" pitchFamily="34" charset="0"/>
                <a:cs typeface="Arial" panose="020B0604020202020204" pitchFamily="34" charset="0"/>
              </a:rPr>
              <a:t>ביצירת </a:t>
            </a:r>
            <a:r>
              <a:rPr lang="en-US" sz="2400" dirty="0">
                <a:latin typeface="Calibri" panose="020F0502020204030204" pitchFamily="34" charset="0"/>
                <a:ea typeface="Calibri" panose="020F0502020204030204" pitchFamily="34" charset="0"/>
                <a:cs typeface="Arial" panose="020B0604020202020204" pitchFamily="34" charset="0"/>
              </a:rPr>
              <a:t>USER</a:t>
            </a:r>
            <a:r>
              <a:rPr lang="he-IL" sz="2400" dirty="0">
                <a:latin typeface="Calibri" panose="020F0502020204030204" pitchFamily="34" charset="0"/>
                <a:ea typeface="Calibri" panose="020F0502020204030204" pitchFamily="34" charset="0"/>
                <a:cs typeface="Arial" panose="020B0604020202020204" pitchFamily="34" charset="0"/>
              </a:rPr>
              <a:t> </a:t>
            </a:r>
            <a:r>
              <a:rPr lang="he-IL" sz="2400" dirty="0" err="1">
                <a:latin typeface="Calibri" panose="020F0502020204030204" pitchFamily="34" charset="0"/>
                <a:ea typeface="Calibri" panose="020F0502020204030204" pitchFamily="34" charset="0"/>
                <a:cs typeface="Arial" panose="020B0604020202020204" pitchFamily="34" charset="0"/>
              </a:rPr>
              <a:t>הכנסו</a:t>
            </a:r>
            <a:r>
              <a:rPr lang="he-IL" sz="2400" dirty="0">
                <a:latin typeface="Calibri" panose="020F0502020204030204" pitchFamily="34" charset="0"/>
                <a:ea typeface="Calibri" panose="020F0502020204030204" pitchFamily="34" charset="0"/>
                <a:cs typeface="Arial" panose="020B0604020202020204" pitchFamily="34" charset="0"/>
              </a:rPr>
              <a:t> כבר מוצרים שכולם קונים (כך נוכל לבדוק שהאפליקציה נוחה עם נתונים רבים)</a:t>
            </a:r>
          </a:p>
          <a:p>
            <a:pPr marL="694055" indent="-285750" algn="r" rtl="1">
              <a:lnSpc>
                <a:spcPct val="107000"/>
              </a:lnSpc>
              <a:spcAft>
                <a:spcPts val="0"/>
              </a:spcAft>
              <a:buFont typeface="Arial" panose="020B0604020202020204" pitchFamily="34" charset="0"/>
              <a:buChar char="•"/>
            </a:pPr>
            <a:r>
              <a:rPr lang="he-IL" sz="2400" dirty="0">
                <a:latin typeface="Calibri" panose="020F0502020204030204" pitchFamily="34" charset="0"/>
                <a:ea typeface="Calibri" panose="020F0502020204030204" pitchFamily="34" charset="0"/>
                <a:cs typeface="Arial" panose="020B0604020202020204" pitchFamily="34" charset="0"/>
              </a:rPr>
              <a:t>לקראת הסוף, עבדנו על העיצוב והכנו מדריך למשתמש שמופיע בכל כניסה לאפליקציה עד שלוחצים "אל תציג יותר"</a:t>
            </a:r>
          </a:p>
          <a:p>
            <a:pPr marL="694055" indent="-285750" algn="r" rtl="1">
              <a:lnSpc>
                <a:spcPct val="107000"/>
              </a:lnSpc>
              <a:spcAft>
                <a:spcPts val="0"/>
              </a:spcAft>
              <a:buFont typeface="Arial" panose="020B0604020202020204" pitchFamily="34" charset="0"/>
              <a:buChar char="•"/>
            </a:pPr>
            <a:r>
              <a:rPr lang="he-IL" sz="2400" dirty="0">
                <a:latin typeface="Calibri" panose="020F0502020204030204" pitchFamily="34" charset="0"/>
                <a:ea typeface="Calibri" panose="020F0502020204030204" pitchFamily="34" charset="0"/>
                <a:cs typeface="Arial" panose="020B0604020202020204" pitchFamily="34" charset="0"/>
              </a:rPr>
              <a:t>בסוף, ביצענו בדיקות על האפליקציה.</a:t>
            </a:r>
          </a:p>
          <a:p>
            <a:pPr marL="694055" indent="-285750" algn="r" rtl="1">
              <a:lnSpc>
                <a:spcPct val="107000"/>
              </a:lnSpc>
              <a:spcAft>
                <a:spcPts val="0"/>
              </a:spcAft>
              <a:buFont typeface="Arial" panose="020B0604020202020204" pitchFamily="34" charset="0"/>
              <a:buChar char="•"/>
            </a:pPr>
            <a:endParaRPr lang="he-IL" dirty="0">
              <a:latin typeface="Calibri" panose="020F0502020204030204" pitchFamily="34" charset="0"/>
              <a:ea typeface="Calibri" panose="020F0502020204030204" pitchFamily="34" charset="0"/>
              <a:cs typeface="Arial" panose="020B0604020202020204" pitchFamily="34" charset="0"/>
            </a:endParaRPr>
          </a:p>
          <a:p>
            <a:pPr marL="694055" indent="-285750" algn="r" rtl="1">
              <a:lnSpc>
                <a:spcPct val="107000"/>
              </a:lnSpc>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6804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0AB74B1D-59C5-4007-86B7-438D12364A06}"/>
              </a:ext>
            </a:extLst>
          </p:cNvPr>
          <p:cNvSpPr/>
          <p:nvPr/>
        </p:nvSpPr>
        <p:spPr>
          <a:xfrm>
            <a:off x="2140226" y="601431"/>
            <a:ext cx="8680174" cy="5655138"/>
          </a:xfrm>
          <a:prstGeom prst="rect">
            <a:avLst/>
          </a:prstGeom>
        </p:spPr>
        <p:txBody>
          <a:bodyPr wrap="square">
            <a:spAutoFit/>
          </a:bodyPr>
          <a:lstStyle/>
          <a:p>
            <a:pPr algn="r" rtl="1">
              <a:lnSpc>
                <a:spcPct val="107000"/>
              </a:lnSpc>
              <a:spcAft>
                <a:spcPts val="800"/>
              </a:spcAft>
            </a:pPr>
            <a:r>
              <a:rPr lang="he-IL" sz="2400" b="1" dirty="0">
                <a:latin typeface="Calibri" panose="020F0502020204030204" pitchFamily="34" charset="0"/>
                <a:ea typeface="Calibri" panose="020F0502020204030204" pitchFamily="34" charset="0"/>
              </a:rPr>
              <a:t>הבדיקות שהתבצעו על המערכת:</a:t>
            </a: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הרשמה (ניסינו להירשם עם סיסמאות לא זהות, לא להכניס חלק מהשדות) </a:t>
            </a: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כניסה עם </a:t>
            </a:r>
            <a:r>
              <a:rPr lang="he-IL" sz="2400" dirty="0" err="1">
                <a:latin typeface="Calibri" panose="020F0502020204030204" pitchFamily="34" charset="0"/>
                <a:ea typeface="Calibri" panose="020F0502020204030204" pitchFamily="34" charset="0"/>
                <a:cs typeface="Arial" panose="020B0604020202020204" pitchFamily="34" charset="0"/>
              </a:rPr>
              <a:t>יוזר</a:t>
            </a:r>
            <a:r>
              <a:rPr lang="he-IL" sz="2400" dirty="0">
                <a:latin typeface="Calibri" panose="020F0502020204030204" pitchFamily="34" charset="0"/>
                <a:ea typeface="Calibri" panose="020F0502020204030204" pitchFamily="34" charset="0"/>
                <a:cs typeface="Arial" panose="020B0604020202020204" pitchFamily="34" charset="0"/>
              </a:rPr>
              <a:t> שלא רשום במערכת</a:t>
            </a: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 לחיצה על "אל תציג יותר" וכניסה מחדש. ולהפך- כניסה להסברים וביטול הסימון </a:t>
            </a: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יצרנו רשימת קניות חדשה ובדקנו שעודכנה ב</a:t>
            </a:r>
            <a:r>
              <a:rPr lang="en-US" sz="2400" dirty="0">
                <a:latin typeface="Calibri" panose="020F0502020204030204" pitchFamily="34" charset="0"/>
                <a:ea typeface="Calibri" panose="020F0502020204030204" pitchFamily="34" charset="0"/>
                <a:cs typeface="Arial" panose="020B0604020202020204" pitchFamily="34" charset="0"/>
              </a:rPr>
              <a:t>DB</a:t>
            </a:r>
            <a:endParaRPr lang="he-IL" sz="2400" dirty="0">
              <a:latin typeface="Calibri" panose="020F0502020204030204" pitchFamily="34" charset="0"/>
              <a:ea typeface="Calibri" panose="020F0502020204030204" pitchFamily="34" charset="0"/>
              <a:cs typeface="Arial" panose="020B0604020202020204" pitchFamily="34" charset="0"/>
            </a:endParaRP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"רכשנו" במוצרים ברשימה ובדקנו שהתמונות מתעדכנות בהתאם</a:t>
            </a: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מחקנו פריטים</a:t>
            </a: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הוספנו פריטים תוך כדי תהליך של "רשימת קניות" לוודא שהפריטים שסימנו עד </a:t>
            </a:r>
            <a:r>
              <a:rPr lang="he-IL" sz="2400" dirty="0" err="1">
                <a:latin typeface="Calibri" panose="020F0502020204030204" pitchFamily="34" charset="0"/>
                <a:ea typeface="Calibri" panose="020F0502020204030204" pitchFamily="34" charset="0"/>
                <a:cs typeface="Arial" panose="020B0604020202020204" pitchFamily="34" charset="0"/>
              </a:rPr>
              <a:t>עכשוי</a:t>
            </a:r>
            <a:r>
              <a:rPr lang="he-IL" sz="2400" dirty="0">
                <a:latin typeface="Calibri" panose="020F0502020204030204" pitchFamily="34" charset="0"/>
                <a:ea typeface="Calibri" panose="020F0502020204030204" pitchFamily="34" charset="0"/>
                <a:cs typeface="Arial" panose="020B0604020202020204" pitchFamily="34" charset="0"/>
              </a:rPr>
              <a:t> נשמרים</a:t>
            </a:r>
          </a:p>
          <a:p>
            <a:pPr marL="342900" indent="-342900" algn="r" rtl="1">
              <a:lnSpc>
                <a:spcPct val="107000"/>
              </a:lnSpc>
              <a:spcAft>
                <a:spcPts val="800"/>
              </a:spcAft>
              <a:buFont typeface="Wingdings" panose="05000000000000000000" pitchFamily="2" charset="2"/>
              <a:buChar char="ü"/>
            </a:pPr>
            <a:r>
              <a:rPr lang="he-IL" sz="2400" dirty="0">
                <a:latin typeface="Calibri" panose="020F0502020204030204" pitchFamily="34" charset="0"/>
                <a:ea typeface="Calibri" panose="020F0502020204030204" pitchFamily="34" charset="0"/>
                <a:cs typeface="Arial" panose="020B0604020202020204" pitchFamily="34" charset="0"/>
              </a:rPr>
              <a:t>ביצענו קנייה בסופר עם האפליקציה</a:t>
            </a:r>
          </a:p>
        </p:txBody>
      </p:sp>
    </p:spTree>
    <p:extLst>
      <p:ext uri="{BB962C8B-B14F-4D97-AF65-F5344CB8AC3E}">
        <p14:creationId xmlns:p14="http://schemas.microsoft.com/office/powerpoint/2010/main" val="174841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לבן 1">
            <a:extLst>
              <a:ext uri="{FF2B5EF4-FFF2-40B4-BE49-F238E27FC236}">
                <a16:creationId xmlns:a16="http://schemas.microsoft.com/office/drawing/2014/main" id="{8F1FDFE2-3840-4BBF-AF49-60E2B9039432}"/>
              </a:ext>
            </a:extLst>
          </p:cNvPr>
          <p:cNvSpPr/>
          <p:nvPr/>
        </p:nvSpPr>
        <p:spPr>
          <a:xfrm>
            <a:off x="2186608" y="1497496"/>
            <a:ext cx="8375374" cy="3371500"/>
          </a:xfrm>
          <a:prstGeom prst="rect">
            <a:avLst/>
          </a:prstGeom>
        </p:spPr>
        <p:txBody>
          <a:bodyPr wrap="square">
            <a:spAutoFit/>
          </a:bodyPr>
          <a:lstStyle/>
          <a:p>
            <a:pPr algn="r" rtl="1">
              <a:lnSpc>
                <a:spcPct val="107000"/>
              </a:lnSpc>
              <a:spcAft>
                <a:spcPts val="800"/>
              </a:spcAft>
            </a:pPr>
            <a:r>
              <a:rPr lang="he-IL" sz="2400" b="1" dirty="0">
                <a:latin typeface="Calibri" panose="020F0502020204030204" pitchFamily="34" charset="0"/>
                <a:ea typeface="Calibri" panose="020F0502020204030204" pitchFamily="34" charset="0"/>
              </a:rPr>
              <a:t>היבטים עתידיים:</a:t>
            </a:r>
          </a:p>
          <a:p>
            <a:pPr marL="342900" indent="-342900" algn="r" rtl="1">
              <a:lnSpc>
                <a:spcPct val="107000"/>
              </a:lnSpc>
              <a:spcAft>
                <a:spcPts val="800"/>
              </a:spcAft>
              <a:buFont typeface="Wingdings" panose="05000000000000000000" pitchFamily="2" charset="2"/>
              <a:buChar char="v"/>
            </a:pPr>
            <a:r>
              <a:rPr lang="he-IL" sz="2400" dirty="0">
                <a:latin typeface="Calibri" panose="020F0502020204030204" pitchFamily="34" charset="0"/>
                <a:ea typeface="Calibri" panose="020F0502020204030204" pitchFamily="34" charset="0"/>
              </a:rPr>
              <a:t>סטטיסטיקות (כמה כסף הוצאנו בכל קניה, השוואות בין סלי קניות, וכמות הוצאות חודשית על קניות)</a:t>
            </a:r>
          </a:p>
          <a:p>
            <a:pPr marL="342900" indent="-342900" algn="r" rtl="1">
              <a:lnSpc>
                <a:spcPct val="107000"/>
              </a:lnSpc>
              <a:spcAft>
                <a:spcPts val="800"/>
              </a:spcAft>
              <a:buFont typeface="Wingdings" panose="05000000000000000000" pitchFamily="2" charset="2"/>
              <a:buChar char="v"/>
            </a:pPr>
            <a:r>
              <a:rPr lang="he-IL" sz="2400" dirty="0">
                <a:latin typeface="Calibri" panose="020F0502020204030204" pitchFamily="34" charset="0"/>
                <a:ea typeface="Calibri" panose="020F0502020204030204" pitchFamily="34" charset="0"/>
              </a:rPr>
              <a:t>הוספת תמונות למוצר</a:t>
            </a:r>
          </a:p>
          <a:p>
            <a:pPr marL="342900" indent="-342900" algn="r" rtl="1">
              <a:lnSpc>
                <a:spcPct val="107000"/>
              </a:lnSpc>
              <a:spcAft>
                <a:spcPts val="800"/>
              </a:spcAft>
              <a:buFont typeface="Wingdings" panose="05000000000000000000" pitchFamily="2" charset="2"/>
              <a:buChar char="v"/>
            </a:pPr>
            <a:r>
              <a:rPr lang="he-IL" sz="2400" dirty="0">
                <a:latin typeface="Calibri" panose="020F0502020204030204" pitchFamily="34" charset="0"/>
                <a:ea typeface="Calibri" panose="020F0502020204030204" pitchFamily="34" charset="0"/>
              </a:rPr>
              <a:t>סידור מוצרים לפי קטגוריות</a:t>
            </a:r>
          </a:p>
          <a:p>
            <a:pPr marL="342900" indent="-342900" algn="r" rtl="1">
              <a:lnSpc>
                <a:spcPct val="107000"/>
              </a:lnSpc>
              <a:spcAft>
                <a:spcPts val="800"/>
              </a:spcAft>
              <a:buFont typeface="Wingdings" panose="05000000000000000000" pitchFamily="2" charset="2"/>
              <a:buChar char="v"/>
            </a:pPr>
            <a:r>
              <a:rPr lang="he-IL" sz="2400" dirty="0">
                <a:latin typeface="Calibri" panose="020F0502020204030204" pitchFamily="34" charset="0"/>
                <a:ea typeface="Calibri" panose="020F0502020204030204" pitchFamily="34" charset="0"/>
              </a:rPr>
              <a:t>ניווט בסופר לפי רשימת הקניות</a:t>
            </a:r>
          </a:p>
          <a:p>
            <a:pPr marL="342900" indent="-342900" algn="r" rtl="1">
              <a:lnSpc>
                <a:spcPct val="107000"/>
              </a:lnSpc>
              <a:spcAft>
                <a:spcPts val="800"/>
              </a:spcAft>
              <a:buFont typeface="Wingdings" panose="05000000000000000000" pitchFamily="2" charset="2"/>
              <a:buChar char="v"/>
            </a:pPr>
            <a:endParaRPr lang="en-US" sz="2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03520517"/>
      </p:ext>
    </p:extLst>
  </p:cSld>
  <p:clrMapOvr>
    <a:masterClrMapping/>
  </p:clrMapOvr>
</p:sld>
</file>

<file path=ppt/theme/theme1.xml><?xml version="1.0" encoding="utf-8"?>
<a:theme xmlns:a="http://schemas.openxmlformats.org/drawingml/2006/main" name="תג">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TM10001106[[fn=תג]]</Template>
  <TotalTime>47</TotalTime>
  <Words>284</Words>
  <Application>Microsoft Office PowerPoint</Application>
  <PresentationFormat>מסך רחב</PresentationFormat>
  <Paragraphs>25</Paragraphs>
  <Slides>6</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6</vt:i4>
      </vt:variant>
    </vt:vector>
  </HeadingPairs>
  <TitlesOfParts>
    <vt:vector size="12" baseType="lpstr">
      <vt:lpstr>Arial</vt:lpstr>
      <vt:lpstr>Calibri</vt:lpstr>
      <vt:lpstr>Gill Sans MT</vt:lpstr>
      <vt:lpstr>Impact</vt:lpstr>
      <vt:lpstr>Wingdings</vt:lpstr>
      <vt:lpstr>תג</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קמינקא אורטל</dc:creator>
  <cp:lastModifiedBy>קמינקא אורטל</cp:lastModifiedBy>
  <cp:revision>6</cp:revision>
  <dcterms:created xsi:type="dcterms:W3CDTF">2018-01-23T20:27:12Z</dcterms:created>
  <dcterms:modified xsi:type="dcterms:W3CDTF">2018-01-24T07:54:23Z</dcterms:modified>
</cp:coreProperties>
</file>