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312" r:id="rId4"/>
    <p:sldId id="261" r:id="rId5"/>
    <p:sldId id="315" r:id="rId6"/>
    <p:sldId id="305" r:id="rId7"/>
    <p:sldId id="306" r:id="rId8"/>
    <p:sldId id="304" r:id="rId9"/>
    <p:sldId id="307" r:id="rId10"/>
    <p:sldId id="308" r:id="rId11"/>
    <p:sldId id="310" r:id="rId12"/>
    <p:sldId id="311" r:id="rId13"/>
    <p:sldId id="258" r:id="rId14"/>
    <p:sldId id="268" r:id="rId15"/>
    <p:sldId id="313" r:id="rId16"/>
    <p:sldId id="275" r:id="rId17"/>
    <p:sldId id="314" r:id="rId18"/>
    <p:sldId id="284" r:id="rId19"/>
  </p:sldIdLst>
  <p:sldSz cx="9144000" cy="5143500" type="screen16x9"/>
  <p:notesSz cx="17348200" cy="9753600"/>
  <p:embeddedFontLst>
    <p:embeddedFont>
      <p:font typeface="Advent Pro" panose="02010600030101010101" charset="0"/>
      <p:regular r:id="rId21"/>
      <p:bold r:id="rId22"/>
    </p:embeddedFont>
    <p:embeddedFont>
      <p:font typeface="Advent Pro Light" panose="02010600030101010101" charset="0"/>
      <p:regular r:id="rId23"/>
      <p:bold r:id="rId24"/>
    </p:embeddedFont>
    <p:embeddedFont>
      <p:font typeface="BenchNine" panose="02010600030101010101" charset="0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  <p:embeddedFont>
      <p:font typeface="Oswald Regular" panose="00000500000000000000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C42D84-8D34-4AD2-93B4-E3CE5EC79A85}">
  <a:tblStyle styleId="{30C42D84-8D34-4AD2-93B4-E3CE5EC79A8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1" d="100"/>
          <a:sy n="111" d="100"/>
        </p:scale>
        <p:origin x="46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7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17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4c68a9785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4c68a97855_1_10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42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4c68a9785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4c68a97855_1_88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3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c68a978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c68a97855_0_8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6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61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4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00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3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c68a9785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c68a97855_0_3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6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0" r:id="rId5"/>
    <p:sldLayoutId id="2147483661" r:id="rId6"/>
    <p:sldLayoutId id="2147483667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761469" y="1315453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800" dirty="0">
                <a:solidFill>
                  <a:srgbClr val="FFC39F"/>
                </a:solidFill>
              </a:rPr>
              <a:t>项目介绍</a:t>
            </a:r>
            <a:endParaRPr sz="5800" dirty="0">
              <a:solidFill>
                <a:srgbClr val="FFC39F"/>
              </a:solidFill>
            </a:endParaRPr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1"/>
          </p:nvPr>
        </p:nvSpPr>
        <p:spPr>
          <a:xfrm>
            <a:off x="3485921" y="3195514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By </a:t>
            </a:r>
            <a:r>
              <a:rPr lang="zh-CN" altLang="en-US" sz="1100" dirty="0">
                <a:solidFill>
                  <a:srgbClr val="FFC39F"/>
                </a:solidFill>
                <a:latin typeface="Advent Pro"/>
                <a:ea typeface="Advent Pro"/>
                <a:cs typeface="Advent Pro"/>
                <a:sym typeface="Advent Pro"/>
              </a:rPr>
              <a:t>陈柔伊</a:t>
            </a:r>
            <a:endParaRPr sz="1100" dirty="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21" name="Google Shape;121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419664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032223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武器类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子弹类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增益效果类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FD03B3-0E5D-7F03-AB72-DD38DAE67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02" y="215144"/>
            <a:ext cx="3143412" cy="14351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1C87C1-AA82-2DEE-0C03-E20956A8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750" y="294523"/>
            <a:ext cx="3467278" cy="1276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675432-D2A4-1267-FF7D-E91DE8F71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8" y="2923364"/>
            <a:ext cx="4301133" cy="1945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3474EA-F14B-2062-35BE-66F5211FA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903" y="2536995"/>
            <a:ext cx="1390721" cy="3937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8A1BAD-7C20-D0B5-BC87-2DD8E38BC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647" y="2813811"/>
            <a:ext cx="2680132" cy="208589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FB62D9-144D-7285-18F6-40FB51E0F4EE}"/>
              </a:ext>
            </a:extLst>
          </p:cNvPr>
          <p:cNvSpPr txBox="1"/>
          <p:nvPr/>
        </p:nvSpPr>
        <p:spPr>
          <a:xfrm>
            <a:off x="5119974" y="22072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内部处理</a:t>
            </a:r>
          </a:p>
        </p:txBody>
      </p:sp>
    </p:spTree>
    <p:extLst>
      <p:ext uri="{BB962C8B-B14F-4D97-AF65-F5344CB8AC3E}">
        <p14:creationId xmlns:p14="http://schemas.microsoft.com/office/powerpoint/2010/main" val="34485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武器类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子弹类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增益效果类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地图类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8BD97-2A4F-BB44-3FB2-0C54042F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96" y="265075"/>
            <a:ext cx="3606985" cy="1225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92A926-4C94-61BF-CA6A-9C65B383F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31" y="265075"/>
            <a:ext cx="2995930" cy="1624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4C8FED-D1EE-0A02-C392-15D869A1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676" y="2453460"/>
            <a:ext cx="5797056" cy="1624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88568B-CCE1-03A5-CC5D-BE7860EE3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676" y="2127103"/>
            <a:ext cx="4565885" cy="1714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9FA2C0-E762-3A2B-5C97-95477B40A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399" y="2919830"/>
            <a:ext cx="989864" cy="9928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4D9695-B6C0-D8C6-2322-4360D52FA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3" y="2919831"/>
            <a:ext cx="995755" cy="9928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89CBE5-B342-C36E-1B9B-85315DCB7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3" y="4077516"/>
            <a:ext cx="988210" cy="9911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B562D34-9951-C3F4-1622-9FC9F09D8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9400" y="4075858"/>
            <a:ext cx="989863" cy="99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武器类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子弹类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增益效果类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地图类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界面类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F5031-14BE-B59C-84FF-B9D019AF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86" y="457788"/>
            <a:ext cx="2476627" cy="273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0D7264-F409-7DFA-7A9F-A9269C4E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86" y="1092511"/>
            <a:ext cx="2540131" cy="158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45644B-9AFB-23A5-9E6C-85CB894A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437" y="1505451"/>
            <a:ext cx="2533780" cy="234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4ECE83-3B45-CEFE-69F7-9AD94414F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437" y="1947732"/>
            <a:ext cx="2121009" cy="2540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31BCFE-A0BE-E849-F5AF-3ABFEC00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118" y="2486302"/>
            <a:ext cx="2101958" cy="2032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6A285C-7065-5BCB-E7AF-A33D891BC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118" y="2974069"/>
            <a:ext cx="2336920" cy="2413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B0AE05-C1BD-0F22-7AB4-A4BE2F3ABD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3118" y="3524894"/>
            <a:ext cx="2121009" cy="2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705226" y="2517704"/>
            <a:ext cx="38844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C39F"/>
                </a:solidFill>
                <a:latin typeface="Oswald"/>
                <a:ea typeface="Oswald"/>
                <a:cs typeface="Oswald"/>
                <a:sym typeface="Oswald"/>
              </a:rPr>
              <a:t>游戏逻辑</a:t>
            </a:r>
            <a:endParaRPr sz="1800" b="1" dirty="0">
              <a:solidFill>
                <a:srgbClr val="FFC39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0"/>
          <p:cNvSpPr txBox="1"/>
          <p:nvPr/>
        </p:nvSpPr>
        <p:spPr>
          <a:xfrm>
            <a:off x="5693600" y="1549550"/>
            <a:ext cx="1555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Despite being red, Mars is a cold place, not hot. It’s full of iron oxide dust</a:t>
            </a:r>
            <a:endParaRPr sz="100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22" name="Google Shape;1222;p40"/>
          <p:cNvSpPr txBox="1"/>
          <p:nvPr/>
        </p:nvSpPr>
        <p:spPr>
          <a:xfrm>
            <a:off x="1707475" y="2386450"/>
            <a:ext cx="1755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6400" rIns="91425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Venus has a beautiful name, but it’s terribly hot, even hotter than Mercury</a:t>
            </a:r>
            <a:endParaRPr sz="100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39F"/>
                </a:solidFill>
              </a:rPr>
              <a:t>REINFORCE THE CONCEPT USING INFOGRAPHICS!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1234" name="Google Shape;1234;p40"/>
          <p:cNvSpPr txBox="1"/>
          <p:nvPr/>
        </p:nvSpPr>
        <p:spPr>
          <a:xfrm>
            <a:off x="5693600" y="3244938"/>
            <a:ext cx="1555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40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C39F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Mercury is the closest planet to the Sun and is only a bit larger than our Moon</a:t>
            </a:r>
            <a:endParaRPr sz="1000">
              <a:solidFill>
                <a:srgbClr val="FFC39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grpSp>
        <p:nvGrpSpPr>
          <p:cNvPr id="1235" name="Google Shape;1235;p40"/>
          <p:cNvGrpSpPr/>
          <p:nvPr/>
        </p:nvGrpSpPr>
        <p:grpSpPr>
          <a:xfrm>
            <a:off x="4794351" y="3435324"/>
            <a:ext cx="459290" cy="321215"/>
            <a:chOff x="1190625" y="1022625"/>
            <a:chExt cx="5219200" cy="3650175"/>
          </a:xfrm>
        </p:grpSpPr>
        <p:sp>
          <p:nvSpPr>
            <p:cNvPr id="1236" name="Google Shape;1236;p40"/>
            <p:cNvSpPr/>
            <p:nvPr/>
          </p:nvSpPr>
          <p:spPr>
            <a:xfrm>
              <a:off x="1190625" y="1022625"/>
              <a:ext cx="5219200" cy="3650175"/>
            </a:xfrm>
            <a:custGeom>
              <a:avLst/>
              <a:gdLst/>
              <a:ahLst/>
              <a:cxnLst/>
              <a:rect l="l" t="t" r="r" b="b"/>
              <a:pathLst>
                <a:path w="208768" h="146007" extrusionOk="0">
                  <a:moveTo>
                    <a:pt x="62532" y="6524"/>
                  </a:moveTo>
                  <a:cubicBezTo>
                    <a:pt x="62663" y="6524"/>
                    <a:pt x="62761" y="6622"/>
                    <a:pt x="62761" y="6753"/>
                  </a:cubicBezTo>
                  <a:lnTo>
                    <a:pt x="62761" y="49452"/>
                  </a:lnTo>
                  <a:lnTo>
                    <a:pt x="57378" y="45864"/>
                  </a:lnTo>
                  <a:cubicBezTo>
                    <a:pt x="56824" y="45505"/>
                    <a:pt x="56204" y="45342"/>
                    <a:pt x="55584" y="45342"/>
                  </a:cubicBezTo>
                  <a:cubicBezTo>
                    <a:pt x="54932" y="45342"/>
                    <a:pt x="54312" y="45505"/>
                    <a:pt x="53758" y="45864"/>
                  </a:cubicBezTo>
                  <a:lnTo>
                    <a:pt x="48375" y="49452"/>
                  </a:lnTo>
                  <a:lnTo>
                    <a:pt x="48375" y="6753"/>
                  </a:lnTo>
                  <a:cubicBezTo>
                    <a:pt x="48375" y="6622"/>
                    <a:pt x="48473" y="6524"/>
                    <a:pt x="48604" y="6524"/>
                  </a:cubicBezTo>
                  <a:close/>
                  <a:moveTo>
                    <a:pt x="174321" y="27466"/>
                  </a:moveTo>
                  <a:lnTo>
                    <a:pt x="174321" y="111560"/>
                  </a:lnTo>
                  <a:lnTo>
                    <a:pt x="34447" y="111560"/>
                  </a:lnTo>
                  <a:lnTo>
                    <a:pt x="34447" y="27466"/>
                  </a:lnTo>
                  <a:lnTo>
                    <a:pt x="41851" y="27466"/>
                  </a:lnTo>
                  <a:lnTo>
                    <a:pt x="41851" y="55585"/>
                  </a:lnTo>
                  <a:cubicBezTo>
                    <a:pt x="41851" y="56791"/>
                    <a:pt x="42504" y="57868"/>
                    <a:pt x="43580" y="58455"/>
                  </a:cubicBezTo>
                  <a:cubicBezTo>
                    <a:pt x="44053" y="58706"/>
                    <a:pt x="44579" y="58830"/>
                    <a:pt x="45104" y="58830"/>
                  </a:cubicBezTo>
                  <a:cubicBezTo>
                    <a:pt x="45739" y="58830"/>
                    <a:pt x="46372" y="58649"/>
                    <a:pt x="46907" y="58292"/>
                  </a:cubicBezTo>
                  <a:lnTo>
                    <a:pt x="55584" y="52518"/>
                  </a:lnTo>
                  <a:lnTo>
                    <a:pt x="64229" y="58292"/>
                  </a:lnTo>
                  <a:cubicBezTo>
                    <a:pt x="64750" y="58651"/>
                    <a:pt x="65403" y="58847"/>
                    <a:pt x="66023" y="58847"/>
                  </a:cubicBezTo>
                  <a:cubicBezTo>
                    <a:pt x="66545" y="58847"/>
                    <a:pt x="67099" y="58716"/>
                    <a:pt x="67588" y="58455"/>
                  </a:cubicBezTo>
                  <a:cubicBezTo>
                    <a:pt x="68632" y="57868"/>
                    <a:pt x="69285" y="56791"/>
                    <a:pt x="69285" y="55585"/>
                  </a:cubicBezTo>
                  <a:lnTo>
                    <a:pt x="69285" y="27466"/>
                  </a:lnTo>
                  <a:close/>
                  <a:moveTo>
                    <a:pt x="181105" y="13505"/>
                  </a:moveTo>
                  <a:cubicBezTo>
                    <a:pt x="185052" y="13505"/>
                    <a:pt x="188282" y="16734"/>
                    <a:pt x="188282" y="20714"/>
                  </a:cubicBezTo>
                  <a:lnTo>
                    <a:pt x="188282" y="125522"/>
                  </a:lnTo>
                  <a:lnTo>
                    <a:pt x="20485" y="125522"/>
                  </a:lnTo>
                  <a:lnTo>
                    <a:pt x="20485" y="20714"/>
                  </a:lnTo>
                  <a:cubicBezTo>
                    <a:pt x="20485" y="16734"/>
                    <a:pt x="23715" y="13505"/>
                    <a:pt x="27662" y="13505"/>
                  </a:cubicBezTo>
                  <a:lnTo>
                    <a:pt x="41851" y="13505"/>
                  </a:lnTo>
                  <a:lnTo>
                    <a:pt x="41851" y="20910"/>
                  </a:lnTo>
                  <a:lnTo>
                    <a:pt x="31152" y="20910"/>
                  </a:lnTo>
                  <a:cubicBezTo>
                    <a:pt x="29358" y="20910"/>
                    <a:pt x="27890" y="22378"/>
                    <a:pt x="27890" y="24204"/>
                  </a:cubicBezTo>
                  <a:lnTo>
                    <a:pt x="27890" y="114855"/>
                  </a:lnTo>
                  <a:cubicBezTo>
                    <a:pt x="27890" y="116649"/>
                    <a:pt x="29358" y="118117"/>
                    <a:pt x="31152" y="118117"/>
                  </a:cubicBezTo>
                  <a:lnTo>
                    <a:pt x="177615" y="118117"/>
                  </a:lnTo>
                  <a:cubicBezTo>
                    <a:pt x="179409" y="118117"/>
                    <a:pt x="180877" y="116649"/>
                    <a:pt x="180877" y="114855"/>
                  </a:cubicBezTo>
                  <a:lnTo>
                    <a:pt x="180877" y="24204"/>
                  </a:lnTo>
                  <a:cubicBezTo>
                    <a:pt x="180877" y="22378"/>
                    <a:pt x="179409" y="20910"/>
                    <a:pt x="177615" y="20910"/>
                  </a:cubicBezTo>
                  <a:lnTo>
                    <a:pt x="69285" y="20910"/>
                  </a:lnTo>
                  <a:lnTo>
                    <a:pt x="69285" y="13505"/>
                  </a:lnTo>
                  <a:close/>
                  <a:moveTo>
                    <a:pt x="202243" y="132046"/>
                  </a:moveTo>
                  <a:lnTo>
                    <a:pt x="202243" y="133122"/>
                  </a:lnTo>
                  <a:cubicBezTo>
                    <a:pt x="202243" y="133220"/>
                    <a:pt x="202178" y="133318"/>
                    <a:pt x="202080" y="133350"/>
                  </a:cubicBezTo>
                  <a:lnTo>
                    <a:pt x="184889" y="138243"/>
                  </a:lnTo>
                  <a:cubicBezTo>
                    <a:pt x="182051" y="139059"/>
                    <a:pt x="179148" y="139483"/>
                    <a:pt x="176213" y="139483"/>
                  </a:cubicBezTo>
                  <a:lnTo>
                    <a:pt x="32555" y="139483"/>
                  </a:lnTo>
                  <a:cubicBezTo>
                    <a:pt x="29619" y="139483"/>
                    <a:pt x="26716" y="139059"/>
                    <a:pt x="23878" y="138243"/>
                  </a:cubicBezTo>
                  <a:lnTo>
                    <a:pt x="6687" y="133350"/>
                  </a:lnTo>
                  <a:cubicBezTo>
                    <a:pt x="6589" y="133318"/>
                    <a:pt x="6524" y="133220"/>
                    <a:pt x="6524" y="133122"/>
                  </a:cubicBezTo>
                  <a:lnTo>
                    <a:pt x="6524" y="132046"/>
                  </a:lnTo>
                  <a:close/>
                  <a:moveTo>
                    <a:pt x="48604" y="0"/>
                  </a:moveTo>
                  <a:cubicBezTo>
                    <a:pt x="44885" y="0"/>
                    <a:pt x="41851" y="3034"/>
                    <a:pt x="41851" y="6753"/>
                  </a:cubicBezTo>
                  <a:lnTo>
                    <a:pt x="41851" y="6981"/>
                  </a:lnTo>
                  <a:lnTo>
                    <a:pt x="27662" y="6981"/>
                  </a:lnTo>
                  <a:cubicBezTo>
                    <a:pt x="20094" y="6981"/>
                    <a:pt x="13961" y="13146"/>
                    <a:pt x="13961" y="20714"/>
                  </a:cubicBezTo>
                  <a:lnTo>
                    <a:pt x="13961" y="125522"/>
                  </a:lnTo>
                  <a:lnTo>
                    <a:pt x="3262" y="125522"/>
                  </a:lnTo>
                  <a:cubicBezTo>
                    <a:pt x="1468" y="125522"/>
                    <a:pt x="0" y="126989"/>
                    <a:pt x="0" y="128784"/>
                  </a:cubicBezTo>
                  <a:lnTo>
                    <a:pt x="0" y="133122"/>
                  </a:lnTo>
                  <a:cubicBezTo>
                    <a:pt x="0" y="136123"/>
                    <a:pt x="2022" y="138798"/>
                    <a:pt x="4893" y="139646"/>
                  </a:cubicBezTo>
                  <a:lnTo>
                    <a:pt x="22084" y="144539"/>
                  </a:lnTo>
                  <a:cubicBezTo>
                    <a:pt x="25476" y="145518"/>
                    <a:pt x="28999" y="146007"/>
                    <a:pt x="32555" y="146007"/>
                  </a:cubicBezTo>
                  <a:lnTo>
                    <a:pt x="176213" y="146007"/>
                  </a:lnTo>
                  <a:cubicBezTo>
                    <a:pt x="179768" y="146007"/>
                    <a:pt x="183291" y="145518"/>
                    <a:pt x="186683" y="144539"/>
                  </a:cubicBezTo>
                  <a:lnTo>
                    <a:pt x="203874" y="139646"/>
                  </a:lnTo>
                  <a:cubicBezTo>
                    <a:pt x="206745" y="138798"/>
                    <a:pt x="208767" y="136123"/>
                    <a:pt x="208767" y="133122"/>
                  </a:cubicBezTo>
                  <a:lnTo>
                    <a:pt x="208767" y="128784"/>
                  </a:lnTo>
                  <a:cubicBezTo>
                    <a:pt x="208767" y="126989"/>
                    <a:pt x="207299" y="125522"/>
                    <a:pt x="205505" y="125522"/>
                  </a:cubicBezTo>
                  <a:lnTo>
                    <a:pt x="194806" y="125522"/>
                  </a:lnTo>
                  <a:lnTo>
                    <a:pt x="194806" y="20714"/>
                  </a:lnTo>
                  <a:cubicBezTo>
                    <a:pt x="194806" y="13146"/>
                    <a:pt x="188673" y="6981"/>
                    <a:pt x="181105" y="6981"/>
                  </a:cubicBezTo>
                  <a:lnTo>
                    <a:pt x="69285" y="6981"/>
                  </a:lnTo>
                  <a:lnTo>
                    <a:pt x="69285" y="6753"/>
                  </a:lnTo>
                  <a:cubicBezTo>
                    <a:pt x="69285" y="3034"/>
                    <a:pt x="66284" y="0"/>
                    <a:pt x="625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3108650" y="1981650"/>
              <a:ext cx="1209425" cy="163125"/>
            </a:xfrm>
            <a:custGeom>
              <a:avLst/>
              <a:gdLst/>
              <a:ahLst/>
              <a:cxnLst/>
              <a:rect l="l" t="t" r="r" b="b"/>
              <a:pathLst>
                <a:path w="48377" h="6525" extrusionOk="0">
                  <a:moveTo>
                    <a:pt x="3263" y="0"/>
                  </a:moveTo>
                  <a:cubicBezTo>
                    <a:pt x="1436" y="0"/>
                    <a:pt x="1" y="1468"/>
                    <a:pt x="1" y="3262"/>
                  </a:cubicBezTo>
                  <a:cubicBezTo>
                    <a:pt x="1" y="5056"/>
                    <a:pt x="1436" y="6524"/>
                    <a:pt x="3263" y="6524"/>
                  </a:cubicBezTo>
                  <a:lnTo>
                    <a:pt x="45082" y="6524"/>
                  </a:lnTo>
                  <a:cubicBezTo>
                    <a:pt x="46908" y="6524"/>
                    <a:pt x="48376" y="5056"/>
                    <a:pt x="48376" y="3262"/>
                  </a:cubicBezTo>
                  <a:cubicBezTo>
                    <a:pt x="48376" y="1468"/>
                    <a:pt x="46908" y="0"/>
                    <a:pt x="450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503150" y="19816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56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108650" y="2329850"/>
              <a:ext cx="337650" cy="163950"/>
            </a:xfrm>
            <a:custGeom>
              <a:avLst/>
              <a:gdLst/>
              <a:ahLst/>
              <a:cxnLst/>
              <a:rect l="l" t="t" r="r" b="b"/>
              <a:pathLst>
                <a:path w="13506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10244" y="6558"/>
                  </a:lnTo>
                  <a:cubicBezTo>
                    <a:pt x="12038" y="6558"/>
                    <a:pt x="13506" y="5090"/>
                    <a:pt x="13506" y="3296"/>
                  </a:cubicBezTo>
                  <a:cubicBezTo>
                    <a:pt x="13506" y="1469"/>
                    <a:pt x="12038" y="1"/>
                    <a:pt x="102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677675" y="232985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3631400" y="232985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2236900" y="267890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1152" y="6524"/>
                  </a:lnTo>
                  <a:cubicBezTo>
                    <a:pt x="32946" y="6524"/>
                    <a:pt x="34414" y="5056"/>
                    <a:pt x="34414" y="3262"/>
                  </a:cubicBezTo>
                  <a:cubicBezTo>
                    <a:pt x="34414" y="1468"/>
                    <a:pt x="32946" y="0"/>
                    <a:pt x="31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328650" y="2678900"/>
              <a:ext cx="1034875" cy="163125"/>
            </a:xfrm>
            <a:custGeom>
              <a:avLst/>
              <a:gdLst/>
              <a:ahLst/>
              <a:cxnLst/>
              <a:rect l="l" t="t" r="r" b="b"/>
              <a:pathLst>
                <a:path w="4139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38133" y="6524"/>
                  </a:lnTo>
                  <a:cubicBezTo>
                    <a:pt x="39927" y="6524"/>
                    <a:pt x="41395" y="5056"/>
                    <a:pt x="41395" y="3262"/>
                  </a:cubicBezTo>
                  <a:cubicBezTo>
                    <a:pt x="41395" y="1468"/>
                    <a:pt x="39927" y="0"/>
                    <a:pt x="381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3282350" y="2678900"/>
              <a:ext cx="861200" cy="163125"/>
            </a:xfrm>
            <a:custGeom>
              <a:avLst/>
              <a:gdLst/>
              <a:ahLst/>
              <a:cxnLst/>
              <a:rect l="l" t="t" r="r" b="b"/>
              <a:pathLst>
                <a:path w="34448" h="6525" extrusionOk="0">
                  <a:moveTo>
                    <a:pt x="3296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96" y="6524"/>
                  </a:cubicBezTo>
                  <a:lnTo>
                    <a:pt x="31186" y="6524"/>
                  </a:lnTo>
                  <a:cubicBezTo>
                    <a:pt x="32980" y="6524"/>
                    <a:pt x="34448" y="5056"/>
                    <a:pt x="34448" y="3262"/>
                  </a:cubicBezTo>
                  <a:cubicBezTo>
                    <a:pt x="34448" y="1468"/>
                    <a:pt x="32980" y="0"/>
                    <a:pt x="311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2236900" y="3027100"/>
              <a:ext cx="1209400" cy="163950"/>
            </a:xfrm>
            <a:custGeom>
              <a:avLst/>
              <a:gdLst/>
              <a:ahLst/>
              <a:cxnLst/>
              <a:rect l="l" t="t" r="r" b="b"/>
              <a:pathLst>
                <a:path w="48376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45114" y="6558"/>
                  </a:lnTo>
                  <a:cubicBezTo>
                    <a:pt x="46908" y="6558"/>
                    <a:pt x="48376" y="5090"/>
                    <a:pt x="48376" y="3296"/>
                  </a:cubicBezTo>
                  <a:cubicBezTo>
                    <a:pt x="48376" y="1469"/>
                    <a:pt x="46908" y="1"/>
                    <a:pt x="45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677675" y="3027100"/>
              <a:ext cx="685850" cy="163950"/>
            </a:xfrm>
            <a:custGeom>
              <a:avLst/>
              <a:gdLst/>
              <a:ahLst/>
              <a:cxnLst/>
              <a:rect l="l" t="t" r="r" b="b"/>
              <a:pathLst>
                <a:path w="27434" h="6558" extrusionOk="0">
                  <a:moveTo>
                    <a:pt x="3263" y="1"/>
                  </a:moveTo>
                  <a:cubicBezTo>
                    <a:pt x="1436" y="1"/>
                    <a:pt x="1" y="1469"/>
                    <a:pt x="1" y="3296"/>
                  </a:cubicBezTo>
                  <a:cubicBezTo>
                    <a:pt x="1" y="5090"/>
                    <a:pt x="1436" y="6558"/>
                    <a:pt x="3263" y="6558"/>
                  </a:cubicBezTo>
                  <a:lnTo>
                    <a:pt x="24172" y="6558"/>
                  </a:lnTo>
                  <a:cubicBezTo>
                    <a:pt x="25966" y="6558"/>
                    <a:pt x="27434" y="5090"/>
                    <a:pt x="27434" y="3296"/>
                  </a:cubicBezTo>
                  <a:cubicBezTo>
                    <a:pt x="27434" y="1469"/>
                    <a:pt x="25966" y="1"/>
                    <a:pt x="241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3805900" y="3376150"/>
              <a:ext cx="860375" cy="163125"/>
            </a:xfrm>
            <a:custGeom>
              <a:avLst/>
              <a:gdLst/>
              <a:ahLst/>
              <a:cxnLst/>
              <a:rect l="l" t="t" r="r" b="b"/>
              <a:pathLst>
                <a:path w="34415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89"/>
                    <a:pt x="1469" y="6524"/>
                    <a:pt x="3263" y="6524"/>
                  </a:cubicBezTo>
                  <a:lnTo>
                    <a:pt x="31153" y="6524"/>
                  </a:lnTo>
                  <a:cubicBezTo>
                    <a:pt x="32947" y="6524"/>
                    <a:pt x="34415" y="5089"/>
                    <a:pt x="34415" y="3262"/>
                  </a:cubicBezTo>
                  <a:cubicBezTo>
                    <a:pt x="34415" y="1468"/>
                    <a:pt x="32947" y="0"/>
                    <a:pt x="31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851375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95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89"/>
                    <a:pt x="1468" y="6524"/>
                    <a:pt x="3295" y="6524"/>
                  </a:cubicBezTo>
                  <a:lnTo>
                    <a:pt x="17224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2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631400" y="3027100"/>
              <a:ext cx="860375" cy="163950"/>
            </a:xfrm>
            <a:custGeom>
              <a:avLst/>
              <a:gdLst/>
              <a:ahLst/>
              <a:cxnLst/>
              <a:rect l="l" t="t" r="r" b="b"/>
              <a:pathLst>
                <a:path w="34415" h="6558" extrusionOk="0">
                  <a:moveTo>
                    <a:pt x="3262" y="1"/>
                  </a:moveTo>
                  <a:cubicBezTo>
                    <a:pt x="1468" y="1"/>
                    <a:pt x="0" y="1469"/>
                    <a:pt x="0" y="3296"/>
                  </a:cubicBezTo>
                  <a:cubicBezTo>
                    <a:pt x="0" y="5090"/>
                    <a:pt x="1468" y="6558"/>
                    <a:pt x="3262" y="6558"/>
                  </a:cubicBezTo>
                  <a:lnTo>
                    <a:pt x="31152" y="6558"/>
                  </a:lnTo>
                  <a:cubicBezTo>
                    <a:pt x="32979" y="6558"/>
                    <a:pt x="34414" y="5090"/>
                    <a:pt x="34414" y="3296"/>
                  </a:cubicBezTo>
                  <a:cubicBezTo>
                    <a:pt x="34414" y="1469"/>
                    <a:pt x="32979" y="1"/>
                    <a:pt x="311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2236900" y="3376150"/>
              <a:ext cx="512150" cy="163125"/>
            </a:xfrm>
            <a:custGeom>
              <a:avLst/>
              <a:gdLst/>
              <a:ahLst/>
              <a:cxnLst/>
              <a:rect l="l" t="t" r="r" b="b"/>
              <a:pathLst>
                <a:path w="20486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17191" y="6524"/>
                  </a:lnTo>
                  <a:cubicBezTo>
                    <a:pt x="19018" y="6524"/>
                    <a:pt x="20486" y="5089"/>
                    <a:pt x="20486" y="3262"/>
                  </a:cubicBezTo>
                  <a:cubicBezTo>
                    <a:pt x="20486" y="1468"/>
                    <a:pt x="19018" y="0"/>
                    <a:pt x="171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2934150" y="3376150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89"/>
                    <a:pt x="1468" y="6524"/>
                    <a:pt x="3262" y="6524"/>
                  </a:cubicBezTo>
                  <a:lnTo>
                    <a:pt x="24172" y="6524"/>
                  </a:lnTo>
                  <a:cubicBezTo>
                    <a:pt x="25998" y="6524"/>
                    <a:pt x="27466" y="5089"/>
                    <a:pt x="27466" y="3262"/>
                  </a:cubicBezTo>
                  <a:cubicBezTo>
                    <a:pt x="27466" y="1468"/>
                    <a:pt x="25998" y="0"/>
                    <a:pt x="241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40"/>
          <p:cNvGrpSpPr/>
          <p:nvPr/>
        </p:nvGrpSpPr>
        <p:grpSpPr>
          <a:xfrm>
            <a:off x="4864136" y="1682391"/>
            <a:ext cx="319747" cy="436325"/>
            <a:chOff x="1887850" y="238125"/>
            <a:chExt cx="3824725" cy="5219200"/>
          </a:xfrm>
        </p:grpSpPr>
        <p:sp>
          <p:nvSpPr>
            <p:cNvPr id="1253" name="Google Shape;1253;p40"/>
            <p:cNvSpPr/>
            <p:nvPr/>
          </p:nvSpPr>
          <p:spPr>
            <a:xfrm>
              <a:off x="1887850" y="238125"/>
              <a:ext cx="3824725" cy="5219200"/>
            </a:xfrm>
            <a:custGeom>
              <a:avLst/>
              <a:gdLst/>
              <a:ahLst/>
              <a:cxnLst/>
              <a:rect l="l" t="t" r="r" b="b"/>
              <a:pathLst>
                <a:path w="152989" h="208768" extrusionOk="0">
                  <a:moveTo>
                    <a:pt x="55194" y="6524"/>
                  </a:moveTo>
                  <a:cubicBezTo>
                    <a:pt x="66024" y="6524"/>
                    <a:pt x="71275" y="8807"/>
                    <a:pt x="73233" y="9949"/>
                  </a:cubicBezTo>
                  <a:cubicBezTo>
                    <a:pt x="73233" y="10047"/>
                    <a:pt x="73233" y="10145"/>
                    <a:pt x="73233" y="10243"/>
                  </a:cubicBezTo>
                  <a:lnTo>
                    <a:pt x="73233" y="82952"/>
                  </a:lnTo>
                  <a:cubicBezTo>
                    <a:pt x="69547" y="81517"/>
                    <a:pt x="63805" y="80180"/>
                    <a:pt x="55194" y="80180"/>
                  </a:cubicBezTo>
                  <a:cubicBezTo>
                    <a:pt x="42146" y="80180"/>
                    <a:pt x="27500" y="82952"/>
                    <a:pt x="20552" y="84420"/>
                  </a:cubicBezTo>
                  <a:lnTo>
                    <a:pt x="20552" y="10928"/>
                  </a:lnTo>
                  <a:cubicBezTo>
                    <a:pt x="26488" y="9623"/>
                    <a:pt x="41950" y="6524"/>
                    <a:pt x="55194" y="6524"/>
                  </a:cubicBezTo>
                  <a:close/>
                  <a:moveTo>
                    <a:pt x="97861" y="6524"/>
                  </a:moveTo>
                  <a:cubicBezTo>
                    <a:pt x="111104" y="6524"/>
                    <a:pt x="126566" y="9623"/>
                    <a:pt x="132503" y="10928"/>
                  </a:cubicBezTo>
                  <a:lnTo>
                    <a:pt x="132503" y="84420"/>
                  </a:lnTo>
                  <a:cubicBezTo>
                    <a:pt x="125555" y="82952"/>
                    <a:pt x="110909" y="80180"/>
                    <a:pt x="97861" y="80180"/>
                  </a:cubicBezTo>
                  <a:cubicBezTo>
                    <a:pt x="89184" y="80180"/>
                    <a:pt x="83443" y="81517"/>
                    <a:pt x="79757" y="82952"/>
                  </a:cubicBezTo>
                  <a:lnTo>
                    <a:pt x="79757" y="10243"/>
                  </a:lnTo>
                  <a:cubicBezTo>
                    <a:pt x="79757" y="10145"/>
                    <a:pt x="79757" y="10080"/>
                    <a:pt x="79757" y="9982"/>
                  </a:cubicBezTo>
                  <a:cubicBezTo>
                    <a:pt x="81681" y="8840"/>
                    <a:pt x="86900" y="6524"/>
                    <a:pt x="97861" y="6524"/>
                  </a:cubicBezTo>
                  <a:close/>
                  <a:moveTo>
                    <a:pt x="13995" y="16995"/>
                  </a:moveTo>
                  <a:lnTo>
                    <a:pt x="13995" y="88530"/>
                  </a:lnTo>
                  <a:cubicBezTo>
                    <a:pt x="13995" y="89509"/>
                    <a:pt x="14452" y="90455"/>
                    <a:pt x="15267" y="91075"/>
                  </a:cubicBezTo>
                  <a:cubicBezTo>
                    <a:pt x="15851" y="91537"/>
                    <a:pt x="16561" y="91781"/>
                    <a:pt x="17290" y="91781"/>
                  </a:cubicBezTo>
                  <a:cubicBezTo>
                    <a:pt x="17539" y="91781"/>
                    <a:pt x="17791" y="91753"/>
                    <a:pt x="18040" y="91694"/>
                  </a:cubicBezTo>
                  <a:cubicBezTo>
                    <a:pt x="18268" y="91629"/>
                    <a:pt x="38460" y="86736"/>
                    <a:pt x="55194" y="86736"/>
                  </a:cubicBezTo>
                  <a:cubicBezTo>
                    <a:pt x="58097" y="86736"/>
                    <a:pt x="60609" y="86899"/>
                    <a:pt x="62762" y="87160"/>
                  </a:cubicBezTo>
                  <a:lnTo>
                    <a:pt x="62762" y="97631"/>
                  </a:lnTo>
                  <a:lnTo>
                    <a:pt x="10244" y="97631"/>
                  </a:lnTo>
                  <a:cubicBezTo>
                    <a:pt x="8189" y="97631"/>
                    <a:pt x="6558" y="95968"/>
                    <a:pt x="6558" y="93913"/>
                  </a:cubicBezTo>
                  <a:lnTo>
                    <a:pt x="6558" y="20714"/>
                  </a:lnTo>
                  <a:cubicBezTo>
                    <a:pt x="6558" y="18659"/>
                    <a:pt x="8189" y="16995"/>
                    <a:pt x="10244" y="16995"/>
                  </a:cubicBezTo>
                  <a:close/>
                  <a:moveTo>
                    <a:pt x="142746" y="16995"/>
                  </a:moveTo>
                  <a:cubicBezTo>
                    <a:pt x="144801" y="16995"/>
                    <a:pt x="146432" y="18659"/>
                    <a:pt x="146432" y="20714"/>
                  </a:cubicBezTo>
                  <a:lnTo>
                    <a:pt x="146432" y="93913"/>
                  </a:lnTo>
                  <a:cubicBezTo>
                    <a:pt x="146432" y="95968"/>
                    <a:pt x="144801" y="97631"/>
                    <a:pt x="142746" y="97631"/>
                  </a:cubicBezTo>
                  <a:lnTo>
                    <a:pt x="90228" y="97631"/>
                  </a:lnTo>
                  <a:lnTo>
                    <a:pt x="90228" y="87160"/>
                  </a:lnTo>
                  <a:cubicBezTo>
                    <a:pt x="92380" y="86899"/>
                    <a:pt x="94925" y="86736"/>
                    <a:pt x="97861" y="86736"/>
                  </a:cubicBezTo>
                  <a:cubicBezTo>
                    <a:pt x="114529" y="86736"/>
                    <a:pt x="134786" y="91629"/>
                    <a:pt x="134982" y="91694"/>
                  </a:cubicBezTo>
                  <a:cubicBezTo>
                    <a:pt x="135231" y="91753"/>
                    <a:pt x="135485" y="91781"/>
                    <a:pt x="135737" y="91781"/>
                  </a:cubicBezTo>
                  <a:cubicBezTo>
                    <a:pt x="136475" y="91781"/>
                    <a:pt x="137204" y="91537"/>
                    <a:pt x="137787" y="91075"/>
                  </a:cubicBezTo>
                  <a:cubicBezTo>
                    <a:pt x="138570" y="90455"/>
                    <a:pt x="139027" y="89509"/>
                    <a:pt x="139027" y="88530"/>
                  </a:cubicBezTo>
                  <a:lnTo>
                    <a:pt x="139027" y="16995"/>
                  </a:lnTo>
                  <a:close/>
                  <a:moveTo>
                    <a:pt x="62762" y="118117"/>
                  </a:moveTo>
                  <a:lnTo>
                    <a:pt x="62762" y="125521"/>
                  </a:lnTo>
                  <a:lnTo>
                    <a:pt x="51867" y="125521"/>
                  </a:lnTo>
                  <a:lnTo>
                    <a:pt x="51867" y="121803"/>
                  </a:lnTo>
                  <a:cubicBezTo>
                    <a:pt x="51867" y="119780"/>
                    <a:pt x="53530" y="118117"/>
                    <a:pt x="55585" y="118117"/>
                  </a:cubicBezTo>
                  <a:close/>
                  <a:moveTo>
                    <a:pt x="97404" y="118117"/>
                  </a:moveTo>
                  <a:cubicBezTo>
                    <a:pt x="99459" y="118117"/>
                    <a:pt x="101123" y="119780"/>
                    <a:pt x="101123" y="121803"/>
                  </a:cubicBezTo>
                  <a:lnTo>
                    <a:pt x="101123" y="125521"/>
                  </a:lnTo>
                  <a:lnTo>
                    <a:pt x="90228" y="125521"/>
                  </a:lnTo>
                  <a:lnTo>
                    <a:pt x="90228" y="118117"/>
                  </a:lnTo>
                  <a:close/>
                  <a:moveTo>
                    <a:pt x="83671" y="88498"/>
                  </a:moveTo>
                  <a:lnTo>
                    <a:pt x="83671" y="142745"/>
                  </a:lnTo>
                  <a:cubicBezTo>
                    <a:pt x="83671" y="144245"/>
                    <a:pt x="84715" y="145550"/>
                    <a:pt x="86150" y="145909"/>
                  </a:cubicBezTo>
                  <a:lnTo>
                    <a:pt x="76495" y="155564"/>
                  </a:lnTo>
                  <a:lnTo>
                    <a:pt x="66839" y="145909"/>
                  </a:lnTo>
                  <a:cubicBezTo>
                    <a:pt x="68274" y="145550"/>
                    <a:pt x="69318" y="144245"/>
                    <a:pt x="69318" y="142745"/>
                  </a:cubicBezTo>
                  <a:lnTo>
                    <a:pt x="69318" y="88498"/>
                  </a:lnTo>
                  <a:cubicBezTo>
                    <a:pt x="72548" y="89509"/>
                    <a:pt x="73918" y="90585"/>
                    <a:pt x="74179" y="90781"/>
                  </a:cubicBezTo>
                  <a:cubicBezTo>
                    <a:pt x="74798" y="91531"/>
                    <a:pt x="75549" y="91923"/>
                    <a:pt x="76527" y="91923"/>
                  </a:cubicBezTo>
                  <a:cubicBezTo>
                    <a:pt x="77473" y="91923"/>
                    <a:pt x="78256" y="91531"/>
                    <a:pt x="78876" y="90781"/>
                  </a:cubicBezTo>
                  <a:cubicBezTo>
                    <a:pt x="79104" y="90585"/>
                    <a:pt x="80507" y="89509"/>
                    <a:pt x="83671" y="88498"/>
                  </a:cubicBezTo>
                  <a:close/>
                  <a:moveTo>
                    <a:pt x="101123" y="132045"/>
                  </a:moveTo>
                  <a:lnTo>
                    <a:pt x="101123" y="181301"/>
                  </a:lnTo>
                  <a:lnTo>
                    <a:pt x="51867" y="181301"/>
                  </a:lnTo>
                  <a:lnTo>
                    <a:pt x="51867" y="132045"/>
                  </a:lnTo>
                  <a:lnTo>
                    <a:pt x="62762" y="132045"/>
                  </a:lnTo>
                  <a:lnTo>
                    <a:pt x="62762" y="139483"/>
                  </a:lnTo>
                  <a:lnTo>
                    <a:pt x="59076" y="139483"/>
                  </a:lnTo>
                  <a:cubicBezTo>
                    <a:pt x="57738" y="139483"/>
                    <a:pt x="56531" y="140265"/>
                    <a:pt x="56042" y="141472"/>
                  </a:cubicBezTo>
                  <a:cubicBezTo>
                    <a:pt x="55520" y="142712"/>
                    <a:pt x="55814" y="144115"/>
                    <a:pt x="56760" y="145061"/>
                  </a:cubicBezTo>
                  <a:lnTo>
                    <a:pt x="74179" y="162480"/>
                  </a:lnTo>
                  <a:cubicBezTo>
                    <a:pt x="74831" y="163132"/>
                    <a:pt x="75646" y="163426"/>
                    <a:pt x="76495" y="163426"/>
                  </a:cubicBezTo>
                  <a:cubicBezTo>
                    <a:pt x="77343" y="163426"/>
                    <a:pt x="78158" y="163132"/>
                    <a:pt x="78811" y="162480"/>
                  </a:cubicBezTo>
                  <a:lnTo>
                    <a:pt x="96230" y="145061"/>
                  </a:lnTo>
                  <a:cubicBezTo>
                    <a:pt x="97176" y="144115"/>
                    <a:pt x="97469" y="142712"/>
                    <a:pt x="96947" y="141472"/>
                  </a:cubicBezTo>
                  <a:cubicBezTo>
                    <a:pt x="96458" y="140265"/>
                    <a:pt x="95251" y="139483"/>
                    <a:pt x="93914" y="139483"/>
                  </a:cubicBezTo>
                  <a:lnTo>
                    <a:pt x="90228" y="139483"/>
                  </a:lnTo>
                  <a:lnTo>
                    <a:pt x="90228" y="132045"/>
                  </a:lnTo>
                  <a:close/>
                  <a:moveTo>
                    <a:pt x="101123" y="187858"/>
                  </a:moveTo>
                  <a:lnTo>
                    <a:pt x="101123" y="198524"/>
                  </a:lnTo>
                  <a:cubicBezTo>
                    <a:pt x="101123" y="200580"/>
                    <a:pt x="99459" y="202243"/>
                    <a:pt x="97404" y="202243"/>
                  </a:cubicBezTo>
                  <a:lnTo>
                    <a:pt x="55585" y="202243"/>
                  </a:lnTo>
                  <a:cubicBezTo>
                    <a:pt x="53530" y="202243"/>
                    <a:pt x="51867" y="200580"/>
                    <a:pt x="51867" y="198524"/>
                  </a:cubicBezTo>
                  <a:lnTo>
                    <a:pt x="51867" y="187858"/>
                  </a:lnTo>
                  <a:close/>
                  <a:moveTo>
                    <a:pt x="55194" y="0"/>
                  </a:moveTo>
                  <a:cubicBezTo>
                    <a:pt x="37677" y="0"/>
                    <a:pt x="17355" y="4926"/>
                    <a:pt x="16507" y="5154"/>
                  </a:cubicBezTo>
                  <a:cubicBezTo>
                    <a:pt x="15039" y="5513"/>
                    <a:pt x="13995" y="6818"/>
                    <a:pt x="13995" y="8318"/>
                  </a:cubicBezTo>
                  <a:lnTo>
                    <a:pt x="13995" y="10471"/>
                  </a:lnTo>
                  <a:lnTo>
                    <a:pt x="10244" y="10471"/>
                  </a:lnTo>
                  <a:cubicBezTo>
                    <a:pt x="4600" y="10471"/>
                    <a:pt x="1" y="15070"/>
                    <a:pt x="1" y="20714"/>
                  </a:cubicBezTo>
                  <a:lnTo>
                    <a:pt x="1" y="93913"/>
                  </a:lnTo>
                  <a:cubicBezTo>
                    <a:pt x="1" y="99556"/>
                    <a:pt x="4600" y="104155"/>
                    <a:pt x="10244" y="104155"/>
                  </a:cubicBezTo>
                  <a:lnTo>
                    <a:pt x="62762" y="104155"/>
                  </a:lnTo>
                  <a:lnTo>
                    <a:pt x="62762" y="111560"/>
                  </a:lnTo>
                  <a:lnTo>
                    <a:pt x="55585" y="111560"/>
                  </a:lnTo>
                  <a:cubicBezTo>
                    <a:pt x="49942" y="111560"/>
                    <a:pt x="45343" y="116159"/>
                    <a:pt x="45343" y="121803"/>
                  </a:cubicBezTo>
                  <a:lnTo>
                    <a:pt x="45343" y="198524"/>
                  </a:lnTo>
                  <a:cubicBezTo>
                    <a:pt x="45343" y="204168"/>
                    <a:pt x="49942" y="208767"/>
                    <a:pt x="55585" y="208767"/>
                  </a:cubicBezTo>
                  <a:lnTo>
                    <a:pt x="97404" y="208767"/>
                  </a:lnTo>
                  <a:cubicBezTo>
                    <a:pt x="103047" y="208767"/>
                    <a:pt x="107647" y="204168"/>
                    <a:pt x="107647" y="198524"/>
                  </a:cubicBezTo>
                  <a:lnTo>
                    <a:pt x="107647" y="121803"/>
                  </a:lnTo>
                  <a:cubicBezTo>
                    <a:pt x="107647" y="116159"/>
                    <a:pt x="103047" y="111560"/>
                    <a:pt x="97404" y="111560"/>
                  </a:cubicBezTo>
                  <a:lnTo>
                    <a:pt x="90228" y="111560"/>
                  </a:lnTo>
                  <a:lnTo>
                    <a:pt x="90228" y="104155"/>
                  </a:lnTo>
                  <a:lnTo>
                    <a:pt x="142746" y="104155"/>
                  </a:lnTo>
                  <a:cubicBezTo>
                    <a:pt x="148389" y="104155"/>
                    <a:pt x="152988" y="99556"/>
                    <a:pt x="152988" y="93913"/>
                  </a:cubicBezTo>
                  <a:lnTo>
                    <a:pt x="152988" y="20714"/>
                  </a:lnTo>
                  <a:cubicBezTo>
                    <a:pt x="152988" y="15070"/>
                    <a:pt x="148389" y="10471"/>
                    <a:pt x="142746" y="10471"/>
                  </a:cubicBezTo>
                  <a:lnTo>
                    <a:pt x="139027" y="10471"/>
                  </a:lnTo>
                  <a:lnTo>
                    <a:pt x="139027" y="8318"/>
                  </a:lnTo>
                  <a:cubicBezTo>
                    <a:pt x="139027" y="6818"/>
                    <a:pt x="138016" y="5513"/>
                    <a:pt x="136548" y="5154"/>
                  </a:cubicBezTo>
                  <a:cubicBezTo>
                    <a:pt x="135700" y="4926"/>
                    <a:pt x="115345" y="0"/>
                    <a:pt x="97861" y="0"/>
                  </a:cubicBezTo>
                  <a:cubicBezTo>
                    <a:pt x="86020" y="0"/>
                    <a:pt x="79593" y="2512"/>
                    <a:pt x="76527" y="4306"/>
                  </a:cubicBezTo>
                  <a:cubicBezTo>
                    <a:pt x="73428" y="2512"/>
                    <a:pt x="67035" y="0"/>
                    <a:pt x="5519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3018150" y="1719875"/>
              <a:ext cx="519475" cy="172900"/>
            </a:xfrm>
            <a:custGeom>
              <a:avLst/>
              <a:gdLst/>
              <a:ahLst/>
              <a:cxnLst/>
              <a:rect l="l" t="t" r="r" b="b"/>
              <a:pathLst>
                <a:path w="20779" h="6916" extrusionOk="0">
                  <a:moveTo>
                    <a:pt x="9982" y="0"/>
                  </a:moveTo>
                  <a:cubicBezTo>
                    <a:pt x="7862" y="0"/>
                    <a:pt x="5578" y="66"/>
                    <a:pt x="3197" y="229"/>
                  </a:cubicBezTo>
                  <a:cubicBezTo>
                    <a:pt x="1370" y="326"/>
                    <a:pt x="0" y="1892"/>
                    <a:pt x="131" y="3686"/>
                  </a:cubicBezTo>
                  <a:cubicBezTo>
                    <a:pt x="225" y="5420"/>
                    <a:pt x="1690" y="6758"/>
                    <a:pt x="3408" y="6758"/>
                  </a:cubicBezTo>
                  <a:cubicBezTo>
                    <a:pt x="3468" y="6758"/>
                    <a:pt x="3528" y="6756"/>
                    <a:pt x="3588" y="6753"/>
                  </a:cubicBezTo>
                  <a:cubicBezTo>
                    <a:pt x="5839" y="6622"/>
                    <a:pt x="7992" y="6557"/>
                    <a:pt x="9982" y="6557"/>
                  </a:cubicBezTo>
                  <a:cubicBezTo>
                    <a:pt x="12461" y="6557"/>
                    <a:pt x="14810" y="6655"/>
                    <a:pt x="16995" y="6883"/>
                  </a:cubicBezTo>
                  <a:cubicBezTo>
                    <a:pt x="17093" y="6916"/>
                    <a:pt x="17223" y="6916"/>
                    <a:pt x="17354" y="6916"/>
                  </a:cubicBezTo>
                  <a:cubicBezTo>
                    <a:pt x="18985" y="6916"/>
                    <a:pt x="20388" y="5676"/>
                    <a:pt x="20583" y="4013"/>
                  </a:cubicBezTo>
                  <a:cubicBezTo>
                    <a:pt x="20779" y="2218"/>
                    <a:pt x="19474" y="587"/>
                    <a:pt x="17680" y="392"/>
                  </a:cubicBezTo>
                  <a:cubicBezTo>
                    <a:pt x="15299" y="131"/>
                    <a:pt x="12689" y="0"/>
                    <a:pt x="99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578600" y="1763050"/>
              <a:ext cx="263425" cy="177850"/>
            </a:xfrm>
            <a:custGeom>
              <a:avLst/>
              <a:gdLst/>
              <a:ahLst/>
              <a:cxnLst/>
              <a:rect l="l" t="t" r="r" b="b"/>
              <a:pathLst>
                <a:path w="10537" h="7114" extrusionOk="0">
                  <a:moveTo>
                    <a:pt x="7002" y="0"/>
                  </a:moveTo>
                  <a:cubicBezTo>
                    <a:pt x="6844" y="0"/>
                    <a:pt x="6685" y="11"/>
                    <a:pt x="6524" y="35"/>
                  </a:cubicBezTo>
                  <a:cubicBezTo>
                    <a:pt x="5382" y="230"/>
                    <a:pt x="4175" y="394"/>
                    <a:pt x="3001" y="622"/>
                  </a:cubicBezTo>
                  <a:cubicBezTo>
                    <a:pt x="1207" y="916"/>
                    <a:pt x="0" y="2579"/>
                    <a:pt x="326" y="4373"/>
                  </a:cubicBezTo>
                  <a:cubicBezTo>
                    <a:pt x="587" y="5972"/>
                    <a:pt x="1957" y="7113"/>
                    <a:pt x="3523" y="7113"/>
                  </a:cubicBezTo>
                  <a:cubicBezTo>
                    <a:pt x="3719" y="7113"/>
                    <a:pt x="3882" y="7081"/>
                    <a:pt x="4077" y="7048"/>
                  </a:cubicBezTo>
                  <a:cubicBezTo>
                    <a:pt x="5219" y="6852"/>
                    <a:pt x="6394" y="6689"/>
                    <a:pt x="7503" y="6526"/>
                  </a:cubicBezTo>
                  <a:cubicBezTo>
                    <a:pt x="9297" y="6265"/>
                    <a:pt x="10536" y="4602"/>
                    <a:pt x="10243" y="2807"/>
                  </a:cubicBezTo>
                  <a:cubicBezTo>
                    <a:pt x="10005" y="1174"/>
                    <a:pt x="8605" y="0"/>
                    <a:pt x="70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2578600" y="1371650"/>
              <a:ext cx="959025" cy="220200"/>
            </a:xfrm>
            <a:custGeom>
              <a:avLst/>
              <a:gdLst/>
              <a:ahLst/>
              <a:cxnLst/>
              <a:rect l="l" t="t" r="r" b="b"/>
              <a:pathLst>
                <a:path w="38361" h="8808" extrusionOk="0">
                  <a:moveTo>
                    <a:pt x="27564" y="1"/>
                  </a:moveTo>
                  <a:cubicBezTo>
                    <a:pt x="20583" y="1"/>
                    <a:pt x="12298" y="783"/>
                    <a:pt x="3001" y="2317"/>
                  </a:cubicBezTo>
                  <a:cubicBezTo>
                    <a:pt x="1207" y="2610"/>
                    <a:pt x="0" y="4306"/>
                    <a:pt x="326" y="6068"/>
                  </a:cubicBezTo>
                  <a:cubicBezTo>
                    <a:pt x="587" y="7666"/>
                    <a:pt x="1957" y="8808"/>
                    <a:pt x="3523" y="8808"/>
                  </a:cubicBezTo>
                  <a:cubicBezTo>
                    <a:pt x="3719" y="8808"/>
                    <a:pt x="3882" y="8808"/>
                    <a:pt x="4077" y="8775"/>
                  </a:cubicBezTo>
                  <a:cubicBezTo>
                    <a:pt x="13015" y="7275"/>
                    <a:pt x="20942" y="6525"/>
                    <a:pt x="27564" y="6525"/>
                  </a:cubicBezTo>
                  <a:cubicBezTo>
                    <a:pt x="30043" y="6525"/>
                    <a:pt x="32392" y="6655"/>
                    <a:pt x="34577" y="6883"/>
                  </a:cubicBezTo>
                  <a:cubicBezTo>
                    <a:pt x="34697" y="6896"/>
                    <a:pt x="34816" y="6903"/>
                    <a:pt x="34933" y="6903"/>
                  </a:cubicBezTo>
                  <a:cubicBezTo>
                    <a:pt x="36578" y="6903"/>
                    <a:pt x="37983" y="5655"/>
                    <a:pt x="38165" y="3980"/>
                  </a:cubicBezTo>
                  <a:cubicBezTo>
                    <a:pt x="38361" y="2186"/>
                    <a:pt x="37056" y="588"/>
                    <a:pt x="35262" y="392"/>
                  </a:cubicBezTo>
                  <a:cubicBezTo>
                    <a:pt x="32881" y="131"/>
                    <a:pt x="30271" y="1"/>
                    <a:pt x="27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80725" y="1024950"/>
              <a:ext cx="256900" cy="170575"/>
            </a:xfrm>
            <a:custGeom>
              <a:avLst/>
              <a:gdLst/>
              <a:ahLst/>
              <a:cxnLst/>
              <a:rect l="l" t="t" r="r" b="b"/>
              <a:pathLst>
                <a:path w="10276" h="6823" extrusionOk="0">
                  <a:moveTo>
                    <a:pt x="3344" y="0"/>
                  </a:moveTo>
                  <a:cubicBezTo>
                    <a:pt x="1597" y="0"/>
                    <a:pt x="162" y="1369"/>
                    <a:pt x="99" y="3104"/>
                  </a:cubicBezTo>
                  <a:cubicBezTo>
                    <a:pt x="1" y="4898"/>
                    <a:pt x="1371" y="6431"/>
                    <a:pt x="3165" y="6529"/>
                  </a:cubicBezTo>
                  <a:cubicBezTo>
                    <a:pt x="4307" y="6594"/>
                    <a:pt x="5416" y="6692"/>
                    <a:pt x="6492" y="6790"/>
                  </a:cubicBezTo>
                  <a:cubicBezTo>
                    <a:pt x="6590" y="6823"/>
                    <a:pt x="6720" y="6823"/>
                    <a:pt x="6851" y="6823"/>
                  </a:cubicBezTo>
                  <a:cubicBezTo>
                    <a:pt x="8482" y="6823"/>
                    <a:pt x="9885" y="5583"/>
                    <a:pt x="10080" y="3920"/>
                  </a:cubicBezTo>
                  <a:cubicBezTo>
                    <a:pt x="10276" y="2125"/>
                    <a:pt x="8971" y="494"/>
                    <a:pt x="7177" y="299"/>
                  </a:cubicBezTo>
                  <a:cubicBezTo>
                    <a:pt x="6003" y="168"/>
                    <a:pt x="4763" y="70"/>
                    <a:pt x="3524" y="5"/>
                  </a:cubicBezTo>
                  <a:cubicBezTo>
                    <a:pt x="3463" y="2"/>
                    <a:pt x="3403" y="0"/>
                    <a:pt x="33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2578600" y="1034525"/>
              <a:ext cx="522750" cy="208300"/>
            </a:xfrm>
            <a:custGeom>
              <a:avLst/>
              <a:gdLst/>
              <a:ahLst/>
              <a:cxnLst/>
              <a:rect l="l" t="t" r="r" b="b"/>
              <a:pathLst>
                <a:path w="20910" h="8332" extrusionOk="0">
                  <a:moveTo>
                    <a:pt x="17487" y="0"/>
                  </a:moveTo>
                  <a:cubicBezTo>
                    <a:pt x="17389" y="0"/>
                    <a:pt x="17290" y="5"/>
                    <a:pt x="17191" y="14"/>
                  </a:cubicBezTo>
                  <a:cubicBezTo>
                    <a:pt x="12787" y="405"/>
                    <a:pt x="7992" y="1025"/>
                    <a:pt x="3001" y="1840"/>
                  </a:cubicBezTo>
                  <a:cubicBezTo>
                    <a:pt x="1207" y="2134"/>
                    <a:pt x="0" y="3830"/>
                    <a:pt x="326" y="5624"/>
                  </a:cubicBezTo>
                  <a:cubicBezTo>
                    <a:pt x="587" y="7223"/>
                    <a:pt x="1957" y="8332"/>
                    <a:pt x="3523" y="8332"/>
                  </a:cubicBezTo>
                  <a:cubicBezTo>
                    <a:pt x="3719" y="8332"/>
                    <a:pt x="3882" y="8332"/>
                    <a:pt x="4077" y="8299"/>
                  </a:cubicBezTo>
                  <a:cubicBezTo>
                    <a:pt x="8905" y="7484"/>
                    <a:pt x="13505" y="6896"/>
                    <a:pt x="17778" y="6538"/>
                  </a:cubicBezTo>
                  <a:cubicBezTo>
                    <a:pt x="19572" y="6374"/>
                    <a:pt x="20909" y="4776"/>
                    <a:pt x="20746" y="2982"/>
                  </a:cubicBezTo>
                  <a:cubicBezTo>
                    <a:pt x="20592" y="1287"/>
                    <a:pt x="19158" y="0"/>
                    <a:pt x="174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2578600" y="673600"/>
              <a:ext cx="959025" cy="221000"/>
            </a:xfrm>
            <a:custGeom>
              <a:avLst/>
              <a:gdLst/>
              <a:ahLst/>
              <a:cxnLst/>
              <a:rect l="l" t="t" r="r" b="b"/>
              <a:pathLst>
                <a:path w="38361" h="8840" extrusionOk="0">
                  <a:moveTo>
                    <a:pt x="27564" y="0"/>
                  </a:moveTo>
                  <a:cubicBezTo>
                    <a:pt x="20583" y="0"/>
                    <a:pt x="12298" y="783"/>
                    <a:pt x="3001" y="2349"/>
                  </a:cubicBezTo>
                  <a:cubicBezTo>
                    <a:pt x="1207" y="2642"/>
                    <a:pt x="0" y="4338"/>
                    <a:pt x="326" y="6100"/>
                  </a:cubicBezTo>
                  <a:cubicBezTo>
                    <a:pt x="587" y="7698"/>
                    <a:pt x="1957" y="8840"/>
                    <a:pt x="3523" y="8840"/>
                  </a:cubicBezTo>
                  <a:cubicBezTo>
                    <a:pt x="3719" y="8840"/>
                    <a:pt x="3882" y="8807"/>
                    <a:pt x="4077" y="8807"/>
                  </a:cubicBezTo>
                  <a:cubicBezTo>
                    <a:pt x="13015" y="7307"/>
                    <a:pt x="20942" y="6557"/>
                    <a:pt x="27564" y="6557"/>
                  </a:cubicBezTo>
                  <a:cubicBezTo>
                    <a:pt x="30043" y="6557"/>
                    <a:pt x="32392" y="6687"/>
                    <a:pt x="34577" y="6915"/>
                  </a:cubicBezTo>
                  <a:cubicBezTo>
                    <a:pt x="34697" y="6928"/>
                    <a:pt x="34816" y="6935"/>
                    <a:pt x="34933" y="6935"/>
                  </a:cubicBezTo>
                  <a:cubicBezTo>
                    <a:pt x="36578" y="6935"/>
                    <a:pt x="37983" y="5687"/>
                    <a:pt x="38165" y="4012"/>
                  </a:cubicBezTo>
                  <a:cubicBezTo>
                    <a:pt x="38361" y="2218"/>
                    <a:pt x="37056" y="620"/>
                    <a:pt x="35262" y="424"/>
                  </a:cubicBezTo>
                  <a:cubicBezTo>
                    <a:pt x="32881" y="163"/>
                    <a:pt x="30271" y="0"/>
                    <a:pt x="2756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62800" y="1719875"/>
              <a:ext cx="519500" cy="172900"/>
            </a:xfrm>
            <a:custGeom>
              <a:avLst/>
              <a:gdLst/>
              <a:ahLst/>
              <a:cxnLst/>
              <a:rect l="l" t="t" r="r" b="b"/>
              <a:pathLst>
                <a:path w="20780" h="6916" extrusionOk="0">
                  <a:moveTo>
                    <a:pt x="10797" y="0"/>
                  </a:moveTo>
                  <a:cubicBezTo>
                    <a:pt x="8090" y="0"/>
                    <a:pt x="5480" y="131"/>
                    <a:pt x="3099" y="392"/>
                  </a:cubicBezTo>
                  <a:cubicBezTo>
                    <a:pt x="1305" y="587"/>
                    <a:pt x="0" y="2218"/>
                    <a:pt x="196" y="4013"/>
                  </a:cubicBezTo>
                  <a:cubicBezTo>
                    <a:pt x="392" y="5676"/>
                    <a:pt x="1794" y="6916"/>
                    <a:pt x="3425" y="6916"/>
                  </a:cubicBezTo>
                  <a:cubicBezTo>
                    <a:pt x="3556" y="6916"/>
                    <a:pt x="3686" y="6916"/>
                    <a:pt x="3784" y="6883"/>
                  </a:cubicBezTo>
                  <a:cubicBezTo>
                    <a:pt x="5970" y="6655"/>
                    <a:pt x="8318" y="6557"/>
                    <a:pt x="10797" y="6557"/>
                  </a:cubicBezTo>
                  <a:cubicBezTo>
                    <a:pt x="12787" y="6557"/>
                    <a:pt x="14940" y="6622"/>
                    <a:pt x="17191" y="6753"/>
                  </a:cubicBezTo>
                  <a:cubicBezTo>
                    <a:pt x="17268" y="6758"/>
                    <a:pt x="17346" y="6761"/>
                    <a:pt x="17422" y="6761"/>
                  </a:cubicBezTo>
                  <a:cubicBezTo>
                    <a:pt x="19118" y="6761"/>
                    <a:pt x="20555" y="5403"/>
                    <a:pt x="20649" y="3686"/>
                  </a:cubicBezTo>
                  <a:cubicBezTo>
                    <a:pt x="20779" y="1892"/>
                    <a:pt x="19409" y="326"/>
                    <a:pt x="17582" y="229"/>
                  </a:cubicBezTo>
                  <a:cubicBezTo>
                    <a:pt x="15234" y="66"/>
                    <a:pt x="1291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759225" y="1763050"/>
              <a:ext cx="262625" cy="177850"/>
            </a:xfrm>
            <a:custGeom>
              <a:avLst/>
              <a:gdLst/>
              <a:ahLst/>
              <a:cxnLst/>
              <a:rect l="l" t="t" r="r" b="b"/>
              <a:pathLst>
                <a:path w="10505" h="7114" extrusionOk="0">
                  <a:moveTo>
                    <a:pt x="3503" y="0"/>
                  </a:moveTo>
                  <a:cubicBezTo>
                    <a:pt x="1900" y="0"/>
                    <a:pt x="499" y="1174"/>
                    <a:pt x="261" y="2807"/>
                  </a:cubicBezTo>
                  <a:cubicBezTo>
                    <a:pt x="1" y="4602"/>
                    <a:pt x="1207" y="6265"/>
                    <a:pt x="3002" y="6526"/>
                  </a:cubicBezTo>
                  <a:cubicBezTo>
                    <a:pt x="4143" y="6689"/>
                    <a:pt x="5285" y="6852"/>
                    <a:pt x="6427" y="7048"/>
                  </a:cubicBezTo>
                  <a:cubicBezTo>
                    <a:pt x="6622" y="7081"/>
                    <a:pt x="6785" y="7113"/>
                    <a:pt x="6981" y="7113"/>
                  </a:cubicBezTo>
                  <a:cubicBezTo>
                    <a:pt x="8547" y="7113"/>
                    <a:pt x="9917" y="5972"/>
                    <a:pt x="10211" y="4373"/>
                  </a:cubicBezTo>
                  <a:cubicBezTo>
                    <a:pt x="10504" y="2579"/>
                    <a:pt x="9297" y="916"/>
                    <a:pt x="7503" y="622"/>
                  </a:cubicBezTo>
                  <a:cubicBezTo>
                    <a:pt x="6329" y="394"/>
                    <a:pt x="5122" y="230"/>
                    <a:pt x="3980" y="35"/>
                  </a:cubicBezTo>
                  <a:cubicBezTo>
                    <a:pt x="3820" y="11"/>
                    <a:pt x="3660" y="0"/>
                    <a:pt x="3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062800" y="1371650"/>
              <a:ext cx="959050" cy="220200"/>
            </a:xfrm>
            <a:custGeom>
              <a:avLst/>
              <a:gdLst/>
              <a:ahLst/>
              <a:cxnLst/>
              <a:rect l="l" t="t" r="r" b="b"/>
              <a:pathLst>
                <a:path w="38362" h="8808" extrusionOk="0">
                  <a:moveTo>
                    <a:pt x="10797" y="1"/>
                  </a:moveTo>
                  <a:cubicBezTo>
                    <a:pt x="8090" y="1"/>
                    <a:pt x="5480" y="131"/>
                    <a:pt x="3099" y="392"/>
                  </a:cubicBezTo>
                  <a:cubicBezTo>
                    <a:pt x="1305" y="588"/>
                    <a:pt x="0" y="2186"/>
                    <a:pt x="196" y="3980"/>
                  </a:cubicBezTo>
                  <a:cubicBezTo>
                    <a:pt x="379" y="5655"/>
                    <a:pt x="1783" y="6903"/>
                    <a:pt x="3428" y="6903"/>
                  </a:cubicBezTo>
                  <a:cubicBezTo>
                    <a:pt x="3546" y="6903"/>
                    <a:pt x="3664" y="6896"/>
                    <a:pt x="3784" y="6883"/>
                  </a:cubicBezTo>
                  <a:cubicBezTo>
                    <a:pt x="5970" y="6655"/>
                    <a:pt x="8318" y="6525"/>
                    <a:pt x="10797" y="6525"/>
                  </a:cubicBezTo>
                  <a:cubicBezTo>
                    <a:pt x="17419" y="6525"/>
                    <a:pt x="25346" y="7275"/>
                    <a:pt x="34284" y="8775"/>
                  </a:cubicBezTo>
                  <a:cubicBezTo>
                    <a:pt x="34479" y="8808"/>
                    <a:pt x="34642" y="8808"/>
                    <a:pt x="34838" y="8808"/>
                  </a:cubicBezTo>
                  <a:cubicBezTo>
                    <a:pt x="36404" y="8808"/>
                    <a:pt x="37774" y="7666"/>
                    <a:pt x="38068" y="6068"/>
                  </a:cubicBezTo>
                  <a:cubicBezTo>
                    <a:pt x="38361" y="4306"/>
                    <a:pt x="37154" y="2610"/>
                    <a:pt x="35360" y="2317"/>
                  </a:cubicBezTo>
                  <a:cubicBezTo>
                    <a:pt x="26063" y="783"/>
                    <a:pt x="17778" y="1"/>
                    <a:pt x="107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062800" y="1024950"/>
              <a:ext cx="256900" cy="170575"/>
            </a:xfrm>
            <a:custGeom>
              <a:avLst/>
              <a:gdLst/>
              <a:ahLst/>
              <a:cxnLst/>
              <a:rect l="l" t="t" r="r" b="b"/>
              <a:pathLst>
                <a:path w="10276" h="6823" extrusionOk="0">
                  <a:moveTo>
                    <a:pt x="6932" y="0"/>
                  </a:moveTo>
                  <a:cubicBezTo>
                    <a:pt x="6873" y="0"/>
                    <a:pt x="6813" y="2"/>
                    <a:pt x="6752" y="5"/>
                  </a:cubicBezTo>
                  <a:cubicBezTo>
                    <a:pt x="5513" y="70"/>
                    <a:pt x="4273" y="168"/>
                    <a:pt x="3099" y="299"/>
                  </a:cubicBezTo>
                  <a:cubicBezTo>
                    <a:pt x="1305" y="494"/>
                    <a:pt x="0" y="2125"/>
                    <a:pt x="196" y="3920"/>
                  </a:cubicBezTo>
                  <a:cubicBezTo>
                    <a:pt x="392" y="5583"/>
                    <a:pt x="1794" y="6823"/>
                    <a:pt x="3425" y="6823"/>
                  </a:cubicBezTo>
                  <a:cubicBezTo>
                    <a:pt x="3556" y="6823"/>
                    <a:pt x="3686" y="6823"/>
                    <a:pt x="3784" y="6790"/>
                  </a:cubicBezTo>
                  <a:cubicBezTo>
                    <a:pt x="4861" y="6692"/>
                    <a:pt x="5970" y="6594"/>
                    <a:pt x="7111" y="6529"/>
                  </a:cubicBezTo>
                  <a:cubicBezTo>
                    <a:pt x="8905" y="6431"/>
                    <a:pt x="10275" y="4898"/>
                    <a:pt x="10210" y="3104"/>
                  </a:cubicBezTo>
                  <a:cubicBezTo>
                    <a:pt x="10116" y="1369"/>
                    <a:pt x="8679" y="0"/>
                    <a:pt x="6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499075" y="1034525"/>
              <a:ext cx="522775" cy="208300"/>
            </a:xfrm>
            <a:custGeom>
              <a:avLst/>
              <a:gdLst/>
              <a:ahLst/>
              <a:cxnLst/>
              <a:rect l="l" t="t" r="r" b="b"/>
              <a:pathLst>
                <a:path w="20911" h="8332" extrusionOk="0">
                  <a:moveTo>
                    <a:pt x="3423" y="0"/>
                  </a:moveTo>
                  <a:cubicBezTo>
                    <a:pt x="1753" y="0"/>
                    <a:pt x="318" y="1287"/>
                    <a:pt x="164" y="2982"/>
                  </a:cubicBezTo>
                  <a:cubicBezTo>
                    <a:pt x="1" y="4776"/>
                    <a:pt x="1338" y="6374"/>
                    <a:pt x="3132" y="6538"/>
                  </a:cubicBezTo>
                  <a:cubicBezTo>
                    <a:pt x="7406" y="6896"/>
                    <a:pt x="12005" y="7484"/>
                    <a:pt x="16833" y="8299"/>
                  </a:cubicBezTo>
                  <a:cubicBezTo>
                    <a:pt x="17028" y="8332"/>
                    <a:pt x="17191" y="8332"/>
                    <a:pt x="17387" y="8332"/>
                  </a:cubicBezTo>
                  <a:cubicBezTo>
                    <a:pt x="18953" y="8332"/>
                    <a:pt x="20323" y="7223"/>
                    <a:pt x="20617" y="5624"/>
                  </a:cubicBezTo>
                  <a:cubicBezTo>
                    <a:pt x="20910" y="3830"/>
                    <a:pt x="19703" y="2134"/>
                    <a:pt x="17909" y="1840"/>
                  </a:cubicBezTo>
                  <a:cubicBezTo>
                    <a:pt x="12918" y="1025"/>
                    <a:pt x="8123" y="405"/>
                    <a:pt x="3719" y="14"/>
                  </a:cubicBezTo>
                  <a:cubicBezTo>
                    <a:pt x="3620" y="5"/>
                    <a:pt x="3521" y="0"/>
                    <a:pt x="34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062800" y="673600"/>
              <a:ext cx="959050" cy="221000"/>
            </a:xfrm>
            <a:custGeom>
              <a:avLst/>
              <a:gdLst/>
              <a:ahLst/>
              <a:cxnLst/>
              <a:rect l="l" t="t" r="r" b="b"/>
              <a:pathLst>
                <a:path w="38362" h="8840" extrusionOk="0">
                  <a:moveTo>
                    <a:pt x="10797" y="0"/>
                  </a:moveTo>
                  <a:cubicBezTo>
                    <a:pt x="8090" y="0"/>
                    <a:pt x="5480" y="163"/>
                    <a:pt x="3099" y="424"/>
                  </a:cubicBezTo>
                  <a:cubicBezTo>
                    <a:pt x="1305" y="620"/>
                    <a:pt x="0" y="2218"/>
                    <a:pt x="196" y="4012"/>
                  </a:cubicBezTo>
                  <a:cubicBezTo>
                    <a:pt x="379" y="5687"/>
                    <a:pt x="1811" y="6935"/>
                    <a:pt x="3434" y="6935"/>
                  </a:cubicBezTo>
                  <a:cubicBezTo>
                    <a:pt x="3550" y="6935"/>
                    <a:pt x="3667" y="6928"/>
                    <a:pt x="3784" y="6915"/>
                  </a:cubicBezTo>
                  <a:cubicBezTo>
                    <a:pt x="5970" y="6687"/>
                    <a:pt x="8318" y="6557"/>
                    <a:pt x="10797" y="6557"/>
                  </a:cubicBezTo>
                  <a:cubicBezTo>
                    <a:pt x="17419" y="6557"/>
                    <a:pt x="25346" y="7307"/>
                    <a:pt x="34284" y="8807"/>
                  </a:cubicBezTo>
                  <a:cubicBezTo>
                    <a:pt x="34479" y="8807"/>
                    <a:pt x="34642" y="8840"/>
                    <a:pt x="34838" y="8840"/>
                  </a:cubicBezTo>
                  <a:cubicBezTo>
                    <a:pt x="36404" y="8840"/>
                    <a:pt x="37774" y="7698"/>
                    <a:pt x="38068" y="6100"/>
                  </a:cubicBezTo>
                  <a:cubicBezTo>
                    <a:pt x="38361" y="4338"/>
                    <a:pt x="37154" y="2642"/>
                    <a:pt x="35360" y="2349"/>
                  </a:cubicBezTo>
                  <a:cubicBezTo>
                    <a:pt x="26063" y="783"/>
                    <a:pt x="17778" y="0"/>
                    <a:pt x="107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3631400" y="5032425"/>
              <a:ext cx="337625" cy="163125"/>
            </a:xfrm>
            <a:custGeom>
              <a:avLst/>
              <a:gdLst/>
              <a:ahLst/>
              <a:cxnLst/>
              <a:rect l="l" t="t" r="r" b="b"/>
              <a:pathLst>
                <a:path w="13505" h="6525" extrusionOk="0">
                  <a:moveTo>
                    <a:pt x="3262" y="0"/>
                  </a:moveTo>
                  <a:cubicBezTo>
                    <a:pt x="1468" y="0"/>
                    <a:pt x="0" y="1468"/>
                    <a:pt x="0" y="3262"/>
                  </a:cubicBezTo>
                  <a:cubicBezTo>
                    <a:pt x="0" y="5056"/>
                    <a:pt x="1468" y="6524"/>
                    <a:pt x="3262" y="6524"/>
                  </a:cubicBezTo>
                  <a:lnTo>
                    <a:pt x="10243" y="6524"/>
                  </a:lnTo>
                  <a:cubicBezTo>
                    <a:pt x="12037" y="6524"/>
                    <a:pt x="13505" y="5056"/>
                    <a:pt x="13505" y="3262"/>
                  </a:cubicBezTo>
                  <a:cubicBezTo>
                    <a:pt x="13505" y="1468"/>
                    <a:pt x="12037" y="0"/>
                    <a:pt x="102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3456875" y="4422425"/>
              <a:ext cx="686675" cy="163125"/>
            </a:xfrm>
            <a:custGeom>
              <a:avLst/>
              <a:gdLst/>
              <a:ahLst/>
              <a:cxnLst/>
              <a:rect l="l" t="t" r="r" b="b"/>
              <a:pathLst>
                <a:path w="27467" h="6525" extrusionOk="0">
                  <a:moveTo>
                    <a:pt x="3263" y="1"/>
                  </a:moveTo>
                  <a:cubicBezTo>
                    <a:pt x="1469" y="1"/>
                    <a:pt x="1" y="1468"/>
                    <a:pt x="1" y="3263"/>
                  </a:cubicBezTo>
                  <a:cubicBezTo>
                    <a:pt x="1" y="5057"/>
                    <a:pt x="1469" y="6524"/>
                    <a:pt x="3263" y="6524"/>
                  </a:cubicBezTo>
                  <a:lnTo>
                    <a:pt x="24205" y="6524"/>
                  </a:lnTo>
                  <a:cubicBezTo>
                    <a:pt x="25999" y="6524"/>
                    <a:pt x="27467" y="5057"/>
                    <a:pt x="27467" y="3263"/>
                  </a:cubicBezTo>
                  <a:cubicBezTo>
                    <a:pt x="27467" y="1468"/>
                    <a:pt x="25999" y="1"/>
                    <a:pt x="242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40"/>
          <p:cNvGrpSpPr/>
          <p:nvPr/>
        </p:nvGrpSpPr>
        <p:grpSpPr>
          <a:xfrm>
            <a:off x="3922371" y="2557696"/>
            <a:ext cx="424195" cy="371354"/>
            <a:chOff x="1190625" y="561050"/>
            <a:chExt cx="5224075" cy="4573325"/>
          </a:xfrm>
        </p:grpSpPr>
        <p:sp>
          <p:nvSpPr>
            <p:cNvPr id="1269" name="Google Shape;1269;p40"/>
            <p:cNvSpPr/>
            <p:nvPr/>
          </p:nvSpPr>
          <p:spPr>
            <a:xfrm>
              <a:off x="1190625" y="561050"/>
              <a:ext cx="4662200" cy="1399425"/>
            </a:xfrm>
            <a:custGeom>
              <a:avLst/>
              <a:gdLst/>
              <a:ahLst/>
              <a:cxnLst/>
              <a:rect l="l" t="t" r="r" b="b"/>
              <a:pathLst>
                <a:path w="186488" h="55977" extrusionOk="0">
                  <a:moveTo>
                    <a:pt x="45864" y="6590"/>
                  </a:moveTo>
                  <a:lnTo>
                    <a:pt x="45864" y="49354"/>
                  </a:lnTo>
                  <a:lnTo>
                    <a:pt x="6850" y="49354"/>
                  </a:lnTo>
                  <a:cubicBezTo>
                    <a:pt x="6720" y="49354"/>
                    <a:pt x="6622" y="49256"/>
                    <a:pt x="6622" y="49159"/>
                  </a:cubicBezTo>
                  <a:lnTo>
                    <a:pt x="6622" y="6818"/>
                  </a:lnTo>
                  <a:cubicBezTo>
                    <a:pt x="6622" y="6688"/>
                    <a:pt x="6720" y="6590"/>
                    <a:pt x="6850" y="6590"/>
                  </a:cubicBezTo>
                  <a:close/>
                  <a:moveTo>
                    <a:pt x="179670" y="6590"/>
                  </a:moveTo>
                  <a:cubicBezTo>
                    <a:pt x="179768" y="6590"/>
                    <a:pt x="179866" y="6688"/>
                    <a:pt x="179866" y="6818"/>
                  </a:cubicBezTo>
                  <a:lnTo>
                    <a:pt x="179866" y="49159"/>
                  </a:lnTo>
                  <a:cubicBezTo>
                    <a:pt x="179866" y="49256"/>
                    <a:pt x="179768" y="49354"/>
                    <a:pt x="179670" y="49354"/>
                  </a:cubicBezTo>
                  <a:lnTo>
                    <a:pt x="52453" y="49354"/>
                  </a:lnTo>
                  <a:lnTo>
                    <a:pt x="52453" y="6590"/>
                  </a:lnTo>
                  <a:close/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79670" y="55976"/>
                  </a:lnTo>
                  <a:cubicBezTo>
                    <a:pt x="183421" y="55976"/>
                    <a:pt x="186488" y="52910"/>
                    <a:pt x="186488" y="49159"/>
                  </a:cubicBezTo>
                  <a:lnTo>
                    <a:pt x="186488" y="6818"/>
                  </a:lnTo>
                  <a:cubicBezTo>
                    <a:pt x="186488" y="3034"/>
                    <a:pt x="183421" y="0"/>
                    <a:pt x="1796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2689500" y="100142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295" y="0"/>
                  </a:moveTo>
                  <a:cubicBezTo>
                    <a:pt x="1468" y="0"/>
                    <a:pt x="0" y="1501"/>
                    <a:pt x="0" y="3327"/>
                  </a:cubicBezTo>
                  <a:cubicBezTo>
                    <a:pt x="0" y="5122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22"/>
                    <a:pt x="66577" y="3327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3482975" y="1354525"/>
              <a:ext cx="1928675" cy="164750"/>
            </a:xfrm>
            <a:custGeom>
              <a:avLst/>
              <a:gdLst/>
              <a:ahLst/>
              <a:cxnLst/>
              <a:rect l="l" t="t" r="r" b="b"/>
              <a:pathLst>
                <a:path w="77147" h="6590" extrusionOk="0">
                  <a:moveTo>
                    <a:pt x="3328" y="1"/>
                  </a:moveTo>
                  <a:cubicBezTo>
                    <a:pt x="1501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328" y="6590"/>
                  </a:cubicBezTo>
                  <a:lnTo>
                    <a:pt x="73852" y="6590"/>
                  </a:lnTo>
                  <a:cubicBezTo>
                    <a:pt x="75679" y="6590"/>
                    <a:pt x="77146" y="5122"/>
                    <a:pt x="77146" y="3295"/>
                  </a:cubicBezTo>
                  <a:cubicBezTo>
                    <a:pt x="77146" y="1468"/>
                    <a:pt x="75679" y="1"/>
                    <a:pt x="738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689500" y="1354525"/>
              <a:ext cx="606750" cy="164750"/>
            </a:xfrm>
            <a:custGeom>
              <a:avLst/>
              <a:gdLst/>
              <a:ahLst/>
              <a:cxnLst/>
              <a:rect l="l" t="t" r="r" b="b"/>
              <a:pathLst>
                <a:path w="24270" h="6590" extrusionOk="0">
                  <a:moveTo>
                    <a:pt x="3295" y="1"/>
                  </a:moveTo>
                  <a:cubicBezTo>
                    <a:pt x="1468" y="1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20942" y="6590"/>
                  </a:lnTo>
                  <a:cubicBezTo>
                    <a:pt x="22769" y="6590"/>
                    <a:pt x="24269" y="5122"/>
                    <a:pt x="24269" y="3295"/>
                  </a:cubicBezTo>
                  <a:cubicBezTo>
                    <a:pt x="24269" y="1468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543725" y="825275"/>
              <a:ext cx="605925" cy="605925"/>
            </a:xfrm>
            <a:custGeom>
              <a:avLst/>
              <a:gdLst/>
              <a:ahLst/>
              <a:cxnLst/>
              <a:rect l="l" t="t" r="r" b="b"/>
              <a:pathLst>
                <a:path w="24237" h="24237" extrusionOk="0">
                  <a:moveTo>
                    <a:pt x="12102" y="0"/>
                  </a:moveTo>
                  <a:cubicBezTo>
                    <a:pt x="5415" y="0"/>
                    <a:pt x="0" y="5448"/>
                    <a:pt x="0" y="12135"/>
                  </a:cubicBezTo>
                  <a:cubicBezTo>
                    <a:pt x="0" y="13962"/>
                    <a:pt x="1468" y="15429"/>
                    <a:pt x="3295" y="15429"/>
                  </a:cubicBezTo>
                  <a:cubicBezTo>
                    <a:pt x="5122" y="15429"/>
                    <a:pt x="6590" y="13962"/>
                    <a:pt x="6590" y="12135"/>
                  </a:cubicBezTo>
                  <a:cubicBezTo>
                    <a:pt x="6590" y="9069"/>
                    <a:pt x="9069" y="6622"/>
                    <a:pt x="12102" y="6622"/>
                  </a:cubicBezTo>
                  <a:cubicBezTo>
                    <a:pt x="15136" y="6622"/>
                    <a:pt x="17615" y="9069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2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0"/>
                    <a:pt x="121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763900" y="153067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0"/>
                  </a:moveTo>
                  <a:cubicBezTo>
                    <a:pt x="1469" y="0"/>
                    <a:pt x="1" y="1468"/>
                    <a:pt x="1" y="3295"/>
                  </a:cubicBezTo>
                  <a:cubicBezTo>
                    <a:pt x="1" y="5122"/>
                    <a:pt x="1501" y="6622"/>
                    <a:pt x="3328" y="6622"/>
                  </a:cubicBezTo>
                  <a:cubicBezTo>
                    <a:pt x="5155" y="6622"/>
                    <a:pt x="6655" y="5122"/>
                    <a:pt x="6655" y="3295"/>
                  </a:cubicBezTo>
                  <a:cubicBezTo>
                    <a:pt x="6655" y="1468"/>
                    <a:pt x="5155" y="0"/>
                    <a:pt x="33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689500" y="258837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295" y="0"/>
                  </a:moveTo>
                  <a:cubicBezTo>
                    <a:pt x="1468" y="0"/>
                    <a:pt x="0" y="1501"/>
                    <a:pt x="0" y="3328"/>
                  </a:cubicBezTo>
                  <a:cubicBezTo>
                    <a:pt x="0" y="5154"/>
                    <a:pt x="1501" y="6622"/>
                    <a:pt x="3295" y="6622"/>
                  </a:cubicBezTo>
                  <a:lnTo>
                    <a:pt x="63283" y="6622"/>
                  </a:lnTo>
                  <a:cubicBezTo>
                    <a:pt x="65110" y="6622"/>
                    <a:pt x="66577" y="5154"/>
                    <a:pt x="66577" y="3328"/>
                  </a:cubicBezTo>
                  <a:cubicBezTo>
                    <a:pt x="66577" y="1501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3482975" y="2941475"/>
              <a:ext cx="1664450" cy="165575"/>
            </a:xfrm>
            <a:custGeom>
              <a:avLst/>
              <a:gdLst/>
              <a:ahLst/>
              <a:cxnLst/>
              <a:rect l="l" t="t" r="r" b="b"/>
              <a:pathLst>
                <a:path w="66578" h="6623" extrusionOk="0">
                  <a:moveTo>
                    <a:pt x="3328" y="1"/>
                  </a:moveTo>
                  <a:cubicBezTo>
                    <a:pt x="1501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328" y="6623"/>
                  </a:cubicBezTo>
                  <a:lnTo>
                    <a:pt x="63283" y="6623"/>
                  </a:lnTo>
                  <a:cubicBezTo>
                    <a:pt x="65110" y="6623"/>
                    <a:pt x="66578" y="5122"/>
                    <a:pt x="66578" y="3295"/>
                  </a:cubicBezTo>
                  <a:cubicBezTo>
                    <a:pt x="66578" y="1469"/>
                    <a:pt x="65110" y="1"/>
                    <a:pt x="63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689500" y="2941475"/>
              <a:ext cx="606750" cy="165575"/>
            </a:xfrm>
            <a:custGeom>
              <a:avLst/>
              <a:gdLst/>
              <a:ahLst/>
              <a:cxnLst/>
              <a:rect l="l" t="t" r="r" b="b"/>
              <a:pathLst>
                <a:path w="24270" h="6623" extrusionOk="0">
                  <a:moveTo>
                    <a:pt x="3295" y="1"/>
                  </a:moveTo>
                  <a:cubicBezTo>
                    <a:pt x="1468" y="1"/>
                    <a:pt x="0" y="1469"/>
                    <a:pt x="0" y="3295"/>
                  </a:cubicBezTo>
                  <a:cubicBezTo>
                    <a:pt x="0" y="5122"/>
                    <a:pt x="1501" y="6623"/>
                    <a:pt x="3295" y="6623"/>
                  </a:cubicBezTo>
                  <a:lnTo>
                    <a:pt x="20942" y="6623"/>
                  </a:lnTo>
                  <a:cubicBezTo>
                    <a:pt x="22769" y="6623"/>
                    <a:pt x="24269" y="5122"/>
                    <a:pt x="24269" y="3295"/>
                  </a:cubicBezTo>
                  <a:cubicBezTo>
                    <a:pt x="24269" y="1469"/>
                    <a:pt x="22769" y="1"/>
                    <a:pt x="20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1543725" y="2412225"/>
              <a:ext cx="605925" cy="605950"/>
            </a:xfrm>
            <a:custGeom>
              <a:avLst/>
              <a:gdLst/>
              <a:ahLst/>
              <a:cxnLst/>
              <a:rect l="l" t="t" r="r" b="b"/>
              <a:pathLst>
                <a:path w="24237" h="24238" extrusionOk="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2"/>
                    <a:pt x="12102" y="6622"/>
                  </a:cubicBezTo>
                  <a:cubicBezTo>
                    <a:pt x="15136" y="6622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37"/>
                    <a:pt x="12102" y="24237"/>
                  </a:cubicBezTo>
                  <a:cubicBezTo>
                    <a:pt x="18789" y="24237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1763900" y="311762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1"/>
                  </a:moveTo>
                  <a:cubicBezTo>
                    <a:pt x="1469" y="1"/>
                    <a:pt x="1" y="1501"/>
                    <a:pt x="1" y="3295"/>
                  </a:cubicBezTo>
                  <a:cubicBezTo>
                    <a:pt x="1" y="5122"/>
                    <a:pt x="1501" y="6623"/>
                    <a:pt x="3328" y="6623"/>
                  </a:cubicBezTo>
                  <a:cubicBezTo>
                    <a:pt x="5155" y="6623"/>
                    <a:pt x="6655" y="5122"/>
                    <a:pt x="6655" y="3295"/>
                  </a:cubicBezTo>
                  <a:cubicBezTo>
                    <a:pt x="6655" y="1501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2689500" y="4176150"/>
              <a:ext cx="1664450" cy="164750"/>
            </a:xfrm>
            <a:custGeom>
              <a:avLst/>
              <a:gdLst/>
              <a:ahLst/>
              <a:cxnLst/>
              <a:rect l="l" t="t" r="r" b="b"/>
              <a:pathLst>
                <a:path w="66578" h="6590" extrusionOk="0">
                  <a:moveTo>
                    <a:pt x="3295" y="0"/>
                  </a:moveTo>
                  <a:cubicBezTo>
                    <a:pt x="1468" y="0"/>
                    <a:pt x="0" y="1468"/>
                    <a:pt x="0" y="3295"/>
                  </a:cubicBezTo>
                  <a:cubicBezTo>
                    <a:pt x="0" y="5122"/>
                    <a:pt x="1501" y="6590"/>
                    <a:pt x="3295" y="6590"/>
                  </a:cubicBezTo>
                  <a:lnTo>
                    <a:pt x="63283" y="6590"/>
                  </a:lnTo>
                  <a:cubicBezTo>
                    <a:pt x="65110" y="6590"/>
                    <a:pt x="66577" y="5122"/>
                    <a:pt x="66577" y="3295"/>
                  </a:cubicBezTo>
                  <a:cubicBezTo>
                    <a:pt x="66577" y="1468"/>
                    <a:pt x="65110" y="0"/>
                    <a:pt x="632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3482975" y="4528450"/>
              <a:ext cx="1752525" cy="165550"/>
            </a:xfrm>
            <a:custGeom>
              <a:avLst/>
              <a:gdLst/>
              <a:ahLst/>
              <a:cxnLst/>
              <a:rect l="l" t="t" r="r" b="b"/>
              <a:pathLst>
                <a:path w="70101" h="6622" extrusionOk="0">
                  <a:moveTo>
                    <a:pt x="3328" y="0"/>
                  </a:moveTo>
                  <a:cubicBezTo>
                    <a:pt x="1501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328" y="6622"/>
                  </a:cubicBezTo>
                  <a:lnTo>
                    <a:pt x="66806" y="6622"/>
                  </a:lnTo>
                  <a:cubicBezTo>
                    <a:pt x="68633" y="6622"/>
                    <a:pt x="70101" y="5121"/>
                    <a:pt x="70101" y="3295"/>
                  </a:cubicBezTo>
                  <a:cubicBezTo>
                    <a:pt x="70101" y="1501"/>
                    <a:pt x="68633" y="0"/>
                    <a:pt x="668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2689500" y="4528450"/>
              <a:ext cx="606750" cy="165550"/>
            </a:xfrm>
            <a:custGeom>
              <a:avLst/>
              <a:gdLst/>
              <a:ahLst/>
              <a:cxnLst/>
              <a:rect l="l" t="t" r="r" b="b"/>
              <a:pathLst>
                <a:path w="24270" h="6622" extrusionOk="0">
                  <a:moveTo>
                    <a:pt x="3295" y="0"/>
                  </a:moveTo>
                  <a:cubicBezTo>
                    <a:pt x="1468" y="0"/>
                    <a:pt x="0" y="1501"/>
                    <a:pt x="0" y="3295"/>
                  </a:cubicBezTo>
                  <a:cubicBezTo>
                    <a:pt x="0" y="5121"/>
                    <a:pt x="1501" y="6622"/>
                    <a:pt x="3295" y="6622"/>
                  </a:cubicBezTo>
                  <a:lnTo>
                    <a:pt x="20942" y="6622"/>
                  </a:lnTo>
                  <a:cubicBezTo>
                    <a:pt x="22769" y="6622"/>
                    <a:pt x="24269" y="5121"/>
                    <a:pt x="24269" y="3295"/>
                  </a:cubicBezTo>
                  <a:cubicBezTo>
                    <a:pt x="24269" y="1501"/>
                    <a:pt x="22769" y="0"/>
                    <a:pt x="209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1543725" y="3999175"/>
              <a:ext cx="605925" cy="606750"/>
            </a:xfrm>
            <a:custGeom>
              <a:avLst/>
              <a:gdLst/>
              <a:ahLst/>
              <a:cxnLst/>
              <a:rect l="l" t="t" r="r" b="b"/>
              <a:pathLst>
                <a:path w="24237" h="24270" extrusionOk="0">
                  <a:moveTo>
                    <a:pt x="12102" y="1"/>
                  </a:moveTo>
                  <a:cubicBezTo>
                    <a:pt x="5415" y="1"/>
                    <a:pt x="0" y="5448"/>
                    <a:pt x="0" y="12135"/>
                  </a:cubicBezTo>
                  <a:cubicBezTo>
                    <a:pt x="0" y="13962"/>
                    <a:pt x="1468" y="15430"/>
                    <a:pt x="3295" y="15430"/>
                  </a:cubicBezTo>
                  <a:cubicBezTo>
                    <a:pt x="5122" y="15430"/>
                    <a:pt x="6590" y="13962"/>
                    <a:pt x="6590" y="12135"/>
                  </a:cubicBezTo>
                  <a:cubicBezTo>
                    <a:pt x="6590" y="9102"/>
                    <a:pt x="9069" y="6623"/>
                    <a:pt x="12102" y="6623"/>
                  </a:cubicBezTo>
                  <a:cubicBezTo>
                    <a:pt x="15136" y="6623"/>
                    <a:pt x="17615" y="9102"/>
                    <a:pt x="17615" y="12135"/>
                  </a:cubicBezTo>
                  <a:cubicBezTo>
                    <a:pt x="17615" y="15169"/>
                    <a:pt x="15136" y="17648"/>
                    <a:pt x="12102" y="17648"/>
                  </a:cubicBezTo>
                  <a:cubicBezTo>
                    <a:pt x="10276" y="17648"/>
                    <a:pt x="8808" y="19116"/>
                    <a:pt x="8808" y="20943"/>
                  </a:cubicBezTo>
                  <a:cubicBezTo>
                    <a:pt x="8808" y="22769"/>
                    <a:pt x="10276" y="24270"/>
                    <a:pt x="12102" y="24270"/>
                  </a:cubicBezTo>
                  <a:cubicBezTo>
                    <a:pt x="18789" y="24270"/>
                    <a:pt x="24237" y="18822"/>
                    <a:pt x="24237" y="12135"/>
                  </a:cubicBezTo>
                  <a:cubicBezTo>
                    <a:pt x="24237" y="5448"/>
                    <a:pt x="18789" y="1"/>
                    <a:pt x="121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1763900" y="4704575"/>
              <a:ext cx="166400" cy="165575"/>
            </a:xfrm>
            <a:custGeom>
              <a:avLst/>
              <a:gdLst/>
              <a:ahLst/>
              <a:cxnLst/>
              <a:rect l="l" t="t" r="r" b="b"/>
              <a:pathLst>
                <a:path w="6656" h="6623" extrusionOk="0">
                  <a:moveTo>
                    <a:pt x="3295" y="1"/>
                  </a:moveTo>
                  <a:cubicBezTo>
                    <a:pt x="1469" y="1"/>
                    <a:pt x="1" y="1502"/>
                    <a:pt x="1" y="3328"/>
                  </a:cubicBezTo>
                  <a:cubicBezTo>
                    <a:pt x="1" y="5155"/>
                    <a:pt x="1501" y="6623"/>
                    <a:pt x="3328" y="6623"/>
                  </a:cubicBezTo>
                  <a:cubicBezTo>
                    <a:pt x="5155" y="6623"/>
                    <a:pt x="6655" y="5155"/>
                    <a:pt x="6655" y="3328"/>
                  </a:cubicBezTo>
                  <a:cubicBezTo>
                    <a:pt x="6655" y="1502"/>
                    <a:pt x="5155" y="1"/>
                    <a:pt x="332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1190625" y="2148000"/>
              <a:ext cx="5224075" cy="2986375"/>
            </a:xfrm>
            <a:custGeom>
              <a:avLst/>
              <a:gdLst/>
              <a:ahLst/>
              <a:cxnLst/>
              <a:rect l="l" t="t" r="r" b="b"/>
              <a:pathLst>
                <a:path w="208963" h="119455" extrusionOk="0">
                  <a:moveTo>
                    <a:pt x="45864" y="6590"/>
                  </a:moveTo>
                  <a:lnTo>
                    <a:pt x="45864" y="49387"/>
                  </a:lnTo>
                  <a:lnTo>
                    <a:pt x="6850" y="49387"/>
                  </a:lnTo>
                  <a:cubicBezTo>
                    <a:pt x="6720" y="49387"/>
                    <a:pt x="6622" y="49257"/>
                    <a:pt x="6622" y="49159"/>
                  </a:cubicBezTo>
                  <a:lnTo>
                    <a:pt x="6622" y="6818"/>
                  </a:lnTo>
                  <a:cubicBezTo>
                    <a:pt x="6622" y="6720"/>
                    <a:pt x="6720" y="6590"/>
                    <a:pt x="6850" y="6590"/>
                  </a:cubicBezTo>
                  <a:close/>
                  <a:moveTo>
                    <a:pt x="179670" y="6623"/>
                  </a:moveTo>
                  <a:cubicBezTo>
                    <a:pt x="179768" y="6623"/>
                    <a:pt x="179866" y="6720"/>
                    <a:pt x="179866" y="6818"/>
                  </a:cubicBezTo>
                  <a:lnTo>
                    <a:pt x="179866" y="41167"/>
                  </a:lnTo>
                  <a:lnTo>
                    <a:pt x="171417" y="32718"/>
                  </a:lnTo>
                  <a:cubicBezTo>
                    <a:pt x="170784" y="32086"/>
                    <a:pt x="169933" y="31745"/>
                    <a:pt x="169067" y="31745"/>
                  </a:cubicBezTo>
                  <a:cubicBezTo>
                    <a:pt x="168638" y="31745"/>
                    <a:pt x="168207" y="31828"/>
                    <a:pt x="167797" y="32001"/>
                  </a:cubicBezTo>
                  <a:cubicBezTo>
                    <a:pt x="166590" y="32490"/>
                    <a:pt x="165774" y="33697"/>
                    <a:pt x="165774" y="35034"/>
                  </a:cubicBezTo>
                  <a:lnTo>
                    <a:pt x="165774" y="49387"/>
                  </a:lnTo>
                  <a:lnTo>
                    <a:pt x="52453" y="49387"/>
                  </a:lnTo>
                  <a:lnTo>
                    <a:pt x="52453" y="6623"/>
                  </a:lnTo>
                  <a:close/>
                  <a:moveTo>
                    <a:pt x="172396" y="43026"/>
                  </a:moveTo>
                  <a:lnTo>
                    <a:pt x="198753" y="69416"/>
                  </a:lnTo>
                  <a:lnTo>
                    <a:pt x="191544" y="70884"/>
                  </a:lnTo>
                  <a:cubicBezTo>
                    <a:pt x="190598" y="71079"/>
                    <a:pt x="189750" y="71699"/>
                    <a:pt x="189293" y="72547"/>
                  </a:cubicBezTo>
                  <a:cubicBezTo>
                    <a:pt x="188836" y="73428"/>
                    <a:pt x="188771" y="74472"/>
                    <a:pt x="189163" y="75385"/>
                  </a:cubicBezTo>
                  <a:lnTo>
                    <a:pt x="200188" y="101970"/>
                  </a:lnTo>
                  <a:lnTo>
                    <a:pt x="194414" y="104352"/>
                  </a:lnTo>
                  <a:lnTo>
                    <a:pt x="183389" y="77766"/>
                  </a:lnTo>
                  <a:cubicBezTo>
                    <a:pt x="183030" y="76853"/>
                    <a:pt x="182247" y="76168"/>
                    <a:pt x="181334" y="75875"/>
                  </a:cubicBezTo>
                  <a:cubicBezTo>
                    <a:pt x="181008" y="75777"/>
                    <a:pt x="180681" y="75711"/>
                    <a:pt x="180355" y="75711"/>
                  </a:cubicBezTo>
                  <a:cubicBezTo>
                    <a:pt x="179703" y="75711"/>
                    <a:pt x="179083" y="75907"/>
                    <a:pt x="178529" y="76266"/>
                  </a:cubicBezTo>
                  <a:lnTo>
                    <a:pt x="172396" y="80278"/>
                  </a:lnTo>
                  <a:lnTo>
                    <a:pt x="172396" y="43026"/>
                  </a:lnTo>
                  <a:close/>
                  <a:moveTo>
                    <a:pt x="45864" y="70101"/>
                  </a:moveTo>
                  <a:lnTo>
                    <a:pt x="45864" y="112865"/>
                  </a:lnTo>
                  <a:lnTo>
                    <a:pt x="6850" y="112865"/>
                  </a:lnTo>
                  <a:cubicBezTo>
                    <a:pt x="6720" y="112865"/>
                    <a:pt x="6622" y="112768"/>
                    <a:pt x="6622" y="112637"/>
                  </a:cubicBezTo>
                  <a:lnTo>
                    <a:pt x="6622" y="70329"/>
                  </a:lnTo>
                  <a:cubicBezTo>
                    <a:pt x="6622" y="70199"/>
                    <a:pt x="6720" y="70101"/>
                    <a:pt x="6850" y="70101"/>
                  </a:cubicBezTo>
                  <a:close/>
                  <a:moveTo>
                    <a:pt x="165774" y="70101"/>
                  </a:moveTo>
                  <a:lnTo>
                    <a:pt x="165774" y="86411"/>
                  </a:lnTo>
                  <a:cubicBezTo>
                    <a:pt x="165774" y="87618"/>
                    <a:pt x="166427" y="88727"/>
                    <a:pt x="167503" y="89314"/>
                  </a:cubicBezTo>
                  <a:cubicBezTo>
                    <a:pt x="167999" y="89584"/>
                    <a:pt x="168543" y="89716"/>
                    <a:pt x="169085" y="89716"/>
                  </a:cubicBezTo>
                  <a:cubicBezTo>
                    <a:pt x="169719" y="89716"/>
                    <a:pt x="170350" y="89535"/>
                    <a:pt x="170895" y="89183"/>
                  </a:cubicBezTo>
                  <a:lnTo>
                    <a:pt x="178822" y="83964"/>
                  </a:lnTo>
                  <a:lnTo>
                    <a:pt x="179866" y="86541"/>
                  </a:lnTo>
                  <a:lnTo>
                    <a:pt x="179866" y="112637"/>
                  </a:lnTo>
                  <a:cubicBezTo>
                    <a:pt x="179866" y="112768"/>
                    <a:pt x="179768" y="112865"/>
                    <a:pt x="179670" y="112865"/>
                  </a:cubicBezTo>
                  <a:lnTo>
                    <a:pt x="52453" y="112865"/>
                  </a:lnTo>
                  <a:lnTo>
                    <a:pt x="52453" y="70101"/>
                  </a:lnTo>
                  <a:close/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lnTo>
                    <a:pt x="0" y="49159"/>
                  </a:lnTo>
                  <a:cubicBezTo>
                    <a:pt x="0" y="52910"/>
                    <a:pt x="3066" y="55976"/>
                    <a:pt x="6818" y="55976"/>
                  </a:cubicBezTo>
                  <a:lnTo>
                    <a:pt x="165774" y="55976"/>
                  </a:lnTo>
                  <a:lnTo>
                    <a:pt x="165774" y="63479"/>
                  </a:lnTo>
                  <a:lnTo>
                    <a:pt x="6818" y="63479"/>
                  </a:lnTo>
                  <a:cubicBezTo>
                    <a:pt x="3066" y="63479"/>
                    <a:pt x="0" y="66545"/>
                    <a:pt x="0" y="70329"/>
                  </a:cubicBezTo>
                  <a:lnTo>
                    <a:pt x="0" y="112637"/>
                  </a:lnTo>
                  <a:cubicBezTo>
                    <a:pt x="0" y="116421"/>
                    <a:pt x="3066" y="119455"/>
                    <a:pt x="6818" y="119455"/>
                  </a:cubicBezTo>
                  <a:lnTo>
                    <a:pt x="179670" y="119455"/>
                  </a:lnTo>
                  <a:cubicBezTo>
                    <a:pt x="183421" y="119455"/>
                    <a:pt x="186488" y="116421"/>
                    <a:pt x="186488" y="112637"/>
                  </a:cubicBezTo>
                  <a:lnTo>
                    <a:pt x="186488" y="102492"/>
                  </a:lnTo>
                  <a:lnTo>
                    <a:pt x="189587" y="109962"/>
                  </a:lnTo>
                  <a:cubicBezTo>
                    <a:pt x="189913" y="110745"/>
                    <a:pt x="190565" y="111398"/>
                    <a:pt x="191348" y="111756"/>
                  </a:cubicBezTo>
                  <a:cubicBezTo>
                    <a:pt x="191772" y="111919"/>
                    <a:pt x="192196" y="111985"/>
                    <a:pt x="192620" y="111985"/>
                  </a:cubicBezTo>
                  <a:cubicBezTo>
                    <a:pt x="193044" y="111985"/>
                    <a:pt x="193501" y="111919"/>
                    <a:pt x="193892" y="111756"/>
                  </a:cubicBezTo>
                  <a:lnTo>
                    <a:pt x="205766" y="106831"/>
                  </a:lnTo>
                  <a:cubicBezTo>
                    <a:pt x="207462" y="106113"/>
                    <a:pt x="208245" y="104189"/>
                    <a:pt x="207560" y="102492"/>
                  </a:cubicBezTo>
                  <a:lnTo>
                    <a:pt x="196796" y="76560"/>
                  </a:lnTo>
                  <a:lnTo>
                    <a:pt x="206125" y="74668"/>
                  </a:lnTo>
                  <a:cubicBezTo>
                    <a:pt x="207299" y="74439"/>
                    <a:pt x="208278" y="73559"/>
                    <a:pt x="208637" y="72384"/>
                  </a:cubicBezTo>
                  <a:cubicBezTo>
                    <a:pt x="208963" y="71210"/>
                    <a:pt x="208669" y="69938"/>
                    <a:pt x="207789" y="69090"/>
                  </a:cubicBezTo>
                  <a:lnTo>
                    <a:pt x="186488" y="47789"/>
                  </a:lnTo>
                  <a:lnTo>
                    <a:pt x="186488" y="6818"/>
                  </a:lnTo>
                  <a:cubicBezTo>
                    <a:pt x="186488" y="3067"/>
                    <a:pt x="183421" y="1"/>
                    <a:pt x="1796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7B40B29-188C-ACD6-E487-1247F278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00" y="965286"/>
            <a:ext cx="4338770" cy="26737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462404-7709-8E52-F9DC-B8B3265F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37" y="1208936"/>
            <a:ext cx="1428823" cy="323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A7FFC8-0A47-3407-205F-EB487AEDC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87" y="1659533"/>
            <a:ext cx="3309177" cy="32591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88FC68-4F42-2E1D-C65F-54294133B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371" y="3750602"/>
            <a:ext cx="2959252" cy="1841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E11B6D-6252-A756-2ECC-77C7E3CCD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605" y="4081912"/>
            <a:ext cx="1797142" cy="1714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A4E413-395B-5207-C41C-5D184E31B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700" y="4425922"/>
            <a:ext cx="1720938" cy="1587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BF70562-30F2-72F0-113B-E91C81C28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6537" y="4685100"/>
            <a:ext cx="1828894" cy="196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Oswald"/>
                <a:ea typeface="Oswald"/>
                <a:cs typeface="Oswald"/>
                <a:sym typeface="Oswald"/>
              </a:rPr>
              <a:t>问题与思考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…</a:t>
            </a:r>
            <a:endParaRPr sz="12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61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7"/>
          <p:cNvSpPr/>
          <p:nvPr/>
        </p:nvSpPr>
        <p:spPr>
          <a:xfrm>
            <a:off x="1437187" y="1695188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3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3" y="20424"/>
                </a:cubicBezTo>
                <a:cubicBezTo>
                  <a:pt x="15851" y="20424"/>
                  <a:pt x="20423" y="15851"/>
                  <a:pt x="20423" y="10214"/>
                </a:cubicBezTo>
                <a:cubicBezTo>
                  <a:pt x="20423" y="4573"/>
                  <a:pt x="15851" y="1"/>
                  <a:pt x="10213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47"/>
          <p:cNvSpPr/>
          <p:nvPr/>
        </p:nvSpPr>
        <p:spPr>
          <a:xfrm>
            <a:off x="3185284" y="1695188"/>
            <a:ext cx="1049080" cy="1048926"/>
          </a:xfrm>
          <a:custGeom>
            <a:avLst/>
            <a:gdLst/>
            <a:ahLst/>
            <a:cxnLst/>
            <a:rect l="l" t="t" r="r" b="b"/>
            <a:pathLst>
              <a:path w="20427" h="20424" extrusionOk="0">
                <a:moveTo>
                  <a:pt x="10214" y="1"/>
                </a:moveTo>
                <a:cubicBezTo>
                  <a:pt x="4573" y="1"/>
                  <a:pt x="0" y="4573"/>
                  <a:pt x="0" y="10214"/>
                </a:cubicBezTo>
                <a:cubicBezTo>
                  <a:pt x="0" y="15851"/>
                  <a:pt x="4573" y="20424"/>
                  <a:pt x="10214" y="20424"/>
                </a:cubicBezTo>
                <a:cubicBezTo>
                  <a:pt x="15854" y="20424"/>
                  <a:pt x="20427" y="15851"/>
                  <a:pt x="20427" y="10214"/>
                </a:cubicBezTo>
                <a:cubicBezTo>
                  <a:pt x="20427" y="4573"/>
                  <a:pt x="15854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7"/>
          <p:cNvSpPr/>
          <p:nvPr/>
        </p:nvSpPr>
        <p:spPr>
          <a:xfrm>
            <a:off x="4955687" y="1695188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6725988" y="1695188"/>
            <a:ext cx="1048926" cy="1048926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4" y="1"/>
                </a:moveTo>
                <a:cubicBezTo>
                  <a:pt x="4573" y="1"/>
                  <a:pt x="1" y="4573"/>
                  <a:pt x="1" y="10214"/>
                </a:cubicBezTo>
                <a:cubicBezTo>
                  <a:pt x="1" y="15851"/>
                  <a:pt x="4573" y="20424"/>
                  <a:pt x="10214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4" y="1"/>
                </a:cubicBezTo>
                <a:close/>
              </a:path>
            </a:pathLst>
          </a:custGeom>
          <a:solidFill>
            <a:srgbClr val="F796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7"/>
          <p:cNvSpPr/>
          <p:nvPr/>
        </p:nvSpPr>
        <p:spPr>
          <a:xfrm>
            <a:off x="1522000" y="1780013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7"/>
          <p:cNvSpPr/>
          <p:nvPr/>
        </p:nvSpPr>
        <p:spPr>
          <a:xfrm>
            <a:off x="3270174" y="1780013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7"/>
          <p:cNvSpPr/>
          <p:nvPr/>
        </p:nvSpPr>
        <p:spPr>
          <a:xfrm>
            <a:off x="5040499" y="1780013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7"/>
          <p:cNvSpPr/>
          <p:nvPr/>
        </p:nvSpPr>
        <p:spPr>
          <a:xfrm>
            <a:off x="6810801" y="1780013"/>
            <a:ext cx="879300" cy="8793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7"/>
          <p:cNvSpPr/>
          <p:nvPr/>
        </p:nvSpPr>
        <p:spPr>
          <a:xfrm>
            <a:off x="1606872" y="1864979"/>
            <a:ext cx="709555" cy="709555"/>
          </a:xfrm>
          <a:custGeom>
            <a:avLst/>
            <a:gdLst/>
            <a:ahLst/>
            <a:cxnLst/>
            <a:rect l="l" t="t" r="r" b="b"/>
            <a:pathLst>
              <a:path w="13816" h="13816" extrusionOk="0">
                <a:moveTo>
                  <a:pt x="6908" y="3454"/>
                </a:moveTo>
                <a:cubicBezTo>
                  <a:pt x="8814" y="3454"/>
                  <a:pt x="10362" y="4999"/>
                  <a:pt x="10362" y="6908"/>
                </a:cubicBezTo>
                <a:cubicBezTo>
                  <a:pt x="10362" y="8814"/>
                  <a:pt x="8814" y="10362"/>
                  <a:pt x="6908" y="10362"/>
                </a:cubicBezTo>
                <a:cubicBezTo>
                  <a:pt x="4999" y="10362"/>
                  <a:pt x="3455" y="8814"/>
                  <a:pt x="3455" y="6908"/>
                </a:cubicBezTo>
                <a:cubicBezTo>
                  <a:pt x="3455" y="4999"/>
                  <a:pt x="4999" y="3454"/>
                  <a:pt x="6908" y="3454"/>
                </a:cubicBezTo>
                <a:close/>
                <a:moveTo>
                  <a:pt x="6908" y="1"/>
                </a:moveTo>
                <a:cubicBezTo>
                  <a:pt x="3097" y="1"/>
                  <a:pt x="1" y="3097"/>
                  <a:pt x="1" y="6908"/>
                </a:cubicBezTo>
                <a:cubicBezTo>
                  <a:pt x="1" y="10716"/>
                  <a:pt x="3097" y="13816"/>
                  <a:pt x="6908" y="13816"/>
                </a:cubicBezTo>
                <a:cubicBezTo>
                  <a:pt x="10716" y="13816"/>
                  <a:pt x="13816" y="10716"/>
                  <a:pt x="13816" y="6908"/>
                </a:cubicBezTo>
                <a:cubicBezTo>
                  <a:pt x="13816" y="3097"/>
                  <a:pt x="10716" y="1"/>
                  <a:pt x="690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7"/>
          <p:cNvSpPr/>
          <p:nvPr/>
        </p:nvSpPr>
        <p:spPr>
          <a:xfrm>
            <a:off x="3355046" y="1864979"/>
            <a:ext cx="709555" cy="709555"/>
          </a:xfrm>
          <a:custGeom>
            <a:avLst/>
            <a:gdLst/>
            <a:ahLst/>
            <a:cxnLst/>
            <a:rect l="l" t="t" r="r" b="b"/>
            <a:pathLst>
              <a:path w="13816" h="13816" extrusionOk="0">
                <a:moveTo>
                  <a:pt x="6908" y="1"/>
                </a:moveTo>
                <a:cubicBezTo>
                  <a:pt x="3100" y="1"/>
                  <a:pt x="0" y="3097"/>
                  <a:pt x="0" y="6908"/>
                </a:cubicBezTo>
                <a:cubicBezTo>
                  <a:pt x="0" y="10716"/>
                  <a:pt x="3100" y="13816"/>
                  <a:pt x="6908" y="13816"/>
                </a:cubicBezTo>
                <a:cubicBezTo>
                  <a:pt x="10716" y="13816"/>
                  <a:pt x="13815" y="10716"/>
                  <a:pt x="13815" y="6908"/>
                </a:cubicBezTo>
                <a:lnTo>
                  <a:pt x="10361" y="6908"/>
                </a:lnTo>
                <a:cubicBezTo>
                  <a:pt x="10361" y="8814"/>
                  <a:pt x="8813" y="10362"/>
                  <a:pt x="6908" y="10362"/>
                </a:cubicBezTo>
                <a:cubicBezTo>
                  <a:pt x="4999" y="10362"/>
                  <a:pt x="3454" y="8814"/>
                  <a:pt x="3454" y="6908"/>
                </a:cubicBezTo>
                <a:cubicBezTo>
                  <a:pt x="3454" y="4999"/>
                  <a:pt x="4999" y="3454"/>
                  <a:pt x="6908" y="3454"/>
                </a:cubicBezTo>
                <a:lnTo>
                  <a:pt x="69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47"/>
          <p:cNvSpPr/>
          <p:nvPr/>
        </p:nvSpPr>
        <p:spPr>
          <a:xfrm>
            <a:off x="5125372" y="2219763"/>
            <a:ext cx="709555" cy="354778"/>
          </a:xfrm>
          <a:custGeom>
            <a:avLst/>
            <a:gdLst/>
            <a:ahLst/>
            <a:cxnLst/>
            <a:rect l="l" t="t" r="r" b="b"/>
            <a:pathLst>
              <a:path w="13816" h="6908" extrusionOk="0">
                <a:moveTo>
                  <a:pt x="0" y="0"/>
                </a:moveTo>
                <a:cubicBezTo>
                  <a:pt x="0" y="3808"/>
                  <a:pt x="3100" y="6908"/>
                  <a:pt x="6908" y="6908"/>
                </a:cubicBezTo>
                <a:cubicBezTo>
                  <a:pt x="10719" y="6908"/>
                  <a:pt x="13815" y="3808"/>
                  <a:pt x="13815" y="0"/>
                </a:cubicBezTo>
                <a:lnTo>
                  <a:pt x="10362" y="0"/>
                </a:lnTo>
                <a:cubicBezTo>
                  <a:pt x="10362" y="1906"/>
                  <a:pt x="8817" y="3454"/>
                  <a:pt x="6908" y="3454"/>
                </a:cubicBezTo>
                <a:cubicBezTo>
                  <a:pt x="5002" y="3454"/>
                  <a:pt x="3455" y="1906"/>
                  <a:pt x="3455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47"/>
          <p:cNvSpPr/>
          <p:nvPr/>
        </p:nvSpPr>
        <p:spPr>
          <a:xfrm>
            <a:off x="7233342" y="2219763"/>
            <a:ext cx="354778" cy="354778"/>
          </a:xfrm>
          <a:custGeom>
            <a:avLst/>
            <a:gdLst/>
            <a:ahLst/>
            <a:cxnLst/>
            <a:rect l="l" t="t" r="r" b="b"/>
            <a:pathLst>
              <a:path w="6908" h="6908" extrusionOk="0">
                <a:moveTo>
                  <a:pt x="3454" y="0"/>
                </a:moveTo>
                <a:cubicBezTo>
                  <a:pt x="3454" y="1906"/>
                  <a:pt x="1906" y="3454"/>
                  <a:pt x="0" y="3454"/>
                </a:cubicBezTo>
                <a:lnTo>
                  <a:pt x="0" y="6908"/>
                </a:lnTo>
                <a:cubicBezTo>
                  <a:pt x="3807" y="6908"/>
                  <a:pt x="6908" y="3808"/>
                  <a:pt x="690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47"/>
          <p:cNvCxnSpPr>
            <a:stCxn id="1737" idx="4"/>
          </p:cNvCxnSpPr>
          <p:nvPr/>
        </p:nvCxnSpPr>
        <p:spPr>
          <a:xfrm>
            <a:off x="1961650" y="2659313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6" name="Google Shape;1746;p47"/>
          <p:cNvCxnSpPr/>
          <p:nvPr/>
        </p:nvCxnSpPr>
        <p:spPr>
          <a:xfrm>
            <a:off x="3709824" y="2659313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7" name="Google Shape;1747;p47"/>
          <p:cNvCxnSpPr/>
          <p:nvPr/>
        </p:nvCxnSpPr>
        <p:spPr>
          <a:xfrm>
            <a:off x="5480138" y="2659313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48" name="Google Shape;1748;p47"/>
          <p:cNvCxnSpPr/>
          <p:nvPr/>
        </p:nvCxnSpPr>
        <p:spPr>
          <a:xfrm>
            <a:off x="7233325" y="2659313"/>
            <a:ext cx="0" cy="298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49" name="Google Shape;1749;p47"/>
          <p:cNvSpPr txBox="1"/>
          <p:nvPr/>
        </p:nvSpPr>
        <p:spPr>
          <a:xfrm>
            <a:off x="3004824" y="3535975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整体逻辑更加清晰合理</a:t>
            </a:r>
            <a:endParaRPr lang="en-US" altLang="zh-CN"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前期很多不合理的结构在后期需要重构优化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50" name="Google Shape;1750;p47"/>
          <p:cNvSpPr txBox="1"/>
          <p:nvPr/>
        </p:nvSpPr>
        <p:spPr>
          <a:xfrm>
            <a:off x="6545451" y="3535975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基础、繁琐</a:t>
            </a:r>
            <a:endParaRPr lang="en-US" altLang="zh-CN"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对于</a:t>
            </a:r>
            <a:r>
              <a:rPr lang="en-US" altLang="zh-CN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PS</a:t>
            </a: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技能的锻炼</a:t>
            </a: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51" name="Google Shape;1751;p47"/>
          <p:cNvSpPr txBox="1"/>
          <p:nvPr/>
        </p:nvSpPr>
        <p:spPr>
          <a:xfrm>
            <a:off x="1234500" y="3535975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不同时间间隔（不同频）的事件处理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52" name="Google Shape;1752;p47"/>
          <p:cNvSpPr txBox="1"/>
          <p:nvPr/>
        </p:nvSpPr>
        <p:spPr>
          <a:xfrm>
            <a:off x="4775149" y="3535975"/>
            <a:ext cx="1410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获取函数、传参、</a:t>
            </a:r>
            <a:endParaRPr lang="en-US" altLang="zh-CN"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触发信号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 </a:t>
            </a:r>
            <a:endParaRPr sz="11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1753" name="Google Shape;1753;p47"/>
          <p:cNvSpPr txBox="1"/>
          <p:nvPr/>
        </p:nvSpPr>
        <p:spPr>
          <a:xfrm>
            <a:off x="3004824" y="3254220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继承、组合聚合关系的处理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4" name="Google Shape;1754;p47"/>
          <p:cNvSpPr txBox="1"/>
          <p:nvPr/>
        </p:nvSpPr>
        <p:spPr>
          <a:xfrm>
            <a:off x="1188549" y="3254220"/>
            <a:ext cx="1709923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Q</a:t>
            </a:r>
            <a:r>
              <a:rPr lang="en-US" altLang="zh-CN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-US" b="1" dirty="0" err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imer</a:t>
            </a:r>
            <a:r>
              <a:rPr 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zh-CN" alt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的理解和使用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5" name="Google Shape;1755;p47"/>
          <p:cNvSpPr txBox="1"/>
          <p:nvPr/>
        </p:nvSpPr>
        <p:spPr>
          <a:xfrm>
            <a:off x="4775150" y="3254225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类间消息传递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6" name="Google Shape;1756;p47"/>
          <p:cNvSpPr txBox="1"/>
          <p:nvPr/>
        </p:nvSpPr>
        <p:spPr>
          <a:xfrm>
            <a:off x="6545450" y="3254225"/>
            <a:ext cx="1410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素材的寻找处理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7" name="Google Shape;1757;p47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and solution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游戏运行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…</a:t>
            </a:r>
            <a:endParaRPr sz="12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143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538725" y="2287725"/>
            <a:ext cx="28788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39F"/>
                </a:solidFill>
              </a:rPr>
              <a:t>THANKS!</a:t>
            </a:r>
            <a:endParaRPr>
              <a:solidFill>
                <a:srgbClr val="FFC39F"/>
              </a:solidFill>
            </a:endParaRPr>
          </a:p>
        </p:txBody>
      </p:sp>
      <p:sp>
        <p:nvSpPr>
          <p:cNvPr id="2142" name="Google Shape;2142;p56"/>
          <p:cNvSpPr txBox="1">
            <a:spLocks noGrp="1"/>
          </p:cNvSpPr>
          <p:nvPr>
            <p:ph type="subTitle" idx="1"/>
          </p:nvPr>
        </p:nvSpPr>
        <p:spPr>
          <a:xfrm flipH="1">
            <a:off x="5742725" y="3379500"/>
            <a:ext cx="26748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Does anyone have any questions?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addyouremail@freepik.com 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+91  620 421 838 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C39F"/>
                </a:solidFill>
              </a:rPr>
              <a:t>yourcompany.com</a:t>
            </a: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C39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C39F"/>
              </a:solidFill>
            </a:endParaRP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96085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311" name="Google Shape;311;p29"/>
            <p:cNvSpPr/>
            <p:nvPr/>
          </p:nvSpPr>
          <p:spPr>
            <a:xfrm>
              <a:off x="0" y="2999239"/>
              <a:ext cx="9144015" cy="2133286"/>
            </a:xfrm>
            <a:custGeom>
              <a:avLst/>
              <a:gdLst/>
              <a:ahLst/>
              <a:cxnLst/>
              <a:rect l="l" t="t" r="r" b="b"/>
              <a:pathLst>
                <a:path w="95980" h="22392" extrusionOk="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40895" y="962950"/>
              <a:ext cx="1147283" cy="273644"/>
            </a:xfrm>
            <a:custGeom>
              <a:avLst/>
              <a:gdLst/>
              <a:ahLst/>
              <a:cxnLst/>
              <a:rect l="l" t="t" r="r" b="b"/>
              <a:pathLst>
                <a:path w="17022" h="4060" extrusionOk="0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299784" y="1167846"/>
              <a:ext cx="1892188" cy="450973"/>
            </a:xfrm>
            <a:custGeom>
              <a:avLst/>
              <a:gdLst/>
              <a:ahLst/>
              <a:cxnLst/>
              <a:rect l="l" t="t" r="r" b="b"/>
              <a:pathLst>
                <a:path w="28074" h="6691" extrusionOk="0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1364814" y="1549600"/>
              <a:ext cx="1544673" cy="368206"/>
            </a:xfrm>
            <a:custGeom>
              <a:avLst/>
              <a:gdLst/>
              <a:ahLst/>
              <a:cxnLst/>
              <a:rect l="l" t="t" r="r" b="b"/>
              <a:pathLst>
                <a:path w="22918" h="5463" extrusionOk="0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游戏框架</a:t>
            </a:r>
            <a:endParaRPr b="1" dirty="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rPr>
              <a:t>…</a:t>
            </a:r>
            <a:endParaRPr sz="1200" dirty="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374052" y="2571750"/>
            <a:ext cx="38844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C39F"/>
                </a:solidFill>
                <a:latin typeface="Oswald"/>
                <a:ea typeface="Oswald"/>
                <a:cs typeface="Oswald"/>
                <a:sym typeface="Oswald"/>
              </a:rPr>
              <a:t>类的划分逻辑</a:t>
            </a:r>
            <a:endParaRPr sz="1800" b="1" dirty="0">
              <a:solidFill>
                <a:srgbClr val="FFC39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8" name="Google Shape;328;p30"/>
          <p:cNvSpPr/>
          <p:nvPr/>
        </p:nvSpPr>
        <p:spPr>
          <a:xfrm rot="10800000">
            <a:off x="0" y="-11"/>
            <a:ext cx="9144015" cy="2133286"/>
          </a:xfrm>
          <a:custGeom>
            <a:avLst/>
            <a:gdLst/>
            <a:ahLst/>
            <a:cxnLst/>
            <a:rect l="l" t="t" r="r" b="b"/>
            <a:pathLst>
              <a:path w="95980" h="22392" extrusionOk="0">
                <a:moveTo>
                  <a:pt x="53060" y="1"/>
                </a:moveTo>
                <a:cubicBezTo>
                  <a:pt x="49554" y="1"/>
                  <a:pt x="49455" y="4370"/>
                  <a:pt x="45849" y="5722"/>
                </a:cubicBezTo>
                <a:cubicBezTo>
                  <a:pt x="44948" y="6060"/>
                  <a:pt x="44113" y="6188"/>
                  <a:pt x="43328" y="6188"/>
                </a:cubicBezTo>
                <a:cubicBezTo>
                  <a:pt x="40848" y="6188"/>
                  <a:pt x="38863" y="4910"/>
                  <a:pt x="36858" y="4910"/>
                </a:cubicBezTo>
                <a:cubicBezTo>
                  <a:pt x="36806" y="4910"/>
                  <a:pt x="36754" y="4911"/>
                  <a:pt x="36702" y="4912"/>
                </a:cubicBezTo>
                <a:cubicBezTo>
                  <a:pt x="34013" y="4999"/>
                  <a:pt x="34503" y="6648"/>
                  <a:pt x="31956" y="7803"/>
                </a:cubicBezTo>
                <a:cubicBezTo>
                  <a:pt x="29410" y="8962"/>
                  <a:pt x="28947" y="8384"/>
                  <a:pt x="24083" y="8847"/>
                </a:cubicBezTo>
                <a:cubicBezTo>
                  <a:pt x="19219" y="9309"/>
                  <a:pt x="18064" y="14289"/>
                  <a:pt x="16324" y="15676"/>
                </a:cubicBezTo>
                <a:cubicBezTo>
                  <a:pt x="15887" y="16027"/>
                  <a:pt x="15413" y="16150"/>
                  <a:pt x="14891" y="16150"/>
                </a:cubicBezTo>
                <a:cubicBezTo>
                  <a:pt x="13681" y="16150"/>
                  <a:pt x="12214" y="15491"/>
                  <a:pt x="10351" y="15491"/>
                </a:cubicBezTo>
                <a:cubicBezTo>
                  <a:pt x="9828" y="15491"/>
                  <a:pt x="9273" y="15543"/>
                  <a:pt x="8684" y="15676"/>
                </a:cubicBezTo>
                <a:cubicBezTo>
                  <a:pt x="5098" y="16487"/>
                  <a:pt x="0" y="22391"/>
                  <a:pt x="0" y="22391"/>
                </a:cubicBezTo>
                <a:lnTo>
                  <a:pt x="95980" y="22391"/>
                </a:lnTo>
                <a:cubicBezTo>
                  <a:pt x="95980" y="22391"/>
                  <a:pt x="93663" y="17761"/>
                  <a:pt x="90653" y="16258"/>
                </a:cubicBezTo>
                <a:cubicBezTo>
                  <a:pt x="90001" y="15931"/>
                  <a:pt x="89414" y="15817"/>
                  <a:pt x="88856" y="15817"/>
                </a:cubicBezTo>
                <a:cubicBezTo>
                  <a:pt x="87555" y="15817"/>
                  <a:pt x="86416" y="16440"/>
                  <a:pt x="84990" y="16440"/>
                </a:cubicBezTo>
                <a:cubicBezTo>
                  <a:pt x="84210" y="16440"/>
                  <a:pt x="83344" y="16254"/>
                  <a:pt x="82318" y="15676"/>
                </a:cubicBezTo>
                <a:cubicBezTo>
                  <a:pt x="78612" y="13592"/>
                  <a:pt x="79423" y="8732"/>
                  <a:pt x="75254" y="5838"/>
                </a:cubicBezTo>
                <a:cubicBezTo>
                  <a:pt x="73954" y="4934"/>
                  <a:pt x="72630" y="4628"/>
                  <a:pt x="71309" y="4628"/>
                </a:cubicBezTo>
                <a:cubicBezTo>
                  <a:pt x="68547" y="4628"/>
                  <a:pt x="65795" y="5964"/>
                  <a:pt x="63276" y="5964"/>
                </a:cubicBezTo>
                <a:cubicBezTo>
                  <a:pt x="63140" y="5964"/>
                  <a:pt x="63004" y="5960"/>
                  <a:pt x="62869" y="5952"/>
                </a:cubicBezTo>
                <a:cubicBezTo>
                  <a:pt x="59049" y="5722"/>
                  <a:pt x="57891" y="625"/>
                  <a:pt x="53722" y="48"/>
                </a:cubicBezTo>
                <a:cubicBezTo>
                  <a:pt x="53488" y="16"/>
                  <a:pt x="53268" y="1"/>
                  <a:pt x="53060" y="1"/>
                </a:cubicBezTo>
                <a:close/>
              </a:path>
            </a:pathLst>
          </a:cu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0"/>
          <p:cNvGrpSpPr/>
          <p:nvPr/>
        </p:nvGrpSpPr>
        <p:grpSpPr>
          <a:xfrm rot="10800000">
            <a:off x="1750973" y="-27141"/>
            <a:ext cx="6601046" cy="1682330"/>
            <a:chOff x="1574550" y="3472451"/>
            <a:chExt cx="6601046" cy="1682330"/>
          </a:xfrm>
        </p:grpSpPr>
        <p:sp>
          <p:nvSpPr>
            <p:cNvPr id="330" name="Google Shape;330;p30"/>
            <p:cNvSpPr/>
            <p:nvPr/>
          </p:nvSpPr>
          <p:spPr>
            <a:xfrm>
              <a:off x="6715238" y="3874695"/>
              <a:ext cx="1185296" cy="1268805"/>
            </a:xfrm>
            <a:custGeom>
              <a:avLst/>
              <a:gdLst/>
              <a:ahLst/>
              <a:cxnLst/>
              <a:rect l="l" t="t" r="r" b="b"/>
              <a:pathLst>
                <a:path w="17586" h="18825" extrusionOk="0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60773" y="3472451"/>
              <a:ext cx="614823" cy="1660062"/>
            </a:xfrm>
            <a:custGeom>
              <a:avLst/>
              <a:gdLst/>
              <a:ahLst/>
              <a:cxnLst/>
              <a:rect l="l" t="t" r="r" b="b"/>
              <a:pathLst>
                <a:path w="9122" h="24630" extrusionOk="0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574550" y="4189074"/>
              <a:ext cx="858406" cy="965707"/>
            </a:xfrm>
            <a:custGeom>
              <a:avLst/>
              <a:gdLst/>
              <a:ahLst/>
              <a:cxnLst/>
              <a:rect l="l" t="t" r="r" b="b"/>
              <a:pathLst>
                <a:path w="12736" h="14328" extrusionOk="0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216132" y="4002983"/>
              <a:ext cx="713496" cy="1146878"/>
            </a:xfrm>
            <a:custGeom>
              <a:avLst/>
              <a:gdLst/>
              <a:ahLst/>
              <a:cxnLst/>
              <a:rect l="l" t="t" r="r" b="b"/>
              <a:pathLst>
                <a:path w="10586" h="17016" extrusionOk="0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68117" y="4007296"/>
              <a:ext cx="713429" cy="1147013"/>
            </a:xfrm>
            <a:custGeom>
              <a:avLst/>
              <a:gdLst/>
              <a:ahLst/>
              <a:cxnLst/>
              <a:rect l="l" t="t" r="r" b="b"/>
              <a:pathLst>
                <a:path w="10585" h="17018" extrusionOk="0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99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9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304803" y="457788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434343"/>
                </a:solidFill>
              </a:rPr>
              <a:t>类与类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C107A8-58E1-616F-909B-478371DC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30" y="48431"/>
            <a:ext cx="3681328" cy="50305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6406E1-546B-5F4C-B61C-BD1114EFA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39" y="377534"/>
            <a:ext cx="4051508" cy="45214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ED3DFE-0D53-546C-7957-0D7CBBFFF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954" y="694431"/>
            <a:ext cx="3238666" cy="2260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1A09DB-867C-0DB5-B510-82564D985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61" y="2571750"/>
            <a:ext cx="1644735" cy="203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FB8753-0A78-6137-B7D8-AF589226F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14" y="3053963"/>
            <a:ext cx="3562201" cy="19347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2C4DF7-189C-B53C-3EEF-783FFA5B06FF}"/>
              </a:ext>
            </a:extLst>
          </p:cNvPr>
          <p:cNvSpPr txBox="1"/>
          <p:nvPr/>
        </p:nvSpPr>
        <p:spPr>
          <a:xfrm>
            <a:off x="109268" y="2815991"/>
            <a:ext cx="3185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武器的拥有者不局限于玩家，方便有攻击效果的敌人类扩展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304803" y="457788"/>
            <a:ext cx="3189000" cy="103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434343"/>
                </a:solidFill>
              </a:rPr>
              <a:t>类与类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E3851-4FE7-C275-02DB-F560FC90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615" y="552029"/>
            <a:ext cx="1333560" cy="13335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41A436-27FF-DBFC-BAD3-569099B62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144" y="517791"/>
            <a:ext cx="1333561" cy="13335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590779-177B-E313-4588-1AA88705B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49211"/>
            <a:ext cx="1333560" cy="13335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96A938-8797-38E3-CAE0-CB90C48B4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649" y="2050160"/>
            <a:ext cx="1449600" cy="1449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3E9BA5-723F-5735-589B-E9986CD1E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280" y="4007610"/>
            <a:ext cx="581115" cy="5811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2B7EE51-68A2-76B3-7389-19DD2C486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5455" y="3992638"/>
            <a:ext cx="601498" cy="6014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C9F570-B82B-952A-8C8F-EF401043B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2504" y="3866028"/>
            <a:ext cx="898401" cy="7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A1F9DA-6945-6B3D-DA36-9E9E3996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199" y="158187"/>
            <a:ext cx="3213265" cy="292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4B804B-20C7-B31C-028E-1F258656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26" y="457788"/>
            <a:ext cx="2133710" cy="1549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2DACD1-159E-48EF-AB09-BE92E3FD2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552" y="732522"/>
            <a:ext cx="1987652" cy="1720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7B5536-B931-C68C-D472-274438B9C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343" y="1028503"/>
            <a:ext cx="1955901" cy="16320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E4B175-B135-1A56-C3CA-6DDA6958A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0124" y="1339787"/>
            <a:ext cx="2044805" cy="12319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CF7AD9F-B631-F26A-5FD8-D67525864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26" y="2585499"/>
            <a:ext cx="3048157" cy="245757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DFEA98-1DDF-DB18-AE83-116C42EA55F5}"/>
              </a:ext>
            </a:extLst>
          </p:cNvPr>
          <p:cNvSpPr txBox="1"/>
          <p:nvPr/>
        </p:nvSpPr>
        <p:spPr>
          <a:xfrm>
            <a:off x="3618626" y="2907396"/>
            <a:ext cx="1755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只需要响应不同信号</a:t>
            </a:r>
          </a:p>
        </p:txBody>
      </p:sp>
    </p:spTree>
    <p:extLst>
      <p:ext uri="{BB962C8B-B14F-4D97-AF65-F5344CB8AC3E}">
        <p14:creationId xmlns:p14="http://schemas.microsoft.com/office/powerpoint/2010/main" val="62765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武器类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B95BB9-5D47-26EB-E3D8-C8B8957D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06" y="44608"/>
            <a:ext cx="3752079" cy="5143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E3E33D-12C7-0587-7A84-BC86197F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525" y="255467"/>
            <a:ext cx="3219615" cy="17717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8B41F4-7630-FE53-6F74-74C507737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816" y="522486"/>
            <a:ext cx="3206915" cy="1809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76ECC8-A95A-65F1-6930-38436E800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857" y="860488"/>
            <a:ext cx="3181514" cy="17653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2AF421-52F2-F5D9-C047-1A3ED08E5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7319" y="1041307"/>
            <a:ext cx="3213265" cy="1822544"/>
          </a:xfrm>
          <a:prstGeom prst="rect">
            <a:avLst/>
          </a:prstGeom>
        </p:spPr>
      </p:pic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7DF7B6-A0B2-126D-896C-D7A83E3C3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449" y="2654440"/>
            <a:ext cx="3355225" cy="24214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237193-D7CD-5E8F-70F6-4EC9D136DFF7}"/>
              </a:ext>
            </a:extLst>
          </p:cNvPr>
          <p:cNvSpPr txBox="1"/>
          <p:nvPr/>
        </p:nvSpPr>
        <p:spPr>
          <a:xfrm>
            <a:off x="4064243" y="30862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载体</a:t>
            </a:r>
          </a:p>
        </p:txBody>
      </p:sp>
    </p:spTree>
    <p:extLst>
      <p:ext uri="{BB962C8B-B14F-4D97-AF65-F5344CB8AC3E}">
        <p14:creationId xmlns:p14="http://schemas.microsoft.com/office/powerpoint/2010/main" val="16079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武器类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子弹类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7E66A82-5BAF-6C4F-41A9-8DB51E4D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69" y="444287"/>
            <a:ext cx="2552831" cy="50802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E552F03-D7A3-16AF-A84F-F0E0313DC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69" y="1121395"/>
            <a:ext cx="1866996" cy="4635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F4C7175-4918-360F-4101-77F86E8FB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169" y="1729235"/>
            <a:ext cx="2451373" cy="6320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3196C1F-1FE7-D736-98E4-F456E64F9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863" y="2571750"/>
            <a:ext cx="1971129" cy="244719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F49BDB5-812A-2615-0053-4273002C5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545" y="208310"/>
            <a:ext cx="4476980" cy="395625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E2EEB50-2F12-EB61-9BFB-430571A3487F}"/>
              </a:ext>
            </a:extLst>
          </p:cNvPr>
          <p:cNvSpPr txBox="1"/>
          <p:nvPr/>
        </p:nvSpPr>
        <p:spPr>
          <a:xfrm>
            <a:off x="4665800" y="4353464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方便武器子弹的数量增加和删除，运动分离</a:t>
            </a:r>
          </a:p>
        </p:txBody>
      </p:sp>
    </p:spTree>
    <p:extLst>
      <p:ext uri="{BB962C8B-B14F-4D97-AF65-F5344CB8AC3E}">
        <p14:creationId xmlns:p14="http://schemas.microsoft.com/office/powerpoint/2010/main" val="291918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421704" y="1728660"/>
            <a:ext cx="56445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角色类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掉落物类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武器类</a:t>
            </a:r>
            <a:endParaRPr lang="en-US" altLang="zh-C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sz="1100" dirty="0">
                <a:solidFill>
                  <a:srgbClr val="434343"/>
                </a:solidFill>
              </a:rPr>
              <a:t>子弹类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zh-CN" altLang="en-US" dirty="0"/>
              <a:t>增益效果类</a:t>
            </a:r>
            <a:endParaRPr lang="en-US" altLang="zh-CN" sz="11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100" dirty="0">
              <a:solidFill>
                <a:srgbClr val="434343"/>
              </a:solidFill>
            </a:endParaRPr>
          </a:p>
        </p:txBody>
      </p:sp>
      <p:sp>
        <p:nvSpPr>
          <p:cNvPr id="16" name="Google Shape;499;p33">
            <a:extLst>
              <a:ext uri="{FF2B5EF4-FFF2-40B4-BE49-F238E27FC236}">
                <a16:creationId xmlns:a16="http://schemas.microsoft.com/office/drawing/2014/main" id="{1667E2C4-2703-0F7C-FAA3-E10BB40F773E}"/>
              </a:ext>
            </a:extLst>
          </p:cNvPr>
          <p:cNvSpPr txBox="1">
            <a:spLocks/>
          </p:cNvSpPr>
          <p:nvPr/>
        </p:nvSpPr>
        <p:spPr>
          <a:xfrm>
            <a:off x="304803" y="457788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 b="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zh-CN" altLang="en-US" dirty="0"/>
              <a:t>类与类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B1294F-65C3-68D9-044C-97F326A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30" y="116700"/>
            <a:ext cx="4264279" cy="3095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7F7EB4-6165-A739-AC65-FF3C81E27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066" y="974238"/>
            <a:ext cx="3048378" cy="39867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A5DCFB-3CF8-5C73-40EB-D3B5426C2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466" y="116700"/>
            <a:ext cx="1922791" cy="7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4343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306</Words>
  <Application>Microsoft Office PowerPoint</Application>
  <PresentationFormat>全屏显示(16:9)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Oswald Regular</vt:lpstr>
      <vt:lpstr>Advent Pro Light</vt:lpstr>
      <vt:lpstr>BenchNine</vt:lpstr>
      <vt:lpstr>Oswald</vt:lpstr>
      <vt:lpstr>Advent Pro</vt:lpstr>
      <vt:lpstr>Arial</vt:lpstr>
      <vt:lpstr>E-learning presentation by Slidesgo</vt:lpstr>
      <vt:lpstr>项目介绍</vt:lpstr>
      <vt:lpstr>游戏框架</vt:lpstr>
      <vt:lpstr>类的划分逻辑</vt:lpstr>
      <vt:lpstr>类与类</vt:lpstr>
      <vt:lpstr>类与类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游戏逻辑</vt:lpstr>
      <vt:lpstr>REINFORCE THE CONCEPT USING INFOGRAPHICS!</vt:lpstr>
      <vt:lpstr>问题与思考</vt:lpstr>
      <vt:lpstr>Problems and solution</vt:lpstr>
      <vt:lpstr>游戏运行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项目介绍</dc:title>
  <dc:creator>陈柔伊</dc:creator>
  <cp:lastModifiedBy>柔伊 陈</cp:lastModifiedBy>
  <cp:revision>4</cp:revision>
  <dcterms:modified xsi:type="dcterms:W3CDTF">2023-06-08T09:04:44Z</dcterms:modified>
</cp:coreProperties>
</file>