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b17012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b17012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db170129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db170129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db17012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db17012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db170129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db170129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db170129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db17012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db17012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db17012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db170129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db170129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db17012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db17012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db170129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db170129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db170129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db170129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b170129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b170129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db1759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db1759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db17012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db17012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db17012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db17012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5450" y="1529550"/>
            <a:ext cx="8213100" cy="20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Paddy Disease Classification using Convolutional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32000"/>
            <a:ext cx="8520600" cy="4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dataset contains  images of 10 classes of rice diseases, including leaf blast, false smut, neck blast, sheath blight, bacterial stripe disease, and brown spot.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dataset is split into training, validation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images are resized to 224x224 pixels and normalized using mean and standard deviation values.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labels of the dataset are one-hot encoded to represent the ten classes of rice diseases.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Model Architecture 1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09925"/>
            <a:ext cx="8520600" cy="4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Input -&gt; Conv2D(64, 3, activation='relu') -&gt; MaxPooling2D() -&gt;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 Conv2D(32, 3, activation='relu') -&gt; MaxPooling2D() -&gt;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 Dropout(0.25) -&gt; Flatten() -&gt; Dense(64, activation='relu') -&gt;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 Dense(num_classes, activation='softmax')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Model Architecture 2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0" y="0"/>
            <a:ext cx="685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-&gt; Rescaling(1./255)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Conv2D(64, 3, activation='relu') -&gt; MaxPooling2D()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Conv2D(32, 3, activation='relu') -&gt; MaxPooling2D()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Conv2D(32, 3, activation='relu') -&gt; MaxPooling2D()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Conv2D(32, 3, activation='relu') -&gt; MaxPooling2D()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Dropout(0.25) -&gt; Flatten()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Dense(128, activation='relu')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Dense(64, activation='relu')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Dense(num_classes, activation='softmax')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76350" y="618925"/>
            <a:ext cx="3308400" cy="32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Evaluation metrics: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Accuracy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9" name="Google Shape;139;p27"/>
          <p:cNvSpPr txBox="1"/>
          <p:nvPr>
            <p:ph idx="2" type="body"/>
          </p:nvPr>
        </p:nvSpPr>
        <p:spPr>
          <a:xfrm>
            <a:off x="3684800" y="83175"/>
            <a:ext cx="5344500" cy="49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Loss function: Categorical Cross-Entropy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Training procedure: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Split the dataset into training, validation, and testing sets.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Preprocess the dataset, normalization, and resizing.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Define the CNN architecture, including the number of layers, filters, and activation functions.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Compile the model with the optimization algorithm, loss function, and evaluation metrics.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Evaluate the model on the validation and testing sets.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CNN model achieved an accuracy of 61% on the testing set for model 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CNN model achieved an accuracy of 80% on the testing set for model 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83150"/>
            <a:ext cx="8520600" cy="4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Developed a customized CNN architecture for paddy disease classification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Achieved an accuracy of 80% on the testing set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Provided a user-friendly and accessible User Interface for rice disease detection for farmers and agricultural experts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Contributed to sustainable agriculture by minimizing yield losses and promoting efficient resource utilization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Highlighted the potential of AI-driven technology in fortifying agricultural resilience and ensuring global food security.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62475" y="234525"/>
            <a:ext cx="8085300" cy="31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Importance of Rice as a Staple Food Crop: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Provides sustenance for over half of the world's population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Grown in over 100 countries, with 90% of the total global production from Asia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Can be a good source of nutrients, including magnesium, phosphorus, manganese, selenium, iron, folic acid, thiamin, and niacin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Can be processed into white or brown rice, with regional and cultural preferences determining market availability and final consumption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650" y="2807000"/>
            <a:ext cx="3403351" cy="2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59850"/>
            <a:ext cx="8520600" cy="4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Improving the model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Collecting more data to increase the diversity and representativeness of the dataset, including images from different geographical locations, growth stages, and environmental conditions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Applying the model to other crops, such as wheat, corn, or soybean, to demonstrate its generalizability and versatility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Collaborating with agricultural experts and organizations to validate the model's performance and promote its adoption in practical settings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Exploring the use of unsupervised or semi-supervised learning techniques to reduce the reliance on labeled data and improve the model's robustness and adaptability.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Impact of Diseases on Rice Production:</a:t>
            </a:r>
            <a:endParaRPr sz="20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75"/>
            <a:ext cx="83826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Diseases can significantly reduce rice yield and quality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Common rice diseases include bacterial leaf blight, brown spot, sheath blight, and leaf smut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Diseases can be spread through seeds, soil, water, and air, making them difficult to control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Climate change and environmental factors can exacerbate the spread and severity of rice diseases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Accurate and early disease detection is crucial for effective disease management and prevention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otivation 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the project </a:t>
            </a:r>
            <a:r>
              <a:rPr lang="en"/>
              <a:t>!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Accurate and early disease detection is essential for effective disease management and prevention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Early detection can help farmers take appropriate measures to prevent or control the spread of diseases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Appropriate measures can lead to higher yields and reduced losses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Farmers can benefit from a user-friendly and accessible tool for rice disease detection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bjectives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42603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Develop a CNN-based models for classifying paddy diseases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the performance of the model in terms of accuracy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"/>
              <a:t>Provide a user-friendly and accessible tool for rice disease detection for farmers and agricultural experts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paddy diseases and their symptoms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Blast (Pyricularia grisea or P. oryzae)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Leaf Blast: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Irregular brown or black spots on leaves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Spots may have a "bull's eye" appearance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Neck Blast: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Black or brown lesions on the neck of the rice plant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Can cause the plant to break and lodge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Nodal Blast: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Black or brown lesions on the nodes of the rice plant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Can cause the plant to break and lodge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1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Bacterial Leaf Blight (Xanthomonas oryzae pv. oryzae)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Healthy leaf: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Green and healthy appearance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Infected leaf: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Long, water-soaked lesions that turn yellow or brown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Lesions may have a wavy or jagged appearance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Rice tungro disease (Rice tungro virus or RTSV, RTBV)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Healthy leaf: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Green and healthy appearance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Infected leaf: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Yellowing or discoloration of leaves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Stunted growth and reduced tillering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paddy diseases and their symptoms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Brown Spot (Helminthosporium oryzae)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Small, dark brown or black spots on leaves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Spots may have a yellow halo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Sheath Blight (Rhizoctonia solani)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Infected sheath: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Gray or tan lesions on the leaf sheath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Lesions may have a "frog-eye" appearance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Infected leaves: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Yellowing or browning of leaves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Reduced tillering and plant height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Sheath Rot (Sarocladium oryzae)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Dark brown or black spots on panicle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Glumes and grains may be affected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False Smut (Ustilaginoidea virens)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White or greenish-white masses on panicles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Masses turn brown or black as they mature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Grain discoloration (fungal complex)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Discoloration of grains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May affect grain quality and yield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Leaf streak (Xanthomonas oryzae pv. oryzicola)</a:t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Long, narrow lesions on leaves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Lesions may be yellow, brown, or orange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