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5" r:id="rId6"/>
    <p:sldId id="276" r:id="rId7"/>
    <p:sldId id="290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93" r:id="rId16"/>
    <p:sldId id="285" r:id="rId17"/>
    <p:sldId id="288" r:id="rId18"/>
    <p:sldId id="286" r:id="rId19"/>
    <p:sldId id="287" r:id="rId20"/>
    <p:sldId id="292" r:id="rId21"/>
    <p:sldId id="291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33" autoAdjust="0"/>
  </p:normalViewPr>
  <p:slideViewPr>
    <p:cSldViewPr snapToGrid="0" snapToObject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EF45C-58D8-40DA-B499-4DF6BF3695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B61A9B-7E87-4690-BC21-9EF78B999882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4BBAA08E-579B-4BB6-9EE9-33B0F3D2EF69}" type="parTrans" cxnId="{DBE37E6E-0258-4E16-956D-EC450AC2DC54}">
      <dgm:prSet/>
      <dgm:spPr/>
      <dgm:t>
        <a:bodyPr/>
        <a:lstStyle/>
        <a:p>
          <a:endParaRPr lang="en-US"/>
        </a:p>
      </dgm:t>
    </dgm:pt>
    <dgm:pt modelId="{0D531D87-0F32-4CD3-B409-81D4C51899D3}" type="sibTrans" cxnId="{DBE37E6E-0258-4E16-956D-EC450AC2DC54}">
      <dgm:prSet/>
      <dgm:spPr/>
      <dgm:t>
        <a:bodyPr/>
        <a:lstStyle/>
        <a:p>
          <a:endParaRPr lang="en-US"/>
        </a:p>
      </dgm:t>
    </dgm:pt>
    <dgm:pt modelId="{A2619D72-A067-42E4-9D33-530C9760B9A4}">
      <dgm:prSet phldrT="[Text]"/>
      <dgm:spPr/>
      <dgm:t>
        <a:bodyPr/>
        <a:lstStyle/>
        <a:p>
          <a:r>
            <a:rPr lang="en-US" dirty="0"/>
            <a:t>DATA AUGMENTATION</a:t>
          </a:r>
        </a:p>
      </dgm:t>
    </dgm:pt>
    <dgm:pt modelId="{A4471C2E-03D8-4737-86C2-9F804E5EC485}" type="parTrans" cxnId="{451AE4A0-EB7B-4B07-AAB0-35C0F99FC518}">
      <dgm:prSet/>
      <dgm:spPr/>
      <dgm:t>
        <a:bodyPr/>
        <a:lstStyle/>
        <a:p>
          <a:endParaRPr lang="en-US"/>
        </a:p>
      </dgm:t>
    </dgm:pt>
    <dgm:pt modelId="{AF5ED488-7200-45AB-8F09-1055519DF494}" type="sibTrans" cxnId="{451AE4A0-EB7B-4B07-AAB0-35C0F99FC518}">
      <dgm:prSet/>
      <dgm:spPr/>
      <dgm:t>
        <a:bodyPr/>
        <a:lstStyle/>
        <a:p>
          <a:endParaRPr lang="en-US"/>
        </a:p>
      </dgm:t>
    </dgm:pt>
    <dgm:pt modelId="{25C64D33-43F0-4A9D-8A2D-933E84EDBCCC}">
      <dgm:prSet phldrT="[Text]"/>
      <dgm:spPr/>
      <dgm:t>
        <a:bodyPr/>
        <a:lstStyle/>
        <a:p>
          <a:r>
            <a:rPr lang="en-US" dirty="0"/>
            <a:t>NLP </a:t>
          </a:r>
        </a:p>
        <a:p>
          <a:r>
            <a:rPr lang="en-US" dirty="0"/>
            <a:t>PRE-PROCESSING</a:t>
          </a:r>
        </a:p>
      </dgm:t>
    </dgm:pt>
    <dgm:pt modelId="{E4428E44-F91A-4C07-9AF1-A155DE59E817}" type="parTrans" cxnId="{A764C4E4-014A-4998-A872-25C953C488E3}">
      <dgm:prSet/>
      <dgm:spPr/>
      <dgm:t>
        <a:bodyPr/>
        <a:lstStyle/>
        <a:p>
          <a:endParaRPr lang="en-US"/>
        </a:p>
      </dgm:t>
    </dgm:pt>
    <dgm:pt modelId="{5DCEE47F-83FE-4D82-8129-4FB60B9CFF1E}" type="sibTrans" cxnId="{A764C4E4-014A-4998-A872-25C953C488E3}">
      <dgm:prSet/>
      <dgm:spPr/>
      <dgm:t>
        <a:bodyPr/>
        <a:lstStyle/>
        <a:p>
          <a:endParaRPr lang="en-US"/>
        </a:p>
      </dgm:t>
    </dgm:pt>
    <dgm:pt modelId="{CCDC8C29-52CF-45F2-87BB-44AB5758FF2E}" type="pres">
      <dgm:prSet presAssocID="{EE6EF45C-58D8-40DA-B499-4DF6BF3695A0}" presName="Name0" presStyleCnt="0">
        <dgm:presLayoutVars>
          <dgm:dir/>
          <dgm:resizeHandles val="exact"/>
        </dgm:presLayoutVars>
      </dgm:prSet>
      <dgm:spPr/>
    </dgm:pt>
    <dgm:pt modelId="{8E4F1EC2-9F33-4024-A9AC-D2D1975D2DB9}" type="pres">
      <dgm:prSet presAssocID="{40B61A9B-7E87-4690-BC21-9EF78B999882}" presName="node" presStyleLbl="node1" presStyleIdx="0" presStyleCnt="3">
        <dgm:presLayoutVars>
          <dgm:bulletEnabled val="1"/>
        </dgm:presLayoutVars>
      </dgm:prSet>
      <dgm:spPr/>
    </dgm:pt>
    <dgm:pt modelId="{9AF2E7FA-592B-4DA8-B26B-66FE5D577C07}" type="pres">
      <dgm:prSet presAssocID="{0D531D87-0F32-4CD3-B409-81D4C51899D3}" presName="sibTrans" presStyleLbl="sibTrans2D1" presStyleIdx="0" presStyleCnt="2"/>
      <dgm:spPr/>
    </dgm:pt>
    <dgm:pt modelId="{8BE878F2-A411-47C6-B506-9E5206055E7F}" type="pres">
      <dgm:prSet presAssocID="{0D531D87-0F32-4CD3-B409-81D4C51899D3}" presName="connectorText" presStyleLbl="sibTrans2D1" presStyleIdx="0" presStyleCnt="2"/>
      <dgm:spPr/>
    </dgm:pt>
    <dgm:pt modelId="{CA6FD647-7BDB-46DB-A601-11FBA3487898}" type="pres">
      <dgm:prSet presAssocID="{A2619D72-A067-42E4-9D33-530C9760B9A4}" presName="node" presStyleLbl="node1" presStyleIdx="1" presStyleCnt="3">
        <dgm:presLayoutVars>
          <dgm:bulletEnabled val="1"/>
        </dgm:presLayoutVars>
      </dgm:prSet>
      <dgm:spPr/>
    </dgm:pt>
    <dgm:pt modelId="{4AD29DD5-0E97-49EB-AB4B-F4650E68AA73}" type="pres">
      <dgm:prSet presAssocID="{AF5ED488-7200-45AB-8F09-1055519DF494}" presName="sibTrans" presStyleLbl="sibTrans2D1" presStyleIdx="1" presStyleCnt="2"/>
      <dgm:spPr/>
    </dgm:pt>
    <dgm:pt modelId="{1654617E-0EBD-4AA8-8FB6-2C9614711E11}" type="pres">
      <dgm:prSet presAssocID="{AF5ED488-7200-45AB-8F09-1055519DF494}" presName="connectorText" presStyleLbl="sibTrans2D1" presStyleIdx="1" presStyleCnt="2"/>
      <dgm:spPr/>
    </dgm:pt>
    <dgm:pt modelId="{2344A651-2F57-4A86-B201-A23FE639032F}" type="pres">
      <dgm:prSet presAssocID="{25C64D33-43F0-4A9D-8A2D-933E84EDBCCC}" presName="node" presStyleLbl="node1" presStyleIdx="2" presStyleCnt="3" custScaleX="113470">
        <dgm:presLayoutVars>
          <dgm:bulletEnabled val="1"/>
        </dgm:presLayoutVars>
      </dgm:prSet>
      <dgm:spPr/>
    </dgm:pt>
  </dgm:ptLst>
  <dgm:cxnLst>
    <dgm:cxn modelId="{F15FD461-57AA-4350-AD6C-5F9BB77FDE46}" type="presOf" srcId="{AF5ED488-7200-45AB-8F09-1055519DF494}" destId="{1654617E-0EBD-4AA8-8FB6-2C9614711E11}" srcOrd="1" destOrd="0" presId="urn:microsoft.com/office/officeart/2005/8/layout/process1"/>
    <dgm:cxn modelId="{76AA254E-42BB-4224-9AA1-6C65D6A9BE02}" type="presOf" srcId="{EE6EF45C-58D8-40DA-B499-4DF6BF3695A0}" destId="{CCDC8C29-52CF-45F2-87BB-44AB5758FF2E}" srcOrd="0" destOrd="0" presId="urn:microsoft.com/office/officeart/2005/8/layout/process1"/>
    <dgm:cxn modelId="{DBE37E6E-0258-4E16-956D-EC450AC2DC54}" srcId="{EE6EF45C-58D8-40DA-B499-4DF6BF3695A0}" destId="{40B61A9B-7E87-4690-BC21-9EF78B999882}" srcOrd="0" destOrd="0" parTransId="{4BBAA08E-579B-4BB6-9EE9-33B0F3D2EF69}" sibTransId="{0D531D87-0F32-4CD3-B409-81D4C51899D3}"/>
    <dgm:cxn modelId="{C3933B50-4612-4F3F-A398-8829BB1E7402}" type="presOf" srcId="{A2619D72-A067-42E4-9D33-530C9760B9A4}" destId="{CA6FD647-7BDB-46DB-A601-11FBA3487898}" srcOrd="0" destOrd="0" presId="urn:microsoft.com/office/officeart/2005/8/layout/process1"/>
    <dgm:cxn modelId="{B40B7597-95F4-43A9-85F7-CAAD0F5FB187}" type="presOf" srcId="{25C64D33-43F0-4A9D-8A2D-933E84EDBCCC}" destId="{2344A651-2F57-4A86-B201-A23FE639032F}" srcOrd="0" destOrd="0" presId="urn:microsoft.com/office/officeart/2005/8/layout/process1"/>
    <dgm:cxn modelId="{451AE4A0-EB7B-4B07-AAB0-35C0F99FC518}" srcId="{EE6EF45C-58D8-40DA-B499-4DF6BF3695A0}" destId="{A2619D72-A067-42E4-9D33-530C9760B9A4}" srcOrd="1" destOrd="0" parTransId="{A4471C2E-03D8-4737-86C2-9F804E5EC485}" sibTransId="{AF5ED488-7200-45AB-8F09-1055519DF494}"/>
    <dgm:cxn modelId="{6CF5B5CA-3575-4362-A597-BCF8D9813179}" type="presOf" srcId="{AF5ED488-7200-45AB-8F09-1055519DF494}" destId="{4AD29DD5-0E97-49EB-AB4B-F4650E68AA73}" srcOrd="0" destOrd="0" presId="urn:microsoft.com/office/officeart/2005/8/layout/process1"/>
    <dgm:cxn modelId="{A764C4E4-014A-4998-A872-25C953C488E3}" srcId="{EE6EF45C-58D8-40DA-B499-4DF6BF3695A0}" destId="{25C64D33-43F0-4A9D-8A2D-933E84EDBCCC}" srcOrd="2" destOrd="0" parTransId="{E4428E44-F91A-4C07-9AF1-A155DE59E817}" sibTransId="{5DCEE47F-83FE-4D82-8129-4FB60B9CFF1E}"/>
    <dgm:cxn modelId="{46024FE5-D38C-46B0-A9B1-FD3CFAC757C6}" type="presOf" srcId="{0D531D87-0F32-4CD3-B409-81D4C51899D3}" destId="{9AF2E7FA-592B-4DA8-B26B-66FE5D577C07}" srcOrd="0" destOrd="0" presId="urn:microsoft.com/office/officeart/2005/8/layout/process1"/>
    <dgm:cxn modelId="{39F82BF5-2F42-4A1D-8EDF-897A14FB5A79}" type="presOf" srcId="{40B61A9B-7E87-4690-BC21-9EF78B999882}" destId="{8E4F1EC2-9F33-4024-A9AC-D2D1975D2DB9}" srcOrd="0" destOrd="0" presId="urn:microsoft.com/office/officeart/2005/8/layout/process1"/>
    <dgm:cxn modelId="{764A50F5-512E-49F8-933C-F7B3D334577A}" type="presOf" srcId="{0D531D87-0F32-4CD3-B409-81D4C51899D3}" destId="{8BE878F2-A411-47C6-B506-9E5206055E7F}" srcOrd="1" destOrd="0" presId="urn:microsoft.com/office/officeart/2005/8/layout/process1"/>
    <dgm:cxn modelId="{2F91C246-CFA8-4A91-B781-A0226336FFF6}" type="presParOf" srcId="{CCDC8C29-52CF-45F2-87BB-44AB5758FF2E}" destId="{8E4F1EC2-9F33-4024-A9AC-D2D1975D2DB9}" srcOrd="0" destOrd="0" presId="urn:microsoft.com/office/officeart/2005/8/layout/process1"/>
    <dgm:cxn modelId="{D4ACE785-04A4-4793-9CAB-1DE276C3F385}" type="presParOf" srcId="{CCDC8C29-52CF-45F2-87BB-44AB5758FF2E}" destId="{9AF2E7FA-592B-4DA8-B26B-66FE5D577C07}" srcOrd="1" destOrd="0" presId="urn:microsoft.com/office/officeart/2005/8/layout/process1"/>
    <dgm:cxn modelId="{AFDC11A3-9A20-49C7-B189-6E64E079C6BC}" type="presParOf" srcId="{9AF2E7FA-592B-4DA8-B26B-66FE5D577C07}" destId="{8BE878F2-A411-47C6-B506-9E5206055E7F}" srcOrd="0" destOrd="0" presId="urn:microsoft.com/office/officeart/2005/8/layout/process1"/>
    <dgm:cxn modelId="{ADB355E3-E4F5-4BDF-8E81-3FE1777D451E}" type="presParOf" srcId="{CCDC8C29-52CF-45F2-87BB-44AB5758FF2E}" destId="{CA6FD647-7BDB-46DB-A601-11FBA3487898}" srcOrd="2" destOrd="0" presId="urn:microsoft.com/office/officeart/2005/8/layout/process1"/>
    <dgm:cxn modelId="{E2130AC3-912B-4081-A092-BD242F0B4573}" type="presParOf" srcId="{CCDC8C29-52CF-45F2-87BB-44AB5758FF2E}" destId="{4AD29DD5-0E97-49EB-AB4B-F4650E68AA73}" srcOrd="3" destOrd="0" presId="urn:microsoft.com/office/officeart/2005/8/layout/process1"/>
    <dgm:cxn modelId="{864FC12C-4D2B-46FF-B630-B6234FDD2F23}" type="presParOf" srcId="{4AD29DD5-0E97-49EB-AB4B-F4650E68AA73}" destId="{1654617E-0EBD-4AA8-8FB6-2C9614711E11}" srcOrd="0" destOrd="0" presId="urn:microsoft.com/office/officeart/2005/8/layout/process1"/>
    <dgm:cxn modelId="{C7AC1BDF-41BB-4E2B-8EF0-810A4FAFDA81}" type="presParOf" srcId="{CCDC8C29-52CF-45F2-87BB-44AB5758FF2E}" destId="{2344A651-2F57-4A86-B201-A23FE63903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FC5E7E-AE19-4C4E-9AF3-C670CB0E5D5E}" type="doc">
      <dgm:prSet loTypeId="urn:microsoft.com/office/officeart/2005/8/layout/chevronAccent+Icon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07F804-D04C-4604-AAD6-455F4387B7F5}">
      <dgm:prSet phldrT="[Text]" custT="1"/>
      <dgm:spPr/>
      <dgm:t>
        <a:bodyPr/>
        <a:lstStyle/>
        <a:p>
          <a:r>
            <a:rPr lang="en-US" sz="2400" b="1" dirty="0"/>
            <a:t>DATA</a:t>
          </a:r>
        </a:p>
      </dgm:t>
    </dgm:pt>
    <dgm:pt modelId="{7B6DC3CD-B3D5-4DB7-9BB7-0D45986C263E}" type="parTrans" cxnId="{F5CDE33E-1E6E-4943-877B-A231ED3224E5}">
      <dgm:prSet/>
      <dgm:spPr/>
      <dgm:t>
        <a:bodyPr/>
        <a:lstStyle/>
        <a:p>
          <a:endParaRPr lang="en-US"/>
        </a:p>
      </dgm:t>
    </dgm:pt>
    <dgm:pt modelId="{7BF486BB-4ECC-4C11-A0FD-8B5D90CB0D97}" type="sibTrans" cxnId="{F5CDE33E-1E6E-4943-877B-A231ED3224E5}">
      <dgm:prSet/>
      <dgm:spPr/>
      <dgm:t>
        <a:bodyPr/>
        <a:lstStyle/>
        <a:p>
          <a:endParaRPr lang="en-US"/>
        </a:p>
      </dgm:t>
    </dgm:pt>
    <dgm:pt modelId="{FBE29268-62EE-41E7-8B61-17878ED9DE26}">
      <dgm:prSet phldrT="[Text]" custT="1"/>
      <dgm:spPr/>
      <dgm:t>
        <a:bodyPr/>
        <a:lstStyle/>
        <a:p>
          <a:r>
            <a:rPr lang="en-US" sz="2400" b="1" dirty="0"/>
            <a:t>TF-IDF VECTORIZER</a:t>
          </a:r>
        </a:p>
      </dgm:t>
    </dgm:pt>
    <dgm:pt modelId="{64EFB75F-2869-4F24-B494-31EE6D43757E}" type="parTrans" cxnId="{1E132546-79FF-49F9-8077-AC18FD06F4F2}">
      <dgm:prSet/>
      <dgm:spPr/>
      <dgm:t>
        <a:bodyPr/>
        <a:lstStyle/>
        <a:p>
          <a:endParaRPr lang="en-US"/>
        </a:p>
      </dgm:t>
    </dgm:pt>
    <dgm:pt modelId="{E1C1D803-59F9-4FF1-B912-BD415A0B6D56}" type="sibTrans" cxnId="{1E132546-79FF-49F9-8077-AC18FD06F4F2}">
      <dgm:prSet/>
      <dgm:spPr/>
      <dgm:t>
        <a:bodyPr/>
        <a:lstStyle/>
        <a:p>
          <a:endParaRPr lang="en-US"/>
        </a:p>
      </dgm:t>
    </dgm:pt>
    <dgm:pt modelId="{D26A4943-0A8B-4653-A1FE-EF04C787ED05}">
      <dgm:prSet phldrT="[Text]" custT="1"/>
      <dgm:spPr/>
      <dgm:t>
        <a:bodyPr/>
        <a:lstStyle/>
        <a:p>
          <a:r>
            <a:rPr lang="en-US" sz="2400" b="1" dirty="0"/>
            <a:t>RANDOM FOREST CLASSIFIER</a:t>
          </a:r>
        </a:p>
      </dgm:t>
    </dgm:pt>
    <dgm:pt modelId="{0168C1B6-BDE7-4D5A-A7A8-C908A752C0EF}" type="parTrans" cxnId="{5590E51A-F5C5-4893-A0DC-01FC2C04C473}">
      <dgm:prSet/>
      <dgm:spPr/>
      <dgm:t>
        <a:bodyPr/>
        <a:lstStyle/>
        <a:p>
          <a:endParaRPr lang="en-US"/>
        </a:p>
      </dgm:t>
    </dgm:pt>
    <dgm:pt modelId="{4F3E2BB4-1C0A-4299-8372-D5706FA6D65A}" type="sibTrans" cxnId="{5590E51A-F5C5-4893-A0DC-01FC2C04C473}">
      <dgm:prSet/>
      <dgm:spPr/>
      <dgm:t>
        <a:bodyPr/>
        <a:lstStyle/>
        <a:p>
          <a:endParaRPr lang="en-US"/>
        </a:p>
      </dgm:t>
    </dgm:pt>
    <dgm:pt modelId="{D4B03FB6-0FCA-47E1-841A-BEE849B9CF6C}">
      <dgm:prSet phldrT="[Text]" custT="1"/>
      <dgm:spPr/>
      <dgm:t>
        <a:bodyPr/>
        <a:lstStyle/>
        <a:p>
          <a:r>
            <a:rPr lang="en-US" sz="2400" b="1" dirty="0"/>
            <a:t>TRUNCATED SVD</a:t>
          </a:r>
        </a:p>
      </dgm:t>
    </dgm:pt>
    <dgm:pt modelId="{8426C205-8BB2-44D0-8F6C-03BB32507CE5}" type="parTrans" cxnId="{46452E32-417B-49B8-9E8F-4110057E62C4}">
      <dgm:prSet/>
      <dgm:spPr/>
      <dgm:t>
        <a:bodyPr/>
        <a:lstStyle/>
        <a:p>
          <a:endParaRPr lang="en-US"/>
        </a:p>
      </dgm:t>
    </dgm:pt>
    <dgm:pt modelId="{A4902DD0-0331-43EC-8DE0-C43454B6C7E1}" type="sibTrans" cxnId="{46452E32-417B-49B8-9E8F-4110057E62C4}">
      <dgm:prSet/>
      <dgm:spPr/>
      <dgm:t>
        <a:bodyPr/>
        <a:lstStyle/>
        <a:p>
          <a:endParaRPr lang="en-US"/>
        </a:p>
      </dgm:t>
    </dgm:pt>
    <dgm:pt modelId="{BE728050-47D6-4F6E-BEFE-1233EBD4BCB3}" type="pres">
      <dgm:prSet presAssocID="{24FC5E7E-AE19-4C4E-9AF3-C670CB0E5D5E}" presName="Name0" presStyleCnt="0">
        <dgm:presLayoutVars>
          <dgm:dir/>
          <dgm:resizeHandles val="exact"/>
        </dgm:presLayoutVars>
      </dgm:prSet>
      <dgm:spPr/>
    </dgm:pt>
    <dgm:pt modelId="{D43CE25F-36A4-402A-BAC9-FDDF30A1299D}" type="pres">
      <dgm:prSet presAssocID="{6507F804-D04C-4604-AAD6-455F4387B7F5}" presName="composite" presStyleCnt="0"/>
      <dgm:spPr/>
    </dgm:pt>
    <dgm:pt modelId="{54291A36-606E-4FB2-A34C-3D4BEC794C52}" type="pres">
      <dgm:prSet presAssocID="{6507F804-D04C-4604-AAD6-455F4387B7F5}" presName="bgChev" presStyleLbl="node1" presStyleIdx="0" presStyleCnt="4"/>
      <dgm:spPr/>
    </dgm:pt>
    <dgm:pt modelId="{85EE8204-4A1B-48AC-96D3-CD48D72B25CC}" type="pres">
      <dgm:prSet presAssocID="{6507F804-D04C-4604-AAD6-455F4387B7F5}" presName="txNode" presStyleLbl="fgAcc1" presStyleIdx="0" presStyleCnt="4">
        <dgm:presLayoutVars>
          <dgm:bulletEnabled val="1"/>
        </dgm:presLayoutVars>
      </dgm:prSet>
      <dgm:spPr/>
    </dgm:pt>
    <dgm:pt modelId="{447CEE27-E0F9-4B2C-B628-734E4B93C2BB}" type="pres">
      <dgm:prSet presAssocID="{7BF486BB-4ECC-4C11-A0FD-8B5D90CB0D97}" presName="compositeSpace" presStyleCnt="0"/>
      <dgm:spPr/>
    </dgm:pt>
    <dgm:pt modelId="{404A6356-FF10-415F-8980-495C02EDE8E9}" type="pres">
      <dgm:prSet presAssocID="{FBE29268-62EE-41E7-8B61-17878ED9DE26}" presName="composite" presStyleCnt="0"/>
      <dgm:spPr/>
    </dgm:pt>
    <dgm:pt modelId="{69462929-FBB0-4A1D-BE89-3215F57C1C26}" type="pres">
      <dgm:prSet presAssocID="{FBE29268-62EE-41E7-8B61-17878ED9DE26}" presName="bgChev" presStyleLbl="node1" presStyleIdx="1" presStyleCnt="4"/>
      <dgm:spPr/>
    </dgm:pt>
    <dgm:pt modelId="{43FD4F02-C9D2-4E34-BEEF-40915458C6B2}" type="pres">
      <dgm:prSet presAssocID="{FBE29268-62EE-41E7-8B61-17878ED9DE26}" presName="txNode" presStyleLbl="fgAcc1" presStyleIdx="1" presStyleCnt="4">
        <dgm:presLayoutVars>
          <dgm:bulletEnabled val="1"/>
        </dgm:presLayoutVars>
      </dgm:prSet>
      <dgm:spPr/>
    </dgm:pt>
    <dgm:pt modelId="{F74B57D7-B8DC-4019-AAD9-B4579289BB6C}" type="pres">
      <dgm:prSet presAssocID="{E1C1D803-59F9-4FF1-B912-BD415A0B6D56}" presName="compositeSpace" presStyleCnt="0"/>
      <dgm:spPr/>
    </dgm:pt>
    <dgm:pt modelId="{245782DD-07AE-4AC2-BDB5-B37C7D437BFC}" type="pres">
      <dgm:prSet presAssocID="{D4B03FB6-0FCA-47E1-841A-BEE849B9CF6C}" presName="composite" presStyleCnt="0"/>
      <dgm:spPr/>
    </dgm:pt>
    <dgm:pt modelId="{2F9F92F6-A0B9-40AA-8779-D20E172BBBBE}" type="pres">
      <dgm:prSet presAssocID="{D4B03FB6-0FCA-47E1-841A-BEE849B9CF6C}" presName="bgChev" presStyleLbl="node1" presStyleIdx="2" presStyleCnt="4"/>
      <dgm:spPr/>
    </dgm:pt>
    <dgm:pt modelId="{96791A09-8E43-470C-A9BB-AD7E6DFECDA4}" type="pres">
      <dgm:prSet presAssocID="{D4B03FB6-0FCA-47E1-841A-BEE849B9CF6C}" presName="txNode" presStyleLbl="fgAcc1" presStyleIdx="2" presStyleCnt="4">
        <dgm:presLayoutVars>
          <dgm:bulletEnabled val="1"/>
        </dgm:presLayoutVars>
      </dgm:prSet>
      <dgm:spPr/>
    </dgm:pt>
    <dgm:pt modelId="{51D57A84-C81F-4C0D-89D7-68DE57A64551}" type="pres">
      <dgm:prSet presAssocID="{A4902DD0-0331-43EC-8DE0-C43454B6C7E1}" presName="compositeSpace" presStyleCnt="0"/>
      <dgm:spPr/>
    </dgm:pt>
    <dgm:pt modelId="{944BF693-B237-4A7D-BD2E-AB53DD08D5AA}" type="pres">
      <dgm:prSet presAssocID="{D26A4943-0A8B-4653-A1FE-EF04C787ED05}" presName="composite" presStyleCnt="0"/>
      <dgm:spPr/>
    </dgm:pt>
    <dgm:pt modelId="{9CCA5E0D-AFBD-4787-A42B-CA5596680C32}" type="pres">
      <dgm:prSet presAssocID="{D26A4943-0A8B-4653-A1FE-EF04C787ED05}" presName="bgChev" presStyleLbl="node1" presStyleIdx="3" presStyleCnt="4"/>
      <dgm:spPr/>
    </dgm:pt>
    <dgm:pt modelId="{06CA1E37-F5A9-4E78-9976-59EB0C023B4C}" type="pres">
      <dgm:prSet presAssocID="{D26A4943-0A8B-4653-A1FE-EF04C787ED05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3443C30C-C730-4E74-BFEB-C7BC61CAC740}" type="presOf" srcId="{6507F804-D04C-4604-AAD6-455F4387B7F5}" destId="{85EE8204-4A1B-48AC-96D3-CD48D72B25CC}" srcOrd="0" destOrd="0" presId="urn:microsoft.com/office/officeart/2005/8/layout/chevronAccent+Icon"/>
    <dgm:cxn modelId="{5590E51A-F5C5-4893-A0DC-01FC2C04C473}" srcId="{24FC5E7E-AE19-4C4E-9AF3-C670CB0E5D5E}" destId="{D26A4943-0A8B-4653-A1FE-EF04C787ED05}" srcOrd="3" destOrd="0" parTransId="{0168C1B6-BDE7-4D5A-A7A8-C908A752C0EF}" sibTransId="{4F3E2BB4-1C0A-4299-8372-D5706FA6D65A}"/>
    <dgm:cxn modelId="{46452E32-417B-49B8-9E8F-4110057E62C4}" srcId="{24FC5E7E-AE19-4C4E-9AF3-C670CB0E5D5E}" destId="{D4B03FB6-0FCA-47E1-841A-BEE849B9CF6C}" srcOrd="2" destOrd="0" parTransId="{8426C205-8BB2-44D0-8F6C-03BB32507CE5}" sibTransId="{A4902DD0-0331-43EC-8DE0-C43454B6C7E1}"/>
    <dgm:cxn modelId="{F5CDE33E-1E6E-4943-877B-A231ED3224E5}" srcId="{24FC5E7E-AE19-4C4E-9AF3-C670CB0E5D5E}" destId="{6507F804-D04C-4604-AAD6-455F4387B7F5}" srcOrd="0" destOrd="0" parTransId="{7B6DC3CD-B3D5-4DB7-9BB7-0D45986C263E}" sibTransId="{7BF486BB-4ECC-4C11-A0FD-8B5D90CB0D97}"/>
    <dgm:cxn modelId="{1E132546-79FF-49F9-8077-AC18FD06F4F2}" srcId="{24FC5E7E-AE19-4C4E-9AF3-C670CB0E5D5E}" destId="{FBE29268-62EE-41E7-8B61-17878ED9DE26}" srcOrd="1" destOrd="0" parTransId="{64EFB75F-2869-4F24-B494-31EE6D43757E}" sibTransId="{E1C1D803-59F9-4FF1-B912-BD415A0B6D56}"/>
    <dgm:cxn modelId="{67017D50-1430-41F6-8F33-546577E28D7D}" type="presOf" srcId="{FBE29268-62EE-41E7-8B61-17878ED9DE26}" destId="{43FD4F02-C9D2-4E34-BEEF-40915458C6B2}" srcOrd="0" destOrd="0" presId="urn:microsoft.com/office/officeart/2005/8/layout/chevronAccent+Icon"/>
    <dgm:cxn modelId="{8C7C8479-B3FF-4C3C-A450-64C3F0A584ED}" type="presOf" srcId="{24FC5E7E-AE19-4C4E-9AF3-C670CB0E5D5E}" destId="{BE728050-47D6-4F6E-BEFE-1233EBD4BCB3}" srcOrd="0" destOrd="0" presId="urn:microsoft.com/office/officeart/2005/8/layout/chevronAccent+Icon"/>
    <dgm:cxn modelId="{10F54693-6353-41C2-A865-0D0FDBF0F8D9}" type="presOf" srcId="{D26A4943-0A8B-4653-A1FE-EF04C787ED05}" destId="{06CA1E37-F5A9-4E78-9976-59EB0C023B4C}" srcOrd="0" destOrd="0" presId="urn:microsoft.com/office/officeart/2005/8/layout/chevronAccent+Icon"/>
    <dgm:cxn modelId="{ABB789DE-1504-4C03-AD65-2010F481A2F4}" type="presOf" srcId="{D4B03FB6-0FCA-47E1-841A-BEE849B9CF6C}" destId="{96791A09-8E43-470C-A9BB-AD7E6DFECDA4}" srcOrd="0" destOrd="0" presId="urn:microsoft.com/office/officeart/2005/8/layout/chevronAccent+Icon"/>
    <dgm:cxn modelId="{C1B61951-A2E3-48B4-8C20-96FE50492196}" type="presParOf" srcId="{BE728050-47D6-4F6E-BEFE-1233EBD4BCB3}" destId="{D43CE25F-36A4-402A-BAC9-FDDF30A1299D}" srcOrd="0" destOrd="0" presId="urn:microsoft.com/office/officeart/2005/8/layout/chevronAccent+Icon"/>
    <dgm:cxn modelId="{CF9B4641-4AD2-4670-90E4-01B42FE8C376}" type="presParOf" srcId="{D43CE25F-36A4-402A-BAC9-FDDF30A1299D}" destId="{54291A36-606E-4FB2-A34C-3D4BEC794C52}" srcOrd="0" destOrd="0" presId="urn:microsoft.com/office/officeart/2005/8/layout/chevronAccent+Icon"/>
    <dgm:cxn modelId="{60A6BC68-7F7F-4C91-BB41-610F1EC10F66}" type="presParOf" srcId="{D43CE25F-36A4-402A-BAC9-FDDF30A1299D}" destId="{85EE8204-4A1B-48AC-96D3-CD48D72B25CC}" srcOrd="1" destOrd="0" presId="urn:microsoft.com/office/officeart/2005/8/layout/chevronAccent+Icon"/>
    <dgm:cxn modelId="{180C1B5D-72B9-4037-8E1B-39CE233B5D54}" type="presParOf" srcId="{BE728050-47D6-4F6E-BEFE-1233EBD4BCB3}" destId="{447CEE27-E0F9-4B2C-B628-734E4B93C2BB}" srcOrd="1" destOrd="0" presId="urn:microsoft.com/office/officeart/2005/8/layout/chevronAccent+Icon"/>
    <dgm:cxn modelId="{E610BB19-5123-419E-B3FC-A5E61A9BFAD9}" type="presParOf" srcId="{BE728050-47D6-4F6E-BEFE-1233EBD4BCB3}" destId="{404A6356-FF10-415F-8980-495C02EDE8E9}" srcOrd="2" destOrd="0" presId="urn:microsoft.com/office/officeart/2005/8/layout/chevronAccent+Icon"/>
    <dgm:cxn modelId="{995D9507-7140-47B4-8E2E-3EE9147D691F}" type="presParOf" srcId="{404A6356-FF10-415F-8980-495C02EDE8E9}" destId="{69462929-FBB0-4A1D-BE89-3215F57C1C26}" srcOrd="0" destOrd="0" presId="urn:microsoft.com/office/officeart/2005/8/layout/chevronAccent+Icon"/>
    <dgm:cxn modelId="{9BECF0BD-BB39-4FC5-9BB2-151D0AB7F800}" type="presParOf" srcId="{404A6356-FF10-415F-8980-495C02EDE8E9}" destId="{43FD4F02-C9D2-4E34-BEEF-40915458C6B2}" srcOrd="1" destOrd="0" presId="urn:microsoft.com/office/officeart/2005/8/layout/chevronAccent+Icon"/>
    <dgm:cxn modelId="{0B8AE09E-3804-4E47-9716-3943C8CC2117}" type="presParOf" srcId="{BE728050-47D6-4F6E-BEFE-1233EBD4BCB3}" destId="{F74B57D7-B8DC-4019-AAD9-B4579289BB6C}" srcOrd="3" destOrd="0" presId="urn:microsoft.com/office/officeart/2005/8/layout/chevronAccent+Icon"/>
    <dgm:cxn modelId="{D1F8170B-3F17-467C-BE41-11AE161F642E}" type="presParOf" srcId="{BE728050-47D6-4F6E-BEFE-1233EBD4BCB3}" destId="{245782DD-07AE-4AC2-BDB5-B37C7D437BFC}" srcOrd="4" destOrd="0" presId="urn:microsoft.com/office/officeart/2005/8/layout/chevronAccent+Icon"/>
    <dgm:cxn modelId="{ABD0D236-9E58-4A49-9653-31B0B5BC8A54}" type="presParOf" srcId="{245782DD-07AE-4AC2-BDB5-B37C7D437BFC}" destId="{2F9F92F6-A0B9-40AA-8779-D20E172BBBBE}" srcOrd="0" destOrd="0" presId="urn:microsoft.com/office/officeart/2005/8/layout/chevronAccent+Icon"/>
    <dgm:cxn modelId="{256730AD-AE93-4C22-9E27-FF7A641D2D57}" type="presParOf" srcId="{245782DD-07AE-4AC2-BDB5-B37C7D437BFC}" destId="{96791A09-8E43-470C-A9BB-AD7E6DFECDA4}" srcOrd="1" destOrd="0" presId="urn:microsoft.com/office/officeart/2005/8/layout/chevronAccent+Icon"/>
    <dgm:cxn modelId="{5B8C9528-B6EA-4FD8-992D-6A5D0318280D}" type="presParOf" srcId="{BE728050-47D6-4F6E-BEFE-1233EBD4BCB3}" destId="{51D57A84-C81F-4C0D-89D7-68DE57A64551}" srcOrd="5" destOrd="0" presId="urn:microsoft.com/office/officeart/2005/8/layout/chevronAccent+Icon"/>
    <dgm:cxn modelId="{4161985A-214C-4E2F-9A55-645C0695EB00}" type="presParOf" srcId="{BE728050-47D6-4F6E-BEFE-1233EBD4BCB3}" destId="{944BF693-B237-4A7D-BD2E-AB53DD08D5AA}" srcOrd="6" destOrd="0" presId="urn:microsoft.com/office/officeart/2005/8/layout/chevronAccent+Icon"/>
    <dgm:cxn modelId="{530CEE93-BFD0-437B-8D26-26D255B8432B}" type="presParOf" srcId="{944BF693-B237-4A7D-BD2E-AB53DD08D5AA}" destId="{9CCA5E0D-AFBD-4787-A42B-CA5596680C32}" srcOrd="0" destOrd="0" presId="urn:microsoft.com/office/officeart/2005/8/layout/chevronAccent+Icon"/>
    <dgm:cxn modelId="{9CD5CD1F-818F-499E-B06C-A2318E47D243}" type="presParOf" srcId="{944BF693-B237-4A7D-BD2E-AB53DD08D5AA}" destId="{06CA1E37-F5A9-4E78-9976-59EB0C023B4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698CE-E610-4BB8-B547-1131BE8AF4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DFB8DD-7730-4DB4-B18F-95C5A719CCDE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6A15F1AF-7732-4ADA-B3FC-86D087E0CEC1}" type="parTrans" cxnId="{65F7CCF8-7806-46E0-B609-9591EBA6F85E}">
      <dgm:prSet/>
      <dgm:spPr/>
      <dgm:t>
        <a:bodyPr/>
        <a:lstStyle/>
        <a:p>
          <a:endParaRPr lang="en-US"/>
        </a:p>
      </dgm:t>
    </dgm:pt>
    <dgm:pt modelId="{2164CA39-188F-457A-B044-18E1FBF80735}" type="sibTrans" cxnId="{65F7CCF8-7806-46E0-B609-9591EBA6F85E}">
      <dgm:prSet/>
      <dgm:spPr/>
      <dgm:t>
        <a:bodyPr/>
        <a:lstStyle/>
        <a:p>
          <a:endParaRPr lang="en-US"/>
        </a:p>
      </dgm:t>
    </dgm:pt>
    <dgm:pt modelId="{76881F6D-27BE-4B99-93FB-8C45B3051BBE}" type="pres">
      <dgm:prSet presAssocID="{A38698CE-E610-4BB8-B547-1131BE8AF40A}" presName="linear" presStyleCnt="0">
        <dgm:presLayoutVars>
          <dgm:animLvl val="lvl"/>
          <dgm:resizeHandles val="exact"/>
        </dgm:presLayoutVars>
      </dgm:prSet>
      <dgm:spPr/>
    </dgm:pt>
    <dgm:pt modelId="{862A28F4-F289-4BB1-94A3-77FD50D788FD}" type="pres">
      <dgm:prSet presAssocID="{A2DFB8DD-7730-4DB4-B18F-95C5A719CCD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8655C14-77ED-4A0F-8426-E1FCC16F21F8}" type="presOf" srcId="{A38698CE-E610-4BB8-B547-1131BE8AF40A}" destId="{76881F6D-27BE-4B99-93FB-8C45B3051BBE}" srcOrd="0" destOrd="0" presId="urn:microsoft.com/office/officeart/2005/8/layout/vList2"/>
    <dgm:cxn modelId="{150C70CF-211F-43B3-BEF5-F8B9479B282F}" type="presOf" srcId="{A2DFB8DD-7730-4DB4-B18F-95C5A719CCDE}" destId="{862A28F4-F289-4BB1-94A3-77FD50D788FD}" srcOrd="0" destOrd="0" presId="urn:microsoft.com/office/officeart/2005/8/layout/vList2"/>
    <dgm:cxn modelId="{65F7CCF8-7806-46E0-B609-9591EBA6F85E}" srcId="{A38698CE-E610-4BB8-B547-1131BE8AF40A}" destId="{A2DFB8DD-7730-4DB4-B18F-95C5A719CCDE}" srcOrd="0" destOrd="0" parTransId="{6A15F1AF-7732-4ADA-B3FC-86D087E0CEC1}" sibTransId="{2164CA39-188F-457A-B044-18E1FBF80735}"/>
    <dgm:cxn modelId="{D1DEF027-F984-4242-89FE-7DEAC2685BA6}" type="presParOf" srcId="{76881F6D-27BE-4B99-93FB-8C45B3051BBE}" destId="{862A28F4-F289-4BB1-94A3-77FD50D788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D8335-7643-4F76-BA81-9C311204B0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D928C5-AE4A-4554-8150-7F74F9176592}">
      <dgm:prSet phldrT="[Text]"/>
      <dgm:spPr/>
      <dgm:t>
        <a:bodyPr/>
        <a:lstStyle/>
        <a:p>
          <a:r>
            <a:rPr lang="en-US" dirty="0"/>
            <a:t>Handled Data Duplication</a:t>
          </a:r>
        </a:p>
      </dgm:t>
    </dgm:pt>
    <dgm:pt modelId="{36AC7318-70BE-45C0-BCCF-EC178B3CD6BC}" type="parTrans" cxnId="{0EB02A83-C5E7-41C6-A8D5-FB8770C0F2F8}">
      <dgm:prSet/>
      <dgm:spPr/>
      <dgm:t>
        <a:bodyPr/>
        <a:lstStyle/>
        <a:p>
          <a:endParaRPr lang="en-US"/>
        </a:p>
      </dgm:t>
    </dgm:pt>
    <dgm:pt modelId="{D28F1F23-2473-410B-82C8-61CCFF3670C3}" type="sibTrans" cxnId="{0EB02A83-C5E7-41C6-A8D5-FB8770C0F2F8}">
      <dgm:prSet/>
      <dgm:spPr/>
      <dgm:t>
        <a:bodyPr/>
        <a:lstStyle/>
        <a:p>
          <a:endParaRPr lang="en-US"/>
        </a:p>
      </dgm:t>
    </dgm:pt>
    <dgm:pt modelId="{E0747ABC-CF0A-4C21-AE73-6DF750524BD8}">
      <dgm:prSet phldrT="[Text]"/>
      <dgm:spPr/>
      <dgm:t>
        <a:bodyPr/>
        <a:lstStyle/>
        <a:p>
          <a:r>
            <a:rPr lang="en-US" dirty="0"/>
            <a:t>Dropped unwanted Rows</a:t>
          </a:r>
        </a:p>
      </dgm:t>
    </dgm:pt>
    <dgm:pt modelId="{59627345-5E61-4295-B5A6-6071379A1B70}" type="parTrans" cxnId="{CC9ADA6B-4FCB-4C04-9293-B73B368D22AA}">
      <dgm:prSet/>
      <dgm:spPr/>
      <dgm:t>
        <a:bodyPr/>
        <a:lstStyle/>
        <a:p>
          <a:endParaRPr lang="en-US"/>
        </a:p>
      </dgm:t>
    </dgm:pt>
    <dgm:pt modelId="{042BB5C2-1451-4714-8AE1-85587075BC66}" type="sibTrans" cxnId="{CC9ADA6B-4FCB-4C04-9293-B73B368D22AA}">
      <dgm:prSet/>
      <dgm:spPr/>
      <dgm:t>
        <a:bodyPr/>
        <a:lstStyle/>
        <a:p>
          <a:endParaRPr lang="en-US"/>
        </a:p>
      </dgm:t>
    </dgm:pt>
    <dgm:pt modelId="{30E048DB-56E3-4066-A856-FC263F4D56A7}">
      <dgm:prSet phldrT="[Text]"/>
      <dgm:spPr/>
      <dgm:t>
        <a:bodyPr/>
        <a:lstStyle/>
        <a:p>
          <a:r>
            <a:rPr lang="en-US" dirty="0"/>
            <a:t>Handled Null Values</a:t>
          </a:r>
        </a:p>
      </dgm:t>
    </dgm:pt>
    <dgm:pt modelId="{A3644A00-92A7-4C28-B48E-2EF17D519AF3}" type="parTrans" cxnId="{EBAFF5E7-4C4E-4E6C-83E6-D0745D8B0FD7}">
      <dgm:prSet/>
      <dgm:spPr/>
      <dgm:t>
        <a:bodyPr/>
        <a:lstStyle/>
        <a:p>
          <a:endParaRPr lang="en-US"/>
        </a:p>
      </dgm:t>
    </dgm:pt>
    <dgm:pt modelId="{92F12B95-C6A3-48F3-9E5F-A54F461D1197}" type="sibTrans" cxnId="{EBAFF5E7-4C4E-4E6C-83E6-D0745D8B0FD7}">
      <dgm:prSet/>
      <dgm:spPr/>
      <dgm:t>
        <a:bodyPr/>
        <a:lstStyle/>
        <a:p>
          <a:endParaRPr lang="en-US"/>
        </a:p>
      </dgm:t>
    </dgm:pt>
    <dgm:pt modelId="{62A17DD7-51E5-40B1-81B6-EB113F8FC388}">
      <dgm:prSet phldrT="[Text]"/>
      <dgm:spPr/>
      <dgm:t>
        <a:bodyPr/>
        <a:lstStyle/>
        <a:p>
          <a:r>
            <a:rPr lang="en-US" dirty="0"/>
            <a:t>Replacing Target Columns</a:t>
          </a:r>
        </a:p>
      </dgm:t>
    </dgm:pt>
    <dgm:pt modelId="{FC35D555-6B7F-4CC6-A7E8-0E4BFED4CDFE}" type="parTrans" cxnId="{9D274947-2A13-4D56-917E-8C79D1DFCB51}">
      <dgm:prSet/>
      <dgm:spPr/>
      <dgm:t>
        <a:bodyPr/>
        <a:lstStyle/>
        <a:p>
          <a:endParaRPr lang="en-US"/>
        </a:p>
      </dgm:t>
    </dgm:pt>
    <dgm:pt modelId="{2BE9E271-216D-4E34-B85F-AC2363681018}" type="sibTrans" cxnId="{9D274947-2A13-4D56-917E-8C79D1DFCB51}">
      <dgm:prSet/>
      <dgm:spPr/>
      <dgm:t>
        <a:bodyPr/>
        <a:lstStyle/>
        <a:p>
          <a:endParaRPr lang="en-US"/>
        </a:p>
      </dgm:t>
    </dgm:pt>
    <dgm:pt modelId="{CB194515-51CA-4FA1-90A2-B23D7F61D510}" type="pres">
      <dgm:prSet presAssocID="{4B7D8335-7643-4F76-BA81-9C311204B0B1}" presName="diagram" presStyleCnt="0">
        <dgm:presLayoutVars>
          <dgm:dir/>
          <dgm:resizeHandles val="exact"/>
        </dgm:presLayoutVars>
      </dgm:prSet>
      <dgm:spPr/>
    </dgm:pt>
    <dgm:pt modelId="{21091414-ADAC-4F85-BEB7-46BBF6927D76}" type="pres">
      <dgm:prSet presAssocID="{4AD928C5-AE4A-4554-8150-7F74F9176592}" presName="node" presStyleLbl="node1" presStyleIdx="0" presStyleCnt="4">
        <dgm:presLayoutVars>
          <dgm:bulletEnabled val="1"/>
        </dgm:presLayoutVars>
      </dgm:prSet>
      <dgm:spPr/>
    </dgm:pt>
    <dgm:pt modelId="{369CB08D-3204-4394-8133-747C0DC1FA51}" type="pres">
      <dgm:prSet presAssocID="{D28F1F23-2473-410B-82C8-61CCFF3670C3}" presName="sibTrans" presStyleCnt="0"/>
      <dgm:spPr/>
    </dgm:pt>
    <dgm:pt modelId="{64E02C6A-0988-40D8-A3A6-81EC6C2BA651}" type="pres">
      <dgm:prSet presAssocID="{E0747ABC-CF0A-4C21-AE73-6DF750524BD8}" presName="node" presStyleLbl="node1" presStyleIdx="1" presStyleCnt="4">
        <dgm:presLayoutVars>
          <dgm:bulletEnabled val="1"/>
        </dgm:presLayoutVars>
      </dgm:prSet>
      <dgm:spPr/>
    </dgm:pt>
    <dgm:pt modelId="{56111C67-A62D-4E22-8005-E1D820D6E9B4}" type="pres">
      <dgm:prSet presAssocID="{042BB5C2-1451-4714-8AE1-85587075BC66}" presName="sibTrans" presStyleCnt="0"/>
      <dgm:spPr/>
    </dgm:pt>
    <dgm:pt modelId="{28A76249-827D-483F-9129-9C6FD8A20CE3}" type="pres">
      <dgm:prSet presAssocID="{30E048DB-56E3-4066-A856-FC263F4D56A7}" presName="node" presStyleLbl="node1" presStyleIdx="2" presStyleCnt="4">
        <dgm:presLayoutVars>
          <dgm:bulletEnabled val="1"/>
        </dgm:presLayoutVars>
      </dgm:prSet>
      <dgm:spPr/>
    </dgm:pt>
    <dgm:pt modelId="{BCF76D71-0A1B-46C7-83B7-87BABD1D1E08}" type="pres">
      <dgm:prSet presAssocID="{92F12B95-C6A3-48F3-9E5F-A54F461D1197}" presName="sibTrans" presStyleCnt="0"/>
      <dgm:spPr/>
    </dgm:pt>
    <dgm:pt modelId="{CC467194-EF11-4972-B2DA-B2210035FC42}" type="pres">
      <dgm:prSet presAssocID="{62A17DD7-51E5-40B1-81B6-EB113F8FC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90B96D0C-6853-45F4-B7B5-002E101702D3}" type="presOf" srcId="{E0747ABC-CF0A-4C21-AE73-6DF750524BD8}" destId="{64E02C6A-0988-40D8-A3A6-81EC6C2BA651}" srcOrd="0" destOrd="0" presId="urn:microsoft.com/office/officeart/2005/8/layout/default"/>
    <dgm:cxn modelId="{4CE8FF19-E0DC-43BA-8448-D612EA6547A5}" type="presOf" srcId="{62A17DD7-51E5-40B1-81B6-EB113F8FC388}" destId="{CC467194-EF11-4972-B2DA-B2210035FC42}" srcOrd="0" destOrd="0" presId="urn:microsoft.com/office/officeart/2005/8/layout/default"/>
    <dgm:cxn modelId="{B8D5393C-0C33-40CE-A614-6A6E3B55CC21}" type="presOf" srcId="{4B7D8335-7643-4F76-BA81-9C311204B0B1}" destId="{CB194515-51CA-4FA1-90A2-B23D7F61D510}" srcOrd="0" destOrd="0" presId="urn:microsoft.com/office/officeart/2005/8/layout/default"/>
    <dgm:cxn modelId="{9D274947-2A13-4D56-917E-8C79D1DFCB51}" srcId="{4B7D8335-7643-4F76-BA81-9C311204B0B1}" destId="{62A17DD7-51E5-40B1-81B6-EB113F8FC388}" srcOrd="3" destOrd="0" parTransId="{FC35D555-6B7F-4CC6-A7E8-0E4BFED4CDFE}" sibTransId="{2BE9E271-216D-4E34-B85F-AC2363681018}"/>
    <dgm:cxn modelId="{CC9ADA6B-4FCB-4C04-9293-B73B368D22AA}" srcId="{4B7D8335-7643-4F76-BA81-9C311204B0B1}" destId="{E0747ABC-CF0A-4C21-AE73-6DF750524BD8}" srcOrd="1" destOrd="0" parTransId="{59627345-5E61-4295-B5A6-6071379A1B70}" sibTransId="{042BB5C2-1451-4714-8AE1-85587075BC66}"/>
    <dgm:cxn modelId="{29153B56-FFFE-4C2A-8CAD-B0F011A25A12}" type="presOf" srcId="{30E048DB-56E3-4066-A856-FC263F4D56A7}" destId="{28A76249-827D-483F-9129-9C6FD8A20CE3}" srcOrd="0" destOrd="0" presId="urn:microsoft.com/office/officeart/2005/8/layout/default"/>
    <dgm:cxn modelId="{0EB02A83-C5E7-41C6-A8D5-FB8770C0F2F8}" srcId="{4B7D8335-7643-4F76-BA81-9C311204B0B1}" destId="{4AD928C5-AE4A-4554-8150-7F74F9176592}" srcOrd="0" destOrd="0" parTransId="{36AC7318-70BE-45C0-BCCF-EC178B3CD6BC}" sibTransId="{D28F1F23-2473-410B-82C8-61CCFF3670C3}"/>
    <dgm:cxn modelId="{29898492-4DB9-4D0B-B8A1-9FF243B21F4C}" type="presOf" srcId="{4AD928C5-AE4A-4554-8150-7F74F9176592}" destId="{21091414-ADAC-4F85-BEB7-46BBF6927D76}" srcOrd="0" destOrd="0" presId="urn:microsoft.com/office/officeart/2005/8/layout/default"/>
    <dgm:cxn modelId="{EBAFF5E7-4C4E-4E6C-83E6-D0745D8B0FD7}" srcId="{4B7D8335-7643-4F76-BA81-9C311204B0B1}" destId="{30E048DB-56E3-4066-A856-FC263F4D56A7}" srcOrd="2" destOrd="0" parTransId="{A3644A00-92A7-4C28-B48E-2EF17D519AF3}" sibTransId="{92F12B95-C6A3-48F3-9E5F-A54F461D1197}"/>
    <dgm:cxn modelId="{257B9438-5808-4156-8C7E-84047869074F}" type="presParOf" srcId="{CB194515-51CA-4FA1-90A2-B23D7F61D510}" destId="{21091414-ADAC-4F85-BEB7-46BBF6927D76}" srcOrd="0" destOrd="0" presId="urn:microsoft.com/office/officeart/2005/8/layout/default"/>
    <dgm:cxn modelId="{D99718C8-0D04-4544-8443-AC00B238A097}" type="presParOf" srcId="{CB194515-51CA-4FA1-90A2-B23D7F61D510}" destId="{369CB08D-3204-4394-8133-747C0DC1FA51}" srcOrd="1" destOrd="0" presId="urn:microsoft.com/office/officeart/2005/8/layout/default"/>
    <dgm:cxn modelId="{F1A8FD77-F66A-448F-8423-7CE1E245B64B}" type="presParOf" srcId="{CB194515-51CA-4FA1-90A2-B23D7F61D510}" destId="{64E02C6A-0988-40D8-A3A6-81EC6C2BA651}" srcOrd="2" destOrd="0" presId="urn:microsoft.com/office/officeart/2005/8/layout/default"/>
    <dgm:cxn modelId="{5079705E-DB29-4C76-8127-4DEF99306DC7}" type="presParOf" srcId="{CB194515-51CA-4FA1-90A2-B23D7F61D510}" destId="{56111C67-A62D-4E22-8005-E1D820D6E9B4}" srcOrd="3" destOrd="0" presId="urn:microsoft.com/office/officeart/2005/8/layout/default"/>
    <dgm:cxn modelId="{03150461-69FF-42E9-AD83-A6711D0337C6}" type="presParOf" srcId="{CB194515-51CA-4FA1-90A2-B23D7F61D510}" destId="{28A76249-827D-483F-9129-9C6FD8A20CE3}" srcOrd="4" destOrd="0" presId="urn:microsoft.com/office/officeart/2005/8/layout/default"/>
    <dgm:cxn modelId="{BFEED955-C290-4E89-B67A-E5ACAE4A4E34}" type="presParOf" srcId="{CB194515-51CA-4FA1-90A2-B23D7F61D510}" destId="{BCF76D71-0A1B-46C7-83B7-87BABD1D1E08}" srcOrd="5" destOrd="0" presId="urn:microsoft.com/office/officeart/2005/8/layout/default"/>
    <dgm:cxn modelId="{91CDF3F0-D9C3-447D-BBF3-E880E1E97C08}" type="presParOf" srcId="{CB194515-51CA-4FA1-90A2-B23D7F61D510}" destId="{CC467194-EF11-4972-B2DA-B2210035FC4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AD3964-14FD-4AC1-A87F-3ED836A1688E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A9950-5CBF-4ADA-A670-40A7EA97C946}">
      <dgm:prSet phldrT="[Text]"/>
      <dgm:spPr/>
      <dgm:t>
        <a:bodyPr/>
        <a:lstStyle/>
        <a:p>
          <a:r>
            <a:rPr lang="en-US" dirty="0"/>
            <a:t>Punctuations removal</a:t>
          </a:r>
        </a:p>
      </dgm:t>
    </dgm:pt>
    <dgm:pt modelId="{027FD46A-B89B-433D-9A28-16A19E087E70}" type="parTrans" cxnId="{91552C1C-3F0F-40F1-BE03-A480C464BE56}">
      <dgm:prSet/>
      <dgm:spPr/>
      <dgm:t>
        <a:bodyPr/>
        <a:lstStyle/>
        <a:p>
          <a:endParaRPr lang="en-US"/>
        </a:p>
      </dgm:t>
    </dgm:pt>
    <dgm:pt modelId="{F2ADEB85-3FC5-47CB-8A42-DEDD825B5262}" type="sibTrans" cxnId="{91552C1C-3F0F-40F1-BE03-A480C464BE56}">
      <dgm:prSet/>
      <dgm:spPr/>
      <dgm:t>
        <a:bodyPr/>
        <a:lstStyle/>
        <a:p>
          <a:endParaRPr lang="en-US"/>
        </a:p>
      </dgm:t>
    </dgm:pt>
    <dgm:pt modelId="{D9CC6F29-AC07-4E1D-A4A4-B58E709CE363}">
      <dgm:prSet phldrT="[Text]"/>
      <dgm:spPr/>
      <dgm:t>
        <a:bodyPr/>
        <a:lstStyle/>
        <a:p>
          <a:r>
            <a:rPr lang="en-US" dirty="0"/>
            <a:t>Convert to Lower Case</a:t>
          </a:r>
        </a:p>
      </dgm:t>
    </dgm:pt>
    <dgm:pt modelId="{5AC4EC86-39C6-42A4-B060-38FB169A50B7}" type="parTrans" cxnId="{66D08A69-A904-42F1-944C-58B483753B7F}">
      <dgm:prSet/>
      <dgm:spPr/>
      <dgm:t>
        <a:bodyPr/>
        <a:lstStyle/>
        <a:p>
          <a:endParaRPr lang="en-US"/>
        </a:p>
      </dgm:t>
    </dgm:pt>
    <dgm:pt modelId="{5D169E5D-8DBA-4553-A602-6A2C1BF1A825}" type="sibTrans" cxnId="{66D08A69-A904-42F1-944C-58B483753B7F}">
      <dgm:prSet/>
      <dgm:spPr/>
      <dgm:t>
        <a:bodyPr/>
        <a:lstStyle/>
        <a:p>
          <a:endParaRPr lang="en-US"/>
        </a:p>
      </dgm:t>
    </dgm:pt>
    <dgm:pt modelId="{1C4FD063-C98D-49E6-A004-74501517CD17}">
      <dgm:prSet phldrT="[Text]"/>
      <dgm:spPr/>
      <dgm:t>
        <a:bodyPr/>
        <a:lstStyle/>
        <a:p>
          <a:r>
            <a:rPr lang="en-US" dirty="0"/>
            <a:t>Tokenization</a:t>
          </a:r>
        </a:p>
      </dgm:t>
    </dgm:pt>
    <dgm:pt modelId="{F07D91BE-8C6E-4EEF-828D-E5F5EDB1FAE6}" type="parTrans" cxnId="{F4E61F4D-C17B-4551-B247-FFE47EC1844C}">
      <dgm:prSet/>
      <dgm:spPr/>
      <dgm:t>
        <a:bodyPr/>
        <a:lstStyle/>
        <a:p>
          <a:endParaRPr lang="en-US"/>
        </a:p>
      </dgm:t>
    </dgm:pt>
    <dgm:pt modelId="{555C7057-3EDC-4A95-A74E-22C09F8EBA2B}" type="sibTrans" cxnId="{F4E61F4D-C17B-4551-B247-FFE47EC1844C}">
      <dgm:prSet/>
      <dgm:spPr/>
      <dgm:t>
        <a:bodyPr/>
        <a:lstStyle/>
        <a:p>
          <a:endParaRPr lang="en-US"/>
        </a:p>
      </dgm:t>
    </dgm:pt>
    <dgm:pt modelId="{61940E42-3529-499D-AB97-04D0AB04249F}">
      <dgm:prSet/>
      <dgm:spPr/>
      <dgm:t>
        <a:bodyPr/>
        <a:lstStyle/>
        <a:p>
          <a:r>
            <a:rPr lang="en-IN" dirty="0"/>
            <a:t>Stop words Removal</a:t>
          </a:r>
        </a:p>
      </dgm:t>
    </dgm:pt>
    <dgm:pt modelId="{16B5AD48-0D3B-450A-B662-D657B9A431E9}" type="parTrans" cxnId="{156371AF-AEC9-4BFE-9D43-AB5EB09F564B}">
      <dgm:prSet/>
      <dgm:spPr/>
      <dgm:t>
        <a:bodyPr/>
        <a:lstStyle/>
        <a:p>
          <a:endParaRPr lang="en-US"/>
        </a:p>
      </dgm:t>
    </dgm:pt>
    <dgm:pt modelId="{2653F378-EDA6-47A5-B375-50929A116FD3}" type="sibTrans" cxnId="{156371AF-AEC9-4BFE-9D43-AB5EB09F564B}">
      <dgm:prSet/>
      <dgm:spPr/>
      <dgm:t>
        <a:bodyPr/>
        <a:lstStyle/>
        <a:p>
          <a:endParaRPr lang="en-US"/>
        </a:p>
      </dgm:t>
    </dgm:pt>
    <dgm:pt modelId="{51A3D25F-F8DA-4CE0-80ED-F54E7771CE5D}">
      <dgm:prSet phldrT="[Text]"/>
      <dgm:spPr/>
      <dgm:t>
        <a:bodyPr/>
        <a:lstStyle/>
        <a:p>
          <a:r>
            <a:rPr lang="en-US" dirty="0"/>
            <a:t>Lemmatization with POS tagging</a:t>
          </a:r>
        </a:p>
      </dgm:t>
    </dgm:pt>
    <dgm:pt modelId="{6D0866E9-C04C-40C9-B186-416AE9A45EA7}" type="parTrans" cxnId="{FB3A11B9-9222-4C50-A993-D07661D89288}">
      <dgm:prSet/>
      <dgm:spPr/>
      <dgm:t>
        <a:bodyPr/>
        <a:lstStyle/>
        <a:p>
          <a:endParaRPr lang="en-US"/>
        </a:p>
      </dgm:t>
    </dgm:pt>
    <dgm:pt modelId="{583E5445-F36A-4EA0-81EC-87E935487941}" type="sibTrans" cxnId="{FB3A11B9-9222-4C50-A993-D07661D89288}">
      <dgm:prSet/>
      <dgm:spPr/>
      <dgm:t>
        <a:bodyPr/>
        <a:lstStyle/>
        <a:p>
          <a:endParaRPr lang="en-US"/>
        </a:p>
      </dgm:t>
    </dgm:pt>
    <dgm:pt modelId="{6FBEDC0B-74B9-4187-8922-C08DEDBD0522}" type="pres">
      <dgm:prSet presAssocID="{E7AD3964-14FD-4AC1-A87F-3ED836A1688E}" presName="outerComposite" presStyleCnt="0">
        <dgm:presLayoutVars>
          <dgm:chMax val="5"/>
          <dgm:dir/>
          <dgm:resizeHandles val="exact"/>
        </dgm:presLayoutVars>
      </dgm:prSet>
      <dgm:spPr/>
    </dgm:pt>
    <dgm:pt modelId="{0CB30C9D-2746-43E0-9ED5-63EDDB3651F0}" type="pres">
      <dgm:prSet presAssocID="{E7AD3964-14FD-4AC1-A87F-3ED836A1688E}" presName="dummyMaxCanvas" presStyleCnt="0">
        <dgm:presLayoutVars/>
      </dgm:prSet>
      <dgm:spPr/>
    </dgm:pt>
    <dgm:pt modelId="{A867B4A7-4C94-4CF7-9BE2-95AAB9E2E03A}" type="pres">
      <dgm:prSet presAssocID="{E7AD3964-14FD-4AC1-A87F-3ED836A1688E}" presName="FiveNodes_1" presStyleLbl="node1" presStyleIdx="0" presStyleCnt="5">
        <dgm:presLayoutVars>
          <dgm:bulletEnabled val="1"/>
        </dgm:presLayoutVars>
      </dgm:prSet>
      <dgm:spPr/>
    </dgm:pt>
    <dgm:pt modelId="{D36FCBE4-7F76-4D3C-9113-944DFB9AD359}" type="pres">
      <dgm:prSet presAssocID="{E7AD3964-14FD-4AC1-A87F-3ED836A1688E}" presName="FiveNodes_2" presStyleLbl="node1" presStyleIdx="1" presStyleCnt="5">
        <dgm:presLayoutVars>
          <dgm:bulletEnabled val="1"/>
        </dgm:presLayoutVars>
      </dgm:prSet>
      <dgm:spPr/>
    </dgm:pt>
    <dgm:pt modelId="{818A560C-BAB0-4ED0-AC1B-4120B2E910A5}" type="pres">
      <dgm:prSet presAssocID="{E7AD3964-14FD-4AC1-A87F-3ED836A1688E}" presName="FiveNodes_3" presStyleLbl="node1" presStyleIdx="2" presStyleCnt="5">
        <dgm:presLayoutVars>
          <dgm:bulletEnabled val="1"/>
        </dgm:presLayoutVars>
      </dgm:prSet>
      <dgm:spPr/>
    </dgm:pt>
    <dgm:pt modelId="{D7FA5E53-3425-4331-AB07-6C4C06118840}" type="pres">
      <dgm:prSet presAssocID="{E7AD3964-14FD-4AC1-A87F-3ED836A1688E}" presName="FiveNodes_4" presStyleLbl="node1" presStyleIdx="3" presStyleCnt="5">
        <dgm:presLayoutVars>
          <dgm:bulletEnabled val="1"/>
        </dgm:presLayoutVars>
      </dgm:prSet>
      <dgm:spPr/>
    </dgm:pt>
    <dgm:pt modelId="{D041BFD5-0AD0-404B-951E-02036A5359CC}" type="pres">
      <dgm:prSet presAssocID="{E7AD3964-14FD-4AC1-A87F-3ED836A1688E}" presName="FiveNodes_5" presStyleLbl="node1" presStyleIdx="4" presStyleCnt="5">
        <dgm:presLayoutVars>
          <dgm:bulletEnabled val="1"/>
        </dgm:presLayoutVars>
      </dgm:prSet>
      <dgm:spPr/>
    </dgm:pt>
    <dgm:pt modelId="{470F31B6-574C-4585-B6B1-C5F6C8F98A5A}" type="pres">
      <dgm:prSet presAssocID="{E7AD3964-14FD-4AC1-A87F-3ED836A1688E}" presName="FiveConn_1-2" presStyleLbl="fgAccFollowNode1" presStyleIdx="0" presStyleCnt="4">
        <dgm:presLayoutVars>
          <dgm:bulletEnabled val="1"/>
        </dgm:presLayoutVars>
      </dgm:prSet>
      <dgm:spPr/>
    </dgm:pt>
    <dgm:pt modelId="{AD172EE9-7A0F-46E5-B712-8B6B6F835182}" type="pres">
      <dgm:prSet presAssocID="{E7AD3964-14FD-4AC1-A87F-3ED836A1688E}" presName="FiveConn_2-3" presStyleLbl="fgAccFollowNode1" presStyleIdx="1" presStyleCnt="4">
        <dgm:presLayoutVars>
          <dgm:bulletEnabled val="1"/>
        </dgm:presLayoutVars>
      </dgm:prSet>
      <dgm:spPr/>
    </dgm:pt>
    <dgm:pt modelId="{996F0FB2-2490-4815-9DA2-14A7CFDDD3A0}" type="pres">
      <dgm:prSet presAssocID="{E7AD3964-14FD-4AC1-A87F-3ED836A1688E}" presName="FiveConn_3-4" presStyleLbl="fgAccFollowNode1" presStyleIdx="2" presStyleCnt="4">
        <dgm:presLayoutVars>
          <dgm:bulletEnabled val="1"/>
        </dgm:presLayoutVars>
      </dgm:prSet>
      <dgm:spPr/>
    </dgm:pt>
    <dgm:pt modelId="{9A37089A-A187-4F85-9E37-9D00758EA036}" type="pres">
      <dgm:prSet presAssocID="{E7AD3964-14FD-4AC1-A87F-3ED836A1688E}" presName="FiveConn_4-5" presStyleLbl="fgAccFollowNode1" presStyleIdx="3" presStyleCnt="4">
        <dgm:presLayoutVars>
          <dgm:bulletEnabled val="1"/>
        </dgm:presLayoutVars>
      </dgm:prSet>
      <dgm:spPr/>
    </dgm:pt>
    <dgm:pt modelId="{3803076B-C3FD-49C5-BF6E-22FE3D6BD86D}" type="pres">
      <dgm:prSet presAssocID="{E7AD3964-14FD-4AC1-A87F-3ED836A1688E}" presName="FiveNodes_1_text" presStyleLbl="node1" presStyleIdx="4" presStyleCnt="5">
        <dgm:presLayoutVars>
          <dgm:bulletEnabled val="1"/>
        </dgm:presLayoutVars>
      </dgm:prSet>
      <dgm:spPr/>
    </dgm:pt>
    <dgm:pt modelId="{6F4EB9BA-45D0-4022-BD86-B6F2E852C75E}" type="pres">
      <dgm:prSet presAssocID="{E7AD3964-14FD-4AC1-A87F-3ED836A1688E}" presName="FiveNodes_2_text" presStyleLbl="node1" presStyleIdx="4" presStyleCnt="5">
        <dgm:presLayoutVars>
          <dgm:bulletEnabled val="1"/>
        </dgm:presLayoutVars>
      </dgm:prSet>
      <dgm:spPr/>
    </dgm:pt>
    <dgm:pt modelId="{AF20312A-9C6E-4ACC-AFDF-9C18BA4F99C1}" type="pres">
      <dgm:prSet presAssocID="{E7AD3964-14FD-4AC1-A87F-3ED836A1688E}" presName="FiveNodes_3_text" presStyleLbl="node1" presStyleIdx="4" presStyleCnt="5">
        <dgm:presLayoutVars>
          <dgm:bulletEnabled val="1"/>
        </dgm:presLayoutVars>
      </dgm:prSet>
      <dgm:spPr/>
    </dgm:pt>
    <dgm:pt modelId="{7FAB3CD3-2EA8-4EAF-9353-C4556E37DBD3}" type="pres">
      <dgm:prSet presAssocID="{E7AD3964-14FD-4AC1-A87F-3ED836A1688E}" presName="FiveNodes_4_text" presStyleLbl="node1" presStyleIdx="4" presStyleCnt="5">
        <dgm:presLayoutVars>
          <dgm:bulletEnabled val="1"/>
        </dgm:presLayoutVars>
      </dgm:prSet>
      <dgm:spPr/>
    </dgm:pt>
    <dgm:pt modelId="{59FD630F-8E4D-4923-AAD4-C3DC0B3BB9B1}" type="pres">
      <dgm:prSet presAssocID="{E7AD3964-14FD-4AC1-A87F-3ED836A1688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AF9BE18-55BF-4997-877A-7D3105210760}" type="presOf" srcId="{51A3D25F-F8DA-4CE0-80ED-F54E7771CE5D}" destId="{59FD630F-8E4D-4923-AAD4-C3DC0B3BB9B1}" srcOrd="1" destOrd="0" presId="urn:microsoft.com/office/officeart/2005/8/layout/vProcess5"/>
    <dgm:cxn modelId="{91552C1C-3F0F-40F1-BE03-A480C464BE56}" srcId="{E7AD3964-14FD-4AC1-A87F-3ED836A1688E}" destId="{269A9950-5CBF-4ADA-A670-40A7EA97C946}" srcOrd="0" destOrd="0" parTransId="{027FD46A-B89B-433D-9A28-16A19E087E70}" sibTransId="{F2ADEB85-3FC5-47CB-8A42-DEDD825B5262}"/>
    <dgm:cxn modelId="{D66BD221-6568-4DAC-B1E6-0CCE9C7D97C1}" type="presOf" srcId="{5D169E5D-8DBA-4553-A602-6A2C1BF1A825}" destId="{996F0FB2-2490-4815-9DA2-14A7CFDDD3A0}" srcOrd="0" destOrd="0" presId="urn:microsoft.com/office/officeart/2005/8/layout/vProcess5"/>
    <dgm:cxn modelId="{9D585D34-6CEC-403A-8FC3-ACAA18F19F03}" type="presOf" srcId="{269A9950-5CBF-4ADA-A670-40A7EA97C946}" destId="{3803076B-C3FD-49C5-BF6E-22FE3D6BD86D}" srcOrd="1" destOrd="0" presId="urn:microsoft.com/office/officeart/2005/8/layout/vProcess5"/>
    <dgm:cxn modelId="{875B0E39-5F9C-4A3C-8DD0-21A0635D3485}" type="presOf" srcId="{D9CC6F29-AC07-4E1D-A4A4-B58E709CE363}" destId="{AF20312A-9C6E-4ACC-AFDF-9C18BA4F99C1}" srcOrd="1" destOrd="0" presId="urn:microsoft.com/office/officeart/2005/8/layout/vProcess5"/>
    <dgm:cxn modelId="{E0E93140-F4CB-48BB-A947-7E8AA61A60C3}" type="presOf" srcId="{F2ADEB85-3FC5-47CB-8A42-DEDD825B5262}" destId="{470F31B6-574C-4585-B6B1-C5F6C8F98A5A}" srcOrd="0" destOrd="0" presId="urn:microsoft.com/office/officeart/2005/8/layout/vProcess5"/>
    <dgm:cxn modelId="{66D08A69-A904-42F1-944C-58B483753B7F}" srcId="{E7AD3964-14FD-4AC1-A87F-3ED836A1688E}" destId="{D9CC6F29-AC07-4E1D-A4A4-B58E709CE363}" srcOrd="2" destOrd="0" parTransId="{5AC4EC86-39C6-42A4-B060-38FB169A50B7}" sibTransId="{5D169E5D-8DBA-4553-A602-6A2C1BF1A825}"/>
    <dgm:cxn modelId="{F4E61F4D-C17B-4551-B247-FFE47EC1844C}" srcId="{E7AD3964-14FD-4AC1-A87F-3ED836A1688E}" destId="{1C4FD063-C98D-49E6-A004-74501517CD17}" srcOrd="3" destOrd="0" parTransId="{F07D91BE-8C6E-4EEF-828D-E5F5EDB1FAE6}" sibTransId="{555C7057-3EDC-4A95-A74E-22C09F8EBA2B}"/>
    <dgm:cxn modelId="{2C247889-0C10-46B5-BA65-E27E4C92FBF8}" type="presOf" srcId="{1C4FD063-C98D-49E6-A004-74501517CD17}" destId="{D7FA5E53-3425-4331-AB07-6C4C06118840}" srcOrd="0" destOrd="0" presId="urn:microsoft.com/office/officeart/2005/8/layout/vProcess5"/>
    <dgm:cxn modelId="{A29D0792-C4B4-4D40-A4CD-3CECF7B5A8FD}" type="presOf" srcId="{E7AD3964-14FD-4AC1-A87F-3ED836A1688E}" destId="{6FBEDC0B-74B9-4187-8922-C08DEDBD0522}" srcOrd="0" destOrd="0" presId="urn:microsoft.com/office/officeart/2005/8/layout/vProcess5"/>
    <dgm:cxn modelId="{1B308198-1015-45A5-A776-CD2CB79AFBB8}" type="presOf" srcId="{1C4FD063-C98D-49E6-A004-74501517CD17}" destId="{7FAB3CD3-2EA8-4EAF-9353-C4556E37DBD3}" srcOrd="1" destOrd="0" presId="urn:microsoft.com/office/officeart/2005/8/layout/vProcess5"/>
    <dgm:cxn modelId="{38A348AC-2428-4C64-BE1B-D5AB54FAD488}" type="presOf" srcId="{51A3D25F-F8DA-4CE0-80ED-F54E7771CE5D}" destId="{D041BFD5-0AD0-404B-951E-02036A5359CC}" srcOrd="0" destOrd="0" presId="urn:microsoft.com/office/officeart/2005/8/layout/vProcess5"/>
    <dgm:cxn modelId="{156371AF-AEC9-4BFE-9D43-AB5EB09F564B}" srcId="{E7AD3964-14FD-4AC1-A87F-3ED836A1688E}" destId="{61940E42-3529-499D-AB97-04D0AB04249F}" srcOrd="1" destOrd="0" parTransId="{16B5AD48-0D3B-450A-B662-D657B9A431E9}" sibTransId="{2653F378-EDA6-47A5-B375-50929A116FD3}"/>
    <dgm:cxn modelId="{FB3A11B9-9222-4C50-A993-D07661D89288}" srcId="{E7AD3964-14FD-4AC1-A87F-3ED836A1688E}" destId="{51A3D25F-F8DA-4CE0-80ED-F54E7771CE5D}" srcOrd="4" destOrd="0" parTransId="{6D0866E9-C04C-40C9-B186-416AE9A45EA7}" sibTransId="{583E5445-F36A-4EA0-81EC-87E935487941}"/>
    <dgm:cxn modelId="{112971BB-5274-41DB-A11E-6C4A304913EA}" type="presOf" srcId="{D9CC6F29-AC07-4E1D-A4A4-B58E709CE363}" destId="{818A560C-BAB0-4ED0-AC1B-4120B2E910A5}" srcOrd="0" destOrd="0" presId="urn:microsoft.com/office/officeart/2005/8/layout/vProcess5"/>
    <dgm:cxn modelId="{F8BC6DC5-F79E-4C9C-B732-65B528BC91D8}" type="presOf" srcId="{269A9950-5CBF-4ADA-A670-40A7EA97C946}" destId="{A867B4A7-4C94-4CF7-9BE2-95AAB9E2E03A}" srcOrd="0" destOrd="0" presId="urn:microsoft.com/office/officeart/2005/8/layout/vProcess5"/>
    <dgm:cxn modelId="{9C345BCD-2C2F-4198-B4F2-284DEF03542C}" type="presOf" srcId="{2653F378-EDA6-47A5-B375-50929A116FD3}" destId="{AD172EE9-7A0F-46E5-B712-8B6B6F835182}" srcOrd="0" destOrd="0" presId="urn:microsoft.com/office/officeart/2005/8/layout/vProcess5"/>
    <dgm:cxn modelId="{CC733DD9-C13C-4129-B121-C5ABF2B99D4F}" type="presOf" srcId="{61940E42-3529-499D-AB97-04D0AB04249F}" destId="{6F4EB9BA-45D0-4022-BD86-B6F2E852C75E}" srcOrd="1" destOrd="0" presId="urn:microsoft.com/office/officeart/2005/8/layout/vProcess5"/>
    <dgm:cxn modelId="{0E101FEB-3507-4236-BA90-381D919EB1A4}" type="presOf" srcId="{555C7057-3EDC-4A95-A74E-22C09F8EBA2B}" destId="{9A37089A-A187-4F85-9E37-9D00758EA036}" srcOrd="0" destOrd="0" presId="urn:microsoft.com/office/officeart/2005/8/layout/vProcess5"/>
    <dgm:cxn modelId="{7CFD7CF0-CB10-4943-9467-96FEA68DB101}" type="presOf" srcId="{61940E42-3529-499D-AB97-04D0AB04249F}" destId="{D36FCBE4-7F76-4D3C-9113-944DFB9AD359}" srcOrd="0" destOrd="0" presId="urn:microsoft.com/office/officeart/2005/8/layout/vProcess5"/>
    <dgm:cxn modelId="{54ECE6A9-E257-4A56-AD52-0F284BC1F0C2}" type="presParOf" srcId="{6FBEDC0B-74B9-4187-8922-C08DEDBD0522}" destId="{0CB30C9D-2746-43E0-9ED5-63EDDB3651F0}" srcOrd="0" destOrd="0" presId="urn:microsoft.com/office/officeart/2005/8/layout/vProcess5"/>
    <dgm:cxn modelId="{3FF35CE7-668F-4740-9156-ACD4F606CC0A}" type="presParOf" srcId="{6FBEDC0B-74B9-4187-8922-C08DEDBD0522}" destId="{A867B4A7-4C94-4CF7-9BE2-95AAB9E2E03A}" srcOrd="1" destOrd="0" presId="urn:microsoft.com/office/officeart/2005/8/layout/vProcess5"/>
    <dgm:cxn modelId="{FFACB51A-5311-4336-99FD-9CC3133E13EE}" type="presParOf" srcId="{6FBEDC0B-74B9-4187-8922-C08DEDBD0522}" destId="{D36FCBE4-7F76-4D3C-9113-944DFB9AD359}" srcOrd="2" destOrd="0" presId="urn:microsoft.com/office/officeart/2005/8/layout/vProcess5"/>
    <dgm:cxn modelId="{14809A0A-2565-46D4-87B1-206E4CB2BBF0}" type="presParOf" srcId="{6FBEDC0B-74B9-4187-8922-C08DEDBD0522}" destId="{818A560C-BAB0-4ED0-AC1B-4120B2E910A5}" srcOrd="3" destOrd="0" presId="urn:microsoft.com/office/officeart/2005/8/layout/vProcess5"/>
    <dgm:cxn modelId="{7EA09A3D-B340-480B-931B-648A49CACC10}" type="presParOf" srcId="{6FBEDC0B-74B9-4187-8922-C08DEDBD0522}" destId="{D7FA5E53-3425-4331-AB07-6C4C06118840}" srcOrd="4" destOrd="0" presId="urn:microsoft.com/office/officeart/2005/8/layout/vProcess5"/>
    <dgm:cxn modelId="{A529692E-1535-40D1-B977-E8E282EA48C7}" type="presParOf" srcId="{6FBEDC0B-74B9-4187-8922-C08DEDBD0522}" destId="{D041BFD5-0AD0-404B-951E-02036A5359CC}" srcOrd="5" destOrd="0" presId="urn:microsoft.com/office/officeart/2005/8/layout/vProcess5"/>
    <dgm:cxn modelId="{A5BD9220-93F6-45FD-8745-ED5AC2D9DAC8}" type="presParOf" srcId="{6FBEDC0B-74B9-4187-8922-C08DEDBD0522}" destId="{470F31B6-574C-4585-B6B1-C5F6C8F98A5A}" srcOrd="6" destOrd="0" presId="urn:microsoft.com/office/officeart/2005/8/layout/vProcess5"/>
    <dgm:cxn modelId="{77990CAF-6FD6-43A8-9323-1E10A60E9414}" type="presParOf" srcId="{6FBEDC0B-74B9-4187-8922-C08DEDBD0522}" destId="{AD172EE9-7A0F-46E5-B712-8B6B6F835182}" srcOrd="7" destOrd="0" presId="urn:microsoft.com/office/officeart/2005/8/layout/vProcess5"/>
    <dgm:cxn modelId="{2285AB88-FEAD-4199-B008-841B11C59DB7}" type="presParOf" srcId="{6FBEDC0B-74B9-4187-8922-C08DEDBD0522}" destId="{996F0FB2-2490-4815-9DA2-14A7CFDDD3A0}" srcOrd="8" destOrd="0" presId="urn:microsoft.com/office/officeart/2005/8/layout/vProcess5"/>
    <dgm:cxn modelId="{67C332E7-27DB-4C51-92C9-FFDC10B64492}" type="presParOf" srcId="{6FBEDC0B-74B9-4187-8922-C08DEDBD0522}" destId="{9A37089A-A187-4F85-9E37-9D00758EA036}" srcOrd="9" destOrd="0" presId="urn:microsoft.com/office/officeart/2005/8/layout/vProcess5"/>
    <dgm:cxn modelId="{23CCB7F2-5670-44EB-B377-A59690719062}" type="presParOf" srcId="{6FBEDC0B-74B9-4187-8922-C08DEDBD0522}" destId="{3803076B-C3FD-49C5-BF6E-22FE3D6BD86D}" srcOrd="10" destOrd="0" presId="urn:microsoft.com/office/officeart/2005/8/layout/vProcess5"/>
    <dgm:cxn modelId="{5F66F9BC-66E7-47D7-BF16-DA2593C3FD6D}" type="presParOf" srcId="{6FBEDC0B-74B9-4187-8922-C08DEDBD0522}" destId="{6F4EB9BA-45D0-4022-BD86-B6F2E852C75E}" srcOrd="11" destOrd="0" presId="urn:microsoft.com/office/officeart/2005/8/layout/vProcess5"/>
    <dgm:cxn modelId="{FF05B283-F151-46D3-BE8E-E022E92464C7}" type="presParOf" srcId="{6FBEDC0B-74B9-4187-8922-C08DEDBD0522}" destId="{AF20312A-9C6E-4ACC-AFDF-9C18BA4F99C1}" srcOrd="12" destOrd="0" presId="urn:microsoft.com/office/officeart/2005/8/layout/vProcess5"/>
    <dgm:cxn modelId="{81B6B4B8-FD83-4FB8-A458-69CE8C1927A3}" type="presParOf" srcId="{6FBEDC0B-74B9-4187-8922-C08DEDBD0522}" destId="{7FAB3CD3-2EA8-4EAF-9353-C4556E37DBD3}" srcOrd="13" destOrd="0" presId="urn:microsoft.com/office/officeart/2005/8/layout/vProcess5"/>
    <dgm:cxn modelId="{9834F3C3-B582-427C-A0DB-D2889AE28EAE}" type="presParOf" srcId="{6FBEDC0B-74B9-4187-8922-C08DEDBD0522}" destId="{59FD630F-8E4D-4923-AAD4-C3DC0B3BB9B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7C4143-A8E3-45FE-BE80-B924AAAA54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ED9D29-9622-4BD1-B0F4-3150730E766B}">
      <dgm:prSet phldrT="[Text]" custT="1"/>
      <dgm:spPr/>
      <dgm:t>
        <a:bodyPr/>
        <a:lstStyle/>
        <a:p>
          <a:r>
            <a:rPr lang="en-GB" sz="2000" b="1" i="0" dirty="0"/>
            <a:t>Punctuation Removal</a:t>
          </a:r>
          <a:r>
            <a:rPr lang="en-GB" sz="2000" b="0" i="0" dirty="0"/>
            <a:t>: Punctuation are removed from text data as they don't usually carry significant meaning for many NLP tasks.</a:t>
          </a:r>
          <a:endParaRPr lang="en-US" sz="2000" dirty="0"/>
        </a:p>
      </dgm:t>
    </dgm:pt>
    <dgm:pt modelId="{4B012555-E7F8-464B-A99F-3EDF7EF58FA1}" type="parTrans" cxnId="{5E00D59F-DFB8-4C40-81DC-DBA0B994CF2E}">
      <dgm:prSet/>
      <dgm:spPr/>
      <dgm:t>
        <a:bodyPr/>
        <a:lstStyle/>
        <a:p>
          <a:endParaRPr lang="en-US" sz="1600"/>
        </a:p>
      </dgm:t>
    </dgm:pt>
    <dgm:pt modelId="{9225E98F-CC81-4684-900B-85F8CB6B5990}" type="sibTrans" cxnId="{5E00D59F-DFB8-4C40-81DC-DBA0B994CF2E}">
      <dgm:prSet/>
      <dgm:spPr/>
      <dgm:t>
        <a:bodyPr/>
        <a:lstStyle/>
        <a:p>
          <a:endParaRPr lang="en-US" sz="1600"/>
        </a:p>
      </dgm:t>
    </dgm:pt>
    <dgm:pt modelId="{D1F9E190-A95E-47E6-B3E3-6A9EDDBE6F71}">
      <dgm:prSet phldrT="[Text]" custT="1"/>
      <dgm:spPr/>
      <dgm:t>
        <a:bodyPr/>
        <a:lstStyle/>
        <a:p>
          <a:r>
            <a:rPr lang="en-GB" sz="2000" b="1" i="0" dirty="0"/>
            <a:t>Stop Words Removal</a:t>
          </a:r>
          <a:r>
            <a:rPr lang="en-GB" sz="2000" b="0" i="0" dirty="0"/>
            <a:t>: Stop words are common words like "the," "is," and "and" that occur frequently but don't contribute much to the meaning of a sentence. Removing stop words can reduce noise and increase efficiency</a:t>
          </a:r>
          <a:endParaRPr lang="en-US" sz="2000" dirty="0"/>
        </a:p>
      </dgm:t>
    </dgm:pt>
    <dgm:pt modelId="{34CC5DA8-4AFC-4D2B-BAE4-814C7358D904}" type="parTrans" cxnId="{42A251CD-F35A-488C-8873-BA0D9A6F5545}">
      <dgm:prSet/>
      <dgm:spPr/>
      <dgm:t>
        <a:bodyPr/>
        <a:lstStyle/>
        <a:p>
          <a:endParaRPr lang="en-US" sz="1600"/>
        </a:p>
      </dgm:t>
    </dgm:pt>
    <dgm:pt modelId="{CCE8D66D-F174-42B6-917F-0EF7455ED521}" type="sibTrans" cxnId="{42A251CD-F35A-488C-8873-BA0D9A6F5545}">
      <dgm:prSet/>
      <dgm:spPr/>
      <dgm:t>
        <a:bodyPr/>
        <a:lstStyle/>
        <a:p>
          <a:endParaRPr lang="en-US" sz="1600"/>
        </a:p>
      </dgm:t>
    </dgm:pt>
    <dgm:pt modelId="{AC0AFF71-C7F9-4685-A91E-C88A59EFD277}">
      <dgm:prSet phldrT="[Text]" custT="1"/>
      <dgm:spPr/>
      <dgm:t>
        <a:bodyPr/>
        <a:lstStyle/>
        <a:p>
          <a:r>
            <a:rPr lang="en-GB" sz="2000" b="1" i="0" dirty="0"/>
            <a:t>Convert to Lower Case</a:t>
          </a:r>
          <a:r>
            <a:rPr lang="en-GB" sz="2000" b="0" i="0" dirty="0"/>
            <a:t>: Converting all text to lowercase helps standardize the text data and ensures that words with different cases are treated the same way during analysis, </a:t>
          </a:r>
          <a:endParaRPr lang="en-US" sz="2000" dirty="0"/>
        </a:p>
      </dgm:t>
    </dgm:pt>
    <dgm:pt modelId="{090E74F7-4628-485B-B8F4-9C7B8124A00F}" type="parTrans" cxnId="{9BE3163B-B334-49E5-95DD-0C179D781427}">
      <dgm:prSet/>
      <dgm:spPr/>
      <dgm:t>
        <a:bodyPr/>
        <a:lstStyle/>
        <a:p>
          <a:endParaRPr lang="en-US" sz="1600"/>
        </a:p>
      </dgm:t>
    </dgm:pt>
    <dgm:pt modelId="{70ED81E0-A587-44C9-9D3B-9A81503A0CB9}" type="sibTrans" cxnId="{9BE3163B-B334-49E5-95DD-0C179D781427}">
      <dgm:prSet/>
      <dgm:spPr/>
      <dgm:t>
        <a:bodyPr/>
        <a:lstStyle/>
        <a:p>
          <a:endParaRPr lang="en-US" sz="1600"/>
        </a:p>
      </dgm:t>
    </dgm:pt>
    <dgm:pt modelId="{41385D45-610C-4055-BAF9-D1CD52AFB407}" type="pres">
      <dgm:prSet presAssocID="{5E7C4143-A8E3-45FE-BE80-B924AAAA54DA}" presName="diagram" presStyleCnt="0">
        <dgm:presLayoutVars>
          <dgm:dir/>
          <dgm:resizeHandles val="exact"/>
        </dgm:presLayoutVars>
      </dgm:prSet>
      <dgm:spPr/>
    </dgm:pt>
    <dgm:pt modelId="{6CB7D1BA-41E2-46A5-A155-8B5C344EB1A6}" type="pres">
      <dgm:prSet presAssocID="{D9ED9D29-9622-4BD1-B0F4-3150730E766B}" presName="node" presStyleLbl="node1" presStyleIdx="0" presStyleCnt="3" custScaleX="335323" custScaleY="450124" custLinFactNeighborX="-63134" custLinFactNeighborY="77634">
        <dgm:presLayoutVars>
          <dgm:bulletEnabled val="1"/>
        </dgm:presLayoutVars>
      </dgm:prSet>
      <dgm:spPr/>
    </dgm:pt>
    <dgm:pt modelId="{290B89AD-CD89-4415-BC4A-0BE6778D3651}" type="pres">
      <dgm:prSet presAssocID="{9225E98F-CC81-4684-900B-85F8CB6B5990}" presName="sibTrans" presStyleCnt="0"/>
      <dgm:spPr/>
    </dgm:pt>
    <dgm:pt modelId="{CA4D5955-437D-4001-B937-F0D90329B73F}" type="pres">
      <dgm:prSet presAssocID="{D1F9E190-A95E-47E6-B3E3-6A9EDDBE6F71}" presName="node" presStyleLbl="node1" presStyleIdx="1" presStyleCnt="3" custScaleX="337070" custScaleY="449561" custLinFactNeighborX="137" custLinFactNeighborY="68177">
        <dgm:presLayoutVars>
          <dgm:bulletEnabled val="1"/>
        </dgm:presLayoutVars>
      </dgm:prSet>
      <dgm:spPr/>
    </dgm:pt>
    <dgm:pt modelId="{7B39FEBA-761E-4E67-A280-FBD507A10529}" type="pres">
      <dgm:prSet presAssocID="{CCE8D66D-F174-42B6-917F-0EF7455ED521}" presName="sibTrans" presStyleCnt="0"/>
      <dgm:spPr/>
    </dgm:pt>
    <dgm:pt modelId="{BA434F9D-C425-412A-8A2C-337C99A3EFF1}" type="pres">
      <dgm:prSet presAssocID="{AC0AFF71-C7F9-4685-A91E-C88A59EFD277}" presName="node" presStyleLbl="node1" presStyleIdx="2" presStyleCnt="3" custScaleX="332464" custScaleY="450124">
        <dgm:presLayoutVars>
          <dgm:bulletEnabled val="1"/>
        </dgm:presLayoutVars>
      </dgm:prSet>
      <dgm:spPr/>
    </dgm:pt>
  </dgm:ptLst>
  <dgm:cxnLst>
    <dgm:cxn modelId="{D1348810-7120-4CA0-BC0A-D15316878D06}" type="presOf" srcId="{D1F9E190-A95E-47E6-B3E3-6A9EDDBE6F71}" destId="{CA4D5955-437D-4001-B937-F0D90329B73F}" srcOrd="0" destOrd="0" presId="urn:microsoft.com/office/officeart/2005/8/layout/default"/>
    <dgm:cxn modelId="{CA7E532F-FED9-4B69-A734-4EA5E147210A}" type="presOf" srcId="{D9ED9D29-9622-4BD1-B0F4-3150730E766B}" destId="{6CB7D1BA-41E2-46A5-A155-8B5C344EB1A6}" srcOrd="0" destOrd="0" presId="urn:microsoft.com/office/officeart/2005/8/layout/default"/>
    <dgm:cxn modelId="{9BE3163B-B334-49E5-95DD-0C179D781427}" srcId="{5E7C4143-A8E3-45FE-BE80-B924AAAA54DA}" destId="{AC0AFF71-C7F9-4685-A91E-C88A59EFD277}" srcOrd="2" destOrd="0" parTransId="{090E74F7-4628-485B-B8F4-9C7B8124A00F}" sibTransId="{70ED81E0-A587-44C9-9D3B-9A81503A0CB9}"/>
    <dgm:cxn modelId="{78C36A3B-B386-41D4-A772-C793461CFE0B}" type="presOf" srcId="{5E7C4143-A8E3-45FE-BE80-B924AAAA54DA}" destId="{41385D45-610C-4055-BAF9-D1CD52AFB407}" srcOrd="0" destOrd="0" presId="urn:microsoft.com/office/officeart/2005/8/layout/default"/>
    <dgm:cxn modelId="{5E00D59F-DFB8-4C40-81DC-DBA0B994CF2E}" srcId="{5E7C4143-A8E3-45FE-BE80-B924AAAA54DA}" destId="{D9ED9D29-9622-4BD1-B0F4-3150730E766B}" srcOrd="0" destOrd="0" parTransId="{4B012555-E7F8-464B-A99F-3EDF7EF58FA1}" sibTransId="{9225E98F-CC81-4684-900B-85F8CB6B5990}"/>
    <dgm:cxn modelId="{18E3C4BC-C4F6-4D03-BCAF-619D774CDFBE}" type="presOf" srcId="{AC0AFF71-C7F9-4685-A91E-C88A59EFD277}" destId="{BA434F9D-C425-412A-8A2C-337C99A3EFF1}" srcOrd="0" destOrd="0" presId="urn:microsoft.com/office/officeart/2005/8/layout/default"/>
    <dgm:cxn modelId="{42A251CD-F35A-488C-8873-BA0D9A6F5545}" srcId="{5E7C4143-A8E3-45FE-BE80-B924AAAA54DA}" destId="{D1F9E190-A95E-47E6-B3E3-6A9EDDBE6F71}" srcOrd="1" destOrd="0" parTransId="{34CC5DA8-4AFC-4D2B-BAE4-814C7358D904}" sibTransId="{CCE8D66D-F174-42B6-917F-0EF7455ED521}"/>
    <dgm:cxn modelId="{550B6854-04C3-4B89-BD4D-6A2FDF018789}" type="presParOf" srcId="{41385D45-610C-4055-BAF9-D1CD52AFB407}" destId="{6CB7D1BA-41E2-46A5-A155-8B5C344EB1A6}" srcOrd="0" destOrd="0" presId="urn:microsoft.com/office/officeart/2005/8/layout/default"/>
    <dgm:cxn modelId="{99C21924-B69C-4A15-9B22-10634D5FCB82}" type="presParOf" srcId="{41385D45-610C-4055-BAF9-D1CD52AFB407}" destId="{290B89AD-CD89-4415-BC4A-0BE6778D3651}" srcOrd="1" destOrd="0" presId="urn:microsoft.com/office/officeart/2005/8/layout/default"/>
    <dgm:cxn modelId="{D1D4A904-2F25-4399-BED6-A27178E4CE47}" type="presParOf" srcId="{41385D45-610C-4055-BAF9-D1CD52AFB407}" destId="{CA4D5955-437D-4001-B937-F0D90329B73F}" srcOrd="2" destOrd="0" presId="urn:microsoft.com/office/officeart/2005/8/layout/default"/>
    <dgm:cxn modelId="{72C351AA-9F54-4E0C-9135-545BFCD4F681}" type="presParOf" srcId="{41385D45-610C-4055-BAF9-D1CD52AFB407}" destId="{7B39FEBA-761E-4E67-A280-FBD507A10529}" srcOrd="3" destOrd="0" presId="urn:microsoft.com/office/officeart/2005/8/layout/default"/>
    <dgm:cxn modelId="{D7604F12-3454-4695-AFF9-123ED552217F}" type="presParOf" srcId="{41385D45-610C-4055-BAF9-D1CD52AFB407}" destId="{BA434F9D-C425-412A-8A2C-337C99A3EFF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7C4143-A8E3-45FE-BE80-B924AAAA54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ED9D29-9622-4BD1-B0F4-3150730E766B}">
      <dgm:prSet phldrT="[Text]"/>
      <dgm:spPr/>
      <dgm:t>
        <a:bodyPr/>
        <a:lstStyle/>
        <a:p>
          <a:r>
            <a:rPr lang="en-GB" b="1" i="0" dirty="0"/>
            <a:t>Tokenization</a:t>
          </a:r>
          <a:r>
            <a:rPr lang="en-GB" b="0" i="0" dirty="0"/>
            <a:t>: Tokenization involves splitting text into individual words or tokens. This step is essential for further analysis as it breaks down the text into manageable units for processing.</a:t>
          </a:r>
          <a:endParaRPr lang="en-US" dirty="0"/>
        </a:p>
      </dgm:t>
    </dgm:pt>
    <dgm:pt modelId="{4B012555-E7F8-464B-A99F-3EDF7EF58FA1}" type="parTrans" cxnId="{5E00D59F-DFB8-4C40-81DC-DBA0B994CF2E}">
      <dgm:prSet/>
      <dgm:spPr/>
      <dgm:t>
        <a:bodyPr/>
        <a:lstStyle/>
        <a:p>
          <a:endParaRPr lang="en-US"/>
        </a:p>
      </dgm:t>
    </dgm:pt>
    <dgm:pt modelId="{9225E98F-CC81-4684-900B-85F8CB6B5990}" type="sibTrans" cxnId="{5E00D59F-DFB8-4C40-81DC-DBA0B994CF2E}">
      <dgm:prSet/>
      <dgm:spPr/>
      <dgm:t>
        <a:bodyPr/>
        <a:lstStyle/>
        <a:p>
          <a:endParaRPr lang="en-US"/>
        </a:p>
      </dgm:t>
    </dgm:pt>
    <dgm:pt modelId="{BE66A144-E3A0-4690-AABB-713DC7D5C127}">
      <dgm:prSet phldrT="[Text]"/>
      <dgm:spPr/>
      <dgm:t>
        <a:bodyPr/>
        <a:lstStyle/>
        <a:p>
          <a:r>
            <a:rPr lang="en-IN" b="1" i="0"/>
            <a:t>Lemmatization with POS Tagging</a:t>
          </a:r>
          <a:endParaRPr lang="en-US" dirty="0"/>
        </a:p>
      </dgm:t>
    </dgm:pt>
    <dgm:pt modelId="{73ADC43D-8079-484E-94A7-ADB3C34C6258}" type="parTrans" cxnId="{C3C06489-BC31-4CB8-97DD-C9498EA61B15}">
      <dgm:prSet/>
      <dgm:spPr/>
      <dgm:t>
        <a:bodyPr/>
        <a:lstStyle/>
        <a:p>
          <a:endParaRPr lang="en-US"/>
        </a:p>
      </dgm:t>
    </dgm:pt>
    <dgm:pt modelId="{E13D581D-6263-4809-BCDA-7B2CAE100385}" type="sibTrans" cxnId="{C3C06489-BC31-4CB8-97DD-C9498EA61B15}">
      <dgm:prSet/>
      <dgm:spPr/>
      <dgm:t>
        <a:bodyPr/>
        <a:lstStyle/>
        <a:p>
          <a:endParaRPr lang="en-US"/>
        </a:p>
      </dgm:t>
    </dgm:pt>
    <dgm:pt modelId="{42433596-2F15-428E-8F92-441BEDBD92E8}">
      <dgm:prSet phldrT="[Text]"/>
      <dgm:spPr/>
      <dgm:t>
        <a:bodyPr/>
        <a:lstStyle/>
        <a:p>
          <a:r>
            <a:rPr lang="en-GB" b="0" i="0" dirty="0"/>
            <a:t>Lemmatization reduces words to their base or root form (lemma), which helps in standardizing the vocabulary. </a:t>
          </a:r>
          <a:endParaRPr lang="en-US" dirty="0"/>
        </a:p>
      </dgm:t>
    </dgm:pt>
    <dgm:pt modelId="{AB1C6948-DC78-468B-B5AC-174A5018EA0D}" type="parTrans" cxnId="{1CD6288B-3E5C-4970-90FF-D48CD258A999}">
      <dgm:prSet/>
      <dgm:spPr/>
      <dgm:t>
        <a:bodyPr/>
        <a:lstStyle/>
        <a:p>
          <a:endParaRPr lang="en-US"/>
        </a:p>
      </dgm:t>
    </dgm:pt>
    <dgm:pt modelId="{C43B2DE6-F8FB-414F-8B41-89681FBDB04D}" type="sibTrans" cxnId="{1CD6288B-3E5C-4970-90FF-D48CD258A999}">
      <dgm:prSet/>
      <dgm:spPr/>
      <dgm:t>
        <a:bodyPr/>
        <a:lstStyle/>
        <a:p>
          <a:endParaRPr lang="en-US"/>
        </a:p>
      </dgm:t>
    </dgm:pt>
    <dgm:pt modelId="{59929987-FACB-4E1E-8BEF-81045BFEB2DA}">
      <dgm:prSet phldrT="[Text]"/>
      <dgm:spPr/>
      <dgm:t>
        <a:bodyPr/>
        <a:lstStyle/>
        <a:p>
          <a:r>
            <a:rPr lang="en-GB" b="0" i="0" dirty="0"/>
            <a:t>Part-of-Speech (POS) tagging is used in conjunction with lemmatization to identify the grammatical category of each word (noun, verb, adjective, etc.), ensuring accurate lemmatization based on context.</a:t>
          </a:r>
          <a:endParaRPr lang="en-US" dirty="0"/>
        </a:p>
      </dgm:t>
    </dgm:pt>
    <dgm:pt modelId="{BAD833AF-44D7-44EE-B515-F259B25C8B29}" type="parTrans" cxnId="{09A00793-E761-4D43-B1D6-78CB2ABC1946}">
      <dgm:prSet/>
      <dgm:spPr/>
      <dgm:t>
        <a:bodyPr/>
        <a:lstStyle/>
        <a:p>
          <a:endParaRPr lang="en-US"/>
        </a:p>
      </dgm:t>
    </dgm:pt>
    <dgm:pt modelId="{C74A0ACD-304F-47FA-A1AE-6013A64CBF86}" type="sibTrans" cxnId="{09A00793-E761-4D43-B1D6-78CB2ABC1946}">
      <dgm:prSet/>
      <dgm:spPr/>
      <dgm:t>
        <a:bodyPr/>
        <a:lstStyle/>
        <a:p>
          <a:endParaRPr lang="en-US"/>
        </a:p>
      </dgm:t>
    </dgm:pt>
    <dgm:pt modelId="{930E4F1B-51D5-4683-9E82-117CE9EDAF26}">
      <dgm:prSet phldrT="[Text]"/>
      <dgm:spPr/>
      <dgm:t>
        <a:bodyPr/>
        <a:lstStyle/>
        <a:p>
          <a:r>
            <a:rPr lang="en-GB" b="0" i="0" dirty="0"/>
            <a:t>Reduces data complexity, enhancing model efficiency.</a:t>
          </a:r>
          <a:endParaRPr lang="en-US" dirty="0"/>
        </a:p>
      </dgm:t>
    </dgm:pt>
    <dgm:pt modelId="{7148D866-4300-43AE-8F6C-3978AB1BD9B7}" type="parTrans" cxnId="{2E2CC68B-F912-4616-AA83-CF5B00F38378}">
      <dgm:prSet/>
      <dgm:spPr/>
      <dgm:t>
        <a:bodyPr/>
        <a:lstStyle/>
        <a:p>
          <a:endParaRPr lang="en-US"/>
        </a:p>
      </dgm:t>
    </dgm:pt>
    <dgm:pt modelId="{A8944899-5EDB-47FD-85FC-B77005ED1C3F}" type="sibTrans" cxnId="{2E2CC68B-F912-4616-AA83-CF5B00F38378}">
      <dgm:prSet/>
      <dgm:spPr/>
      <dgm:t>
        <a:bodyPr/>
        <a:lstStyle/>
        <a:p>
          <a:endParaRPr lang="en-US"/>
        </a:p>
      </dgm:t>
    </dgm:pt>
    <dgm:pt modelId="{41385D45-610C-4055-BAF9-D1CD52AFB407}" type="pres">
      <dgm:prSet presAssocID="{5E7C4143-A8E3-45FE-BE80-B924AAAA54DA}" presName="diagram" presStyleCnt="0">
        <dgm:presLayoutVars>
          <dgm:dir/>
          <dgm:resizeHandles val="exact"/>
        </dgm:presLayoutVars>
      </dgm:prSet>
      <dgm:spPr/>
    </dgm:pt>
    <dgm:pt modelId="{6CB7D1BA-41E2-46A5-A155-8B5C344EB1A6}" type="pres">
      <dgm:prSet presAssocID="{D9ED9D29-9622-4BD1-B0F4-3150730E766B}" presName="node" presStyleLbl="node1" presStyleIdx="0" presStyleCnt="2" custScaleX="404546" custScaleY="473647" custLinFactX="-37135" custLinFactNeighborX="-100000" custLinFactNeighborY="46827">
        <dgm:presLayoutVars>
          <dgm:bulletEnabled val="1"/>
        </dgm:presLayoutVars>
      </dgm:prSet>
      <dgm:spPr/>
    </dgm:pt>
    <dgm:pt modelId="{290B89AD-CD89-4415-BC4A-0BE6778D3651}" type="pres">
      <dgm:prSet presAssocID="{9225E98F-CC81-4684-900B-85F8CB6B5990}" presName="sibTrans" presStyleCnt="0"/>
      <dgm:spPr/>
    </dgm:pt>
    <dgm:pt modelId="{86AAB9C0-DF8A-4CB1-A340-87B4A2E05401}" type="pres">
      <dgm:prSet presAssocID="{BE66A144-E3A0-4690-AABB-713DC7D5C127}" presName="node" presStyleLbl="node1" presStyleIdx="1" presStyleCnt="2" custScaleX="396133" custScaleY="473178">
        <dgm:presLayoutVars>
          <dgm:bulletEnabled val="1"/>
        </dgm:presLayoutVars>
      </dgm:prSet>
      <dgm:spPr/>
    </dgm:pt>
  </dgm:ptLst>
  <dgm:cxnLst>
    <dgm:cxn modelId="{CA7E532F-FED9-4B69-A734-4EA5E147210A}" type="presOf" srcId="{D9ED9D29-9622-4BD1-B0F4-3150730E766B}" destId="{6CB7D1BA-41E2-46A5-A155-8B5C344EB1A6}" srcOrd="0" destOrd="0" presId="urn:microsoft.com/office/officeart/2005/8/layout/default"/>
    <dgm:cxn modelId="{78C36A3B-B386-41D4-A772-C793461CFE0B}" type="presOf" srcId="{5E7C4143-A8E3-45FE-BE80-B924AAAA54DA}" destId="{41385D45-610C-4055-BAF9-D1CD52AFB407}" srcOrd="0" destOrd="0" presId="urn:microsoft.com/office/officeart/2005/8/layout/default"/>
    <dgm:cxn modelId="{89F72E72-B0D9-495D-95B7-344CADF0D719}" type="presOf" srcId="{42433596-2F15-428E-8F92-441BEDBD92E8}" destId="{86AAB9C0-DF8A-4CB1-A340-87B4A2E05401}" srcOrd="0" destOrd="1" presId="urn:microsoft.com/office/officeart/2005/8/layout/default"/>
    <dgm:cxn modelId="{C3C06489-BC31-4CB8-97DD-C9498EA61B15}" srcId="{5E7C4143-A8E3-45FE-BE80-B924AAAA54DA}" destId="{BE66A144-E3A0-4690-AABB-713DC7D5C127}" srcOrd="1" destOrd="0" parTransId="{73ADC43D-8079-484E-94A7-ADB3C34C6258}" sibTransId="{E13D581D-6263-4809-BCDA-7B2CAE100385}"/>
    <dgm:cxn modelId="{1CD6288B-3E5C-4970-90FF-D48CD258A999}" srcId="{BE66A144-E3A0-4690-AABB-713DC7D5C127}" destId="{42433596-2F15-428E-8F92-441BEDBD92E8}" srcOrd="0" destOrd="0" parTransId="{AB1C6948-DC78-468B-B5AC-174A5018EA0D}" sibTransId="{C43B2DE6-F8FB-414F-8B41-89681FBDB04D}"/>
    <dgm:cxn modelId="{2E2CC68B-F912-4616-AA83-CF5B00F38378}" srcId="{BE66A144-E3A0-4690-AABB-713DC7D5C127}" destId="{930E4F1B-51D5-4683-9E82-117CE9EDAF26}" srcOrd="2" destOrd="0" parTransId="{7148D866-4300-43AE-8F6C-3978AB1BD9B7}" sibTransId="{A8944899-5EDB-47FD-85FC-B77005ED1C3F}"/>
    <dgm:cxn modelId="{09A00793-E761-4D43-B1D6-78CB2ABC1946}" srcId="{BE66A144-E3A0-4690-AABB-713DC7D5C127}" destId="{59929987-FACB-4E1E-8BEF-81045BFEB2DA}" srcOrd="1" destOrd="0" parTransId="{BAD833AF-44D7-44EE-B515-F259B25C8B29}" sibTransId="{C74A0ACD-304F-47FA-A1AE-6013A64CBF86}"/>
    <dgm:cxn modelId="{5E00D59F-DFB8-4C40-81DC-DBA0B994CF2E}" srcId="{5E7C4143-A8E3-45FE-BE80-B924AAAA54DA}" destId="{D9ED9D29-9622-4BD1-B0F4-3150730E766B}" srcOrd="0" destOrd="0" parTransId="{4B012555-E7F8-464B-A99F-3EDF7EF58FA1}" sibTransId="{9225E98F-CC81-4684-900B-85F8CB6B5990}"/>
    <dgm:cxn modelId="{99A28BBC-DE04-4B60-AF45-6DB00C79A652}" type="presOf" srcId="{BE66A144-E3A0-4690-AABB-713DC7D5C127}" destId="{86AAB9C0-DF8A-4CB1-A340-87B4A2E05401}" srcOrd="0" destOrd="0" presId="urn:microsoft.com/office/officeart/2005/8/layout/default"/>
    <dgm:cxn modelId="{96496BD8-F61C-40E7-8F01-0B6458AD246D}" type="presOf" srcId="{930E4F1B-51D5-4683-9E82-117CE9EDAF26}" destId="{86AAB9C0-DF8A-4CB1-A340-87B4A2E05401}" srcOrd="0" destOrd="3" presId="urn:microsoft.com/office/officeart/2005/8/layout/default"/>
    <dgm:cxn modelId="{0600E5D8-EB49-4BDF-9308-5745511358E3}" type="presOf" srcId="{59929987-FACB-4E1E-8BEF-81045BFEB2DA}" destId="{86AAB9C0-DF8A-4CB1-A340-87B4A2E05401}" srcOrd="0" destOrd="2" presId="urn:microsoft.com/office/officeart/2005/8/layout/default"/>
    <dgm:cxn modelId="{550B6854-04C3-4B89-BD4D-6A2FDF018789}" type="presParOf" srcId="{41385D45-610C-4055-BAF9-D1CD52AFB407}" destId="{6CB7D1BA-41E2-46A5-A155-8B5C344EB1A6}" srcOrd="0" destOrd="0" presId="urn:microsoft.com/office/officeart/2005/8/layout/default"/>
    <dgm:cxn modelId="{5819CD8F-5D44-4240-BA2B-6767ABDB44A5}" type="presParOf" srcId="{41385D45-610C-4055-BAF9-D1CD52AFB407}" destId="{290B89AD-CD89-4415-BC4A-0BE6778D3651}" srcOrd="1" destOrd="0" presId="urn:microsoft.com/office/officeart/2005/8/layout/default"/>
    <dgm:cxn modelId="{4513B0D0-0360-490F-9483-AA55E86BACF9}" type="presParOf" srcId="{41385D45-610C-4055-BAF9-D1CD52AFB407}" destId="{86AAB9C0-DF8A-4CB1-A340-87B4A2E054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ABB892-486A-4BAF-96A8-938D049417F1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12296F-0052-49E9-B0C2-DF6EE6B8C90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D92C07E3-72AF-4721-AA63-11EC806D4627}" type="parTrans" cxnId="{7B889700-3CE3-4FFE-88DC-BB3B661F571D}">
      <dgm:prSet/>
      <dgm:spPr/>
      <dgm:t>
        <a:bodyPr/>
        <a:lstStyle/>
        <a:p>
          <a:endParaRPr lang="en-US"/>
        </a:p>
      </dgm:t>
    </dgm:pt>
    <dgm:pt modelId="{D7CCC44A-5053-4AB6-9210-519FF634BB98}" type="sibTrans" cxnId="{7B889700-3CE3-4FFE-88DC-BB3B661F571D}">
      <dgm:prSet/>
      <dgm:spPr/>
      <dgm:t>
        <a:bodyPr/>
        <a:lstStyle/>
        <a:p>
          <a:endParaRPr lang="en-US"/>
        </a:p>
      </dgm:t>
    </dgm:pt>
    <dgm:pt modelId="{9BF39E8A-F86C-468A-A930-FB447EAB1240}">
      <dgm:prSet phldrT="[Text]"/>
      <dgm:spPr/>
      <dgm:t>
        <a:bodyPr/>
        <a:lstStyle/>
        <a:p>
          <a:r>
            <a:rPr lang="en-US" dirty="0"/>
            <a:t>TF-IDF VECTORIZER</a:t>
          </a:r>
        </a:p>
      </dgm:t>
    </dgm:pt>
    <dgm:pt modelId="{83A9DBA3-4CDF-41A6-8641-1C75F296061A}" type="parTrans" cxnId="{464DEDE6-D818-45FE-B3DB-0A3C5C3F7D87}">
      <dgm:prSet/>
      <dgm:spPr/>
      <dgm:t>
        <a:bodyPr/>
        <a:lstStyle/>
        <a:p>
          <a:endParaRPr lang="en-US"/>
        </a:p>
      </dgm:t>
    </dgm:pt>
    <dgm:pt modelId="{7372D3B0-02C7-48B7-B0DD-50229BEC50CA}" type="sibTrans" cxnId="{464DEDE6-D818-45FE-B3DB-0A3C5C3F7D87}">
      <dgm:prSet/>
      <dgm:spPr/>
      <dgm:t>
        <a:bodyPr/>
        <a:lstStyle/>
        <a:p>
          <a:endParaRPr lang="en-US"/>
        </a:p>
      </dgm:t>
    </dgm:pt>
    <dgm:pt modelId="{41115370-99D0-4E53-9E20-B060B4A584BF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6844A917-F52F-44B9-B64C-AF03FCCD0E06}" type="parTrans" cxnId="{74CFD5BE-A8D2-44C7-BA4A-0D340F147B24}">
      <dgm:prSet/>
      <dgm:spPr/>
      <dgm:t>
        <a:bodyPr/>
        <a:lstStyle/>
        <a:p>
          <a:endParaRPr lang="en-US"/>
        </a:p>
      </dgm:t>
    </dgm:pt>
    <dgm:pt modelId="{AA1EF65D-BEFF-4F9C-95D4-50FD29DDE033}" type="sibTrans" cxnId="{74CFD5BE-A8D2-44C7-BA4A-0D340F147B24}">
      <dgm:prSet/>
      <dgm:spPr/>
      <dgm:t>
        <a:bodyPr/>
        <a:lstStyle/>
        <a:p>
          <a:endParaRPr lang="en-US"/>
        </a:p>
      </dgm:t>
    </dgm:pt>
    <dgm:pt modelId="{D561F09F-C8F1-47A0-86E9-88E4944D1688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B191D2CD-2ADA-4BB2-82C1-F41DDE3D8DC0}" type="parTrans" cxnId="{78A5EC99-EF23-4CA7-9181-022C6A039EF6}">
      <dgm:prSet/>
      <dgm:spPr/>
      <dgm:t>
        <a:bodyPr/>
        <a:lstStyle/>
        <a:p>
          <a:endParaRPr lang="en-US"/>
        </a:p>
      </dgm:t>
    </dgm:pt>
    <dgm:pt modelId="{DEA94715-93BF-46C9-A7E4-45512E7A5956}" type="sibTrans" cxnId="{78A5EC99-EF23-4CA7-9181-022C6A039EF6}">
      <dgm:prSet/>
      <dgm:spPr/>
      <dgm:t>
        <a:bodyPr/>
        <a:lstStyle/>
        <a:p>
          <a:endParaRPr lang="en-US"/>
        </a:p>
      </dgm:t>
    </dgm:pt>
    <dgm:pt modelId="{35ECDDD0-0173-4CA8-82DD-A543E879877F}">
      <dgm:prSet phldrT="[Text]"/>
      <dgm:spPr/>
      <dgm:t>
        <a:bodyPr/>
        <a:lstStyle/>
        <a:p>
          <a:r>
            <a:rPr lang="en-US"/>
            <a:t>Random Forest Classifier</a:t>
          </a:r>
          <a:endParaRPr lang="en-US" dirty="0"/>
        </a:p>
      </dgm:t>
    </dgm:pt>
    <dgm:pt modelId="{516D58A8-4AF8-45B6-888A-1DCC886A6B46}" type="parTrans" cxnId="{49F55564-612F-43D6-A551-281D1FFB32E2}">
      <dgm:prSet/>
      <dgm:spPr/>
      <dgm:t>
        <a:bodyPr/>
        <a:lstStyle/>
        <a:p>
          <a:endParaRPr lang="en-US"/>
        </a:p>
      </dgm:t>
    </dgm:pt>
    <dgm:pt modelId="{0C929186-D662-4B4D-8451-6AD3C71D47B1}" type="sibTrans" cxnId="{49F55564-612F-43D6-A551-281D1FFB32E2}">
      <dgm:prSet/>
      <dgm:spPr/>
      <dgm:t>
        <a:bodyPr/>
        <a:lstStyle/>
        <a:p>
          <a:endParaRPr lang="en-US"/>
        </a:p>
      </dgm:t>
    </dgm:pt>
    <dgm:pt modelId="{740C078F-B0DD-4E81-A032-C4D867691E18}" type="pres">
      <dgm:prSet presAssocID="{FBABB892-486A-4BAF-96A8-938D049417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5CDD8D-8BC5-4344-BDF8-D6AF0A087ECB}" type="pres">
      <dgm:prSet presAssocID="{EC12296F-0052-49E9-B0C2-DF6EE6B8C908}" presName="hierRoot1" presStyleCnt="0"/>
      <dgm:spPr/>
    </dgm:pt>
    <dgm:pt modelId="{72FEE472-34EF-4C48-B505-43B34C8856B7}" type="pres">
      <dgm:prSet presAssocID="{EC12296F-0052-49E9-B0C2-DF6EE6B8C908}" presName="composite" presStyleCnt="0"/>
      <dgm:spPr/>
    </dgm:pt>
    <dgm:pt modelId="{74FE3A5F-1B00-4640-881C-94B9D74C7917}" type="pres">
      <dgm:prSet presAssocID="{EC12296F-0052-49E9-B0C2-DF6EE6B8C908}" presName="background" presStyleLbl="node0" presStyleIdx="0" presStyleCnt="1"/>
      <dgm:spPr/>
    </dgm:pt>
    <dgm:pt modelId="{502C1B6F-8E1F-4C96-989B-313507E75FC4}" type="pres">
      <dgm:prSet presAssocID="{EC12296F-0052-49E9-B0C2-DF6EE6B8C908}" presName="text" presStyleLbl="fgAcc0" presStyleIdx="0" presStyleCnt="1">
        <dgm:presLayoutVars>
          <dgm:chPref val="3"/>
        </dgm:presLayoutVars>
      </dgm:prSet>
      <dgm:spPr/>
    </dgm:pt>
    <dgm:pt modelId="{81A8DAF6-43D2-47CA-913C-ED14FD7C0505}" type="pres">
      <dgm:prSet presAssocID="{EC12296F-0052-49E9-B0C2-DF6EE6B8C908}" presName="hierChild2" presStyleCnt="0"/>
      <dgm:spPr/>
    </dgm:pt>
    <dgm:pt modelId="{B0D22E5E-5A60-4348-BBF3-3FEE1A91A91D}" type="pres">
      <dgm:prSet presAssocID="{83A9DBA3-4CDF-41A6-8641-1C75F296061A}" presName="Name10" presStyleLbl="parChTrans1D2" presStyleIdx="0" presStyleCnt="2"/>
      <dgm:spPr/>
    </dgm:pt>
    <dgm:pt modelId="{FD6D1EFD-29BD-400B-BC3D-BA27B4BBC7AA}" type="pres">
      <dgm:prSet presAssocID="{9BF39E8A-F86C-468A-A930-FB447EAB1240}" presName="hierRoot2" presStyleCnt="0"/>
      <dgm:spPr/>
    </dgm:pt>
    <dgm:pt modelId="{6EF0BC65-6152-44C2-BC53-1123A153680A}" type="pres">
      <dgm:prSet presAssocID="{9BF39E8A-F86C-468A-A930-FB447EAB1240}" presName="composite2" presStyleCnt="0"/>
      <dgm:spPr/>
    </dgm:pt>
    <dgm:pt modelId="{BA22B849-003E-435A-B7AF-A6C7BC73A7EB}" type="pres">
      <dgm:prSet presAssocID="{9BF39E8A-F86C-468A-A930-FB447EAB1240}" presName="background2" presStyleLbl="node2" presStyleIdx="0" presStyleCnt="2"/>
      <dgm:spPr/>
    </dgm:pt>
    <dgm:pt modelId="{8A0D581E-948A-47CD-9B65-F199F66F934D}" type="pres">
      <dgm:prSet presAssocID="{9BF39E8A-F86C-468A-A930-FB447EAB1240}" presName="text2" presStyleLbl="fgAcc2" presStyleIdx="0" presStyleCnt="2">
        <dgm:presLayoutVars>
          <dgm:chPref val="3"/>
        </dgm:presLayoutVars>
      </dgm:prSet>
      <dgm:spPr/>
    </dgm:pt>
    <dgm:pt modelId="{F8EC27D0-3B7B-459A-B910-2F69F86AED25}" type="pres">
      <dgm:prSet presAssocID="{9BF39E8A-F86C-468A-A930-FB447EAB1240}" presName="hierChild3" presStyleCnt="0"/>
      <dgm:spPr/>
    </dgm:pt>
    <dgm:pt modelId="{8561BAA2-99C6-4F9A-9FBB-F1356FE84782}" type="pres">
      <dgm:prSet presAssocID="{B191D2CD-2ADA-4BB2-82C1-F41DDE3D8DC0}" presName="Name17" presStyleLbl="parChTrans1D3" presStyleIdx="0" presStyleCnt="2"/>
      <dgm:spPr/>
    </dgm:pt>
    <dgm:pt modelId="{B4ED8882-D4B3-4A0A-A084-E53DD3199738}" type="pres">
      <dgm:prSet presAssocID="{D561F09F-C8F1-47A0-86E9-88E4944D1688}" presName="hierRoot3" presStyleCnt="0"/>
      <dgm:spPr/>
    </dgm:pt>
    <dgm:pt modelId="{65B235C5-C2E4-4729-BA31-AB5BB6333504}" type="pres">
      <dgm:prSet presAssocID="{D561F09F-C8F1-47A0-86E9-88E4944D1688}" presName="composite3" presStyleCnt="0"/>
      <dgm:spPr/>
    </dgm:pt>
    <dgm:pt modelId="{4B99098A-C215-483E-BCFC-AD1AFFDC9FAE}" type="pres">
      <dgm:prSet presAssocID="{D561F09F-C8F1-47A0-86E9-88E4944D1688}" presName="background3" presStyleLbl="node3" presStyleIdx="0" presStyleCnt="2"/>
      <dgm:spPr/>
    </dgm:pt>
    <dgm:pt modelId="{614188E2-B9A8-4B76-B25B-BF60626679BA}" type="pres">
      <dgm:prSet presAssocID="{D561F09F-C8F1-47A0-86E9-88E4944D1688}" presName="text3" presStyleLbl="fgAcc3" presStyleIdx="0" presStyleCnt="2">
        <dgm:presLayoutVars>
          <dgm:chPref val="3"/>
        </dgm:presLayoutVars>
      </dgm:prSet>
      <dgm:spPr/>
    </dgm:pt>
    <dgm:pt modelId="{21420DCE-0D2D-44D1-8CDA-8CB6B3291584}" type="pres">
      <dgm:prSet presAssocID="{D561F09F-C8F1-47A0-86E9-88E4944D1688}" presName="hierChild4" presStyleCnt="0"/>
      <dgm:spPr/>
    </dgm:pt>
    <dgm:pt modelId="{75F1A425-B6A2-4A89-958B-A9D086FCA724}" type="pres">
      <dgm:prSet presAssocID="{6844A917-F52F-44B9-B64C-AF03FCCD0E06}" presName="Name10" presStyleLbl="parChTrans1D2" presStyleIdx="1" presStyleCnt="2"/>
      <dgm:spPr/>
    </dgm:pt>
    <dgm:pt modelId="{38FDC2F8-D884-4A84-B264-397BE947FA0F}" type="pres">
      <dgm:prSet presAssocID="{41115370-99D0-4E53-9E20-B060B4A584BF}" presName="hierRoot2" presStyleCnt="0"/>
      <dgm:spPr/>
    </dgm:pt>
    <dgm:pt modelId="{3F24B2F9-CE9E-4A28-A21B-9DCBBBED7A2B}" type="pres">
      <dgm:prSet presAssocID="{41115370-99D0-4E53-9E20-B060B4A584BF}" presName="composite2" presStyleCnt="0"/>
      <dgm:spPr/>
    </dgm:pt>
    <dgm:pt modelId="{708B2D56-4602-4E72-AD5E-3C7814C32515}" type="pres">
      <dgm:prSet presAssocID="{41115370-99D0-4E53-9E20-B060B4A584BF}" presName="background2" presStyleLbl="node2" presStyleIdx="1" presStyleCnt="2"/>
      <dgm:spPr/>
    </dgm:pt>
    <dgm:pt modelId="{2C7380F2-6A5D-4355-9A2E-105FA544C935}" type="pres">
      <dgm:prSet presAssocID="{41115370-99D0-4E53-9E20-B060B4A584BF}" presName="text2" presStyleLbl="fgAcc2" presStyleIdx="1" presStyleCnt="2">
        <dgm:presLayoutVars>
          <dgm:chPref val="3"/>
        </dgm:presLayoutVars>
      </dgm:prSet>
      <dgm:spPr/>
    </dgm:pt>
    <dgm:pt modelId="{831F9378-37B4-4D1A-AC3E-A0C5968CC538}" type="pres">
      <dgm:prSet presAssocID="{41115370-99D0-4E53-9E20-B060B4A584BF}" presName="hierChild3" presStyleCnt="0"/>
      <dgm:spPr/>
    </dgm:pt>
    <dgm:pt modelId="{A5ACC925-E79A-4309-AF50-61BE86A09361}" type="pres">
      <dgm:prSet presAssocID="{516D58A8-4AF8-45B6-888A-1DCC886A6B46}" presName="Name17" presStyleLbl="parChTrans1D3" presStyleIdx="1" presStyleCnt="2"/>
      <dgm:spPr/>
    </dgm:pt>
    <dgm:pt modelId="{DCB96CE0-2943-4535-A3CF-8ACCCECCD7DB}" type="pres">
      <dgm:prSet presAssocID="{35ECDDD0-0173-4CA8-82DD-A543E879877F}" presName="hierRoot3" presStyleCnt="0"/>
      <dgm:spPr/>
    </dgm:pt>
    <dgm:pt modelId="{7F6BBB65-FEF7-4B70-9934-D0D8C9971F11}" type="pres">
      <dgm:prSet presAssocID="{35ECDDD0-0173-4CA8-82DD-A543E879877F}" presName="composite3" presStyleCnt="0"/>
      <dgm:spPr/>
    </dgm:pt>
    <dgm:pt modelId="{36355074-DB75-42F2-B80F-F8CC4E1C5900}" type="pres">
      <dgm:prSet presAssocID="{35ECDDD0-0173-4CA8-82DD-A543E879877F}" presName="background3" presStyleLbl="node3" presStyleIdx="1" presStyleCnt="2"/>
      <dgm:spPr/>
    </dgm:pt>
    <dgm:pt modelId="{E5BBF6B4-56F9-47BC-89D0-D889BFDEF256}" type="pres">
      <dgm:prSet presAssocID="{35ECDDD0-0173-4CA8-82DD-A543E879877F}" presName="text3" presStyleLbl="fgAcc3" presStyleIdx="1" presStyleCnt="2">
        <dgm:presLayoutVars>
          <dgm:chPref val="3"/>
        </dgm:presLayoutVars>
      </dgm:prSet>
      <dgm:spPr/>
    </dgm:pt>
    <dgm:pt modelId="{837B79E9-9B13-42E4-8A40-E340A7225096}" type="pres">
      <dgm:prSet presAssocID="{35ECDDD0-0173-4CA8-82DD-A543E879877F}" presName="hierChild4" presStyleCnt="0"/>
      <dgm:spPr/>
    </dgm:pt>
  </dgm:ptLst>
  <dgm:cxnLst>
    <dgm:cxn modelId="{7B889700-3CE3-4FFE-88DC-BB3B661F571D}" srcId="{FBABB892-486A-4BAF-96A8-938D049417F1}" destId="{EC12296F-0052-49E9-B0C2-DF6EE6B8C908}" srcOrd="0" destOrd="0" parTransId="{D92C07E3-72AF-4721-AA63-11EC806D4627}" sibTransId="{D7CCC44A-5053-4AB6-9210-519FF634BB98}"/>
    <dgm:cxn modelId="{2559280A-3F18-49D8-BFD8-A8FBACF7BB25}" type="presOf" srcId="{EC12296F-0052-49E9-B0C2-DF6EE6B8C908}" destId="{502C1B6F-8E1F-4C96-989B-313507E75FC4}" srcOrd="0" destOrd="0" presId="urn:microsoft.com/office/officeart/2005/8/layout/hierarchy1"/>
    <dgm:cxn modelId="{E3DF7134-23EF-4824-B643-CB9AD21F447E}" type="presOf" srcId="{516D58A8-4AF8-45B6-888A-1DCC886A6B46}" destId="{A5ACC925-E79A-4309-AF50-61BE86A09361}" srcOrd="0" destOrd="0" presId="urn:microsoft.com/office/officeart/2005/8/layout/hierarchy1"/>
    <dgm:cxn modelId="{ACEA623E-CFD9-4F17-A97E-711246A4FE19}" type="presOf" srcId="{D561F09F-C8F1-47A0-86E9-88E4944D1688}" destId="{614188E2-B9A8-4B76-B25B-BF60626679BA}" srcOrd="0" destOrd="0" presId="urn:microsoft.com/office/officeart/2005/8/layout/hierarchy1"/>
    <dgm:cxn modelId="{5C569A43-BE63-448E-8930-C53A747D24E4}" type="presOf" srcId="{41115370-99D0-4E53-9E20-B060B4A584BF}" destId="{2C7380F2-6A5D-4355-9A2E-105FA544C935}" srcOrd="0" destOrd="0" presId="urn:microsoft.com/office/officeart/2005/8/layout/hierarchy1"/>
    <dgm:cxn modelId="{2CD7FD63-4333-458C-B2B9-9FF0D8F4EF87}" type="presOf" srcId="{FBABB892-486A-4BAF-96A8-938D049417F1}" destId="{740C078F-B0DD-4E81-A032-C4D867691E18}" srcOrd="0" destOrd="0" presId="urn:microsoft.com/office/officeart/2005/8/layout/hierarchy1"/>
    <dgm:cxn modelId="{49F55564-612F-43D6-A551-281D1FFB32E2}" srcId="{41115370-99D0-4E53-9E20-B060B4A584BF}" destId="{35ECDDD0-0173-4CA8-82DD-A543E879877F}" srcOrd="0" destOrd="0" parTransId="{516D58A8-4AF8-45B6-888A-1DCC886A6B46}" sibTransId="{0C929186-D662-4B4D-8451-6AD3C71D47B1}"/>
    <dgm:cxn modelId="{75DEEE4E-383D-4F7D-B537-BB78636D7275}" type="presOf" srcId="{83A9DBA3-4CDF-41A6-8641-1C75F296061A}" destId="{B0D22E5E-5A60-4348-BBF3-3FEE1A91A91D}" srcOrd="0" destOrd="0" presId="urn:microsoft.com/office/officeart/2005/8/layout/hierarchy1"/>
    <dgm:cxn modelId="{737E2074-72BB-40AC-BCBA-EEB25AA363D6}" type="presOf" srcId="{9BF39E8A-F86C-468A-A930-FB447EAB1240}" destId="{8A0D581E-948A-47CD-9B65-F199F66F934D}" srcOrd="0" destOrd="0" presId="urn:microsoft.com/office/officeart/2005/8/layout/hierarchy1"/>
    <dgm:cxn modelId="{53234E5A-7D9B-4466-8986-316B8FAC9CB3}" type="presOf" srcId="{35ECDDD0-0173-4CA8-82DD-A543E879877F}" destId="{E5BBF6B4-56F9-47BC-89D0-D889BFDEF256}" srcOrd="0" destOrd="0" presId="urn:microsoft.com/office/officeart/2005/8/layout/hierarchy1"/>
    <dgm:cxn modelId="{78A5EC99-EF23-4CA7-9181-022C6A039EF6}" srcId="{9BF39E8A-F86C-468A-A930-FB447EAB1240}" destId="{D561F09F-C8F1-47A0-86E9-88E4944D1688}" srcOrd="0" destOrd="0" parTransId="{B191D2CD-2ADA-4BB2-82C1-F41DDE3D8DC0}" sibTransId="{DEA94715-93BF-46C9-A7E4-45512E7A5956}"/>
    <dgm:cxn modelId="{4AAC98A0-9554-4BB2-8B34-18AAF44F6160}" type="presOf" srcId="{6844A917-F52F-44B9-B64C-AF03FCCD0E06}" destId="{75F1A425-B6A2-4A89-958B-A9D086FCA724}" srcOrd="0" destOrd="0" presId="urn:microsoft.com/office/officeart/2005/8/layout/hierarchy1"/>
    <dgm:cxn modelId="{74CFD5BE-A8D2-44C7-BA4A-0D340F147B24}" srcId="{EC12296F-0052-49E9-B0C2-DF6EE6B8C908}" destId="{41115370-99D0-4E53-9E20-B060B4A584BF}" srcOrd="1" destOrd="0" parTransId="{6844A917-F52F-44B9-B64C-AF03FCCD0E06}" sibTransId="{AA1EF65D-BEFF-4F9C-95D4-50FD29DDE033}"/>
    <dgm:cxn modelId="{464DEDE6-D818-45FE-B3DB-0A3C5C3F7D87}" srcId="{EC12296F-0052-49E9-B0C2-DF6EE6B8C908}" destId="{9BF39E8A-F86C-468A-A930-FB447EAB1240}" srcOrd="0" destOrd="0" parTransId="{83A9DBA3-4CDF-41A6-8641-1C75F296061A}" sibTransId="{7372D3B0-02C7-48B7-B0DD-50229BEC50CA}"/>
    <dgm:cxn modelId="{0C01C3F9-18FF-4686-8351-4F77A2039036}" type="presOf" srcId="{B191D2CD-2ADA-4BB2-82C1-F41DDE3D8DC0}" destId="{8561BAA2-99C6-4F9A-9FBB-F1356FE84782}" srcOrd="0" destOrd="0" presId="urn:microsoft.com/office/officeart/2005/8/layout/hierarchy1"/>
    <dgm:cxn modelId="{DAD33295-19DF-4DA0-9E2E-8478991797B0}" type="presParOf" srcId="{740C078F-B0DD-4E81-A032-C4D867691E18}" destId="{4E5CDD8D-8BC5-4344-BDF8-D6AF0A087ECB}" srcOrd="0" destOrd="0" presId="urn:microsoft.com/office/officeart/2005/8/layout/hierarchy1"/>
    <dgm:cxn modelId="{64F0EC40-2482-4E1C-960C-4B68AE72F8BE}" type="presParOf" srcId="{4E5CDD8D-8BC5-4344-BDF8-D6AF0A087ECB}" destId="{72FEE472-34EF-4C48-B505-43B34C8856B7}" srcOrd="0" destOrd="0" presId="urn:microsoft.com/office/officeart/2005/8/layout/hierarchy1"/>
    <dgm:cxn modelId="{A2F1D3CE-AC6C-464E-A216-7DDBFEC45AEA}" type="presParOf" srcId="{72FEE472-34EF-4C48-B505-43B34C8856B7}" destId="{74FE3A5F-1B00-4640-881C-94B9D74C7917}" srcOrd="0" destOrd="0" presId="urn:microsoft.com/office/officeart/2005/8/layout/hierarchy1"/>
    <dgm:cxn modelId="{D0D347F3-5A19-4266-8BAB-B242B29512F3}" type="presParOf" srcId="{72FEE472-34EF-4C48-B505-43B34C8856B7}" destId="{502C1B6F-8E1F-4C96-989B-313507E75FC4}" srcOrd="1" destOrd="0" presId="urn:microsoft.com/office/officeart/2005/8/layout/hierarchy1"/>
    <dgm:cxn modelId="{9C937A72-ECB5-4E98-A1B5-B0E0F02E4973}" type="presParOf" srcId="{4E5CDD8D-8BC5-4344-BDF8-D6AF0A087ECB}" destId="{81A8DAF6-43D2-47CA-913C-ED14FD7C0505}" srcOrd="1" destOrd="0" presId="urn:microsoft.com/office/officeart/2005/8/layout/hierarchy1"/>
    <dgm:cxn modelId="{4BA24D8F-3AE7-46E1-A478-D09F275822F3}" type="presParOf" srcId="{81A8DAF6-43D2-47CA-913C-ED14FD7C0505}" destId="{B0D22E5E-5A60-4348-BBF3-3FEE1A91A91D}" srcOrd="0" destOrd="0" presId="urn:microsoft.com/office/officeart/2005/8/layout/hierarchy1"/>
    <dgm:cxn modelId="{47A88B92-9C15-4D20-A370-D905F1D19282}" type="presParOf" srcId="{81A8DAF6-43D2-47CA-913C-ED14FD7C0505}" destId="{FD6D1EFD-29BD-400B-BC3D-BA27B4BBC7AA}" srcOrd="1" destOrd="0" presId="urn:microsoft.com/office/officeart/2005/8/layout/hierarchy1"/>
    <dgm:cxn modelId="{B2C45C69-EFA5-4727-99A3-360530922538}" type="presParOf" srcId="{FD6D1EFD-29BD-400B-BC3D-BA27B4BBC7AA}" destId="{6EF0BC65-6152-44C2-BC53-1123A153680A}" srcOrd="0" destOrd="0" presId="urn:microsoft.com/office/officeart/2005/8/layout/hierarchy1"/>
    <dgm:cxn modelId="{31AD35CB-7FC1-4C23-BAF9-101A3ED35568}" type="presParOf" srcId="{6EF0BC65-6152-44C2-BC53-1123A153680A}" destId="{BA22B849-003E-435A-B7AF-A6C7BC73A7EB}" srcOrd="0" destOrd="0" presId="urn:microsoft.com/office/officeart/2005/8/layout/hierarchy1"/>
    <dgm:cxn modelId="{2090364A-4ADA-436F-BE15-59DE49F3124F}" type="presParOf" srcId="{6EF0BC65-6152-44C2-BC53-1123A153680A}" destId="{8A0D581E-948A-47CD-9B65-F199F66F934D}" srcOrd="1" destOrd="0" presId="urn:microsoft.com/office/officeart/2005/8/layout/hierarchy1"/>
    <dgm:cxn modelId="{EE3C6DE5-FA5C-4AA2-86E8-EF35C6AC5421}" type="presParOf" srcId="{FD6D1EFD-29BD-400B-BC3D-BA27B4BBC7AA}" destId="{F8EC27D0-3B7B-459A-B910-2F69F86AED25}" srcOrd="1" destOrd="0" presId="urn:microsoft.com/office/officeart/2005/8/layout/hierarchy1"/>
    <dgm:cxn modelId="{014CB72D-3C06-4657-95F5-D89571088408}" type="presParOf" srcId="{F8EC27D0-3B7B-459A-B910-2F69F86AED25}" destId="{8561BAA2-99C6-4F9A-9FBB-F1356FE84782}" srcOrd="0" destOrd="0" presId="urn:microsoft.com/office/officeart/2005/8/layout/hierarchy1"/>
    <dgm:cxn modelId="{22592FD0-9E44-4AE9-8BE9-5791B04836B0}" type="presParOf" srcId="{F8EC27D0-3B7B-459A-B910-2F69F86AED25}" destId="{B4ED8882-D4B3-4A0A-A084-E53DD3199738}" srcOrd="1" destOrd="0" presId="urn:microsoft.com/office/officeart/2005/8/layout/hierarchy1"/>
    <dgm:cxn modelId="{8BE5122D-EDAA-47C4-9925-7B16B5BBACF3}" type="presParOf" srcId="{B4ED8882-D4B3-4A0A-A084-E53DD3199738}" destId="{65B235C5-C2E4-4729-BA31-AB5BB6333504}" srcOrd="0" destOrd="0" presId="urn:microsoft.com/office/officeart/2005/8/layout/hierarchy1"/>
    <dgm:cxn modelId="{22C39BD8-8FA7-4789-8BE7-556ADD62F00D}" type="presParOf" srcId="{65B235C5-C2E4-4729-BA31-AB5BB6333504}" destId="{4B99098A-C215-483E-BCFC-AD1AFFDC9FAE}" srcOrd="0" destOrd="0" presId="urn:microsoft.com/office/officeart/2005/8/layout/hierarchy1"/>
    <dgm:cxn modelId="{B86A976D-C857-4409-89EC-16CFF4C5B26D}" type="presParOf" srcId="{65B235C5-C2E4-4729-BA31-AB5BB6333504}" destId="{614188E2-B9A8-4B76-B25B-BF60626679BA}" srcOrd="1" destOrd="0" presId="urn:microsoft.com/office/officeart/2005/8/layout/hierarchy1"/>
    <dgm:cxn modelId="{4C0F8011-02EA-4C1D-8C01-4F14FC62A859}" type="presParOf" srcId="{B4ED8882-D4B3-4A0A-A084-E53DD3199738}" destId="{21420DCE-0D2D-44D1-8CDA-8CB6B3291584}" srcOrd="1" destOrd="0" presId="urn:microsoft.com/office/officeart/2005/8/layout/hierarchy1"/>
    <dgm:cxn modelId="{6686F800-3B47-4662-A648-0F6F8FC52EA0}" type="presParOf" srcId="{81A8DAF6-43D2-47CA-913C-ED14FD7C0505}" destId="{75F1A425-B6A2-4A89-958B-A9D086FCA724}" srcOrd="2" destOrd="0" presId="urn:microsoft.com/office/officeart/2005/8/layout/hierarchy1"/>
    <dgm:cxn modelId="{53871A49-C0EA-40FB-8D87-EFAC590A3F23}" type="presParOf" srcId="{81A8DAF6-43D2-47CA-913C-ED14FD7C0505}" destId="{38FDC2F8-D884-4A84-B264-397BE947FA0F}" srcOrd="3" destOrd="0" presId="urn:microsoft.com/office/officeart/2005/8/layout/hierarchy1"/>
    <dgm:cxn modelId="{23EEF697-2512-4A7B-97DE-8F766C835330}" type="presParOf" srcId="{38FDC2F8-D884-4A84-B264-397BE947FA0F}" destId="{3F24B2F9-CE9E-4A28-A21B-9DCBBBED7A2B}" srcOrd="0" destOrd="0" presId="urn:microsoft.com/office/officeart/2005/8/layout/hierarchy1"/>
    <dgm:cxn modelId="{2705CE99-EBC1-4A9E-BF75-76A66216BA75}" type="presParOf" srcId="{3F24B2F9-CE9E-4A28-A21B-9DCBBBED7A2B}" destId="{708B2D56-4602-4E72-AD5E-3C7814C32515}" srcOrd="0" destOrd="0" presId="urn:microsoft.com/office/officeart/2005/8/layout/hierarchy1"/>
    <dgm:cxn modelId="{8EFABF48-CED1-4B78-A95B-CF7F6FEA21E9}" type="presParOf" srcId="{3F24B2F9-CE9E-4A28-A21B-9DCBBBED7A2B}" destId="{2C7380F2-6A5D-4355-9A2E-105FA544C935}" srcOrd="1" destOrd="0" presId="urn:microsoft.com/office/officeart/2005/8/layout/hierarchy1"/>
    <dgm:cxn modelId="{6050D6C1-3432-4675-81D2-E76F882E6885}" type="presParOf" srcId="{38FDC2F8-D884-4A84-B264-397BE947FA0F}" destId="{831F9378-37B4-4D1A-AC3E-A0C5968CC538}" srcOrd="1" destOrd="0" presId="urn:microsoft.com/office/officeart/2005/8/layout/hierarchy1"/>
    <dgm:cxn modelId="{67C09998-3C10-421A-8592-603A52D7C52D}" type="presParOf" srcId="{831F9378-37B4-4D1A-AC3E-A0C5968CC538}" destId="{A5ACC925-E79A-4309-AF50-61BE86A09361}" srcOrd="0" destOrd="0" presId="urn:microsoft.com/office/officeart/2005/8/layout/hierarchy1"/>
    <dgm:cxn modelId="{2A5C9C85-CE1E-4164-A88F-22E2AB9E3FFA}" type="presParOf" srcId="{831F9378-37B4-4D1A-AC3E-A0C5968CC538}" destId="{DCB96CE0-2943-4535-A3CF-8ACCCECCD7DB}" srcOrd="1" destOrd="0" presId="urn:microsoft.com/office/officeart/2005/8/layout/hierarchy1"/>
    <dgm:cxn modelId="{3CCDF71D-4812-4EA6-9B23-6B60B17A3026}" type="presParOf" srcId="{DCB96CE0-2943-4535-A3CF-8ACCCECCD7DB}" destId="{7F6BBB65-FEF7-4B70-9934-D0D8C9971F11}" srcOrd="0" destOrd="0" presId="urn:microsoft.com/office/officeart/2005/8/layout/hierarchy1"/>
    <dgm:cxn modelId="{3845D41F-B65D-4B8C-84A9-558C387956CD}" type="presParOf" srcId="{7F6BBB65-FEF7-4B70-9934-D0D8C9971F11}" destId="{36355074-DB75-42F2-B80F-F8CC4E1C5900}" srcOrd="0" destOrd="0" presId="urn:microsoft.com/office/officeart/2005/8/layout/hierarchy1"/>
    <dgm:cxn modelId="{49C6F3AB-5026-4959-BF57-97B8836624B0}" type="presParOf" srcId="{7F6BBB65-FEF7-4B70-9934-D0D8C9971F11}" destId="{E5BBF6B4-56F9-47BC-89D0-D889BFDEF256}" srcOrd="1" destOrd="0" presId="urn:microsoft.com/office/officeart/2005/8/layout/hierarchy1"/>
    <dgm:cxn modelId="{F16F2226-E18E-4B35-946F-B315CB31FED8}" type="presParOf" srcId="{DCB96CE0-2943-4535-A3CF-8ACCCECCD7DB}" destId="{837B79E9-9B13-42E4-8A40-E340A72250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744772-BAA9-4EBD-BC58-B31DABF73F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58A319-E196-408F-8FE8-28FD018B1452}" type="pres">
      <dgm:prSet presAssocID="{FD744772-BAA9-4EBD-BC58-B31DABF73FC6}" presName="diagram" presStyleCnt="0">
        <dgm:presLayoutVars>
          <dgm:dir/>
          <dgm:resizeHandles val="exact"/>
        </dgm:presLayoutVars>
      </dgm:prSet>
      <dgm:spPr/>
    </dgm:pt>
  </dgm:ptLst>
  <dgm:cxnLst>
    <dgm:cxn modelId="{79FFC495-0401-4EE9-933A-CEA916C2ED6E}" type="presOf" srcId="{FD744772-BAA9-4EBD-BC58-B31DABF73FC6}" destId="{9158A319-E196-408F-8FE8-28FD018B145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FC5E7E-AE19-4C4E-9AF3-C670CB0E5D5E}" type="doc">
      <dgm:prSet loTypeId="urn:microsoft.com/office/officeart/2005/8/layout/chevronAccent+Icon" loCatId="process" qsTypeId="urn:microsoft.com/office/officeart/2005/8/quickstyle/3d2" qsCatId="3D" csTypeId="urn:microsoft.com/office/officeart/2005/8/colors/accent1_2" csCatId="accent1" phldr="1"/>
      <dgm:spPr/>
    </dgm:pt>
    <dgm:pt modelId="{6507F804-D04C-4604-AAD6-455F4387B7F5}">
      <dgm:prSet phldrT="[Text]" custT="1"/>
      <dgm:spPr/>
      <dgm:t>
        <a:bodyPr/>
        <a:lstStyle/>
        <a:p>
          <a:r>
            <a:rPr lang="en-US" sz="2400" b="1" dirty="0"/>
            <a:t>DATA</a:t>
          </a:r>
        </a:p>
      </dgm:t>
    </dgm:pt>
    <dgm:pt modelId="{7B6DC3CD-B3D5-4DB7-9BB7-0D45986C263E}" type="parTrans" cxnId="{F5CDE33E-1E6E-4943-877B-A231ED3224E5}">
      <dgm:prSet/>
      <dgm:spPr/>
      <dgm:t>
        <a:bodyPr/>
        <a:lstStyle/>
        <a:p>
          <a:endParaRPr lang="en-US"/>
        </a:p>
      </dgm:t>
    </dgm:pt>
    <dgm:pt modelId="{7BF486BB-4ECC-4C11-A0FD-8B5D90CB0D97}" type="sibTrans" cxnId="{F5CDE33E-1E6E-4943-877B-A231ED3224E5}">
      <dgm:prSet/>
      <dgm:spPr/>
      <dgm:t>
        <a:bodyPr/>
        <a:lstStyle/>
        <a:p>
          <a:endParaRPr lang="en-US"/>
        </a:p>
      </dgm:t>
    </dgm:pt>
    <dgm:pt modelId="{FBE29268-62EE-41E7-8B61-17878ED9DE26}">
      <dgm:prSet phldrT="[Text]" custT="1"/>
      <dgm:spPr/>
      <dgm:t>
        <a:bodyPr/>
        <a:lstStyle/>
        <a:p>
          <a:r>
            <a:rPr lang="en-US" sz="2400" b="1" dirty="0"/>
            <a:t>COUNT VECTORIZER</a:t>
          </a:r>
        </a:p>
      </dgm:t>
    </dgm:pt>
    <dgm:pt modelId="{64EFB75F-2869-4F24-B494-31EE6D43757E}" type="parTrans" cxnId="{1E132546-79FF-49F9-8077-AC18FD06F4F2}">
      <dgm:prSet/>
      <dgm:spPr/>
      <dgm:t>
        <a:bodyPr/>
        <a:lstStyle/>
        <a:p>
          <a:endParaRPr lang="en-US"/>
        </a:p>
      </dgm:t>
    </dgm:pt>
    <dgm:pt modelId="{E1C1D803-59F9-4FF1-B912-BD415A0B6D56}" type="sibTrans" cxnId="{1E132546-79FF-49F9-8077-AC18FD06F4F2}">
      <dgm:prSet/>
      <dgm:spPr/>
      <dgm:t>
        <a:bodyPr/>
        <a:lstStyle/>
        <a:p>
          <a:endParaRPr lang="en-US"/>
        </a:p>
      </dgm:t>
    </dgm:pt>
    <dgm:pt modelId="{D26A4943-0A8B-4653-A1FE-EF04C787ED05}">
      <dgm:prSet phldrT="[Text]" custT="1"/>
      <dgm:spPr/>
      <dgm:t>
        <a:bodyPr/>
        <a:lstStyle/>
        <a:p>
          <a:r>
            <a:rPr lang="en-US" sz="2400" b="1" dirty="0"/>
            <a:t>LATENT DIRICHLET ALLOCATION</a:t>
          </a:r>
        </a:p>
      </dgm:t>
    </dgm:pt>
    <dgm:pt modelId="{0168C1B6-BDE7-4D5A-A7A8-C908A752C0EF}" type="parTrans" cxnId="{5590E51A-F5C5-4893-A0DC-01FC2C04C473}">
      <dgm:prSet/>
      <dgm:spPr/>
      <dgm:t>
        <a:bodyPr/>
        <a:lstStyle/>
        <a:p>
          <a:endParaRPr lang="en-US"/>
        </a:p>
      </dgm:t>
    </dgm:pt>
    <dgm:pt modelId="{4F3E2BB4-1C0A-4299-8372-D5706FA6D65A}" type="sibTrans" cxnId="{5590E51A-F5C5-4893-A0DC-01FC2C04C473}">
      <dgm:prSet/>
      <dgm:spPr/>
      <dgm:t>
        <a:bodyPr/>
        <a:lstStyle/>
        <a:p>
          <a:endParaRPr lang="en-US"/>
        </a:p>
      </dgm:t>
    </dgm:pt>
    <dgm:pt modelId="{E1A4D7E5-BF51-4DF8-88D6-CEA486AFC3DF}">
      <dgm:prSet phldrT="[Text]" custT="1"/>
      <dgm:spPr/>
      <dgm:t>
        <a:bodyPr/>
        <a:lstStyle/>
        <a:p>
          <a:r>
            <a:rPr lang="en-US" sz="2400" b="1" dirty="0"/>
            <a:t>RANDOM FOREST CLASSIFIER</a:t>
          </a:r>
        </a:p>
      </dgm:t>
    </dgm:pt>
    <dgm:pt modelId="{8EF71C2B-9CBB-418D-951A-2B83D30DDFA9}" type="parTrans" cxnId="{3B0FA9A0-01E9-44F0-B814-99A55F86C39D}">
      <dgm:prSet/>
      <dgm:spPr/>
      <dgm:t>
        <a:bodyPr/>
        <a:lstStyle/>
        <a:p>
          <a:endParaRPr lang="en-US"/>
        </a:p>
      </dgm:t>
    </dgm:pt>
    <dgm:pt modelId="{F160C466-7FBF-4697-A248-4C9D09EF3094}" type="sibTrans" cxnId="{3B0FA9A0-01E9-44F0-B814-99A55F86C39D}">
      <dgm:prSet/>
      <dgm:spPr/>
      <dgm:t>
        <a:bodyPr/>
        <a:lstStyle/>
        <a:p>
          <a:endParaRPr lang="en-US"/>
        </a:p>
      </dgm:t>
    </dgm:pt>
    <dgm:pt modelId="{BE728050-47D6-4F6E-BEFE-1233EBD4BCB3}" type="pres">
      <dgm:prSet presAssocID="{24FC5E7E-AE19-4C4E-9AF3-C670CB0E5D5E}" presName="Name0" presStyleCnt="0">
        <dgm:presLayoutVars>
          <dgm:dir/>
          <dgm:resizeHandles val="exact"/>
        </dgm:presLayoutVars>
      </dgm:prSet>
      <dgm:spPr/>
    </dgm:pt>
    <dgm:pt modelId="{D43CE25F-36A4-402A-BAC9-FDDF30A1299D}" type="pres">
      <dgm:prSet presAssocID="{6507F804-D04C-4604-AAD6-455F4387B7F5}" presName="composite" presStyleCnt="0"/>
      <dgm:spPr/>
    </dgm:pt>
    <dgm:pt modelId="{54291A36-606E-4FB2-A34C-3D4BEC794C52}" type="pres">
      <dgm:prSet presAssocID="{6507F804-D04C-4604-AAD6-455F4387B7F5}" presName="bgChev" presStyleLbl="node1" presStyleIdx="0" presStyleCnt="4"/>
      <dgm:spPr/>
    </dgm:pt>
    <dgm:pt modelId="{85EE8204-4A1B-48AC-96D3-CD48D72B25CC}" type="pres">
      <dgm:prSet presAssocID="{6507F804-D04C-4604-AAD6-455F4387B7F5}" presName="txNode" presStyleLbl="fgAcc1" presStyleIdx="0" presStyleCnt="4">
        <dgm:presLayoutVars>
          <dgm:bulletEnabled val="1"/>
        </dgm:presLayoutVars>
      </dgm:prSet>
      <dgm:spPr/>
    </dgm:pt>
    <dgm:pt modelId="{447CEE27-E0F9-4B2C-B628-734E4B93C2BB}" type="pres">
      <dgm:prSet presAssocID="{7BF486BB-4ECC-4C11-A0FD-8B5D90CB0D97}" presName="compositeSpace" presStyleCnt="0"/>
      <dgm:spPr/>
    </dgm:pt>
    <dgm:pt modelId="{404A6356-FF10-415F-8980-495C02EDE8E9}" type="pres">
      <dgm:prSet presAssocID="{FBE29268-62EE-41E7-8B61-17878ED9DE26}" presName="composite" presStyleCnt="0"/>
      <dgm:spPr/>
    </dgm:pt>
    <dgm:pt modelId="{69462929-FBB0-4A1D-BE89-3215F57C1C26}" type="pres">
      <dgm:prSet presAssocID="{FBE29268-62EE-41E7-8B61-17878ED9DE26}" presName="bgChev" presStyleLbl="node1" presStyleIdx="1" presStyleCnt="4"/>
      <dgm:spPr/>
    </dgm:pt>
    <dgm:pt modelId="{43FD4F02-C9D2-4E34-BEEF-40915458C6B2}" type="pres">
      <dgm:prSet presAssocID="{FBE29268-62EE-41E7-8B61-17878ED9DE26}" presName="txNode" presStyleLbl="fgAcc1" presStyleIdx="1" presStyleCnt="4">
        <dgm:presLayoutVars>
          <dgm:bulletEnabled val="1"/>
        </dgm:presLayoutVars>
      </dgm:prSet>
      <dgm:spPr/>
    </dgm:pt>
    <dgm:pt modelId="{F74B57D7-B8DC-4019-AAD9-B4579289BB6C}" type="pres">
      <dgm:prSet presAssocID="{E1C1D803-59F9-4FF1-B912-BD415A0B6D56}" presName="compositeSpace" presStyleCnt="0"/>
      <dgm:spPr/>
    </dgm:pt>
    <dgm:pt modelId="{944BF693-B237-4A7D-BD2E-AB53DD08D5AA}" type="pres">
      <dgm:prSet presAssocID="{D26A4943-0A8B-4653-A1FE-EF04C787ED05}" presName="composite" presStyleCnt="0"/>
      <dgm:spPr/>
    </dgm:pt>
    <dgm:pt modelId="{9CCA5E0D-AFBD-4787-A42B-CA5596680C32}" type="pres">
      <dgm:prSet presAssocID="{D26A4943-0A8B-4653-A1FE-EF04C787ED05}" presName="bgChev" presStyleLbl="node1" presStyleIdx="2" presStyleCnt="4"/>
      <dgm:spPr/>
    </dgm:pt>
    <dgm:pt modelId="{06CA1E37-F5A9-4E78-9976-59EB0C023B4C}" type="pres">
      <dgm:prSet presAssocID="{D26A4943-0A8B-4653-A1FE-EF04C787ED05}" presName="txNode" presStyleLbl="fgAcc1" presStyleIdx="2" presStyleCnt="4">
        <dgm:presLayoutVars>
          <dgm:bulletEnabled val="1"/>
        </dgm:presLayoutVars>
      </dgm:prSet>
      <dgm:spPr/>
    </dgm:pt>
    <dgm:pt modelId="{14D55372-7687-4C58-8269-094B580641A2}" type="pres">
      <dgm:prSet presAssocID="{4F3E2BB4-1C0A-4299-8372-D5706FA6D65A}" presName="compositeSpace" presStyleCnt="0"/>
      <dgm:spPr/>
    </dgm:pt>
    <dgm:pt modelId="{9A79E845-779C-45C4-8DB2-ACAAF00D2A31}" type="pres">
      <dgm:prSet presAssocID="{E1A4D7E5-BF51-4DF8-88D6-CEA486AFC3DF}" presName="composite" presStyleCnt="0"/>
      <dgm:spPr/>
    </dgm:pt>
    <dgm:pt modelId="{9225F854-01FD-4694-992B-D2E6266C5A37}" type="pres">
      <dgm:prSet presAssocID="{E1A4D7E5-BF51-4DF8-88D6-CEA486AFC3DF}" presName="bgChev" presStyleLbl="node1" presStyleIdx="3" presStyleCnt="4"/>
      <dgm:spPr/>
    </dgm:pt>
    <dgm:pt modelId="{7BEB6D27-63EB-40ED-AB12-E58F7D04C3CE}" type="pres">
      <dgm:prSet presAssocID="{E1A4D7E5-BF51-4DF8-88D6-CEA486AFC3DF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3443C30C-C730-4E74-BFEB-C7BC61CAC740}" type="presOf" srcId="{6507F804-D04C-4604-AAD6-455F4387B7F5}" destId="{85EE8204-4A1B-48AC-96D3-CD48D72B25CC}" srcOrd="0" destOrd="0" presId="urn:microsoft.com/office/officeart/2005/8/layout/chevronAccent+Icon"/>
    <dgm:cxn modelId="{5590E51A-F5C5-4893-A0DC-01FC2C04C473}" srcId="{24FC5E7E-AE19-4C4E-9AF3-C670CB0E5D5E}" destId="{D26A4943-0A8B-4653-A1FE-EF04C787ED05}" srcOrd="2" destOrd="0" parTransId="{0168C1B6-BDE7-4D5A-A7A8-C908A752C0EF}" sibTransId="{4F3E2BB4-1C0A-4299-8372-D5706FA6D65A}"/>
    <dgm:cxn modelId="{F5CDE33E-1E6E-4943-877B-A231ED3224E5}" srcId="{24FC5E7E-AE19-4C4E-9AF3-C670CB0E5D5E}" destId="{6507F804-D04C-4604-AAD6-455F4387B7F5}" srcOrd="0" destOrd="0" parTransId="{7B6DC3CD-B3D5-4DB7-9BB7-0D45986C263E}" sibTransId="{7BF486BB-4ECC-4C11-A0FD-8B5D90CB0D97}"/>
    <dgm:cxn modelId="{1E132546-79FF-49F9-8077-AC18FD06F4F2}" srcId="{24FC5E7E-AE19-4C4E-9AF3-C670CB0E5D5E}" destId="{FBE29268-62EE-41E7-8B61-17878ED9DE26}" srcOrd="1" destOrd="0" parTransId="{64EFB75F-2869-4F24-B494-31EE6D43757E}" sibTransId="{E1C1D803-59F9-4FF1-B912-BD415A0B6D56}"/>
    <dgm:cxn modelId="{67017D50-1430-41F6-8F33-546577E28D7D}" type="presOf" srcId="{FBE29268-62EE-41E7-8B61-17878ED9DE26}" destId="{43FD4F02-C9D2-4E34-BEEF-40915458C6B2}" srcOrd="0" destOrd="0" presId="urn:microsoft.com/office/officeart/2005/8/layout/chevronAccent+Icon"/>
    <dgm:cxn modelId="{8C7C8479-B3FF-4C3C-A450-64C3F0A584ED}" type="presOf" srcId="{24FC5E7E-AE19-4C4E-9AF3-C670CB0E5D5E}" destId="{BE728050-47D6-4F6E-BEFE-1233EBD4BCB3}" srcOrd="0" destOrd="0" presId="urn:microsoft.com/office/officeart/2005/8/layout/chevronAccent+Icon"/>
    <dgm:cxn modelId="{10F54693-6353-41C2-A865-0D0FDBF0F8D9}" type="presOf" srcId="{D26A4943-0A8B-4653-A1FE-EF04C787ED05}" destId="{06CA1E37-F5A9-4E78-9976-59EB0C023B4C}" srcOrd="0" destOrd="0" presId="urn:microsoft.com/office/officeart/2005/8/layout/chevronAccent+Icon"/>
    <dgm:cxn modelId="{3B0FA9A0-01E9-44F0-B814-99A55F86C39D}" srcId="{24FC5E7E-AE19-4C4E-9AF3-C670CB0E5D5E}" destId="{E1A4D7E5-BF51-4DF8-88D6-CEA486AFC3DF}" srcOrd="3" destOrd="0" parTransId="{8EF71C2B-9CBB-418D-951A-2B83D30DDFA9}" sibTransId="{F160C466-7FBF-4697-A248-4C9D09EF3094}"/>
    <dgm:cxn modelId="{6158BDBF-25F3-4962-883A-C347FB3E8433}" type="presOf" srcId="{E1A4D7E5-BF51-4DF8-88D6-CEA486AFC3DF}" destId="{7BEB6D27-63EB-40ED-AB12-E58F7D04C3CE}" srcOrd="0" destOrd="0" presId="urn:microsoft.com/office/officeart/2005/8/layout/chevronAccent+Icon"/>
    <dgm:cxn modelId="{C1B61951-A2E3-48B4-8C20-96FE50492196}" type="presParOf" srcId="{BE728050-47D6-4F6E-BEFE-1233EBD4BCB3}" destId="{D43CE25F-36A4-402A-BAC9-FDDF30A1299D}" srcOrd="0" destOrd="0" presId="urn:microsoft.com/office/officeart/2005/8/layout/chevronAccent+Icon"/>
    <dgm:cxn modelId="{CF9B4641-4AD2-4670-90E4-01B42FE8C376}" type="presParOf" srcId="{D43CE25F-36A4-402A-BAC9-FDDF30A1299D}" destId="{54291A36-606E-4FB2-A34C-3D4BEC794C52}" srcOrd="0" destOrd="0" presId="urn:microsoft.com/office/officeart/2005/8/layout/chevronAccent+Icon"/>
    <dgm:cxn modelId="{60A6BC68-7F7F-4C91-BB41-610F1EC10F66}" type="presParOf" srcId="{D43CE25F-36A4-402A-BAC9-FDDF30A1299D}" destId="{85EE8204-4A1B-48AC-96D3-CD48D72B25CC}" srcOrd="1" destOrd="0" presId="urn:microsoft.com/office/officeart/2005/8/layout/chevronAccent+Icon"/>
    <dgm:cxn modelId="{180C1B5D-72B9-4037-8E1B-39CE233B5D54}" type="presParOf" srcId="{BE728050-47D6-4F6E-BEFE-1233EBD4BCB3}" destId="{447CEE27-E0F9-4B2C-B628-734E4B93C2BB}" srcOrd="1" destOrd="0" presId="urn:microsoft.com/office/officeart/2005/8/layout/chevronAccent+Icon"/>
    <dgm:cxn modelId="{E610BB19-5123-419E-B3FC-A5E61A9BFAD9}" type="presParOf" srcId="{BE728050-47D6-4F6E-BEFE-1233EBD4BCB3}" destId="{404A6356-FF10-415F-8980-495C02EDE8E9}" srcOrd="2" destOrd="0" presId="urn:microsoft.com/office/officeart/2005/8/layout/chevronAccent+Icon"/>
    <dgm:cxn modelId="{995D9507-7140-47B4-8E2E-3EE9147D691F}" type="presParOf" srcId="{404A6356-FF10-415F-8980-495C02EDE8E9}" destId="{69462929-FBB0-4A1D-BE89-3215F57C1C26}" srcOrd="0" destOrd="0" presId="urn:microsoft.com/office/officeart/2005/8/layout/chevronAccent+Icon"/>
    <dgm:cxn modelId="{9BECF0BD-BB39-4FC5-9BB2-151D0AB7F800}" type="presParOf" srcId="{404A6356-FF10-415F-8980-495C02EDE8E9}" destId="{43FD4F02-C9D2-4E34-BEEF-40915458C6B2}" srcOrd="1" destOrd="0" presId="urn:microsoft.com/office/officeart/2005/8/layout/chevronAccent+Icon"/>
    <dgm:cxn modelId="{0B8AE09E-3804-4E47-9716-3943C8CC2117}" type="presParOf" srcId="{BE728050-47D6-4F6E-BEFE-1233EBD4BCB3}" destId="{F74B57D7-B8DC-4019-AAD9-B4579289BB6C}" srcOrd="3" destOrd="0" presId="urn:microsoft.com/office/officeart/2005/8/layout/chevronAccent+Icon"/>
    <dgm:cxn modelId="{4161985A-214C-4E2F-9A55-645C0695EB00}" type="presParOf" srcId="{BE728050-47D6-4F6E-BEFE-1233EBD4BCB3}" destId="{944BF693-B237-4A7D-BD2E-AB53DD08D5AA}" srcOrd="4" destOrd="0" presId="urn:microsoft.com/office/officeart/2005/8/layout/chevronAccent+Icon"/>
    <dgm:cxn modelId="{530CEE93-BFD0-437B-8D26-26D255B8432B}" type="presParOf" srcId="{944BF693-B237-4A7D-BD2E-AB53DD08D5AA}" destId="{9CCA5E0D-AFBD-4787-A42B-CA5596680C32}" srcOrd="0" destOrd="0" presId="urn:microsoft.com/office/officeart/2005/8/layout/chevronAccent+Icon"/>
    <dgm:cxn modelId="{9CD5CD1F-818F-499E-B06C-A2318E47D243}" type="presParOf" srcId="{944BF693-B237-4A7D-BD2E-AB53DD08D5AA}" destId="{06CA1E37-F5A9-4E78-9976-59EB0C023B4C}" srcOrd="1" destOrd="0" presId="urn:microsoft.com/office/officeart/2005/8/layout/chevronAccent+Icon"/>
    <dgm:cxn modelId="{C11BC27B-A9B2-4B59-9B89-3ADB1A1CF19C}" type="presParOf" srcId="{BE728050-47D6-4F6E-BEFE-1233EBD4BCB3}" destId="{14D55372-7687-4C58-8269-094B580641A2}" srcOrd="5" destOrd="0" presId="urn:microsoft.com/office/officeart/2005/8/layout/chevronAccent+Icon"/>
    <dgm:cxn modelId="{F1ED3103-96F2-47AC-8E0F-21242185828C}" type="presParOf" srcId="{BE728050-47D6-4F6E-BEFE-1233EBD4BCB3}" destId="{9A79E845-779C-45C4-8DB2-ACAAF00D2A31}" srcOrd="6" destOrd="0" presId="urn:microsoft.com/office/officeart/2005/8/layout/chevronAccent+Icon"/>
    <dgm:cxn modelId="{53CEA7A8-FEF5-4A6A-9D22-6822FF202DF6}" type="presParOf" srcId="{9A79E845-779C-45C4-8DB2-ACAAF00D2A31}" destId="{9225F854-01FD-4694-992B-D2E6266C5A37}" srcOrd="0" destOrd="0" presId="urn:microsoft.com/office/officeart/2005/8/layout/chevronAccent+Icon"/>
    <dgm:cxn modelId="{D02A7B89-B8A9-4BA8-A990-991F600F8D0D}" type="presParOf" srcId="{9A79E845-779C-45C4-8DB2-ACAAF00D2A31}" destId="{7BEB6D27-63EB-40ED-AB12-E58F7D04C3C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1EC2-9F33-4024-A9AC-D2D1975D2DB9}">
      <dsp:nvSpPr>
        <dsp:cNvPr id="0" name=""/>
        <dsp:cNvSpPr/>
      </dsp:nvSpPr>
      <dsp:spPr>
        <a:xfrm>
          <a:off x="5523" y="1867293"/>
          <a:ext cx="2936770" cy="176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CLEANING</a:t>
          </a:r>
        </a:p>
      </dsp:txBody>
      <dsp:txXfrm>
        <a:off x="57132" y="1918902"/>
        <a:ext cx="2833552" cy="1658844"/>
      </dsp:txXfrm>
    </dsp:sp>
    <dsp:sp modelId="{9AF2E7FA-592B-4DA8-B26B-66FE5D577C07}">
      <dsp:nvSpPr>
        <dsp:cNvPr id="0" name=""/>
        <dsp:cNvSpPr/>
      </dsp:nvSpPr>
      <dsp:spPr>
        <a:xfrm>
          <a:off x="3235971" y="2384165"/>
          <a:ext cx="622595" cy="728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235971" y="2529829"/>
        <a:ext cx="435817" cy="436991"/>
      </dsp:txXfrm>
    </dsp:sp>
    <dsp:sp modelId="{CA6FD647-7BDB-46DB-A601-11FBA3487898}">
      <dsp:nvSpPr>
        <dsp:cNvPr id="0" name=""/>
        <dsp:cNvSpPr/>
      </dsp:nvSpPr>
      <dsp:spPr>
        <a:xfrm>
          <a:off x="4117002" y="1867293"/>
          <a:ext cx="2936770" cy="176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AUGMENTATION</a:t>
          </a:r>
        </a:p>
      </dsp:txBody>
      <dsp:txXfrm>
        <a:off x="4168611" y="1918902"/>
        <a:ext cx="2833552" cy="1658844"/>
      </dsp:txXfrm>
    </dsp:sp>
    <dsp:sp modelId="{4AD29DD5-0E97-49EB-AB4B-F4650E68AA73}">
      <dsp:nvSpPr>
        <dsp:cNvPr id="0" name=""/>
        <dsp:cNvSpPr/>
      </dsp:nvSpPr>
      <dsp:spPr>
        <a:xfrm>
          <a:off x="7347449" y="2384165"/>
          <a:ext cx="622595" cy="728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347449" y="2529829"/>
        <a:ext cx="435817" cy="436991"/>
      </dsp:txXfrm>
    </dsp:sp>
    <dsp:sp modelId="{2344A651-2F57-4A86-B201-A23FE639032F}">
      <dsp:nvSpPr>
        <dsp:cNvPr id="0" name=""/>
        <dsp:cNvSpPr/>
      </dsp:nvSpPr>
      <dsp:spPr>
        <a:xfrm>
          <a:off x="8228481" y="1867293"/>
          <a:ext cx="3332353" cy="176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NLP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PRE-PROCESSING</a:t>
          </a:r>
        </a:p>
      </dsp:txBody>
      <dsp:txXfrm>
        <a:off x="8280090" y="1918902"/>
        <a:ext cx="3229135" cy="1658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91A36-606E-4FB2-A34C-3D4BEC794C52}">
      <dsp:nvSpPr>
        <dsp:cNvPr id="0" name=""/>
        <dsp:cNvSpPr/>
      </dsp:nvSpPr>
      <dsp:spPr>
        <a:xfrm>
          <a:off x="5560" y="1750863"/>
          <a:ext cx="2617157" cy="101022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E8204-4A1B-48AC-96D3-CD48D72B25CC}">
      <dsp:nvSpPr>
        <dsp:cNvPr id="0" name=""/>
        <dsp:cNvSpPr/>
      </dsp:nvSpPr>
      <dsp:spPr>
        <a:xfrm>
          <a:off x="703469" y="2003418"/>
          <a:ext cx="2210044" cy="1010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</a:t>
          </a:r>
        </a:p>
      </dsp:txBody>
      <dsp:txXfrm>
        <a:off x="733057" y="2033006"/>
        <a:ext cx="2150868" cy="951046"/>
      </dsp:txXfrm>
    </dsp:sp>
    <dsp:sp modelId="{69462929-FBB0-4A1D-BE89-3215F57C1C26}">
      <dsp:nvSpPr>
        <dsp:cNvPr id="0" name=""/>
        <dsp:cNvSpPr/>
      </dsp:nvSpPr>
      <dsp:spPr>
        <a:xfrm>
          <a:off x="2994936" y="1750863"/>
          <a:ext cx="2617157" cy="101022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FD4F02-C9D2-4E34-BEEF-40915458C6B2}">
      <dsp:nvSpPr>
        <dsp:cNvPr id="0" name=""/>
        <dsp:cNvSpPr/>
      </dsp:nvSpPr>
      <dsp:spPr>
        <a:xfrm>
          <a:off x="3692844" y="2003418"/>
          <a:ext cx="2210044" cy="1010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TF-IDF VECTORIZER</a:t>
          </a:r>
        </a:p>
      </dsp:txBody>
      <dsp:txXfrm>
        <a:off x="3722432" y="2033006"/>
        <a:ext cx="2150868" cy="951046"/>
      </dsp:txXfrm>
    </dsp:sp>
    <dsp:sp modelId="{2F9F92F6-A0B9-40AA-8779-D20E172BBBBE}">
      <dsp:nvSpPr>
        <dsp:cNvPr id="0" name=""/>
        <dsp:cNvSpPr/>
      </dsp:nvSpPr>
      <dsp:spPr>
        <a:xfrm>
          <a:off x="5984311" y="1750863"/>
          <a:ext cx="2617157" cy="101022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791A09-8E43-470C-A9BB-AD7E6DFECDA4}">
      <dsp:nvSpPr>
        <dsp:cNvPr id="0" name=""/>
        <dsp:cNvSpPr/>
      </dsp:nvSpPr>
      <dsp:spPr>
        <a:xfrm>
          <a:off x="6682220" y="2003418"/>
          <a:ext cx="2210044" cy="1010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TRUNCATED SVD</a:t>
          </a:r>
        </a:p>
      </dsp:txBody>
      <dsp:txXfrm>
        <a:off x="6711808" y="2033006"/>
        <a:ext cx="2150868" cy="951046"/>
      </dsp:txXfrm>
    </dsp:sp>
    <dsp:sp modelId="{9CCA5E0D-AFBD-4787-A42B-CA5596680C32}">
      <dsp:nvSpPr>
        <dsp:cNvPr id="0" name=""/>
        <dsp:cNvSpPr/>
      </dsp:nvSpPr>
      <dsp:spPr>
        <a:xfrm>
          <a:off x="8973687" y="1750863"/>
          <a:ext cx="2617157" cy="101022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CA1E37-F5A9-4E78-9976-59EB0C023B4C}">
      <dsp:nvSpPr>
        <dsp:cNvPr id="0" name=""/>
        <dsp:cNvSpPr/>
      </dsp:nvSpPr>
      <dsp:spPr>
        <a:xfrm>
          <a:off x="9671596" y="2003418"/>
          <a:ext cx="2210044" cy="1010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RANDOM FOREST CLASSIFIER</a:t>
          </a:r>
        </a:p>
      </dsp:txBody>
      <dsp:txXfrm>
        <a:off x="9701184" y="2033006"/>
        <a:ext cx="2150868" cy="951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A28F4-F289-4BB1-94A3-77FD50D788FD}">
      <dsp:nvSpPr>
        <dsp:cNvPr id="0" name=""/>
        <dsp:cNvSpPr/>
      </dsp:nvSpPr>
      <dsp:spPr>
        <a:xfrm>
          <a:off x="0" y="1929821"/>
          <a:ext cx="81280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DATA PREPARATION</a:t>
          </a:r>
        </a:p>
      </dsp:txBody>
      <dsp:txXfrm>
        <a:off x="76105" y="2005926"/>
        <a:ext cx="7975790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91414-ADAC-4F85-BEB7-46BBF6927D76}">
      <dsp:nvSpPr>
        <dsp:cNvPr id="0" name=""/>
        <dsp:cNvSpPr/>
      </dsp:nvSpPr>
      <dsp:spPr>
        <a:xfrm>
          <a:off x="1189798" y="1820"/>
          <a:ext cx="3213504" cy="192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Handled Data Duplication</a:t>
          </a:r>
        </a:p>
      </dsp:txBody>
      <dsp:txXfrm>
        <a:off x="1189798" y="1820"/>
        <a:ext cx="3213504" cy="1928102"/>
      </dsp:txXfrm>
    </dsp:sp>
    <dsp:sp modelId="{64E02C6A-0988-40D8-A3A6-81EC6C2BA651}">
      <dsp:nvSpPr>
        <dsp:cNvPr id="0" name=""/>
        <dsp:cNvSpPr/>
      </dsp:nvSpPr>
      <dsp:spPr>
        <a:xfrm>
          <a:off x="4724653" y="1820"/>
          <a:ext cx="3213504" cy="192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Dropped unwanted Rows</a:t>
          </a:r>
        </a:p>
      </dsp:txBody>
      <dsp:txXfrm>
        <a:off x="4724653" y="1820"/>
        <a:ext cx="3213504" cy="1928102"/>
      </dsp:txXfrm>
    </dsp:sp>
    <dsp:sp modelId="{28A76249-827D-483F-9129-9C6FD8A20CE3}">
      <dsp:nvSpPr>
        <dsp:cNvPr id="0" name=""/>
        <dsp:cNvSpPr/>
      </dsp:nvSpPr>
      <dsp:spPr>
        <a:xfrm>
          <a:off x="1189798" y="2251273"/>
          <a:ext cx="3213504" cy="192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Handled Null Values</a:t>
          </a:r>
        </a:p>
      </dsp:txBody>
      <dsp:txXfrm>
        <a:off x="1189798" y="2251273"/>
        <a:ext cx="3213504" cy="1928102"/>
      </dsp:txXfrm>
    </dsp:sp>
    <dsp:sp modelId="{CC467194-EF11-4972-B2DA-B2210035FC42}">
      <dsp:nvSpPr>
        <dsp:cNvPr id="0" name=""/>
        <dsp:cNvSpPr/>
      </dsp:nvSpPr>
      <dsp:spPr>
        <a:xfrm>
          <a:off x="4724653" y="2251273"/>
          <a:ext cx="3213504" cy="192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Replacing Target Columns</a:t>
          </a:r>
        </a:p>
      </dsp:txBody>
      <dsp:txXfrm>
        <a:off x="4724653" y="2251273"/>
        <a:ext cx="3213504" cy="1928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7B4A7-4C94-4CF7-9BE2-95AAB9E2E03A}">
      <dsp:nvSpPr>
        <dsp:cNvPr id="0" name=""/>
        <dsp:cNvSpPr/>
      </dsp:nvSpPr>
      <dsp:spPr>
        <a:xfrm>
          <a:off x="0" y="0"/>
          <a:ext cx="8366706" cy="84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Punctuations removal</a:t>
          </a:r>
        </a:p>
      </dsp:txBody>
      <dsp:txXfrm>
        <a:off x="24834" y="24834"/>
        <a:ext cx="7352546" cy="798237"/>
      </dsp:txXfrm>
    </dsp:sp>
    <dsp:sp modelId="{D36FCBE4-7F76-4D3C-9113-944DFB9AD359}">
      <dsp:nvSpPr>
        <dsp:cNvPr id="0" name=""/>
        <dsp:cNvSpPr/>
      </dsp:nvSpPr>
      <dsp:spPr>
        <a:xfrm>
          <a:off x="624786" y="965670"/>
          <a:ext cx="8366706" cy="84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Stop words Removal</a:t>
          </a:r>
        </a:p>
      </dsp:txBody>
      <dsp:txXfrm>
        <a:off x="649620" y="990504"/>
        <a:ext cx="7141113" cy="798237"/>
      </dsp:txXfrm>
    </dsp:sp>
    <dsp:sp modelId="{818A560C-BAB0-4ED0-AC1B-4120B2E910A5}">
      <dsp:nvSpPr>
        <dsp:cNvPr id="0" name=""/>
        <dsp:cNvSpPr/>
      </dsp:nvSpPr>
      <dsp:spPr>
        <a:xfrm>
          <a:off x="1249573" y="1931340"/>
          <a:ext cx="8366706" cy="84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Convert to Lower Case</a:t>
          </a:r>
        </a:p>
      </dsp:txBody>
      <dsp:txXfrm>
        <a:off x="1274407" y="1956174"/>
        <a:ext cx="7141113" cy="798237"/>
      </dsp:txXfrm>
    </dsp:sp>
    <dsp:sp modelId="{D7FA5E53-3425-4331-AB07-6C4C06118840}">
      <dsp:nvSpPr>
        <dsp:cNvPr id="0" name=""/>
        <dsp:cNvSpPr/>
      </dsp:nvSpPr>
      <dsp:spPr>
        <a:xfrm>
          <a:off x="1874359" y="2897011"/>
          <a:ext cx="8366706" cy="84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Tokenization</a:t>
          </a:r>
        </a:p>
      </dsp:txBody>
      <dsp:txXfrm>
        <a:off x="1899193" y="2921845"/>
        <a:ext cx="7141113" cy="798237"/>
      </dsp:txXfrm>
    </dsp:sp>
    <dsp:sp modelId="{D041BFD5-0AD0-404B-951E-02036A5359CC}">
      <dsp:nvSpPr>
        <dsp:cNvPr id="0" name=""/>
        <dsp:cNvSpPr/>
      </dsp:nvSpPr>
      <dsp:spPr>
        <a:xfrm>
          <a:off x="2499146" y="3862681"/>
          <a:ext cx="8366706" cy="84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Lemmatization with POS tagging</a:t>
          </a:r>
        </a:p>
      </dsp:txBody>
      <dsp:txXfrm>
        <a:off x="2523980" y="3887515"/>
        <a:ext cx="7141113" cy="798237"/>
      </dsp:txXfrm>
    </dsp:sp>
    <dsp:sp modelId="{470F31B6-574C-4585-B6B1-C5F6C8F98A5A}">
      <dsp:nvSpPr>
        <dsp:cNvPr id="0" name=""/>
        <dsp:cNvSpPr/>
      </dsp:nvSpPr>
      <dsp:spPr>
        <a:xfrm>
          <a:off x="7815568" y="619442"/>
          <a:ext cx="551138" cy="5511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939574" y="619442"/>
        <a:ext cx="303126" cy="414731"/>
      </dsp:txXfrm>
    </dsp:sp>
    <dsp:sp modelId="{AD172EE9-7A0F-46E5-B712-8B6B6F835182}">
      <dsp:nvSpPr>
        <dsp:cNvPr id="0" name=""/>
        <dsp:cNvSpPr/>
      </dsp:nvSpPr>
      <dsp:spPr>
        <a:xfrm>
          <a:off x="8440354" y="1585112"/>
          <a:ext cx="551138" cy="5511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564360" y="1585112"/>
        <a:ext cx="303126" cy="414731"/>
      </dsp:txXfrm>
    </dsp:sp>
    <dsp:sp modelId="{996F0FB2-2490-4815-9DA2-14A7CFDDD3A0}">
      <dsp:nvSpPr>
        <dsp:cNvPr id="0" name=""/>
        <dsp:cNvSpPr/>
      </dsp:nvSpPr>
      <dsp:spPr>
        <a:xfrm>
          <a:off x="9065141" y="2536651"/>
          <a:ext cx="551138" cy="5511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189147" y="2536651"/>
        <a:ext cx="303126" cy="414731"/>
      </dsp:txXfrm>
    </dsp:sp>
    <dsp:sp modelId="{9A37089A-A187-4F85-9E37-9D00758EA036}">
      <dsp:nvSpPr>
        <dsp:cNvPr id="0" name=""/>
        <dsp:cNvSpPr/>
      </dsp:nvSpPr>
      <dsp:spPr>
        <a:xfrm>
          <a:off x="9689927" y="3511742"/>
          <a:ext cx="551138" cy="5511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813933" y="3511742"/>
        <a:ext cx="303126" cy="414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7D1BA-41E2-46A5-A155-8B5C344EB1A6}">
      <dsp:nvSpPr>
        <dsp:cNvPr id="0" name=""/>
        <dsp:cNvSpPr/>
      </dsp:nvSpPr>
      <dsp:spPr>
        <a:xfrm>
          <a:off x="0" y="188668"/>
          <a:ext cx="3809062" cy="306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Punctuation Removal</a:t>
          </a:r>
          <a:r>
            <a:rPr lang="en-GB" sz="2000" b="0" i="0" kern="1200" dirty="0"/>
            <a:t>: Punctuation are removed from text data as they don't usually carry significant meaning for many NLP tasks.</a:t>
          </a:r>
          <a:endParaRPr lang="en-US" sz="2000" kern="1200" dirty="0"/>
        </a:p>
      </dsp:txBody>
      <dsp:txXfrm>
        <a:off x="0" y="188668"/>
        <a:ext cx="3809062" cy="3067878"/>
      </dsp:txXfrm>
    </dsp:sp>
    <dsp:sp modelId="{CA4D5955-437D-4001-B937-F0D90329B73F}">
      <dsp:nvSpPr>
        <dsp:cNvPr id="0" name=""/>
        <dsp:cNvSpPr/>
      </dsp:nvSpPr>
      <dsp:spPr>
        <a:xfrm>
          <a:off x="3926624" y="192505"/>
          <a:ext cx="3828907" cy="3064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Stop Words Removal</a:t>
          </a:r>
          <a:r>
            <a:rPr lang="en-GB" sz="2000" b="0" i="0" kern="1200" dirty="0"/>
            <a:t>: Stop words are common words like "the," "is," and "and" that occur frequently but don't contribute much to the meaning of a sentence. Removing stop words can reduce noise and increase efficiency</a:t>
          </a:r>
          <a:endParaRPr lang="en-US" sz="2000" kern="1200" dirty="0"/>
        </a:p>
      </dsp:txBody>
      <dsp:txXfrm>
        <a:off x="3926624" y="192505"/>
        <a:ext cx="3828907" cy="3064041"/>
      </dsp:txXfrm>
    </dsp:sp>
    <dsp:sp modelId="{BA434F9D-C425-412A-8A2C-337C99A3EFF1}">
      <dsp:nvSpPr>
        <dsp:cNvPr id="0" name=""/>
        <dsp:cNvSpPr/>
      </dsp:nvSpPr>
      <dsp:spPr>
        <a:xfrm>
          <a:off x="7867569" y="94334"/>
          <a:ext cx="3776586" cy="306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Convert to Lower Case</a:t>
          </a:r>
          <a:r>
            <a:rPr lang="en-GB" sz="2000" b="0" i="0" kern="1200" dirty="0"/>
            <a:t>: Converting all text to lowercase helps standardize the text data and ensures that words with different cases are treated the same way during analysis, </a:t>
          </a:r>
          <a:endParaRPr lang="en-US" sz="2000" kern="1200" dirty="0"/>
        </a:p>
      </dsp:txBody>
      <dsp:txXfrm>
        <a:off x="7867569" y="94334"/>
        <a:ext cx="3776586" cy="3067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7D1BA-41E2-46A5-A155-8B5C344EB1A6}">
      <dsp:nvSpPr>
        <dsp:cNvPr id="0" name=""/>
        <dsp:cNvSpPr/>
      </dsp:nvSpPr>
      <dsp:spPr>
        <a:xfrm>
          <a:off x="0" y="4010"/>
          <a:ext cx="5757515" cy="4044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i="0" kern="1200" dirty="0"/>
            <a:t>Tokenization</a:t>
          </a:r>
          <a:r>
            <a:rPr lang="en-GB" sz="2800" b="0" i="0" kern="1200" dirty="0"/>
            <a:t>: Tokenization involves splitting text into individual words or tokens. This step is essential for further analysis as it breaks down the text into manageable units for processing.</a:t>
          </a:r>
          <a:endParaRPr lang="en-US" sz="2800" kern="1200" dirty="0"/>
        </a:p>
      </dsp:txBody>
      <dsp:txXfrm>
        <a:off x="0" y="4010"/>
        <a:ext cx="5757515" cy="4044578"/>
      </dsp:txXfrm>
    </dsp:sp>
    <dsp:sp modelId="{86AAB9C0-DF8A-4CB1-A340-87B4A2E05401}">
      <dsp:nvSpPr>
        <dsp:cNvPr id="0" name=""/>
        <dsp:cNvSpPr/>
      </dsp:nvSpPr>
      <dsp:spPr>
        <a:xfrm>
          <a:off x="5914205" y="4007"/>
          <a:ext cx="5637781" cy="4040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i="0" kern="1200"/>
            <a:t>Lemmatization with POS Tagging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dirty="0"/>
            <a:t>Lemmatization reduces words to their base or root form (lemma), which helps in standardizing the vocabulary.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dirty="0"/>
            <a:t>Part-of-Speech (POS) tagging is used in conjunction with lemmatization to identify the grammatical category of each word (noun, verb, adjective, etc.), ensuring accurate lemmatization based on context.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dirty="0"/>
            <a:t>Reduces data complexity, enhancing model efficiency.</a:t>
          </a:r>
          <a:endParaRPr lang="en-US" sz="2200" kern="1200" dirty="0"/>
        </a:p>
      </dsp:txBody>
      <dsp:txXfrm>
        <a:off x="5914205" y="4007"/>
        <a:ext cx="5637781" cy="40405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CC925-E79A-4309-AF50-61BE86A09361}">
      <dsp:nvSpPr>
        <dsp:cNvPr id="0" name=""/>
        <dsp:cNvSpPr/>
      </dsp:nvSpPr>
      <dsp:spPr>
        <a:xfrm>
          <a:off x="5872309" y="3100205"/>
          <a:ext cx="91440" cy="57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72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1A425-B6A2-4A89-958B-A9D086FCA724}">
      <dsp:nvSpPr>
        <dsp:cNvPr id="0" name=""/>
        <dsp:cNvSpPr/>
      </dsp:nvSpPr>
      <dsp:spPr>
        <a:xfrm>
          <a:off x="4705033" y="1262516"/>
          <a:ext cx="1212996" cy="57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396"/>
              </a:lnTo>
              <a:lnTo>
                <a:pt x="1212996" y="393396"/>
              </a:lnTo>
              <a:lnTo>
                <a:pt x="1212996" y="57727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1BAA2-99C6-4F9A-9FBB-F1356FE84782}">
      <dsp:nvSpPr>
        <dsp:cNvPr id="0" name=""/>
        <dsp:cNvSpPr/>
      </dsp:nvSpPr>
      <dsp:spPr>
        <a:xfrm>
          <a:off x="3446316" y="3100205"/>
          <a:ext cx="91440" cy="57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72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22E5E-5A60-4348-BBF3-3FEE1A91A91D}">
      <dsp:nvSpPr>
        <dsp:cNvPr id="0" name=""/>
        <dsp:cNvSpPr/>
      </dsp:nvSpPr>
      <dsp:spPr>
        <a:xfrm>
          <a:off x="3492036" y="1262516"/>
          <a:ext cx="1212996" cy="577275"/>
        </a:xfrm>
        <a:custGeom>
          <a:avLst/>
          <a:gdLst/>
          <a:ahLst/>
          <a:cxnLst/>
          <a:rect l="0" t="0" r="0" b="0"/>
          <a:pathLst>
            <a:path>
              <a:moveTo>
                <a:pt x="1212996" y="0"/>
              </a:moveTo>
              <a:lnTo>
                <a:pt x="1212996" y="393396"/>
              </a:lnTo>
              <a:lnTo>
                <a:pt x="0" y="393396"/>
              </a:lnTo>
              <a:lnTo>
                <a:pt x="0" y="57727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E3A5F-1B00-4640-881C-94B9D74C7917}">
      <dsp:nvSpPr>
        <dsp:cNvPr id="0" name=""/>
        <dsp:cNvSpPr/>
      </dsp:nvSpPr>
      <dsp:spPr>
        <a:xfrm>
          <a:off x="3712581" y="2103"/>
          <a:ext cx="1984902" cy="1260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2C1B6F-8E1F-4C96-989B-313507E75FC4}">
      <dsp:nvSpPr>
        <dsp:cNvPr id="0" name=""/>
        <dsp:cNvSpPr/>
      </dsp:nvSpPr>
      <dsp:spPr>
        <a:xfrm>
          <a:off x="3933126" y="211620"/>
          <a:ext cx="1984902" cy="126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3970042" y="248536"/>
        <a:ext cx="1911070" cy="1186581"/>
      </dsp:txXfrm>
    </dsp:sp>
    <dsp:sp modelId="{BA22B849-003E-435A-B7AF-A6C7BC73A7EB}">
      <dsp:nvSpPr>
        <dsp:cNvPr id="0" name=""/>
        <dsp:cNvSpPr/>
      </dsp:nvSpPr>
      <dsp:spPr>
        <a:xfrm>
          <a:off x="2499585" y="1839792"/>
          <a:ext cx="1984902" cy="1260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0D581E-948A-47CD-9B65-F199F66F934D}">
      <dsp:nvSpPr>
        <dsp:cNvPr id="0" name=""/>
        <dsp:cNvSpPr/>
      </dsp:nvSpPr>
      <dsp:spPr>
        <a:xfrm>
          <a:off x="2720130" y="2049310"/>
          <a:ext cx="1984902" cy="126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TF-IDF VECTORIZER</a:t>
          </a:r>
        </a:p>
      </dsp:txBody>
      <dsp:txXfrm>
        <a:off x="2757046" y="2086226"/>
        <a:ext cx="1911070" cy="1186581"/>
      </dsp:txXfrm>
    </dsp:sp>
    <dsp:sp modelId="{4B99098A-C215-483E-BCFC-AD1AFFDC9FAE}">
      <dsp:nvSpPr>
        <dsp:cNvPr id="0" name=""/>
        <dsp:cNvSpPr/>
      </dsp:nvSpPr>
      <dsp:spPr>
        <a:xfrm>
          <a:off x="2499585" y="3677481"/>
          <a:ext cx="1984902" cy="1260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4188E2-B9A8-4B76-B25B-BF60626679BA}">
      <dsp:nvSpPr>
        <dsp:cNvPr id="0" name=""/>
        <dsp:cNvSpPr/>
      </dsp:nvSpPr>
      <dsp:spPr>
        <a:xfrm>
          <a:off x="2720130" y="3886999"/>
          <a:ext cx="1984902" cy="126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Random Forest Classifier</a:t>
          </a:r>
        </a:p>
      </dsp:txBody>
      <dsp:txXfrm>
        <a:off x="2757046" y="3923915"/>
        <a:ext cx="1911070" cy="1186581"/>
      </dsp:txXfrm>
    </dsp:sp>
    <dsp:sp modelId="{708B2D56-4602-4E72-AD5E-3C7814C32515}">
      <dsp:nvSpPr>
        <dsp:cNvPr id="0" name=""/>
        <dsp:cNvSpPr/>
      </dsp:nvSpPr>
      <dsp:spPr>
        <a:xfrm>
          <a:off x="4925577" y="1839792"/>
          <a:ext cx="1984902" cy="1260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7380F2-6A5D-4355-9A2E-105FA544C935}">
      <dsp:nvSpPr>
        <dsp:cNvPr id="0" name=""/>
        <dsp:cNvSpPr/>
      </dsp:nvSpPr>
      <dsp:spPr>
        <a:xfrm>
          <a:off x="5146122" y="2049310"/>
          <a:ext cx="1984902" cy="126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COUNT VECTORIZER</a:t>
          </a:r>
        </a:p>
      </dsp:txBody>
      <dsp:txXfrm>
        <a:off x="5183038" y="2086226"/>
        <a:ext cx="1911070" cy="1186581"/>
      </dsp:txXfrm>
    </dsp:sp>
    <dsp:sp modelId="{36355074-DB75-42F2-B80F-F8CC4E1C5900}">
      <dsp:nvSpPr>
        <dsp:cNvPr id="0" name=""/>
        <dsp:cNvSpPr/>
      </dsp:nvSpPr>
      <dsp:spPr>
        <a:xfrm>
          <a:off x="4925577" y="3677481"/>
          <a:ext cx="1984902" cy="1260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BF6B4-56F9-47BC-89D0-D889BFDEF256}">
      <dsp:nvSpPr>
        <dsp:cNvPr id="0" name=""/>
        <dsp:cNvSpPr/>
      </dsp:nvSpPr>
      <dsp:spPr>
        <a:xfrm>
          <a:off x="5146122" y="3886999"/>
          <a:ext cx="1984902" cy="126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Random Forest Classifier</a:t>
          </a:r>
          <a:endParaRPr lang="en-US" sz="2300" kern="1200" dirty="0"/>
        </a:p>
      </dsp:txBody>
      <dsp:txXfrm>
        <a:off x="5183038" y="3923915"/>
        <a:ext cx="1911070" cy="11865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91A36-606E-4FB2-A34C-3D4BEC794C52}">
      <dsp:nvSpPr>
        <dsp:cNvPr id="0" name=""/>
        <dsp:cNvSpPr/>
      </dsp:nvSpPr>
      <dsp:spPr>
        <a:xfrm>
          <a:off x="5560" y="1750863"/>
          <a:ext cx="2617157" cy="101022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E8204-4A1B-48AC-96D3-CD48D72B25CC}">
      <dsp:nvSpPr>
        <dsp:cNvPr id="0" name=""/>
        <dsp:cNvSpPr/>
      </dsp:nvSpPr>
      <dsp:spPr>
        <a:xfrm>
          <a:off x="703469" y="2003418"/>
          <a:ext cx="2210044" cy="1010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</a:t>
          </a:r>
        </a:p>
      </dsp:txBody>
      <dsp:txXfrm>
        <a:off x="733057" y="2033006"/>
        <a:ext cx="2150868" cy="951046"/>
      </dsp:txXfrm>
    </dsp:sp>
    <dsp:sp modelId="{69462929-FBB0-4A1D-BE89-3215F57C1C26}">
      <dsp:nvSpPr>
        <dsp:cNvPr id="0" name=""/>
        <dsp:cNvSpPr/>
      </dsp:nvSpPr>
      <dsp:spPr>
        <a:xfrm>
          <a:off x="2994936" y="1750863"/>
          <a:ext cx="2617157" cy="101022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FD4F02-C9D2-4E34-BEEF-40915458C6B2}">
      <dsp:nvSpPr>
        <dsp:cNvPr id="0" name=""/>
        <dsp:cNvSpPr/>
      </dsp:nvSpPr>
      <dsp:spPr>
        <a:xfrm>
          <a:off x="3692844" y="2003418"/>
          <a:ext cx="2210044" cy="1010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COUNT VECTORIZER</a:t>
          </a:r>
        </a:p>
      </dsp:txBody>
      <dsp:txXfrm>
        <a:off x="3722432" y="2033006"/>
        <a:ext cx="2150868" cy="951046"/>
      </dsp:txXfrm>
    </dsp:sp>
    <dsp:sp modelId="{9CCA5E0D-AFBD-4787-A42B-CA5596680C32}">
      <dsp:nvSpPr>
        <dsp:cNvPr id="0" name=""/>
        <dsp:cNvSpPr/>
      </dsp:nvSpPr>
      <dsp:spPr>
        <a:xfrm>
          <a:off x="5984311" y="1750863"/>
          <a:ext cx="2617157" cy="101022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CA1E37-F5A9-4E78-9976-59EB0C023B4C}">
      <dsp:nvSpPr>
        <dsp:cNvPr id="0" name=""/>
        <dsp:cNvSpPr/>
      </dsp:nvSpPr>
      <dsp:spPr>
        <a:xfrm>
          <a:off x="6682220" y="2003418"/>
          <a:ext cx="2210044" cy="1010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LATENT DIRICHLET ALLOCATION</a:t>
          </a:r>
        </a:p>
      </dsp:txBody>
      <dsp:txXfrm>
        <a:off x="6711808" y="2033006"/>
        <a:ext cx="2150868" cy="951046"/>
      </dsp:txXfrm>
    </dsp:sp>
    <dsp:sp modelId="{9225F854-01FD-4694-992B-D2E6266C5A37}">
      <dsp:nvSpPr>
        <dsp:cNvPr id="0" name=""/>
        <dsp:cNvSpPr/>
      </dsp:nvSpPr>
      <dsp:spPr>
        <a:xfrm>
          <a:off x="8973687" y="1750863"/>
          <a:ext cx="2617157" cy="101022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EB6D27-63EB-40ED-AB12-E58F7D04C3CE}">
      <dsp:nvSpPr>
        <dsp:cNvPr id="0" name=""/>
        <dsp:cNvSpPr/>
      </dsp:nvSpPr>
      <dsp:spPr>
        <a:xfrm>
          <a:off x="9671596" y="2003418"/>
          <a:ext cx="2210044" cy="1010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RANDOM FOREST CLASSIFIER</a:t>
          </a:r>
        </a:p>
      </dsp:txBody>
      <dsp:txXfrm>
        <a:off x="9701184" y="2033006"/>
        <a:ext cx="2150868" cy="951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768" y="3237"/>
            <a:ext cx="7197726" cy="242146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SOP EVALUATION USING </a:t>
            </a:r>
            <a:br>
              <a:rPr lang="en-US" sz="5400" b="1" dirty="0"/>
            </a:br>
            <a:r>
              <a:rPr lang="en-US" sz="5400" b="1" dirty="0"/>
              <a:t>ML TECHNIQUES</a:t>
            </a:r>
            <a:endParaRPr lang="en-IN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53136" y="2782721"/>
            <a:ext cx="4138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Project Team: </a:t>
            </a:r>
          </a:p>
          <a:p>
            <a:endParaRPr lang="en-IN" sz="2800" dirty="0"/>
          </a:p>
          <a:p>
            <a:r>
              <a:rPr lang="en-IN" sz="2800" dirty="0"/>
              <a:t>Anju Krishna, </a:t>
            </a:r>
          </a:p>
          <a:p>
            <a:r>
              <a:rPr lang="en-IN" sz="2800" dirty="0" err="1"/>
              <a:t>Dushyant</a:t>
            </a:r>
            <a:r>
              <a:rPr lang="en-IN" sz="2800" dirty="0"/>
              <a:t> Singh,</a:t>
            </a:r>
          </a:p>
          <a:p>
            <a:r>
              <a:rPr lang="en-IN" sz="2800" dirty="0" err="1"/>
              <a:t>Jiya</a:t>
            </a:r>
            <a:r>
              <a:rPr lang="en-IN" sz="2800" dirty="0"/>
              <a:t> Maria </a:t>
            </a:r>
            <a:r>
              <a:rPr lang="en-IN" sz="2800" dirty="0" err="1"/>
              <a:t>Eapen</a:t>
            </a:r>
            <a:r>
              <a:rPr lang="en-IN" sz="2800" dirty="0"/>
              <a:t>, </a:t>
            </a:r>
          </a:p>
          <a:p>
            <a:r>
              <a:rPr lang="en-IN" sz="2800" dirty="0" err="1"/>
              <a:t>Athish</a:t>
            </a:r>
            <a:r>
              <a:rPr lang="en-IN" sz="2800" dirty="0"/>
              <a:t> </a:t>
            </a:r>
            <a:r>
              <a:rPr lang="en-IN" sz="2800" dirty="0" err="1"/>
              <a:t>Jobin</a:t>
            </a:r>
            <a:r>
              <a:rPr lang="en-IN" sz="2800" dirty="0"/>
              <a:t>, </a:t>
            </a:r>
          </a:p>
          <a:p>
            <a:r>
              <a:rPr lang="en-IN" sz="2800" dirty="0"/>
              <a:t>Roy Joseph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157889"/>
              </p:ext>
            </p:extLst>
          </p:nvPr>
        </p:nvGraphicFramePr>
        <p:xfrm>
          <a:off x="128337" y="288758"/>
          <a:ext cx="11646568" cy="325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16" y="3793021"/>
            <a:ext cx="3192379" cy="1768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2669" y="3793021"/>
            <a:ext cx="3397903" cy="2516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1053" y="3823377"/>
            <a:ext cx="388947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6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8258765"/>
              </p:ext>
            </p:extLst>
          </p:nvPr>
        </p:nvGraphicFramePr>
        <p:xfrm>
          <a:off x="336884" y="192504"/>
          <a:ext cx="11566357" cy="4048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05" y="4449642"/>
            <a:ext cx="5393354" cy="45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8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06A981-E8D5-1709-341C-3977BAD5FBA1}"/>
              </a:ext>
            </a:extLst>
          </p:cNvPr>
          <p:cNvSpPr/>
          <p:nvPr/>
        </p:nvSpPr>
        <p:spPr>
          <a:xfrm>
            <a:off x="4085247" y="242821"/>
            <a:ext cx="3265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VECTORIZATION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E5B75-DB3B-4015-D53F-B23CE0A6FC52}"/>
              </a:ext>
            </a:extLst>
          </p:cNvPr>
          <p:cNvSpPr txBox="1"/>
          <p:nvPr/>
        </p:nvSpPr>
        <p:spPr>
          <a:xfrm>
            <a:off x="563418" y="1246909"/>
            <a:ext cx="4627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VECTORIZER</a:t>
            </a:r>
          </a:p>
          <a:p>
            <a:endParaRPr lang="en-US" sz="2400" dirty="0"/>
          </a:p>
          <a:p>
            <a:r>
              <a:rPr lang="en-US" sz="2400" dirty="0"/>
              <a:t>It converts text into a vector on the basis of the frequency (count) of each word that occurs in the entire text.</a:t>
            </a:r>
          </a:p>
          <a:p>
            <a:endParaRPr lang="en-US" sz="2400" dirty="0"/>
          </a:p>
          <a:p>
            <a:r>
              <a:rPr lang="en-US" sz="2400" dirty="0"/>
              <a:t>Feature columns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30BB2-67C0-A754-580E-305E2291C482}"/>
              </a:ext>
            </a:extLst>
          </p:cNvPr>
          <p:cNvSpPr txBox="1"/>
          <p:nvPr/>
        </p:nvSpPr>
        <p:spPr>
          <a:xfrm>
            <a:off x="6474691" y="1246909"/>
            <a:ext cx="50892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		TF-IDF VECTORIZER</a:t>
            </a:r>
          </a:p>
          <a:p>
            <a:endParaRPr lang="en-US" sz="2400" dirty="0"/>
          </a:p>
          <a:p>
            <a:r>
              <a:rPr lang="en-US" sz="2400" dirty="0"/>
              <a:t>It measures the </a:t>
            </a:r>
            <a:r>
              <a:rPr lang="en-US" sz="2400" dirty="0" err="1"/>
              <a:t>orginality</a:t>
            </a:r>
            <a:r>
              <a:rPr lang="en-US" sz="2400" dirty="0"/>
              <a:t> of a word by  comparing the number of times a word appears in a doc with the number of docs the words appear in.</a:t>
            </a:r>
          </a:p>
          <a:p>
            <a:endParaRPr lang="en-US" sz="2400" dirty="0"/>
          </a:p>
          <a:p>
            <a:r>
              <a:rPr lang="en-US" sz="2400" dirty="0"/>
              <a:t>Feature columns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E8B9C3A-9E4A-72D1-6393-2272A960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9" y="4620631"/>
            <a:ext cx="4294332" cy="1170569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C691AE7-C8B3-6AC4-B09C-3D4F514E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91" y="4620630"/>
            <a:ext cx="5284717" cy="11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32000439"/>
              </p:ext>
            </p:extLst>
          </p:nvPr>
        </p:nvGraphicFramePr>
        <p:xfrm>
          <a:off x="1486568" y="1171074"/>
          <a:ext cx="9630611" cy="5149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720283" y="232247"/>
            <a:ext cx="7163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MODEL TRAINING AND EVALUATION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16578329"/>
              </p:ext>
            </p:extLst>
          </p:nvPr>
        </p:nvGraphicFramePr>
        <p:xfrm>
          <a:off x="2518610" y="755467"/>
          <a:ext cx="7202905" cy="5382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94273" y="3971536"/>
            <a:ext cx="2947129" cy="2257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116136" y="3150046"/>
            <a:ext cx="4821862" cy="31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5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68" y="116124"/>
            <a:ext cx="4895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HYPERPARAMETER TUNING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7429" y="2448525"/>
            <a:ext cx="73152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Best </a:t>
            </a:r>
            <a:r>
              <a:rPr lang="en-IN" sz="2400" b="1" dirty="0" err="1"/>
              <a:t>hyperparameters</a:t>
            </a:r>
            <a:r>
              <a:rPr lang="en-IN" sz="2400" b="1" dirty="0"/>
              <a:t>: </a:t>
            </a:r>
          </a:p>
          <a:p>
            <a:endParaRPr lang="en-IN" sz="2400" b="1" dirty="0"/>
          </a:p>
          <a:p>
            <a:r>
              <a:rPr lang="en-IN" sz="2400" b="1" dirty="0"/>
              <a:t>{'</a:t>
            </a:r>
            <a:r>
              <a:rPr lang="en-IN" sz="2400" b="1" dirty="0" err="1"/>
              <a:t>max_depth</a:t>
            </a:r>
            <a:r>
              <a:rPr lang="en-IN" sz="2400" b="1" dirty="0"/>
              <a:t>': 20, '</a:t>
            </a:r>
            <a:r>
              <a:rPr lang="en-IN" sz="2400" b="1" dirty="0" err="1"/>
              <a:t>max_leaf_nodes</a:t>
            </a:r>
            <a:r>
              <a:rPr lang="en-IN" sz="2400" b="1" dirty="0"/>
              <a:t>': 30,</a:t>
            </a:r>
          </a:p>
          <a:p>
            <a:r>
              <a:rPr lang="en-IN" sz="2400" b="1" dirty="0"/>
              <a:t> '</a:t>
            </a:r>
            <a:r>
              <a:rPr lang="en-IN" sz="2400" b="1" dirty="0" err="1"/>
              <a:t>n_estimators</a:t>
            </a:r>
            <a:r>
              <a:rPr lang="en-IN" sz="2400" b="1" dirty="0"/>
              <a:t>': 100} </a:t>
            </a:r>
          </a:p>
          <a:p>
            <a:endParaRPr lang="en-IN" sz="2400" b="1" dirty="0"/>
          </a:p>
          <a:p>
            <a:r>
              <a:rPr lang="en-IN" sz="2400" b="1" dirty="0"/>
              <a:t>Training set score: 0.987</a:t>
            </a:r>
          </a:p>
          <a:p>
            <a:r>
              <a:rPr lang="en-IN" sz="2400" b="1" dirty="0"/>
              <a:t>Test set score: 0.965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8" y="1167838"/>
            <a:ext cx="6627861" cy="49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1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57870621"/>
              </p:ext>
            </p:extLst>
          </p:nvPr>
        </p:nvGraphicFramePr>
        <p:xfrm>
          <a:off x="144378" y="0"/>
          <a:ext cx="11887201" cy="476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851920" y="346172"/>
            <a:ext cx="5957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DIMENSIONALITY REDUCTION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464" y="4011628"/>
            <a:ext cx="5069305" cy="21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2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0402948"/>
              </p:ext>
            </p:extLst>
          </p:nvPr>
        </p:nvGraphicFramePr>
        <p:xfrm>
          <a:off x="144378" y="304800"/>
          <a:ext cx="11887201" cy="476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231" y="4036914"/>
            <a:ext cx="3826729" cy="20647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08562" y="659231"/>
            <a:ext cx="5957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54912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312" y="196334"/>
            <a:ext cx="371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50" y="786063"/>
            <a:ext cx="44494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Streamlit</a:t>
            </a:r>
            <a:r>
              <a:rPr lang="en-GB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 err="1"/>
              <a:t>Streamlit</a:t>
            </a:r>
            <a:r>
              <a:rPr lang="en-GB" sz="2000" dirty="0"/>
              <a:t> is a Python library designed for rapid development of interactive and data-driven web applications.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It simplifies the creation of user interfaces, making it particularly suitable for data science and machine learning projects. 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Flask:</a:t>
            </a:r>
            <a:br>
              <a:rPr lang="en-GB" sz="2000" dirty="0"/>
            </a:br>
            <a:r>
              <a:rPr lang="en-GB" sz="2000" dirty="0"/>
              <a:t>Flask is a lightweight and versatile web framework for Python used primarily for building APIs and backend services.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It provides tools and functionalities for handling HTTP requests, routing, and structuring APIs, making it a popular choice for developing scalable and robust backend systems.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267" y="0"/>
            <a:ext cx="6706181" cy="2085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16" y="2025724"/>
            <a:ext cx="6771466" cy="47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7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484"/>
            <a:ext cx="12192000" cy="58194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3355" y="0"/>
            <a:ext cx="5893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55673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sz="8800" b="1" spc="6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6884" y="348189"/>
            <a:ext cx="1118134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PROBLEM STATEMENT</a:t>
            </a:r>
          </a:p>
          <a:p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In the realm of higher education, the evaluation of Statements of Purpose (SOPs) is pivotal for university admissions. Traditionally reliant on human evaluators.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 Human assessment, while bringing expertise, is time-consuming, prone to biases, lacks scalability, and may result in inconsistent evaluations across applicants.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The need for a more efficient, objective, and scalable approach is necessary to automate SOP evaluation, ensuring fairness, consistency, and informed decision-making in university admissions.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322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6885" y="799019"/>
            <a:ext cx="1155031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of the project is to categorize Statements of Purpose (SOPs) as approved or rejected using natural language processing techniques.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Utilizing Natural Language Processing (NLP) techniques, this classification problem entails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classifying SOPs according to predetermined standards, including content, structure, and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 to admission requirements.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is to create a machine learning model that can evaluate SOPs automatically and predict with high accuracy whether admissions committees will accept or reject a particular SOP.</a:t>
            </a:r>
          </a:p>
        </p:txBody>
      </p:sp>
    </p:spTree>
    <p:extLst>
      <p:ext uri="{BB962C8B-B14F-4D97-AF65-F5344CB8AC3E}">
        <p14:creationId xmlns:p14="http://schemas.microsoft.com/office/powerpoint/2010/main" val="39810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9537" y="721440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ECECEC"/>
                </a:solidFill>
                <a:latin typeface="Söhne"/>
              </a:rPr>
              <a:t>OUT OF SCOPE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>
              <a:solidFill>
                <a:srgbClr val="ECECEC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ECECEC"/>
                </a:solidFill>
                <a:latin typeface="Söhne"/>
              </a:rPr>
              <a:t>Factors external to the text data, such as applicant information or admission policies, are not considered within scope for this classification problem.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While deep learning methods can be powerful for NLP tasks, they are out of scope.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Defining specific business rules or criteria for SOP approval or rejection is typically outside the scope 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563539" y="773395"/>
            <a:ext cx="513140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IN SCOPE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NLP </a:t>
            </a:r>
            <a:r>
              <a:rPr lang="en-GB" sz="2800" dirty="0" err="1"/>
              <a:t>preprocessing</a:t>
            </a:r>
            <a:r>
              <a:rPr lang="en-GB" sz="2800" dirty="0"/>
              <a:t> steps that helps in Classification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Data Augmentation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Training machine learning models such as Random Forest Classifier or other classifiers to classify SOPs as approved or rejected is in scope.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Along with hyper parameter tuning and dimensionality reduction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219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6884" y="625642"/>
            <a:ext cx="1111717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DATA SET</a:t>
            </a:r>
          </a:p>
          <a:p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DATA SET DESCRIPTION The dataset comprises a collection of Statements of Purpose (SOPs) submitted by university applicants, along with their corresponding admission decisions.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Each SOP is represented as a text document, and the admission decision indicates whether the applicant was accepted or rejected.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The data set consist of 818 statement of purposes(SOPs), where the column Label denotes whether the SOP is approved or not with values 1 and 0</a:t>
            </a:r>
          </a:p>
        </p:txBody>
      </p:sp>
    </p:spTree>
    <p:extLst>
      <p:ext uri="{BB962C8B-B14F-4D97-AF65-F5344CB8AC3E}">
        <p14:creationId xmlns:p14="http://schemas.microsoft.com/office/powerpoint/2010/main" val="417871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53415389"/>
              </p:ext>
            </p:extLst>
          </p:nvPr>
        </p:nvGraphicFramePr>
        <p:xfrm>
          <a:off x="513348" y="1588168"/>
          <a:ext cx="11566358" cy="549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92549179"/>
              </p:ext>
            </p:extLst>
          </p:nvPr>
        </p:nvGraphicFramePr>
        <p:xfrm>
          <a:off x="513347" y="-12374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669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537" y="404881"/>
            <a:ext cx="468833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dirty="0"/>
              <a:t>DATA CLEANING</a:t>
            </a:r>
          </a:p>
          <a:p>
            <a:endParaRPr lang="en-IN" sz="5400" dirty="0"/>
          </a:p>
          <a:p>
            <a:endParaRPr lang="en-IN" sz="5400" dirty="0"/>
          </a:p>
          <a:p>
            <a:endParaRPr lang="en-IN" sz="5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05917809"/>
              </p:ext>
            </p:extLst>
          </p:nvPr>
        </p:nvGraphicFramePr>
        <p:xfrm>
          <a:off x="1507958" y="1861884"/>
          <a:ext cx="9127957" cy="4181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42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307" y="356756"/>
            <a:ext cx="4386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DATA AUGMENTATION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308" y="850232"/>
            <a:ext cx="56643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The data was biased where the approved SOPs are 630 and the rejected ones are 173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So we needed a balanced dataset for the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Used Synonym replacement  method for creating more SOPs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After the AUGMENTATION the Dataset is made up to 631 [Approved] and 519 [Rejected]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108"/>
            <a:ext cx="5082980" cy="281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4592"/>
            <a:ext cx="5082980" cy="292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90879097"/>
              </p:ext>
            </p:extLst>
          </p:nvPr>
        </p:nvGraphicFramePr>
        <p:xfrm>
          <a:off x="850232" y="1491916"/>
          <a:ext cx="10865853" cy="471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40005" y="480899"/>
            <a:ext cx="5537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/>
              <a:t>NLP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72544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71af3243-3dd4-4a8d-8c0d-dd76da1f02a5"/>
    <ds:schemaRef ds:uri="http://schemas.microsoft.com/office/infopath/2007/PartnerControls"/>
    <ds:schemaRef ds:uri="http://purl.org/dc/elements/1.1/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903</Words>
  <Application>Microsoft Office PowerPoint</Application>
  <PresentationFormat>Widescreen</PresentationFormat>
  <Paragraphs>114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Wingdings</vt:lpstr>
      <vt:lpstr>Celestial</vt:lpstr>
      <vt:lpstr>SOP EVALUATION USING  ML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2024-04-16T00:38:26Z</dcterms:created>
  <dcterms:modified xsi:type="dcterms:W3CDTF">2024-04-16T14:02:33Z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