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1"/>
  </p:notesMasterIdLst>
  <p:sldIdLst>
    <p:sldId id="309" r:id="rId2"/>
    <p:sldId id="310" r:id="rId3"/>
    <p:sldId id="311" r:id="rId4"/>
    <p:sldId id="313" r:id="rId5"/>
    <p:sldId id="312" r:id="rId6"/>
    <p:sldId id="314" r:id="rId7"/>
    <p:sldId id="315" r:id="rId8"/>
    <p:sldId id="317" r:id="rId9"/>
    <p:sldId id="318" r:id="rId10"/>
  </p:sldIdLst>
  <p:sldSz cx="9144000" cy="5143500" type="screen16x9"/>
  <p:notesSz cx="6858000" cy="9144000"/>
  <p:embeddedFontLst>
    <p:embeddedFont>
      <p:font typeface="微軟正黑體" pitchFamily="34" charset="-120"/>
      <p:regular r:id="rId12"/>
      <p:bold r:id="rId13"/>
    </p:embeddedFont>
    <p:embeddedFont>
      <p:font typeface="微軟正黑體 Light" pitchFamily="34" charset="-120"/>
      <p:regular r:id="rId14"/>
    </p:embeddedFont>
    <p:embeddedFont>
      <p:font typeface="Big Shoulders Text" charset="0"/>
      <p:regular r:id="rId15"/>
      <p:bold r:id="rId16"/>
    </p:embeddedFon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64BAEA-C8FB-4416-A3EF-851B65ACA454}">
  <a:tblStyle styleId="{C664BAEA-C8FB-4416-A3EF-851B65ACA4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 autoAdjust="0"/>
    <p:restoredTop sz="94660"/>
  </p:normalViewPr>
  <p:slideViewPr>
    <p:cSldViewPr>
      <p:cViewPr>
        <p:scale>
          <a:sx n="81" d="100"/>
          <a:sy n="81" d="100"/>
        </p:scale>
        <p:origin x="78" y="-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302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" name="Google Shape;20391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2" name="Google Shape;20392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590" name="Google Shape;1590;p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592" name="Google Shape;1592;p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7" name="Google Shape;1617;p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618" name="Google Shape;161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4" name="Google Shape;1644;p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4" name="Google Shape;1744;p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745" name="Google Shape;174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1" name="Google Shape;1771;p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6" name="Google Shape;1776;p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777" name="Google Shape;1777;p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05" name="Google Shape;180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1" name="Google Shape;1831;p5"/>
          <p:cNvGrpSpPr/>
          <p:nvPr/>
        </p:nvGrpSpPr>
        <p:grpSpPr>
          <a:xfrm>
            <a:off x="-638622" y="-25066"/>
            <a:ext cx="9717645" cy="5234084"/>
            <a:chOff x="-638622" y="-25066"/>
            <a:chExt cx="9717645" cy="5234084"/>
          </a:xfrm>
        </p:grpSpPr>
        <p:grpSp>
          <p:nvGrpSpPr>
            <p:cNvPr id="1832" name="Google Shape;1832;p5"/>
            <p:cNvGrpSpPr/>
            <p:nvPr/>
          </p:nvGrpSpPr>
          <p:grpSpPr>
            <a:xfrm>
              <a:off x="-638622" y="-25066"/>
              <a:ext cx="2416744" cy="2763025"/>
              <a:chOff x="-638622" y="-25066"/>
              <a:chExt cx="2416744" cy="2763025"/>
            </a:xfrm>
          </p:grpSpPr>
          <p:grpSp>
            <p:nvGrpSpPr>
              <p:cNvPr id="1833" name="Google Shape;1833;p5"/>
              <p:cNvGrpSpPr/>
              <p:nvPr/>
            </p:nvGrpSpPr>
            <p:grpSpPr>
              <a:xfrm rot="395" flipH="1">
                <a:off x="-638622" y="1082911"/>
                <a:ext cx="1351857" cy="1654970"/>
                <a:chOff x="146217" y="2712579"/>
                <a:chExt cx="1552966" cy="1960401"/>
              </a:xfrm>
            </p:grpSpPr>
            <p:grpSp>
              <p:nvGrpSpPr>
                <p:cNvPr id="1834" name="Google Shape;1834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35" name="Google Shape;183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6" name="Google Shape;183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7" name="Google Shape;183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8" name="Google Shape;183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9" name="Google Shape;183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0" name="Google Shape;184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1" name="Google Shape;184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2" name="Google Shape;184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3" name="Google Shape;184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4" name="Google Shape;184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5" name="Google Shape;184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6" name="Google Shape;184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7" name="Google Shape;184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8" name="Google Shape;184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9" name="Google Shape;1849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50" name="Google Shape;1850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1" name="Google Shape;1851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2" name="Google Shape;1852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3" name="Google Shape;1853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4" name="Google Shape;1854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5" name="Google Shape;1855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6" name="Google Shape;1856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7" name="Google Shape;1857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8" name="Google Shape;1858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9" name="Google Shape;1859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0" name="Google Shape;1860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1" name="Google Shape;1861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2" name="Google Shape;1862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3" name="Google Shape;1863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64" name="Google Shape;1864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65" name="Google Shape;186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9" name="Google Shape;1879;p5"/>
              <p:cNvGrpSpPr/>
              <p:nvPr/>
            </p:nvGrpSpPr>
            <p:grpSpPr>
              <a:xfrm rot="-4586846" flipH="1">
                <a:off x="139310" y="-1605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880" name="Google Shape;1880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1" name="Google Shape;188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" name="Google Shape;188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" name="Google Shape;188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" name="Google Shape;188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" name="Google Shape;189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" name="Google Shape;189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2" name="Google Shape;189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3" name="Google Shape;189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4" name="Google Shape;189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5" name="Google Shape;1895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96" name="Google Shape;1896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7" name="Google Shape;1897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8" name="Google Shape;1898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9" name="Google Shape;1899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0" name="Google Shape;1900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1" name="Google Shape;1901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2" name="Google Shape;1902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3" name="Google Shape;1903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4" name="Google Shape;1904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5" name="Google Shape;1905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6" name="Google Shape;1906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7" name="Google Shape;1907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8" name="Google Shape;1908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9" name="Google Shape;1909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0" name="Google Shape;1910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11" name="Google Shape;191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2" name="Google Shape;191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3" name="Google Shape;191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4" name="Google Shape;191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" name="Google Shape;191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" name="Google Shape;191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3" name="Google Shape;192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4" name="Google Shape;192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5" name="Google Shape;1925;p5"/>
              <p:cNvGrpSpPr/>
              <p:nvPr/>
            </p:nvGrpSpPr>
            <p:grpSpPr>
              <a:xfrm rot="-4003042">
                <a:off x="554452" y="263880"/>
                <a:ext cx="697844" cy="714460"/>
                <a:chOff x="1146109" y="401894"/>
                <a:chExt cx="268792" cy="275226"/>
              </a:xfrm>
            </p:grpSpPr>
            <p:sp>
              <p:nvSpPr>
                <p:cNvPr id="1926" name="Google Shape;1926;p5"/>
                <p:cNvSpPr/>
                <p:nvPr/>
              </p:nvSpPr>
              <p:spPr>
                <a:xfrm>
                  <a:off x="1332382" y="496087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5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8" name="Google Shape;1928;p5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1929" name="Google Shape;1929;p5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30" name="Google Shape;1930;p5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1931" name="Google Shape;1931;p5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2" name="Google Shape;1932;p5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3" name="Google Shape;1933;p5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934" name="Google Shape;1934;p5"/>
            <p:cNvGrpSpPr/>
            <p:nvPr/>
          </p:nvGrpSpPr>
          <p:grpSpPr>
            <a:xfrm>
              <a:off x="7153317" y="3507171"/>
              <a:ext cx="1925706" cy="1701846"/>
              <a:chOff x="7153317" y="3507171"/>
              <a:chExt cx="1925706" cy="1701846"/>
            </a:xfrm>
          </p:grpSpPr>
          <p:grpSp>
            <p:nvGrpSpPr>
              <p:cNvPr id="1935" name="Google Shape;1935;p5"/>
              <p:cNvGrpSpPr/>
              <p:nvPr/>
            </p:nvGrpSpPr>
            <p:grpSpPr>
              <a:xfrm rot="4586846">
                <a:off x="7440210" y="3530632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936" name="Google Shape;1936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37" name="Google Shape;193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51" name="Google Shape;1951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52" name="Google Shape;1952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6" name="Google Shape;1966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67" name="Google Shape;196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0" name="Google Shape;197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1" name="Google Shape;197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2" name="Google Shape;197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3" name="Google Shape;197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4" name="Google Shape;197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5" name="Google Shape;197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6" name="Google Shape;197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7" name="Google Shape;197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8" name="Google Shape;197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81" name="Google Shape;1981;p5"/>
              <p:cNvGrpSpPr/>
              <p:nvPr/>
            </p:nvGrpSpPr>
            <p:grpSpPr>
              <a:xfrm rot="1105138" flipH="1">
                <a:off x="8201561" y="4082231"/>
                <a:ext cx="780693" cy="739102"/>
                <a:chOff x="394839" y="946426"/>
                <a:chExt cx="688446" cy="651769"/>
              </a:xfrm>
            </p:grpSpPr>
            <p:sp>
              <p:nvSpPr>
                <p:cNvPr id="1982" name="Google Shape;1982;p5"/>
                <p:cNvSpPr/>
                <p:nvPr/>
              </p:nvSpPr>
              <p:spPr>
                <a:xfrm rot="4195360">
                  <a:off x="669575" y="976299"/>
                  <a:ext cx="339800" cy="39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6" h="9747" extrusionOk="0">
                      <a:moveTo>
                        <a:pt x="1982" y="1"/>
                      </a:moveTo>
                      <a:cubicBezTo>
                        <a:pt x="1953" y="1"/>
                        <a:pt x="1937" y="1"/>
                        <a:pt x="1937" y="1"/>
                      </a:cubicBezTo>
                      <a:cubicBezTo>
                        <a:pt x="1937" y="1"/>
                        <a:pt x="1" y="2546"/>
                        <a:pt x="2257" y="6834"/>
                      </a:cubicBezTo>
                      <a:cubicBezTo>
                        <a:pt x="3041" y="8322"/>
                        <a:pt x="4193" y="9362"/>
                        <a:pt x="5281" y="9746"/>
                      </a:cubicBezTo>
                      <a:lnTo>
                        <a:pt x="8098" y="8274"/>
                      </a:lnTo>
                      <a:cubicBezTo>
                        <a:pt x="8386" y="7154"/>
                        <a:pt x="8178" y="5602"/>
                        <a:pt x="7394" y="4130"/>
                      </a:cubicBezTo>
                      <a:cubicBezTo>
                        <a:pt x="5294" y="139"/>
                        <a:pt x="2377" y="1"/>
                        <a:pt x="1982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5"/>
                <p:cNvSpPr/>
                <p:nvPr/>
              </p:nvSpPr>
              <p:spPr>
                <a:xfrm rot="4195360">
                  <a:off x="862651" y="1016730"/>
                  <a:ext cx="167307" cy="13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3441" extrusionOk="0">
                      <a:moveTo>
                        <a:pt x="4128" y="1360"/>
                      </a:moveTo>
                      <a:cubicBezTo>
                        <a:pt x="2432" y="0"/>
                        <a:pt x="928" y="64"/>
                        <a:pt x="928" y="64"/>
                      </a:cubicBezTo>
                      <a:cubicBezTo>
                        <a:pt x="928" y="64"/>
                        <a:pt x="0" y="1280"/>
                        <a:pt x="176" y="34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5"/>
                <p:cNvSpPr/>
                <p:nvPr/>
              </p:nvSpPr>
              <p:spPr>
                <a:xfrm rot="4195360">
                  <a:off x="496918" y="1021137"/>
                  <a:ext cx="168644" cy="335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8274" extrusionOk="0">
                      <a:moveTo>
                        <a:pt x="4161" y="2481"/>
                      </a:moveTo>
                      <a:cubicBezTo>
                        <a:pt x="2577" y="4193"/>
                        <a:pt x="4081" y="8001"/>
                        <a:pt x="4081" y="8001"/>
                      </a:cubicBezTo>
                      <a:lnTo>
                        <a:pt x="3553" y="8273"/>
                      </a:lnTo>
                      <a:cubicBezTo>
                        <a:pt x="1" y="3201"/>
                        <a:pt x="1697" y="401"/>
                        <a:pt x="1985" y="1"/>
                      </a:cubicBezTo>
                      <a:cubicBezTo>
                        <a:pt x="2497" y="993"/>
                        <a:pt x="3233" y="1841"/>
                        <a:pt x="4161" y="248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5"/>
                <p:cNvSpPr/>
                <p:nvPr/>
              </p:nvSpPr>
              <p:spPr>
                <a:xfrm rot="4195360">
                  <a:off x="714242" y="1314914"/>
                  <a:ext cx="240567" cy="253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7" h="6258" extrusionOk="0">
                      <a:moveTo>
                        <a:pt x="5937" y="5985"/>
                      </a:moveTo>
                      <a:lnTo>
                        <a:pt x="5425" y="6257"/>
                      </a:lnTo>
                      <a:cubicBezTo>
                        <a:pt x="5425" y="6257"/>
                        <a:pt x="3121" y="2865"/>
                        <a:pt x="817" y="3217"/>
                      </a:cubicBezTo>
                      <a:cubicBezTo>
                        <a:pt x="817" y="2097"/>
                        <a:pt x="529" y="993"/>
                        <a:pt x="1" y="17"/>
                      </a:cubicBezTo>
                      <a:cubicBezTo>
                        <a:pt x="481" y="1"/>
                        <a:pt x="3761" y="177"/>
                        <a:pt x="5937" y="5985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5"/>
                <p:cNvSpPr/>
                <p:nvPr/>
              </p:nvSpPr>
              <p:spPr>
                <a:xfrm rot="4195360">
                  <a:off x="615895" y="1279876"/>
                  <a:ext cx="179625" cy="11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2850" extrusionOk="0">
                      <a:moveTo>
                        <a:pt x="0" y="2161"/>
                      </a:moveTo>
                      <a:lnTo>
                        <a:pt x="4081" y="1"/>
                      </a:lnTo>
                      <a:lnTo>
                        <a:pt x="4433" y="689"/>
                      </a:lnTo>
                      <a:lnTo>
                        <a:pt x="352" y="2849"/>
                      </a:ln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5"/>
                <p:cNvSpPr/>
                <p:nvPr/>
              </p:nvSpPr>
              <p:spPr>
                <a:xfrm rot="4195360">
                  <a:off x="800184" y="1100885"/>
                  <a:ext cx="125814" cy="1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3105" extrusionOk="0">
                      <a:moveTo>
                        <a:pt x="1968" y="241"/>
                      </a:moveTo>
                      <a:cubicBezTo>
                        <a:pt x="2704" y="465"/>
                        <a:pt x="3104" y="1233"/>
                        <a:pt x="2880" y="1969"/>
                      </a:cubicBezTo>
                      <a:cubicBezTo>
                        <a:pt x="2656" y="2705"/>
                        <a:pt x="1872" y="3105"/>
                        <a:pt x="1152" y="2881"/>
                      </a:cubicBezTo>
                      <a:cubicBezTo>
                        <a:pt x="416" y="2657"/>
                        <a:pt x="0" y="1873"/>
                        <a:pt x="240" y="1153"/>
                      </a:cubicBezTo>
                      <a:cubicBezTo>
                        <a:pt x="464" y="417"/>
                        <a:pt x="1232" y="1"/>
                        <a:pt x="1968" y="241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5"/>
                <p:cNvSpPr/>
                <p:nvPr/>
              </p:nvSpPr>
              <p:spPr>
                <a:xfrm rot="4195360">
                  <a:off x="813927" y="1121269"/>
                  <a:ext cx="95343" cy="8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2177" extrusionOk="0">
                      <a:moveTo>
                        <a:pt x="1968" y="625"/>
                      </a:moveTo>
                      <a:cubicBezTo>
                        <a:pt x="2352" y="1345"/>
                        <a:pt x="1664" y="2177"/>
                        <a:pt x="896" y="1937"/>
                      </a:cubicBezTo>
                      <a:cubicBezTo>
                        <a:pt x="112" y="1681"/>
                        <a:pt x="0" y="625"/>
                        <a:pt x="736" y="241"/>
                      </a:cubicBezTo>
                      <a:cubicBezTo>
                        <a:pt x="1184" y="1"/>
                        <a:pt x="1728" y="177"/>
                        <a:pt x="1968" y="625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5"/>
                <p:cNvSpPr/>
                <p:nvPr/>
              </p:nvSpPr>
              <p:spPr>
                <a:xfrm rot="4195360">
                  <a:off x="551059" y="1320445"/>
                  <a:ext cx="173141" cy="194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" h="4801" extrusionOk="0">
                      <a:moveTo>
                        <a:pt x="128" y="960"/>
                      </a:moveTo>
                      <a:cubicBezTo>
                        <a:pt x="0" y="1728"/>
                        <a:pt x="128" y="2512"/>
                        <a:pt x="528" y="3200"/>
                      </a:cubicBezTo>
                      <a:cubicBezTo>
                        <a:pt x="1217" y="4528"/>
                        <a:pt x="3329" y="4800"/>
                        <a:pt x="3329" y="4800"/>
                      </a:cubicBezTo>
                      <a:cubicBezTo>
                        <a:pt x="3329" y="4800"/>
                        <a:pt x="4273" y="2928"/>
                        <a:pt x="3585" y="1600"/>
                      </a:cubicBezTo>
                      <a:cubicBezTo>
                        <a:pt x="3169" y="816"/>
                        <a:pt x="2561" y="240"/>
                        <a:pt x="1953" y="0"/>
                      </a:cubicBezTo>
                      <a:close/>
                    </a:path>
                  </a:pathLst>
                </a:custGeom>
                <a:solidFill>
                  <a:srgbClr val="F1C9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5"/>
                <p:cNvSpPr/>
                <p:nvPr/>
              </p:nvSpPr>
              <p:spPr>
                <a:xfrm rot="4195360">
                  <a:off x="611855" y="1384276"/>
                  <a:ext cx="52554" cy="5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1369" extrusionOk="0">
                      <a:moveTo>
                        <a:pt x="460" y="0"/>
                      </a:moveTo>
                      <a:cubicBezTo>
                        <a:pt x="400" y="0"/>
                        <a:pt x="342" y="13"/>
                        <a:pt x="289" y="40"/>
                      </a:cubicBezTo>
                      <a:cubicBezTo>
                        <a:pt x="49" y="168"/>
                        <a:pt x="1" y="568"/>
                        <a:pt x="209" y="936"/>
                      </a:cubicBezTo>
                      <a:cubicBezTo>
                        <a:pt x="401" y="1304"/>
                        <a:pt x="1009" y="1368"/>
                        <a:pt x="1009" y="1368"/>
                      </a:cubicBezTo>
                      <a:cubicBezTo>
                        <a:pt x="1009" y="1368"/>
                        <a:pt x="1297" y="840"/>
                        <a:pt x="1089" y="472"/>
                      </a:cubicBezTo>
                      <a:cubicBezTo>
                        <a:pt x="937" y="181"/>
                        <a:pt x="685" y="0"/>
                        <a:pt x="460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91" name="Google Shape;199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2" name="Google Shape;1992;p5"/>
          <p:cNvSpPr txBox="1">
            <a:spLocks noGrp="1"/>
          </p:cNvSpPr>
          <p:nvPr>
            <p:ph type="body" idx="1"/>
          </p:nvPr>
        </p:nvSpPr>
        <p:spPr>
          <a:xfrm>
            <a:off x="18882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3" name="Google Shape;1993;p5"/>
          <p:cNvSpPr txBox="1">
            <a:spLocks noGrp="1"/>
          </p:cNvSpPr>
          <p:nvPr>
            <p:ph type="body" idx="2"/>
          </p:nvPr>
        </p:nvSpPr>
        <p:spPr>
          <a:xfrm>
            <a:off x="51625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4" name="Google Shape;1994;p5"/>
          <p:cNvSpPr txBox="1">
            <a:spLocks noGrp="1"/>
          </p:cNvSpPr>
          <p:nvPr>
            <p:ph type="subTitle" idx="3"/>
          </p:nvPr>
        </p:nvSpPr>
        <p:spPr>
          <a:xfrm>
            <a:off x="188807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995" name="Google Shape;1995;p5"/>
          <p:cNvSpPr txBox="1">
            <a:spLocks noGrp="1"/>
          </p:cNvSpPr>
          <p:nvPr>
            <p:ph type="subTitle" idx="4"/>
          </p:nvPr>
        </p:nvSpPr>
        <p:spPr>
          <a:xfrm>
            <a:off x="516252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789"/>
              </a:buClr>
              <a:buSzPts val="2000"/>
              <a:buFont typeface="Big Shoulders Text"/>
              <a:buNone/>
              <a:defRPr sz="2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8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oogle Shape;18447;p3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448" name="Google Shape;18448;p3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9" name="Google Shape;18449;p3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450" name="Google Shape;18450;p3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1" name="Google Shape;18451;p3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2" name="Google Shape;18452;p3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3" name="Google Shape;18453;p3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4" name="Google Shape;18454;p3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5" name="Google Shape;18455;p3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6" name="Google Shape;18456;p3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7" name="Google Shape;18457;p3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8" name="Google Shape;18458;p3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9" name="Google Shape;18459;p3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0" name="Google Shape;18460;p3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1" name="Google Shape;18461;p3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2" name="Google Shape;18462;p3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3" name="Google Shape;18463;p3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4" name="Google Shape;18464;p3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5" name="Google Shape;18465;p3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6" name="Google Shape;18466;p3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7" name="Google Shape;18467;p3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8" name="Google Shape;18468;p3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9" name="Google Shape;18469;p3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0" name="Google Shape;18470;p3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1" name="Google Shape;18471;p3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2" name="Google Shape;18472;p3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3" name="Google Shape;18473;p3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4" name="Google Shape;18474;p3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5" name="Google Shape;18475;p3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476" name="Google Shape;1847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7" name="Google Shape;18477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8" name="Google Shape;1847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9" name="Google Shape;18479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0" name="Google Shape;18480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1" name="Google Shape;18481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2" name="Google Shape;18482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3" name="Google Shape;18483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4" name="Google Shape;18484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5" name="Google Shape;18485;p3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6" name="Google Shape;18486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7" name="Google Shape;18487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8" name="Google Shape;18488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9" name="Google Shape;18489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0" name="Google Shape;18490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1" name="Google Shape;18491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2" name="Google Shape;18492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3" name="Google Shape;18493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4" name="Google Shape;18494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5" name="Google Shape;18495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6" name="Google Shape;18496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7" name="Google Shape;18497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8" name="Google Shape;18498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9" name="Google Shape;18499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0" name="Google Shape;18500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1" name="Google Shape;18501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02" name="Google Shape;18502;p3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02" name="Google Shape;18602;p3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8603" name="Google Shape;1860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4" name="Google Shape;18604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5" name="Google Shape;18605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6" name="Google Shape;18606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7" name="Google Shape;18607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8" name="Google Shape;18608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9" name="Google Shape;18609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0" name="Google Shape;18610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1" name="Google Shape;18611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2" name="Google Shape;18612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3" name="Google Shape;18613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4" name="Google Shape;18614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5" name="Google Shape;18615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6" name="Google Shape;18616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7" name="Google Shape;18617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8" name="Google Shape;18618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9" name="Google Shape;18619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0" name="Google Shape;18620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1" name="Google Shape;18621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2" name="Google Shape;18622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3" name="Google Shape;18623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4" name="Google Shape;18624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5" name="Google Shape;18625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6" name="Google Shape;18626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7" name="Google Shape;18627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8" name="Google Shape;18628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9" name="Google Shape;18629;p3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34" name="Google Shape;18634;p3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8635" name="Google Shape;18635;p3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6" name="Google Shape;18636;p3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7" name="Google Shape;18637;p3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8" name="Google Shape;18638;p3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9" name="Google Shape;18639;p3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0" name="Google Shape;18640;p3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1" name="Google Shape;18641;p3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2" name="Google Shape;18642;p3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3" name="Google Shape;18643;p3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4" name="Google Shape;18644;p3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5" name="Google Shape;18645;p3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6" name="Google Shape;18646;p3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7" name="Google Shape;18647;p3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8" name="Google Shape;18648;p3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9" name="Google Shape;18649;p3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0" name="Google Shape;18650;p3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1" name="Google Shape;18651;p3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2" name="Google Shape;18652;p3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3" name="Google Shape;18653;p3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4" name="Google Shape;18654;p3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5" name="Google Shape;18655;p3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6" name="Google Shape;18656;p3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7" name="Google Shape;18657;p3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8" name="Google Shape;18658;p3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9" name="Google Shape;18659;p3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0" name="Google Shape;18660;p3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61" name="Google Shape;18661;p3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2" name="Google Shape;18662;p3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663" name="Google Shape;1866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4" name="Google Shape;18664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5" name="Google Shape;18665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6" name="Google Shape;18666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7" name="Google Shape;18667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8" name="Google Shape;18668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9" name="Google Shape;18669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0" name="Google Shape;18670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1" name="Google Shape;18671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2" name="Google Shape;18672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3" name="Google Shape;18673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4" name="Google Shape;18674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5" name="Google Shape;18675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6" name="Google Shape;18676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7" name="Google Shape;18677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8" name="Google Shape;18678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9" name="Google Shape;18679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0" name="Google Shape;18680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1" name="Google Shape;18681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2" name="Google Shape;18682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3" name="Google Shape;18683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4" name="Google Shape;18684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5" name="Google Shape;18685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6" name="Google Shape;1868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7" name="Google Shape;18687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8" name="Google Shape;1868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89" name="Google Shape;18689;p39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18690" name="Google Shape;18690;p39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18691" name="Google Shape;18691;p3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8692" name="Google Shape;1869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3" name="Google Shape;1869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4" name="Google Shape;1869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5" name="Google Shape;1869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6" name="Google Shape;1869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7" name="Google Shape;1869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8" name="Google Shape;1869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9" name="Google Shape;1869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0" name="Google Shape;1870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1" name="Google Shape;1870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2" name="Google Shape;1870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3" name="Google Shape;1870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4" name="Google Shape;1870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5" name="Google Shape;1870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06" name="Google Shape;18706;p3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8707" name="Google Shape;18707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8" name="Google Shape;18708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9" name="Google Shape;18709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0" name="Google Shape;18710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1" name="Google Shape;18711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2" name="Google Shape;18712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3" name="Google Shape;18713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4" name="Google Shape;18714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5" name="Google Shape;18715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6" name="Google Shape;18716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7" name="Google Shape;18717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8" name="Google Shape;18718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9" name="Google Shape;18719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0" name="Google Shape;18720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21" name="Google Shape;18721;p3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8722" name="Google Shape;1872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3" name="Google Shape;1872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4" name="Google Shape;1872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5" name="Google Shape;1872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6" name="Google Shape;1872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7" name="Google Shape;1872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8" name="Google Shape;1872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9" name="Google Shape;1872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0" name="Google Shape;1873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1" name="Google Shape;1873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2" name="Google Shape;1873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3" name="Google Shape;1873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4" name="Google Shape;1873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5" name="Google Shape;1873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36" name="Google Shape;18736;p39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18737" name="Google Shape;18737;p39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18738" name="Google Shape;18738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39" name="Google Shape;1873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0" name="Google Shape;1874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1" name="Google Shape;1874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2" name="Google Shape;1874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3" name="Google Shape;1874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4" name="Google Shape;1874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5" name="Google Shape;1874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6" name="Google Shape;1874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7" name="Google Shape;1874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8" name="Google Shape;1874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9" name="Google Shape;1874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0" name="Google Shape;1875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1" name="Google Shape;1875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2" name="Google Shape;1875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53" name="Google Shape;18753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754" name="Google Shape;1875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5" name="Google Shape;1875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6" name="Google Shape;1875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7" name="Google Shape;1875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8" name="Google Shape;1875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9" name="Google Shape;1875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0" name="Google Shape;1876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1" name="Google Shape;1876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2" name="Google Shape;1876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3" name="Google Shape;1876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4" name="Google Shape;1876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5" name="Google Shape;1876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6" name="Google Shape;1876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7" name="Google Shape;1876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68" name="Google Shape;18768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769" name="Google Shape;1876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0" name="Google Shape;1877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1" name="Google Shape;1877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2" name="Google Shape;1877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3" name="Google Shape;1877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4" name="Google Shape;1877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5" name="Google Shape;1877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6" name="Google Shape;1877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7" name="Google Shape;1877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8" name="Google Shape;1877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9" name="Google Shape;1877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0" name="Google Shape;1878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1" name="Google Shape;1878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2" name="Google Shape;1878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83" name="Google Shape;18783;p39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18784" name="Google Shape;18784;p39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5" name="Google Shape;18785;p39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6" name="Google Shape;18786;p39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7" name="Google Shape;18787;p39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8" name="Google Shape;18788;p39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789" name="Google Shape;18789;p39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90" name="Google Shape;18790;p39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18791" name="Google Shape;18791;p39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18792" name="Google Shape;18792;p39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18793" name="Google Shape;18793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94" name="Google Shape;1879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5" name="Google Shape;1879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6" name="Google Shape;1879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7" name="Google Shape;1879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8" name="Google Shape;1879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9" name="Google Shape;1879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0" name="Google Shape;1880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1" name="Google Shape;1880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2" name="Google Shape;1880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3" name="Google Shape;1880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4" name="Google Shape;1880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5" name="Google Shape;1880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6" name="Google Shape;1880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7" name="Google Shape;1880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08" name="Google Shape;18808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09" name="Google Shape;1880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0" name="Google Shape;1881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1" name="Google Shape;1881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2" name="Google Shape;1881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3" name="Google Shape;1881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4" name="Google Shape;1881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5" name="Google Shape;1881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6" name="Google Shape;1881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7" name="Google Shape;1881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8" name="Google Shape;1881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9" name="Google Shape;1881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0" name="Google Shape;1882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1" name="Google Shape;1882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2" name="Google Shape;1882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23" name="Google Shape;18823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24" name="Google Shape;1882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5" name="Google Shape;1882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6" name="Google Shape;1882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7" name="Google Shape;1882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8" name="Google Shape;1882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9" name="Google Shape;1882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0" name="Google Shape;1883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1" name="Google Shape;1883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2" name="Google Shape;1883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3" name="Google Shape;1883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4" name="Google Shape;1883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5" name="Google Shape;1883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6" name="Google Shape;1883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7" name="Google Shape;1883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38" name="Google Shape;18838;p39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18839" name="Google Shape;18839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40" name="Google Shape;1884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1" name="Google Shape;1884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2" name="Google Shape;1884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3" name="Google Shape;1884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4" name="Google Shape;1884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5" name="Google Shape;1884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6" name="Google Shape;1884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7" name="Google Shape;1884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8" name="Google Shape;1884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9" name="Google Shape;1884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0" name="Google Shape;1885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1" name="Google Shape;1885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2" name="Google Shape;1885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3" name="Google Shape;1885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54" name="Google Shape;18854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55" name="Google Shape;18855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6" name="Google Shape;18856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7" name="Google Shape;18857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8" name="Google Shape;18858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9" name="Google Shape;18859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0" name="Google Shape;18860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1" name="Google Shape;18861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2" name="Google Shape;18862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3" name="Google Shape;18863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4" name="Google Shape;18864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5" name="Google Shape;18865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6" name="Google Shape;18866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7" name="Google Shape;18867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8" name="Google Shape;18868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69" name="Google Shape;18869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70" name="Google Shape;1887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1" name="Google Shape;1887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2" name="Google Shape;1887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3" name="Google Shape;1887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4" name="Google Shape;1887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5" name="Google Shape;1887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6" name="Google Shape;1887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7" name="Google Shape;1887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8" name="Google Shape;1887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9" name="Google Shape;1887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0" name="Google Shape;1888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1" name="Google Shape;1888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2" name="Google Shape;1888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3" name="Google Shape;1888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884" name="Google Shape;18884;p39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885" name="Google Shape;18885;p39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18886" name="Google Shape;18886;p39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7" name="Google Shape;18887;p39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8" name="Google Shape;18888;p39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89" name="Google Shape;18889;p39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18890" name="Google Shape;18890;p39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rgbClr val="E7A66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91" name="Google Shape;18891;p39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18892" name="Google Shape;18892;p39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3" name="Google Shape;18893;p39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4" name="Google Shape;18894;p39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95" name="Google Shape;18895;p39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18896" name="Google Shape;18896;p39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18897" name="Google Shape;18897;p39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8" name="Google Shape;18898;p39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9" name="Google Shape;18899;p39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0" name="Google Shape;18900;p39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1" name="Google Shape;18901;p39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2" name="Google Shape;18902;p39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3" name="Google Shape;18903;p39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4" name="Google Shape;18904;p39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5" name="Google Shape;18905;p39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6" name="Google Shape;18906;p39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7" name="Google Shape;18907;p39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08" name="Google Shape;18908;p39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18909" name="Google Shape;18909;p39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0" name="Google Shape;18910;p39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1" name="Google Shape;18911;p39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2" name="Google Shape;18912;p39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3" name="Google Shape;18913;p39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4" name="Google Shape;18914;p39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5" name="Google Shape;18915;p39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6" name="Google Shape;18916;p39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7" name="Google Shape;18917;p39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8" name="Google Shape;18918;p39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9" name="Google Shape;18919;p39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920" name="Google Shape;18920;p39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1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2" name="Google Shape;18922;p40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923" name="Google Shape;18923;p40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4" name="Google Shape;18924;p40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925" name="Google Shape;18925;p40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6" name="Google Shape;18926;p40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7" name="Google Shape;18927;p40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8" name="Google Shape;18928;p40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9" name="Google Shape;18929;p40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0" name="Google Shape;18930;p40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1" name="Google Shape;18931;p40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2" name="Google Shape;18932;p40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3" name="Google Shape;18933;p40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4" name="Google Shape;18934;p40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5" name="Google Shape;18935;p40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6" name="Google Shape;18936;p40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7" name="Google Shape;18937;p40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8" name="Google Shape;18938;p40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9" name="Google Shape;18939;p40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0" name="Google Shape;18940;p40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1" name="Google Shape;18941;p40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2" name="Google Shape;18942;p40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3" name="Google Shape;18943;p40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4" name="Google Shape;18944;p40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5" name="Google Shape;18945;p40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6" name="Google Shape;18946;p40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7" name="Google Shape;18947;p40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8" name="Google Shape;18948;p40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9" name="Google Shape;18949;p40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0" name="Google Shape;18950;p40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951" name="Google Shape;1895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2" name="Google Shape;18952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3" name="Google Shape;1895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4" name="Google Shape;18954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5" name="Google Shape;18955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6" name="Google Shape;18956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7" name="Google Shape;18957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8" name="Google Shape;18958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9" name="Google Shape;18959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0" name="Google Shape;18960;p40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1" name="Google Shape;18961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2" name="Google Shape;18962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3" name="Google Shape;18963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4" name="Google Shape;18964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5" name="Google Shape;18965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6" name="Google Shape;18966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7" name="Google Shape;18967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8" name="Google Shape;18968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9" name="Google Shape;18969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0" name="Google Shape;18970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1" name="Google Shape;18971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2" name="Google Shape;18972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3" name="Google Shape;18973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4" name="Google Shape;18974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5" name="Google Shape;18975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6" name="Google Shape;18976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77" name="Google Shape;18977;p40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40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40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40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40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40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40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40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40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40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40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40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40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40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40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40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40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40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40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40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40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40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40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40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40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40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40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40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40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40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40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40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40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40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40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40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40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40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40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40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40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40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40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40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40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40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40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40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40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40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40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40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40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40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40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40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40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40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40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40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40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40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40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40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40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40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40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40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40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40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40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40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40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40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40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40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40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40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40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40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40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40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40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40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40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40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40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40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40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40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40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40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40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40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40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40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40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40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40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40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7" name="Google Shape;19077;p40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078" name="Google Shape;1907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9" name="Google Shape;19079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0" name="Google Shape;19080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1" name="Google Shape;19081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2" name="Google Shape;19082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3" name="Google Shape;19083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4" name="Google Shape;19084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5" name="Google Shape;19085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6" name="Google Shape;19086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7" name="Google Shape;19087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8" name="Google Shape;19088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9" name="Google Shape;19089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0" name="Google Shape;19090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1" name="Google Shape;19091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2" name="Google Shape;19092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3" name="Google Shape;19093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4" name="Google Shape;19094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5" name="Google Shape;19095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6" name="Google Shape;19096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7" name="Google Shape;19097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8" name="Google Shape;19098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9" name="Google Shape;19099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0" name="Google Shape;19100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1" name="Google Shape;19101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2" name="Google Shape;19102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3" name="Google Shape;19103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04" name="Google Shape;19104;p40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40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40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40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40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9" name="Google Shape;19109;p40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110" name="Google Shape;19110;p40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1" name="Google Shape;19111;p40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2" name="Google Shape;19112;p40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3" name="Google Shape;19113;p40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4" name="Google Shape;19114;p40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5" name="Google Shape;19115;p40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6" name="Google Shape;19116;p40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7" name="Google Shape;19117;p40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8" name="Google Shape;19118;p40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9" name="Google Shape;19119;p40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0" name="Google Shape;19120;p40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1" name="Google Shape;19121;p40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2" name="Google Shape;19122;p40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3" name="Google Shape;19123;p40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4" name="Google Shape;19124;p40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5" name="Google Shape;19125;p40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6" name="Google Shape;19126;p40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7" name="Google Shape;19127;p40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8" name="Google Shape;19128;p40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9" name="Google Shape;19129;p40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0" name="Google Shape;19130;p40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1" name="Google Shape;19131;p40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2" name="Google Shape;19132;p40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3" name="Google Shape;19133;p40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4" name="Google Shape;19134;p40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5" name="Google Shape;19135;p40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36" name="Google Shape;19136;p40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7" name="Google Shape;19137;p40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138" name="Google Shape;1913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9" name="Google Shape;19139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0" name="Google Shape;19140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1" name="Google Shape;19141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2" name="Google Shape;19142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3" name="Google Shape;19143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4" name="Google Shape;19144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5" name="Google Shape;19145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6" name="Google Shape;19146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7" name="Google Shape;19147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8" name="Google Shape;19148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9" name="Google Shape;19149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0" name="Google Shape;19150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1" name="Google Shape;19151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2" name="Google Shape;19152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3" name="Google Shape;19153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4" name="Google Shape;19154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5" name="Google Shape;19155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6" name="Google Shape;19156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7" name="Google Shape;19157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8" name="Google Shape;19158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9" name="Google Shape;19159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0" name="Google Shape;19160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1" name="Google Shape;1916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2" name="Google Shape;19162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3" name="Google Shape;1916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64" name="Google Shape;19164;p40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19165" name="Google Shape;19165;p40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19166" name="Google Shape;19166;p40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19167" name="Google Shape;19167;p40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168" name="Google Shape;1916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9" name="Google Shape;1916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0" name="Google Shape;1917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1" name="Google Shape;1917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2" name="Google Shape;1917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3" name="Google Shape;1917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4" name="Google Shape;1917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5" name="Google Shape;1917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6" name="Google Shape;1917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7" name="Google Shape;1917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8" name="Google Shape;1917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9" name="Google Shape;1917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0" name="Google Shape;1918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1" name="Google Shape;1918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2" name="Google Shape;19182;p40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19183" name="Google Shape;19183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4" name="Google Shape;19184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5" name="Google Shape;19185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6" name="Google Shape;19186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7" name="Google Shape;19187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8" name="Google Shape;19188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9" name="Google Shape;19189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0" name="Google Shape;19190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1" name="Google Shape;19191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2" name="Google Shape;19192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3" name="Google Shape;19193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4" name="Google Shape;19194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5" name="Google Shape;19195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6" name="Google Shape;19196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97" name="Google Shape;19197;p40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19198" name="Google Shape;1919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9" name="Google Shape;1919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0" name="Google Shape;1920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1" name="Google Shape;1920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2" name="Google Shape;1920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3" name="Google Shape;1920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4" name="Google Shape;1920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5" name="Google Shape;1920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6" name="Google Shape;1920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7" name="Google Shape;1920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8" name="Google Shape;1920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9" name="Google Shape;1920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0" name="Google Shape;1921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1" name="Google Shape;1921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12" name="Google Shape;19212;p40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19213" name="Google Shape;19213;p40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9214" name="Google Shape;1921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5" name="Google Shape;1921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6" name="Google Shape;1921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7" name="Google Shape;1921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8" name="Google Shape;1921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9" name="Google Shape;1921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0" name="Google Shape;1922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1" name="Google Shape;1922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2" name="Google Shape;1922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3" name="Google Shape;1922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4" name="Google Shape;1922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5" name="Google Shape;1922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6" name="Google Shape;1922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7" name="Google Shape;1922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28" name="Google Shape;19228;p40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9229" name="Google Shape;19229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0" name="Google Shape;19230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1" name="Google Shape;19231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2" name="Google Shape;19232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3" name="Google Shape;19233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4" name="Google Shape;19234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5" name="Google Shape;19235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6" name="Google Shape;19236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7" name="Google Shape;19237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8" name="Google Shape;19238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9" name="Google Shape;19239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0" name="Google Shape;19240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1" name="Google Shape;19241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2" name="Google Shape;19242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43" name="Google Shape;19243;p40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9244" name="Google Shape;1924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5" name="Google Shape;1924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6" name="Google Shape;1924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7" name="Google Shape;1924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8" name="Google Shape;1924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9" name="Google Shape;1924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0" name="Google Shape;1925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1" name="Google Shape;1925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2" name="Google Shape;1925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3" name="Google Shape;1925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4" name="Google Shape;1925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5" name="Google Shape;1925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6" name="Google Shape;1925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7" name="Google Shape;1925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258" name="Google Shape;19258;p40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19259" name="Google Shape;19259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0" name="Google Shape;19260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1" name="Google Shape;19261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2" name="Google Shape;19262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3" name="Google Shape;19263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4" name="Google Shape;19264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5" name="Google Shape;19265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6" name="Google Shape;19266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7" name="Google Shape;19267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8" name="Google Shape;19268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9" name="Google Shape;19269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0" name="Google Shape;19270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1" name="Google Shape;19271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2" name="Google Shape;19272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73" name="Google Shape;19273;p40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274" name="Google Shape;19274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5" name="Google Shape;19275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6" name="Google Shape;19276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7" name="Google Shape;19277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8" name="Google Shape;19278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9" name="Google Shape;19279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0" name="Google Shape;19280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1" name="Google Shape;19281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2" name="Google Shape;19282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3" name="Google Shape;19283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4" name="Google Shape;19284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5" name="Google Shape;19285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6" name="Google Shape;19286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7" name="Google Shape;19287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88" name="Google Shape;19288;p40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19289" name="Google Shape;19289;p40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19290" name="Google Shape;19290;p40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rgbClr val="D4DC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291" name="Google Shape;19291;p40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19292" name="Google Shape;19292;p40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3" name="Google Shape;19293;p40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4" name="Google Shape;19294;p40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5" name="Google Shape;19295;p40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296" name="Google Shape;19296;p40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97" name="Google Shape;19297;p40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19298" name="Google Shape;19298;p40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99" name="Google Shape;19299;p40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19300" name="Google Shape;19300;p40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1" name="Google Shape;19301;p40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02" name="Google Shape;19302;p40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19303" name="Google Shape;19303;p40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4" name="Google Shape;19304;p40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19305" name="Google Shape;19305;p4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306" name="Google Shape;1930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7" name="Google Shape;1930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8" name="Google Shape;1930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9" name="Google Shape;1930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0" name="Google Shape;1931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1" name="Google Shape;1931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2" name="Google Shape;1931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3" name="Google Shape;1931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4" name="Google Shape;1931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5" name="Google Shape;1931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6" name="Google Shape;1931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7" name="Google Shape;1931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8" name="Google Shape;1931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9" name="Google Shape;1931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20" name="Google Shape;19320;p4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321" name="Google Shape;19321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2" name="Google Shape;19322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3" name="Google Shape;19323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4" name="Google Shape;19324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5" name="Google Shape;19325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6" name="Google Shape;19326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7" name="Google Shape;19327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8" name="Google Shape;19328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9" name="Google Shape;19329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0" name="Google Shape;19330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1" name="Google Shape;19331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2" name="Google Shape;19332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3" name="Google Shape;19333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4" name="Google Shape;19334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35" name="Google Shape;19335;p4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336" name="Google Shape;1933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7" name="Google Shape;1933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8" name="Google Shape;1933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9" name="Google Shape;1933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0" name="Google Shape;1934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1" name="Google Shape;1934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2" name="Google Shape;1934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3" name="Google Shape;1934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4" name="Google Shape;1934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5" name="Google Shape;1934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6" name="Google Shape;1934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7" name="Google Shape;1934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8" name="Google Shape;1934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9" name="Google Shape;1934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19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1" name="Google Shape;19351;p41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9352" name="Google Shape;19352;p41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3" name="Google Shape;19353;p41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9354" name="Google Shape;19354;p41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5" name="Google Shape;19355;p41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6" name="Google Shape;19356;p41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7" name="Google Shape;19357;p41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8" name="Google Shape;19358;p41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9" name="Google Shape;19359;p41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0" name="Google Shape;19360;p41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1" name="Google Shape;19361;p41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2" name="Google Shape;19362;p41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3" name="Google Shape;19363;p41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4" name="Google Shape;19364;p41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5" name="Google Shape;19365;p41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6" name="Google Shape;19366;p41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7" name="Google Shape;19367;p41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8" name="Google Shape;19368;p41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9" name="Google Shape;19369;p41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0" name="Google Shape;19370;p41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1" name="Google Shape;19371;p41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2" name="Google Shape;19372;p41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3" name="Google Shape;19373;p41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4" name="Google Shape;19374;p41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5" name="Google Shape;19375;p41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6" name="Google Shape;19376;p41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7" name="Google Shape;19377;p41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8" name="Google Shape;19378;p41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9" name="Google Shape;19379;p41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9380" name="Google Shape;1938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1" name="Google Shape;19381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2" name="Google Shape;1938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3" name="Google Shape;19383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4" name="Google Shape;19384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5" name="Google Shape;19385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6" name="Google Shape;19386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7" name="Google Shape;19387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8" name="Google Shape;19388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9" name="Google Shape;19389;p41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0" name="Google Shape;19390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1" name="Google Shape;19391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2" name="Google Shape;19392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3" name="Google Shape;19393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4" name="Google Shape;19394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5" name="Google Shape;19395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6" name="Google Shape;19396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7" name="Google Shape;19397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8" name="Google Shape;19398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9" name="Google Shape;19399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0" name="Google Shape;19400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1" name="Google Shape;19401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2" name="Google Shape;19402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3" name="Google Shape;19403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4" name="Google Shape;19404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5" name="Google Shape;19405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6" name="Google Shape;19406;p41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41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41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41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41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41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41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41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41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41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41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41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41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41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41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41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41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41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41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41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41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41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41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41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41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41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41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41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41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41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41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41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41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41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41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41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41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41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41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41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41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41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41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41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41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41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41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41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41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41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41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41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41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41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41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41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41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41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41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41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41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41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41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41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41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41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41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41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41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41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41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41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41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41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41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41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41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41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41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41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41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41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41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41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41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41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41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41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41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41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41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41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41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41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41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41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41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41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41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41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06" name="Google Shape;19506;p41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507" name="Google Shape;1950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8" name="Google Shape;19508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9" name="Google Shape;19509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0" name="Google Shape;19510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1" name="Google Shape;19511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2" name="Google Shape;19512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3" name="Google Shape;19513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4" name="Google Shape;19514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5" name="Google Shape;19515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6" name="Google Shape;19516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7" name="Google Shape;19517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8" name="Google Shape;19518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9" name="Google Shape;19519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0" name="Google Shape;19520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1" name="Google Shape;19521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2" name="Google Shape;19522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3" name="Google Shape;19523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4" name="Google Shape;19524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5" name="Google Shape;19525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6" name="Google Shape;19526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7" name="Google Shape;19527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8" name="Google Shape;19528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9" name="Google Shape;19529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0" name="Google Shape;19530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1" name="Google Shape;19531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2" name="Google Shape;19532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33" name="Google Shape;19533;p41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41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41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41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41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38" name="Google Shape;19538;p41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539" name="Google Shape;19539;p41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0" name="Google Shape;19540;p41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1" name="Google Shape;19541;p41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2" name="Google Shape;19542;p41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3" name="Google Shape;19543;p41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4" name="Google Shape;19544;p41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5" name="Google Shape;19545;p41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6" name="Google Shape;19546;p41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7" name="Google Shape;19547;p41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8" name="Google Shape;19548;p41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9" name="Google Shape;19549;p41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0" name="Google Shape;19550;p41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1" name="Google Shape;19551;p41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2" name="Google Shape;19552;p41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3" name="Google Shape;19553;p41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4" name="Google Shape;19554;p41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5" name="Google Shape;19555;p41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6" name="Google Shape;19556;p41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7" name="Google Shape;19557;p41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8" name="Google Shape;19558;p41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9" name="Google Shape;19559;p41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0" name="Google Shape;19560;p41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1" name="Google Shape;19561;p41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2" name="Google Shape;19562;p41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3" name="Google Shape;19563;p41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4" name="Google Shape;19564;p41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65" name="Google Shape;19565;p41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66" name="Google Shape;19566;p41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567" name="Google Shape;1956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8" name="Google Shape;19568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9" name="Google Shape;19569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0" name="Google Shape;19570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1" name="Google Shape;19571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2" name="Google Shape;19572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3" name="Google Shape;19573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4" name="Google Shape;19574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5" name="Google Shape;19575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6" name="Google Shape;19576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7" name="Google Shape;19577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8" name="Google Shape;19578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9" name="Google Shape;19579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0" name="Google Shape;19580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1" name="Google Shape;19581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2" name="Google Shape;19582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3" name="Google Shape;19583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4" name="Google Shape;19584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5" name="Google Shape;19585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6" name="Google Shape;19586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7" name="Google Shape;19587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8" name="Google Shape;19588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9" name="Google Shape;19589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0" name="Google Shape;1959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1" name="Google Shape;19591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2" name="Google Shape;1959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93" name="Google Shape;19593;p41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19594" name="Google Shape;1959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8" name="Google Shape;19608;p41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19609" name="Google Shape;19609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3" name="Google Shape;19623;p41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19624" name="Google Shape;1962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8" name="Google Shape;19638;p41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19639" name="Google Shape;19639;p41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19640" name="Google Shape;1964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1" name="Google Shape;1964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2" name="Google Shape;1964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3" name="Google Shape;1964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4" name="Google Shape;1964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5" name="Google Shape;1964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6" name="Google Shape;1964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7" name="Google Shape;1964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8" name="Google Shape;1964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9" name="Google Shape;1964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0" name="Google Shape;1965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1" name="Google Shape;1965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2" name="Google Shape;1965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3" name="Google Shape;1965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4" name="Google Shape;19654;p41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19655" name="Google Shape;19655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6" name="Google Shape;19656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7" name="Google Shape;19657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8" name="Google Shape;19658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9" name="Google Shape;19659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0" name="Google Shape;19660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1" name="Google Shape;19661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2" name="Google Shape;19662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3" name="Google Shape;19663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4" name="Google Shape;19664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5" name="Google Shape;19665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6" name="Google Shape;19666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7" name="Google Shape;19667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8" name="Google Shape;19668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69" name="Google Shape;19669;p41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19670" name="Google Shape;1967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1" name="Google Shape;1967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2" name="Google Shape;1967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3" name="Google Shape;1967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4" name="Google Shape;1967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5" name="Google Shape;1967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6" name="Google Shape;1967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7" name="Google Shape;1967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8" name="Google Shape;1967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9" name="Google Shape;1967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0" name="Google Shape;1968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1" name="Google Shape;1968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2" name="Google Shape;1968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3" name="Google Shape;1968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84" name="Google Shape;19684;p41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19685" name="Google Shape;19685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9" name="Google Shape;19699;p41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19700" name="Google Shape;19700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4" name="Google Shape;19714;p41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19715" name="Google Shape;19715;p41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41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41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41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41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0" name="Google Shape;19720;p41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19721" name="Google Shape;19721;p41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19722" name="Google Shape;19722;p41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723" name="Google Shape;1972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4" name="Google Shape;1972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5" name="Google Shape;1972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6" name="Google Shape;1972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7" name="Google Shape;1972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8" name="Google Shape;1972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9" name="Google Shape;1972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0" name="Google Shape;1973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1" name="Google Shape;1973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2" name="Google Shape;1973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3" name="Google Shape;1973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4" name="Google Shape;1973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5" name="Google Shape;1973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6" name="Google Shape;1973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37" name="Google Shape;19737;p41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738" name="Google Shape;19738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9" name="Google Shape;19739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0" name="Google Shape;19740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1" name="Google Shape;19741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2" name="Google Shape;19742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3" name="Google Shape;19743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4" name="Google Shape;19744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5" name="Google Shape;19745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6" name="Google Shape;19746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7" name="Google Shape;19747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8" name="Google Shape;19748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9" name="Google Shape;19749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0" name="Google Shape;19750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1" name="Google Shape;19751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52" name="Google Shape;19752;p41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753" name="Google Shape;1975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4" name="Google Shape;1975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5" name="Google Shape;1975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6" name="Google Shape;1975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7" name="Google Shape;1975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8" name="Google Shape;1975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9" name="Google Shape;1975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0" name="Google Shape;1976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1" name="Google Shape;1976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2" name="Google Shape;1976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3" name="Google Shape;1976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4" name="Google Shape;1976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5" name="Google Shape;1976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6" name="Google Shape;1976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67" name="Google Shape;19767;p41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19768" name="Google Shape;19768;p41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69" name="Google Shape;19769;p41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19770" name="Google Shape;19770;p41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1" name="Google Shape;19771;p41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72" name="Google Shape;19772;p41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19773" name="Google Shape;19773;p41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41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41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41A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800"/>
              <a:buFont typeface="Roboto"/>
              <a:buChar char="●"/>
              <a:defRPr sz="180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85" r:id="rId4"/>
    <p:sldLayoutId id="2147483686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grey.top/Three.js-start/others/ParticleSystem.html" TargetMode="External"/><Relationship Id="rId7" Type="http://schemas.openxmlformats.org/officeDocument/2006/relationships/hyperlink" Target="https://threejs.org/docs/index.html#manual/en/introduction/Creating-a-sce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users/20107572/ironman/1782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blog.csdn.net/qq_33635385/article/details/10090056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powerpoint_732074?term=powerpoint&amp;page=1&amp;position=3&amp;k=160956566063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stellar-coin_825462?term=stellar&amp;page=1&amp;position=6&amp;related_item_id=8254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網頁程式設計期末專案</a:t>
            </a:r>
            <a:endParaRPr sz="5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858400" y="1644873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StellarTrack</a:t>
            </a:r>
            <a:endParaRPr sz="4400" dirty="0"/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87" name="Google Shape;19787;p4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19788" name="Google Shape;19788;p4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19789" name="Google Shape;19789;p4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0" name="Google Shape;19790;p4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4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92" name="Google Shape;19792;p4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19793" name="Google Shape;19793;p4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4" name="Google Shape;19794;p4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5" name="Google Shape;19795;p4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6" name="Google Shape;19796;p4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7" name="Google Shape;19797;p4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8" name="Google Shape;19798;p4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19799" name="Google Shape;19799;p4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4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4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4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4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4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4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4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4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19785;p44"/>
          <p:cNvSpPr txBox="1">
            <a:spLocks/>
          </p:cNvSpPr>
          <p:nvPr/>
        </p:nvSpPr>
        <p:spPr>
          <a:xfrm>
            <a:off x="5447758" y="3164634"/>
            <a:ext cx="3430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資工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2B 00857120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徐名宏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資工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2B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00857122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鄒佳昌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/>
            <a:endParaRPr 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1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創作動機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1115616" y="1491630"/>
            <a:ext cx="6768752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高中地科課本在探討不同緯度與季節的太陽繞行軌跡時，常用簡單的一兩張範例圖草草帶過，使有些人對實際狀況一知半解，因此我們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想透過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呈現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出其實際的運行狀況。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" name="Google Shape;32420;p90"/>
          <p:cNvGrpSpPr/>
          <p:nvPr/>
        </p:nvGrpSpPr>
        <p:grpSpPr>
          <a:xfrm>
            <a:off x="2736451" y="382604"/>
            <a:ext cx="692946" cy="825333"/>
            <a:chOff x="3082075" y="2871805"/>
            <a:chExt cx="318884" cy="379807"/>
          </a:xfrm>
        </p:grpSpPr>
        <p:sp>
          <p:nvSpPr>
            <p:cNvPr id="163" name="Google Shape;32421;p90"/>
            <p:cNvSpPr/>
            <p:nvPr/>
          </p:nvSpPr>
          <p:spPr>
            <a:xfrm>
              <a:off x="3105357" y="2915584"/>
              <a:ext cx="248708" cy="281887"/>
            </a:xfrm>
            <a:custGeom>
              <a:avLst/>
              <a:gdLst/>
              <a:ahLst/>
              <a:cxnLst/>
              <a:rect l="l" t="t" r="r" b="b"/>
              <a:pathLst>
                <a:path w="16611" h="18827" extrusionOk="0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422;p90"/>
            <p:cNvSpPr/>
            <p:nvPr/>
          </p:nvSpPr>
          <p:spPr>
            <a:xfrm>
              <a:off x="3210180" y="2990956"/>
              <a:ext cx="62974" cy="68005"/>
            </a:xfrm>
            <a:custGeom>
              <a:avLst/>
              <a:gdLst/>
              <a:ahLst/>
              <a:cxnLst/>
              <a:rect l="l" t="t" r="r" b="b"/>
              <a:pathLst>
                <a:path w="4206" h="4542" extrusionOk="0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423;p90"/>
            <p:cNvSpPr/>
            <p:nvPr/>
          </p:nvSpPr>
          <p:spPr>
            <a:xfrm>
              <a:off x="3241667" y="3020542"/>
              <a:ext cx="31487" cy="163709"/>
            </a:xfrm>
            <a:custGeom>
              <a:avLst/>
              <a:gdLst/>
              <a:ahLst/>
              <a:cxnLst/>
              <a:rect l="l" t="t" r="r" b="b"/>
              <a:pathLst>
                <a:path w="2103" h="10934" extrusionOk="0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424;p90"/>
            <p:cNvSpPr/>
            <p:nvPr/>
          </p:nvSpPr>
          <p:spPr>
            <a:xfrm>
              <a:off x="3210180" y="3020542"/>
              <a:ext cx="31502" cy="163709"/>
            </a:xfrm>
            <a:custGeom>
              <a:avLst/>
              <a:gdLst/>
              <a:ahLst/>
              <a:cxnLst/>
              <a:rect l="l" t="t" r="r" b="b"/>
              <a:pathLst>
                <a:path w="2104" h="10934" extrusionOk="0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425;p90"/>
            <p:cNvSpPr/>
            <p:nvPr/>
          </p:nvSpPr>
          <p:spPr>
            <a:xfrm>
              <a:off x="3236307" y="3026845"/>
              <a:ext cx="10720" cy="157406"/>
            </a:xfrm>
            <a:custGeom>
              <a:avLst/>
              <a:gdLst/>
              <a:ahLst/>
              <a:cxnLst/>
              <a:rect l="l" t="t" r="r" b="b"/>
              <a:pathLst>
                <a:path w="716" h="10513" extrusionOk="0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426;p90"/>
            <p:cNvSpPr/>
            <p:nvPr/>
          </p:nvSpPr>
          <p:spPr>
            <a:xfrm>
              <a:off x="3224673" y="2973318"/>
              <a:ext cx="33688" cy="30080"/>
            </a:xfrm>
            <a:custGeom>
              <a:avLst/>
              <a:gdLst/>
              <a:ahLst/>
              <a:cxnLst/>
              <a:rect l="l" t="t" r="r" b="b"/>
              <a:pathLst>
                <a:path w="2250" h="2009" extrusionOk="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427;p90"/>
            <p:cNvSpPr/>
            <p:nvPr/>
          </p:nvSpPr>
          <p:spPr>
            <a:xfrm>
              <a:off x="3255651" y="2935558"/>
              <a:ext cx="81720" cy="99477"/>
            </a:xfrm>
            <a:custGeom>
              <a:avLst/>
              <a:gdLst/>
              <a:ahLst/>
              <a:cxnLst/>
              <a:rect l="l" t="t" r="r" b="b"/>
              <a:pathLst>
                <a:path w="5458" h="6644" extrusionOk="0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428;p90"/>
            <p:cNvSpPr/>
            <p:nvPr/>
          </p:nvSpPr>
          <p:spPr>
            <a:xfrm>
              <a:off x="3230752" y="2932399"/>
              <a:ext cx="25304" cy="13880"/>
            </a:xfrm>
            <a:custGeom>
              <a:avLst/>
              <a:gdLst/>
              <a:ahLst/>
              <a:cxnLst/>
              <a:rect l="l" t="t" r="r" b="b"/>
              <a:pathLst>
                <a:path w="1690" h="927" extrusionOk="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429;p90"/>
            <p:cNvSpPr/>
            <p:nvPr/>
          </p:nvSpPr>
          <p:spPr>
            <a:xfrm>
              <a:off x="3374817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430;p90"/>
            <p:cNvSpPr/>
            <p:nvPr/>
          </p:nvSpPr>
          <p:spPr>
            <a:xfrm>
              <a:off x="3082075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431;p90"/>
            <p:cNvSpPr/>
            <p:nvPr/>
          </p:nvSpPr>
          <p:spPr>
            <a:xfrm>
              <a:off x="3355623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432;p90"/>
            <p:cNvSpPr/>
            <p:nvPr/>
          </p:nvSpPr>
          <p:spPr>
            <a:xfrm>
              <a:off x="3102213" y="3094371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433;p90"/>
            <p:cNvSpPr/>
            <p:nvPr/>
          </p:nvSpPr>
          <p:spPr>
            <a:xfrm>
              <a:off x="3305001" y="2892257"/>
              <a:ext cx="19629" cy="20976"/>
            </a:xfrm>
            <a:custGeom>
              <a:avLst/>
              <a:gdLst/>
              <a:ahLst/>
              <a:cxnLst/>
              <a:rect l="l" t="t" r="r" b="b"/>
              <a:pathLst>
                <a:path w="1311" h="1401" extrusionOk="0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434;p90"/>
            <p:cNvSpPr/>
            <p:nvPr/>
          </p:nvSpPr>
          <p:spPr>
            <a:xfrm>
              <a:off x="3236307" y="2871805"/>
              <a:ext cx="10406" cy="22833"/>
            </a:xfrm>
            <a:custGeom>
              <a:avLst/>
              <a:gdLst/>
              <a:ahLst/>
              <a:cxnLst/>
              <a:rect l="l" t="t" r="r" b="b"/>
              <a:pathLst>
                <a:path w="695" h="1525" extrusionOk="0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435;p90"/>
            <p:cNvSpPr/>
            <p:nvPr/>
          </p:nvSpPr>
          <p:spPr>
            <a:xfrm>
              <a:off x="3158405" y="2892257"/>
              <a:ext cx="19689" cy="21276"/>
            </a:xfrm>
            <a:custGeom>
              <a:avLst/>
              <a:gdLst/>
              <a:ahLst/>
              <a:cxnLst/>
              <a:rect l="l" t="t" r="r" b="b"/>
              <a:pathLst>
                <a:path w="1315" h="1421" extrusionOk="0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2436;p90"/>
            <p:cNvSpPr/>
            <p:nvPr/>
          </p:nvSpPr>
          <p:spPr>
            <a:xfrm>
              <a:off x="3101884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2437;p90"/>
            <p:cNvSpPr/>
            <p:nvPr/>
          </p:nvSpPr>
          <p:spPr>
            <a:xfrm>
              <a:off x="3355278" y="3094371"/>
              <a:ext cx="25543" cy="16844"/>
            </a:xfrm>
            <a:custGeom>
              <a:avLst/>
              <a:gdLst/>
              <a:ahLst/>
              <a:cxnLst/>
              <a:rect l="l" t="t" r="r" b="b"/>
              <a:pathLst>
                <a:path w="1706" h="1125" extrusionOk="0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2438;p90"/>
            <p:cNvSpPr/>
            <p:nvPr/>
          </p:nvSpPr>
          <p:spPr>
            <a:xfrm>
              <a:off x="3223401" y="3230187"/>
              <a:ext cx="36533" cy="21426"/>
            </a:xfrm>
            <a:custGeom>
              <a:avLst/>
              <a:gdLst/>
              <a:ahLst/>
              <a:cxnLst/>
              <a:rect l="l" t="t" r="r" b="b"/>
              <a:pathLst>
                <a:path w="2440" h="1431" extrusionOk="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2439;p90"/>
            <p:cNvSpPr/>
            <p:nvPr/>
          </p:nvSpPr>
          <p:spPr>
            <a:xfrm>
              <a:off x="3188470" y="3173531"/>
              <a:ext cx="106095" cy="61088"/>
            </a:xfrm>
            <a:custGeom>
              <a:avLst/>
              <a:gdLst/>
              <a:ahLst/>
              <a:cxnLst/>
              <a:rect l="l" t="t" r="r" b="b"/>
              <a:pathLst>
                <a:path w="7086" h="4080" extrusionOk="0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2440;p90"/>
            <p:cNvSpPr/>
            <p:nvPr/>
          </p:nvSpPr>
          <p:spPr>
            <a:xfrm>
              <a:off x="3188470" y="3191153"/>
              <a:ext cx="106095" cy="13865"/>
            </a:xfrm>
            <a:custGeom>
              <a:avLst/>
              <a:gdLst/>
              <a:ahLst/>
              <a:cxnLst/>
              <a:rect l="l" t="t" r="r" b="b"/>
              <a:pathLst>
                <a:path w="7086" h="926" extrusionOk="0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38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網站架構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9983;p95"/>
          <p:cNvGrpSpPr/>
          <p:nvPr/>
        </p:nvGrpSpPr>
        <p:grpSpPr>
          <a:xfrm>
            <a:off x="2694270" y="485285"/>
            <a:ext cx="725602" cy="718313"/>
            <a:chOff x="3722682" y="1981993"/>
            <a:chExt cx="375818" cy="372043"/>
          </a:xfrm>
        </p:grpSpPr>
        <p:sp>
          <p:nvSpPr>
            <p:cNvPr id="27" name="Google Shape;39984;p95"/>
            <p:cNvSpPr/>
            <p:nvPr/>
          </p:nvSpPr>
          <p:spPr>
            <a:xfrm>
              <a:off x="3876695" y="1981993"/>
              <a:ext cx="71934" cy="72301"/>
            </a:xfrm>
            <a:custGeom>
              <a:avLst/>
              <a:gdLst/>
              <a:ahLst/>
              <a:cxnLst/>
              <a:rect l="l" t="t" r="r" b="b"/>
              <a:pathLst>
                <a:path w="2744" h="2758" extrusionOk="0">
                  <a:moveTo>
                    <a:pt x="1372" y="1"/>
                  </a:moveTo>
                  <a:cubicBezTo>
                    <a:pt x="607" y="1"/>
                    <a:pt x="1" y="621"/>
                    <a:pt x="1" y="1372"/>
                  </a:cubicBezTo>
                  <a:cubicBezTo>
                    <a:pt x="1" y="2137"/>
                    <a:pt x="607" y="2758"/>
                    <a:pt x="1372" y="2758"/>
                  </a:cubicBezTo>
                  <a:cubicBezTo>
                    <a:pt x="2137" y="2758"/>
                    <a:pt x="2744" y="2137"/>
                    <a:pt x="2744" y="1372"/>
                  </a:cubicBezTo>
                  <a:cubicBezTo>
                    <a:pt x="2744" y="621"/>
                    <a:pt x="2137" y="1"/>
                    <a:pt x="1372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85;p95"/>
            <p:cNvSpPr/>
            <p:nvPr/>
          </p:nvSpPr>
          <p:spPr>
            <a:xfrm>
              <a:off x="3755582" y="2204217"/>
              <a:ext cx="146516" cy="102448"/>
            </a:xfrm>
            <a:custGeom>
              <a:avLst/>
              <a:gdLst/>
              <a:ahLst/>
              <a:cxnLst/>
              <a:rect l="l" t="t" r="r" b="b"/>
              <a:pathLst>
                <a:path w="5589" h="3908" extrusionOk="0">
                  <a:moveTo>
                    <a:pt x="2788" y="1"/>
                  </a:moveTo>
                  <a:cubicBezTo>
                    <a:pt x="2672" y="1"/>
                    <a:pt x="2557" y="77"/>
                    <a:pt x="2557" y="228"/>
                  </a:cubicBezTo>
                  <a:lnTo>
                    <a:pt x="2557" y="2047"/>
                  </a:lnTo>
                  <a:lnTo>
                    <a:pt x="1445" y="2047"/>
                  </a:lnTo>
                  <a:cubicBezTo>
                    <a:pt x="1113" y="2047"/>
                    <a:pt x="796" y="2235"/>
                    <a:pt x="637" y="2538"/>
                  </a:cubicBezTo>
                  <a:lnTo>
                    <a:pt x="117" y="3548"/>
                  </a:lnTo>
                  <a:cubicBezTo>
                    <a:pt x="0" y="3733"/>
                    <a:pt x="159" y="3898"/>
                    <a:pt x="319" y="3898"/>
                  </a:cubicBezTo>
                  <a:cubicBezTo>
                    <a:pt x="396" y="3898"/>
                    <a:pt x="474" y="3859"/>
                    <a:pt x="521" y="3765"/>
                  </a:cubicBezTo>
                  <a:lnTo>
                    <a:pt x="1041" y="2754"/>
                  </a:lnTo>
                  <a:cubicBezTo>
                    <a:pt x="1128" y="2610"/>
                    <a:pt x="1286" y="2509"/>
                    <a:pt x="1445" y="2509"/>
                  </a:cubicBezTo>
                  <a:lnTo>
                    <a:pt x="4130" y="2509"/>
                  </a:lnTo>
                  <a:cubicBezTo>
                    <a:pt x="4303" y="2509"/>
                    <a:pt x="4448" y="2610"/>
                    <a:pt x="4534" y="2754"/>
                  </a:cubicBezTo>
                  <a:lnTo>
                    <a:pt x="5068" y="3765"/>
                  </a:lnTo>
                  <a:cubicBezTo>
                    <a:pt x="5112" y="3866"/>
                    <a:pt x="5190" y="3908"/>
                    <a:pt x="5269" y="3908"/>
                  </a:cubicBezTo>
                  <a:cubicBezTo>
                    <a:pt x="5428" y="3908"/>
                    <a:pt x="5588" y="3741"/>
                    <a:pt x="5473" y="3548"/>
                  </a:cubicBezTo>
                  <a:lnTo>
                    <a:pt x="4939" y="2552"/>
                  </a:lnTo>
                  <a:cubicBezTo>
                    <a:pt x="4780" y="2249"/>
                    <a:pt x="4462" y="2061"/>
                    <a:pt x="4130" y="2061"/>
                  </a:cubicBezTo>
                  <a:lnTo>
                    <a:pt x="3019" y="2061"/>
                  </a:lnTo>
                  <a:lnTo>
                    <a:pt x="3019" y="228"/>
                  </a:lnTo>
                  <a:cubicBezTo>
                    <a:pt x="3019" y="77"/>
                    <a:pt x="2903" y="1"/>
                    <a:pt x="2788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986;p95"/>
            <p:cNvSpPr/>
            <p:nvPr/>
          </p:nvSpPr>
          <p:spPr>
            <a:xfrm>
              <a:off x="3848697" y="2066195"/>
              <a:ext cx="129817" cy="66403"/>
            </a:xfrm>
            <a:custGeom>
              <a:avLst/>
              <a:gdLst/>
              <a:ahLst/>
              <a:cxnLst/>
              <a:rect l="l" t="t" r="r" b="b"/>
              <a:pathLst>
                <a:path w="4952" h="2533" extrusionOk="0">
                  <a:moveTo>
                    <a:pt x="2455" y="1"/>
                  </a:moveTo>
                  <a:cubicBezTo>
                    <a:pt x="2339" y="1"/>
                    <a:pt x="2224" y="80"/>
                    <a:pt x="2224" y="239"/>
                  </a:cubicBezTo>
                  <a:lnTo>
                    <a:pt x="2224" y="1134"/>
                  </a:lnTo>
                  <a:lnTo>
                    <a:pt x="1040" y="1134"/>
                  </a:lnTo>
                  <a:cubicBezTo>
                    <a:pt x="780" y="1134"/>
                    <a:pt x="549" y="1278"/>
                    <a:pt x="434" y="1495"/>
                  </a:cubicBezTo>
                  <a:lnTo>
                    <a:pt x="73" y="2173"/>
                  </a:lnTo>
                  <a:cubicBezTo>
                    <a:pt x="1" y="2274"/>
                    <a:pt x="44" y="2433"/>
                    <a:pt x="174" y="2491"/>
                  </a:cubicBezTo>
                  <a:cubicBezTo>
                    <a:pt x="204" y="2508"/>
                    <a:pt x="238" y="2516"/>
                    <a:pt x="273" y="2516"/>
                  </a:cubicBezTo>
                  <a:cubicBezTo>
                    <a:pt x="353" y="2516"/>
                    <a:pt x="437" y="2471"/>
                    <a:pt x="477" y="2390"/>
                  </a:cubicBezTo>
                  <a:lnTo>
                    <a:pt x="838" y="1726"/>
                  </a:lnTo>
                  <a:cubicBezTo>
                    <a:pt x="881" y="1653"/>
                    <a:pt x="953" y="1596"/>
                    <a:pt x="1040" y="1596"/>
                  </a:cubicBezTo>
                  <a:lnTo>
                    <a:pt x="3869" y="1596"/>
                  </a:lnTo>
                  <a:cubicBezTo>
                    <a:pt x="3956" y="1596"/>
                    <a:pt x="4028" y="1653"/>
                    <a:pt x="4072" y="1726"/>
                  </a:cubicBezTo>
                  <a:lnTo>
                    <a:pt x="4432" y="2390"/>
                  </a:lnTo>
                  <a:cubicBezTo>
                    <a:pt x="4481" y="2491"/>
                    <a:pt x="4562" y="2533"/>
                    <a:pt x="4641" y="2533"/>
                  </a:cubicBezTo>
                  <a:cubicBezTo>
                    <a:pt x="4799" y="2533"/>
                    <a:pt x="4952" y="2370"/>
                    <a:pt x="4837" y="2187"/>
                  </a:cubicBezTo>
                  <a:lnTo>
                    <a:pt x="4476" y="1509"/>
                  </a:lnTo>
                  <a:cubicBezTo>
                    <a:pt x="4360" y="1292"/>
                    <a:pt x="4129" y="1148"/>
                    <a:pt x="3869" y="1148"/>
                  </a:cubicBezTo>
                  <a:lnTo>
                    <a:pt x="2686" y="1148"/>
                  </a:lnTo>
                  <a:lnTo>
                    <a:pt x="2686" y="239"/>
                  </a:lnTo>
                  <a:cubicBezTo>
                    <a:pt x="2686" y="80"/>
                    <a:pt x="2570" y="1"/>
                    <a:pt x="2455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987;p95"/>
            <p:cNvSpPr/>
            <p:nvPr/>
          </p:nvSpPr>
          <p:spPr>
            <a:xfrm>
              <a:off x="3923227" y="2204217"/>
              <a:ext cx="146909" cy="102370"/>
            </a:xfrm>
            <a:custGeom>
              <a:avLst/>
              <a:gdLst/>
              <a:ahLst/>
              <a:cxnLst/>
              <a:rect l="l" t="t" r="r" b="b"/>
              <a:pathLst>
                <a:path w="5604" h="3905" extrusionOk="0">
                  <a:moveTo>
                    <a:pt x="2802" y="1"/>
                  </a:moveTo>
                  <a:cubicBezTo>
                    <a:pt x="2686" y="1"/>
                    <a:pt x="2571" y="77"/>
                    <a:pt x="2571" y="228"/>
                  </a:cubicBezTo>
                  <a:lnTo>
                    <a:pt x="2571" y="2047"/>
                  </a:lnTo>
                  <a:lnTo>
                    <a:pt x="1459" y="2047"/>
                  </a:lnTo>
                  <a:cubicBezTo>
                    <a:pt x="1127" y="2047"/>
                    <a:pt x="810" y="2235"/>
                    <a:pt x="651" y="2538"/>
                  </a:cubicBezTo>
                  <a:lnTo>
                    <a:pt x="117" y="3548"/>
                  </a:lnTo>
                  <a:cubicBezTo>
                    <a:pt x="0" y="3733"/>
                    <a:pt x="165" y="3904"/>
                    <a:pt x="325" y="3904"/>
                  </a:cubicBezTo>
                  <a:cubicBezTo>
                    <a:pt x="402" y="3904"/>
                    <a:pt x="479" y="3864"/>
                    <a:pt x="521" y="3765"/>
                  </a:cubicBezTo>
                  <a:lnTo>
                    <a:pt x="1055" y="2754"/>
                  </a:lnTo>
                  <a:cubicBezTo>
                    <a:pt x="1142" y="2610"/>
                    <a:pt x="1301" y="2509"/>
                    <a:pt x="1459" y="2509"/>
                  </a:cubicBezTo>
                  <a:lnTo>
                    <a:pt x="4144" y="2509"/>
                  </a:lnTo>
                  <a:cubicBezTo>
                    <a:pt x="4303" y="2509"/>
                    <a:pt x="4462" y="2610"/>
                    <a:pt x="4549" y="2754"/>
                  </a:cubicBezTo>
                  <a:lnTo>
                    <a:pt x="5083" y="3765"/>
                  </a:lnTo>
                  <a:cubicBezTo>
                    <a:pt x="5125" y="3864"/>
                    <a:pt x="5202" y="3904"/>
                    <a:pt x="5279" y="3904"/>
                  </a:cubicBezTo>
                  <a:cubicBezTo>
                    <a:pt x="5439" y="3904"/>
                    <a:pt x="5604" y="3733"/>
                    <a:pt x="5487" y="3548"/>
                  </a:cubicBezTo>
                  <a:lnTo>
                    <a:pt x="4953" y="2552"/>
                  </a:lnTo>
                  <a:cubicBezTo>
                    <a:pt x="4794" y="2249"/>
                    <a:pt x="4476" y="2061"/>
                    <a:pt x="4144" y="2061"/>
                  </a:cubicBezTo>
                  <a:lnTo>
                    <a:pt x="3033" y="2061"/>
                  </a:lnTo>
                  <a:lnTo>
                    <a:pt x="3033" y="228"/>
                  </a:lnTo>
                  <a:cubicBezTo>
                    <a:pt x="3033" y="77"/>
                    <a:pt x="2917" y="1"/>
                    <a:pt x="2802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988;p95"/>
            <p:cNvSpPr/>
            <p:nvPr/>
          </p:nvSpPr>
          <p:spPr>
            <a:xfrm>
              <a:off x="3868752" y="1983513"/>
              <a:ext cx="71934" cy="70781"/>
            </a:xfrm>
            <a:custGeom>
              <a:avLst/>
              <a:gdLst/>
              <a:ahLst/>
              <a:cxnLst/>
              <a:rect l="l" t="t" r="r" b="b"/>
              <a:pathLst>
                <a:path w="2744" h="2700" extrusionOk="0">
                  <a:moveTo>
                    <a:pt x="1300" y="0"/>
                  </a:moveTo>
                  <a:lnTo>
                    <a:pt x="1300" y="0"/>
                  </a:lnTo>
                  <a:cubicBezTo>
                    <a:pt x="391" y="260"/>
                    <a:pt x="1" y="1314"/>
                    <a:pt x="520" y="2079"/>
                  </a:cubicBezTo>
                  <a:cubicBezTo>
                    <a:pt x="786" y="2489"/>
                    <a:pt x="1224" y="2700"/>
                    <a:pt x="1665" y="2700"/>
                  </a:cubicBezTo>
                  <a:cubicBezTo>
                    <a:pt x="2063" y="2700"/>
                    <a:pt x="2463" y="2529"/>
                    <a:pt x="2744" y="2180"/>
                  </a:cubicBezTo>
                  <a:lnTo>
                    <a:pt x="2744" y="2180"/>
                  </a:lnTo>
                  <a:cubicBezTo>
                    <a:pt x="2614" y="2223"/>
                    <a:pt x="2484" y="2238"/>
                    <a:pt x="2368" y="2238"/>
                  </a:cubicBezTo>
                  <a:cubicBezTo>
                    <a:pt x="1213" y="2238"/>
                    <a:pt x="564" y="895"/>
                    <a:pt x="1300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989;p95"/>
            <p:cNvSpPr/>
            <p:nvPr/>
          </p:nvSpPr>
          <p:spPr>
            <a:xfrm>
              <a:off x="3804814" y="2143949"/>
              <a:ext cx="47711" cy="48105"/>
            </a:xfrm>
            <a:custGeom>
              <a:avLst/>
              <a:gdLst/>
              <a:ahLst/>
              <a:cxnLst/>
              <a:rect l="l" t="t" r="r" b="b"/>
              <a:pathLst>
                <a:path w="1820" h="1835" extrusionOk="0">
                  <a:moveTo>
                    <a:pt x="910" y="1"/>
                  </a:moveTo>
                  <a:cubicBezTo>
                    <a:pt x="404" y="1"/>
                    <a:pt x="0" y="420"/>
                    <a:pt x="0" y="925"/>
                  </a:cubicBezTo>
                  <a:cubicBezTo>
                    <a:pt x="0" y="1430"/>
                    <a:pt x="404" y="1834"/>
                    <a:pt x="910" y="1834"/>
                  </a:cubicBezTo>
                  <a:cubicBezTo>
                    <a:pt x="1415" y="1834"/>
                    <a:pt x="1819" y="1430"/>
                    <a:pt x="1819" y="925"/>
                  </a:cubicBezTo>
                  <a:cubicBezTo>
                    <a:pt x="1819" y="420"/>
                    <a:pt x="1415" y="1"/>
                    <a:pt x="910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990;p95"/>
            <p:cNvSpPr/>
            <p:nvPr/>
          </p:nvSpPr>
          <p:spPr>
            <a:xfrm>
              <a:off x="3799125" y="2145102"/>
              <a:ext cx="48078" cy="47056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7" y="0"/>
                  </a:moveTo>
                  <a:lnTo>
                    <a:pt x="867" y="0"/>
                  </a:lnTo>
                  <a:cubicBezTo>
                    <a:pt x="261" y="159"/>
                    <a:pt x="1" y="866"/>
                    <a:pt x="347" y="1386"/>
                  </a:cubicBezTo>
                  <a:cubicBezTo>
                    <a:pt x="528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4" y="1444"/>
                  </a:cubicBezTo>
                  <a:lnTo>
                    <a:pt x="1834" y="1444"/>
                  </a:lnTo>
                  <a:cubicBezTo>
                    <a:pt x="1747" y="1473"/>
                    <a:pt x="1675" y="1487"/>
                    <a:pt x="1589" y="1487"/>
                  </a:cubicBezTo>
                  <a:cubicBezTo>
                    <a:pt x="1582" y="1487"/>
                    <a:pt x="1576" y="1487"/>
                    <a:pt x="1570" y="1487"/>
                  </a:cubicBezTo>
                  <a:cubicBezTo>
                    <a:pt x="802" y="1487"/>
                    <a:pt x="380" y="602"/>
                    <a:pt x="867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991;p95"/>
            <p:cNvSpPr/>
            <p:nvPr/>
          </p:nvSpPr>
          <p:spPr>
            <a:xfrm>
              <a:off x="3972458" y="2143949"/>
              <a:ext cx="48078" cy="48105"/>
            </a:xfrm>
            <a:custGeom>
              <a:avLst/>
              <a:gdLst/>
              <a:ahLst/>
              <a:cxnLst/>
              <a:rect l="l" t="t" r="r" b="b"/>
              <a:pathLst>
                <a:path w="1834" h="1835" extrusionOk="0">
                  <a:moveTo>
                    <a:pt x="924" y="1"/>
                  </a:moveTo>
                  <a:cubicBezTo>
                    <a:pt x="419" y="1"/>
                    <a:pt x="0" y="420"/>
                    <a:pt x="0" y="925"/>
                  </a:cubicBezTo>
                  <a:cubicBezTo>
                    <a:pt x="0" y="1430"/>
                    <a:pt x="419" y="1834"/>
                    <a:pt x="924" y="1834"/>
                  </a:cubicBezTo>
                  <a:cubicBezTo>
                    <a:pt x="1429" y="1834"/>
                    <a:pt x="1833" y="1430"/>
                    <a:pt x="1833" y="925"/>
                  </a:cubicBezTo>
                  <a:cubicBezTo>
                    <a:pt x="1833" y="420"/>
                    <a:pt x="1429" y="1"/>
                    <a:pt x="924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992;p95"/>
            <p:cNvSpPr/>
            <p:nvPr/>
          </p:nvSpPr>
          <p:spPr>
            <a:xfrm>
              <a:off x="3967163" y="2145102"/>
              <a:ext cx="48078" cy="47056"/>
            </a:xfrm>
            <a:custGeom>
              <a:avLst/>
              <a:gdLst/>
              <a:ahLst/>
              <a:cxnLst/>
              <a:rect l="l" t="t" r="r" b="b"/>
              <a:pathLst>
                <a:path w="1834" h="1795" extrusionOk="0">
                  <a:moveTo>
                    <a:pt x="866" y="0"/>
                  </a:moveTo>
                  <a:cubicBezTo>
                    <a:pt x="260" y="159"/>
                    <a:pt x="0" y="866"/>
                    <a:pt x="346" y="1386"/>
                  </a:cubicBezTo>
                  <a:cubicBezTo>
                    <a:pt x="527" y="1657"/>
                    <a:pt x="818" y="1795"/>
                    <a:pt x="1110" y="1795"/>
                  </a:cubicBezTo>
                  <a:cubicBezTo>
                    <a:pt x="1378" y="1795"/>
                    <a:pt x="1647" y="1679"/>
                    <a:pt x="1833" y="1444"/>
                  </a:cubicBezTo>
                  <a:lnTo>
                    <a:pt x="1833" y="1444"/>
                  </a:lnTo>
                  <a:cubicBezTo>
                    <a:pt x="1747" y="1473"/>
                    <a:pt x="1660" y="1487"/>
                    <a:pt x="1588" y="1487"/>
                  </a:cubicBezTo>
                  <a:cubicBezTo>
                    <a:pt x="1582" y="1487"/>
                    <a:pt x="1575" y="1487"/>
                    <a:pt x="1569" y="1487"/>
                  </a:cubicBezTo>
                  <a:cubicBezTo>
                    <a:pt x="802" y="1487"/>
                    <a:pt x="379" y="602"/>
                    <a:pt x="86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993;p95"/>
            <p:cNvSpPr/>
            <p:nvPr/>
          </p:nvSpPr>
          <p:spPr>
            <a:xfrm>
              <a:off x="3726850" y="2318043"/>
              <a:ext cx="35967" cy="35967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79" y="0"/>
                  </a:moveTo>
                  <a:cubicBezTo>
                    <a:pt x="304" y="0"/>
                    <a:pt x="0" y="303"/>
                    <a:pt x="0" y="693"/>
                  </a:cubicBezTo>
                  <a:cubicBezTo>
                    <a:pt x="0" y="1068"/>
                    <a:pt x="304" y="1372"/>
                    <a:pt x="679" y="1372"/>
                  </a:cubicBezTo>
                  <a:cubicBezTo>
                    <a:pt x="1054" y="1372"/>
                    <a:pt x="1372" y="1068"/>
                    <a:pt x="1372" y="693"/>
                  </a:cubicBezTo>
                  <a:cubicBezTo>
                    <a:pt x="1372" y="303"/>
                    <a:pt x="1054" y="0"/>
                    <a:pt x="679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94;p95"/>
            <p:cNvSpPr/>
            <p:nvPr/>
          </p:nvSpPr>
          <p:spPr>
            <a:xfrm>
              <a:off x="3722682" y="2318803"/>
              <a:ext cx="35993" cy="35233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188" y="116"/>
                    <a:pt x="1" y="650"/>
                    <a:pt x="246" y="1039"/>
                  </a:cubicBezTo>
                  <a:cubicBezTo>
                    <a:pt x="381" y="1242"/>
                    <a:pt x="602" y="1343"/>
                    <a:pt x="823" y="1343"/>
                  </a:cubicBezTo>
                  <a:cubicBezTo>
                    <a:pt x="1028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00" y="1097"/>
                    <a:pt x="1242" y="1112"/>
                    <a:pt x="1184" y="1112"/>
                  </a:cubicBezTo>
                  <a:cubicBezTo>
                    <a:pt x="1178" y="1112"/>
                    <a:pt x="1172" y="1112"/>
                    <a:pt x="1166" y="1112"/>
                  </a:cubicBezTo>
                  <a:cubicBezTo>
                    <a:pt x="600" y="1112"/>
                    <a:pt x="279" y="443"/>
                    <a:pt x="65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995;p95"/>
            <p:cNvSpPr/>
            <p:nvPr/>
          </p:nvSpPr>
          <p:spPr>
            <a:xfrm>
              <a:off x="3894495" y="2318043"/>
              <a:ext cx="35967" cy="35967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93" y="0"/>
                  </a:moveTo>
                  <a:cubicBezTo>
                    <a:pt x="318" y="0"/>
                    <a:pt x="0" y="303"/>
                    <a:pt x="0" y="693"/>
                  </a:cubicBezTo>
                  <a:cubicBezTo>
                    <a:pt x="0" y="1068"/>
                    <a:pt x="318" y="1372"/>
                    <a:pt x="693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3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996;p95"/>
            <p:cNvSpPr/>
            <p:nvPr/>
          </p:nvSpPr>
          <p:spPr>
            <a:xfrm>
              <a:off x="3890327" y="2318803"/>
              <a:ext cx="35967" cy="35233"/>
            </a:xfrm>
            <a:custGeom>
              <a:avLst/>
              <a:gdLst/>
              <a:ahLst/>
              <a:cxnLst/>
              <a:rect l="l" t="t" r="r" b="b"/>
              <a:pathLst>
                <a:path w="1372" h="1344" extrusionOk="0">
                  <a:moveTo>
                    <a:pt x="650" y="0"/>
                  </a:moveTo>
                  <a:lnTo>
                    <a:pt x="650" y="0"/>
                  </a:lnTo>
                  <a:cubicBezTo>
                    <a:pt x="203" y="116"/>
                    <a:pt x="1" y="650"/>
                    <a:pt x="260" y="1039"/>
                  </a:cubicBezTo>
                  <a:cubicBezTo>
                    <a:pt x="395" y="1242"/>
                    <a:pt x="612" y="1343"/>
                    <a:pt x="830" y="1343"/>
                  </a:cubicBezTo>
                  <a:cubicBezTo>
                    <a:pt x="1031" y="1343"/>
                    <a:pt x="1233" y="1256"/>
                    <a:pt x="1372" y="1083"/>
                  </a:cubicBezTo>
                  <a:lnTo>
                    <a:pt x="1372" y="1083"/>
                  </a:lnTo>
                  <a:cubicBezTo>
                    <a:pt x="1314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14" y="1112"/>
                    <a:pt x="293" y="443"/>
                    <a:pt x="65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997;p95"/>
            <p:cNvSpPr/>
            <p:nvPr/>
          </p:nvSpPr>
          <p:spPr>
            <a:xfrm>
              <a:off x="4062507" y="2318043"/>
              <a:ext cx="35993" cy="35967"/>
            </a:xfrm>
            <a:custGeom>
              <a:avLst/>
              <a:gdLst/>
              <a:ahLst/>
              <a:cxnLst/>
              <a:rect l="l" t="t" r="r" b="b"/>
              <a:pathLst>
                <a:path w="1373" h="1372" extrusionOk="0">
                  <a:moveTo>
                    <a:pt x="694" y="0"/>
                  </a:moveTo>
                  <a:cubicBezTo>
                    <a:pt x="318" y="0"/>
                    <a:pt x="1" y="303"/>
                    <a:pt x="1" y="693"/>
                  </a:cubicBezTo>
                  <a:cubicBezTo>
                    <a:pt x="1" y="1068"/>
                    <a:pt x="318" y="1372"/>
                    <a:pt x="694" y="1372"/>
                  </a:cubicBezTo>
                  <a:cubicBezTo>
                    <a:pt x="1069" y="1372"/>
                    <a:pt x="1372" y="1068"/>
                    <a:pt x="1372" y="693"/>
                  </a:cubicBezTo>
                  <a:cubicBezTo>
                    <a:pt x="1372" y="303"/>
                    <a:pt x="1069" y="0"/>
                    <a:pt x="69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998;p95"/>
            <p:cNvSpPr/>
            <p:nvPr/>
          </p:nvSpPr>
          <p:spPr>
            <a:xfrm>
              <a:off x="4058339" y="2318803"/>
              <a:ext cx="35993" cy="35233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651" y="0"/>
                  </a:moveTo>
                  <a:cubicBezTo>
                    <a:pt x="203" y="116"/>
                    <a:pt x="1" y="650"/>
                    <a:pt x="261" y="1039"/>
                  </a:cubicBezTo>
                  <a:cubicBezTo>
                    <a:pt x="396" y="1242"/>
                    <a:pt x="612" y="1343"/>
                    <a:pt x="830" y="1343"/>
                  </a:cubicBezTo>
                  <a:cubicBezTo>
                    <a:pt x="1031" y="1343"/>
                    <a:pt x="1234" y="1256"/>
                    <a:pt x="1372" y="1083"/>
                  </a:cubicBezTo>
                  <a:lnTo>
                    <a:pt x="1372" y="1083"/>
                  </a:lnTo>
                  <a:cubicBezTo>
                    <a:pt x="1315" y="1097"/>
                    <a:pt x="1257" y="1112"/>
                    <a:pt x="1199" y="1112"/>
                  </a:cubicBezTo>
                  <a:cubicBezTo>
                    <a:pt x="1193" y="1112"/>
                    <a:pt x="1187" y="1112"/>
                    <a:pt x="1181" y="1112"/>
                  </a:cubicBezTo>
                  <a:cubicBezTo>
                    <a:pt x="601" y="1112"/>
                    <a:pt x="293" y="443"/>
                    <a:pt x="651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3779912" y="1779662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網站首頁</a:t>
            </a:r>
            <a:endParaRPr lang="zh-TW" altLang="en-US" sz="2800" dirty="0">
              <a:solidFill>
                <a:schemeClr val="accent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71800" y="3075806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模型呈現</a:t>
            </a:r>
          </a:p>
        </p:txBody>
      </p:sp>
      <p:sp>
        <p:nvSpPr>
          <p:cNvPr id="45" name="矩形 44"/>
          <p:cNvSpPr/>
          <p:nvPr/>
        </p:nvSpPr>
        <p:spPr>
          <a:xfrm>
            <a:off x="4860032" y="3075806"/>
            <a:ext cx="1656184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控制介面</a:t>
            </a:r>
            <a:endParaRPr lang="zh-TW" altLang="en-US" sz="2800" dirty="0">
              <a:solidFill>
                <a:schemeClr val="accent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" name="肘形接點 4"/>
          <p:cNvCxnSpPr>
            <a:stCxn id="3" idx="2"/>
            <a:endCxn id="44" idx="0"/>
          </p:cNvCxnSpPr>
          <p:nvPr/>
        </p:nvCxnSpPr>
        <p:spPr>
          <a:xfrm rot="5400000">
            <a:off x="3851920" y="2319722"/>
            <a:ext cx="504056" cy="1008112"/>
          </a:xfrm>
          <a:prstGeom prst="bentConnector3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>
            <a:stCxn id="3" idx="2"/>
            <a:endCxn id="45" idx="0"/>
          </p:cNvCxnSpPr>
          <p:nvPr/>
        </p:nvCxnSpPr>
        <p:spPr>
          <a:xfrm rot="16200000" flipH="1">
            <a:off x="4896036" y="2283718"/>
            <a:ext cx="504056" cy="1080120"/>
          </a:xfrm>
          <a:prstGeom prst="bentConnector3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網站特色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0950;p89"/>
          <p:cNvGrpSpPr/>
          <p:nvPr/>
        </p:nvGrpSpPr>
        <p:grpSpPr>
          <a:xfrm>
            <a:off x="2673720" y="411510"/>
            <a:ext cx="750831" cy="704065"/>
            <a:chOff x="3017166" y="3216013"/>
            <a:chExt cx="394376" cy="369812"/>
          </a:xfrm>
        </p:grpSpPr>
        <p:sp>
          <p:nvSpPr>
            <p:cNvPr id="27" name="Google Shape;30951;p89"/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rgbClr val="BC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952;p89"/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rgbClr val="A4B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2655210" y="1563638"/>
            <a:ext cx="6768752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3D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呈現太陽繞行狀況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依照不同緯度、季節呈現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可依使用者座標呈現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可調整呈現亮度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139700" indent="0" algn="l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可直接選部分國家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9" name="Google Shape;29833;p87"/>
          <p:cNvGrpSpPr/>
          <p:nvPr/>
        </p:nvGrpSpPr>
        <p:grpSpPr>
          <a:xfrm>
            <a:off x="2458527" y="1928622"/>
            <a:ext cx="157424" cy="128547"/>
            <a:chOff x="732428" y="1198513"/>
            <a:chExt cx="845921" cy="690752"/>
          </a:xfrm>
        </p:grpSpPr>
        <p:grpSp>
          <p:nvGrpSpPr>
            <p:cNvPr id="80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91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89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87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85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9833;p87"/>
          <p:cNvGrpSpPr/>
          <p:nvPr/>
        </p:nvGrpSpPr>
        <p:grpSpPr>
          <a:xfrm>
            <a:off x="2458527" y="2443203"/>
            <a:ext cx="157424" cy="128547"/>
            <a:chOff x="732428" y="1198513"/>
            <a:chExt cx="845921" cy="690752"/>
          </a:xfrm>
        </p:grpSpPr>
        <p:grpSp>
          <p:nvGrpSpPr>
            <p:cNvPr id="94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05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03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01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99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29833;p87"/>
          <p:cNvGrpSpPr/>
          <p:nvPr/>
        </p:nvGrpSpPr>
        <p:grpSpPr>
          <a:xfrm>
            <a:off x="2458527" y="3019267"/>
            <a:ext cx="157424" cy="128547"/>
            <a:chOff x="732428" y="1198513"/>
            <a:chExt cx="845921" cy="690752"/>
          </a:xfrm>
        </p:grpSpPr>
        <p:grpSp>
          <p:nvGrpSpPr>
            <p:cNvPr id="108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19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17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15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13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29833;p87"/>
          <p:cNvGrpSpPr/>
          <p:nvPr/>
        </p:nvGrpSpPr>
        <p:grpSpPr>
          <a:xfrm>
            <a:off x="2458527" y="3595331"/>
            <a:ext cx="157424" cy="128547"/>
            <a:chOff x="732428" y="1198513"/>
            <a:chExt cx="845921" cy="690752"/>
          </a:xfrm>
        </p:grpSpPr>
        <p:grpSp>
          <p:nvGrpSpPr>
            <p:cNvPr id="122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33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31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29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27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29833;p87"/>
          <p:cNvGrpSpPr/>
          <p:nvPr/>
        </p:nvGrpSpPr>
        <p:grpSpPr>
          <a:xfrm>
            <a:off x="2470360" y="4099387"/>
            <a:ext cx="157424" cy="128547"/>
            <a:chOff x="732428" y="1198513"/>
            <a:chExt cx="845921" cy="690752"/>
          </a:xfrm>
        </p:grpSpPr>
        <p:grpSp>
          <p:nvGrpSpPr>
            <p:cNvPr id="136" name="Google Shape;29834;p87"/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47" name="Google Shape;29835;p87"/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9836;p87"/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29837;p87"/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45" name="Google Shape;29838;p87"/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9839;p87"/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29840;p87"/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43" name="Google Shape;29841;p87"/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9842;p87"/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29843;p87"/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141" name="Google Shape;29844;p87"/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9845;p87"/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29846;p87"/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93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運用技術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2471;p90"/>
          <p:cNvGrpSpPr/>
          <p:nvPr/>
        </p:nvGrpSpPr>
        <p:grpSpPr>
          <a:xfrm>
            <a:off x="2808112" y="505776"/>
            <a:ext cx="644040" cy="639901"/>
            <a:chOff x="3514900" y="1489020"/>
            <a:chExt cx="354145" cy="351869"/>
          </a:xfrm>
        </p:grpSpPr>
        <p:sp>
          <p:nvSpPr>
            <p:cNvPr id="27" name="Google Shape;32472;p90"/>
            <p:cNvSpPr/>
            <p:nvPr/>
          </p:nvSpPr>
          <p:spPr>
            <a:xfrm>
              <a:off x="3514900" y="1489020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73;p90"/>
            <p:cNvSpPr/>
            <p:nvPr/>
          </p:nvSpPr>
          <p:spPr>
            <a:xfrm>
              <a:off x="3619094" y="1759498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74;p90"/>
            <p:cNvSpPr/>
            <p:nvPr/>
          </p:nvSpPr>
          <p:spPr>
            <a:xfrm>
              <a:off x="3623181" y="1722052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75;p90"/>
            <p:cNvSpPr/>
            <p:nvPr/>
          </p:nvSpPr>
          <p:spPr>
            <a:xfrm>
              <a:off x="3560536" y="1784682"/>
              <a:ext cx="41264" cy="41579"/>
            </a:xfrm>
            <a:custGeom>
              <a:avLst/>
              <a:gdLst/>
              <a:ahLst/>
              <a:cxnLst/>
              <a:rect l="l" t="t" r="r" b="b"/>
              <a:pathLst>
                <a:path w="2756" h="2777" extrusionOk="0">
                  <a:moveTo>
                    <a:pt x="527" y="1"/>
                  </a:moveTo>
                  <a:lnTo>
                    <a:pt x="1" y="548"/>
                  </a:lnTo>
                  <a:lnTo>
                    <a:pt x="2230" y="2776"/>
                  </a:lnTo>
                  <a:lnTo>
                    <a:pt x="2755" y="2251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76;p90"/>
            <p:cNvSpPr/>
            <p:nvPr/>
          </p:nvSpPr>
          <p:spPr>
            <a:xfrm>
              <a:off x="3660957" y="1717635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77;p90"/>
            <p:cNvSpPr/>
            <p:nvPr/>
          </p:nvSpPr>
          <p:spPr>
            <a:xfrm>
              <a:off x="3681739" y="1696868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78;p90"/>
            <p:cNvSpPr/>
            <p:nvPr/>
          </p:nvSpPr>
          <p:spPr>
            <a:xfrm>
              <a:off x="3686141" y="1659092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79;p90"/>
            <p:cNvSpPr/>
            <p:nvPr/>
          </p:nvSpPr>
          <p:spPr>
            <a:xfrm>
              <a:off x="3723602" y="1654990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480;p90"/>
            <p:cNvSpPr/>
            <p:nvPr/>
          </p:nvSpPr>
          <p:spPr>
            <a:xfrm>
              <a:off x="3744698" y="1633909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81;p90"/>
            <p:cNvSpPr/>
            <p:nvPr/>
          </p:nvSpPr>
          <p:spPr>
            <a:xfrm>
              <a:off x="3748786" y="1596447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482;p90"/>
            <p:cNvSpPr/>
            <p:nvPr/>
          </p:nvSpPr>
          <p:spPr>
            <a:xfrm>
              <a:off x="3786561" y="1592030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483;p90"/>
            <p:cNvSpPr/>
            <p:nvPr/>
          </p:nvSpPr>
          <p:spPr>
            <a:xfrm>
              <a:off x="3807343" y="1571264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484;p90"/>
            <p:cNvSpPr/>
            <p:nvPr/>
          </p:nvSpPr>
          <p:spPr>
            <a:xfrm>
              <a:off x="3811745" y="1533488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485;p90"/>
            <p:cNvSpPr/>
            <p:nvPr/>
          </p:nvSpPr>
          <p:spPr>
            <a:xfrm>
              <a:off x="3597998" y="1780594"/>
              <a:ext cx="24570" cy="24570"/>
            </a:xfrm>
            <a:custGeom>
              <a:avLst/>
              <a:gdLst/>
              <a:ahLst/>
              <a:cxnLst/>
              <a:rect l="l" t="t" r="r" b="b"/>
              <a:pathLst>
                <a:path w="1641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0"/>
                  </a:lnTo>
                  <a:lnTo>
                    <a:pt x="1641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486;p90"/>
            <p:cNvSpPr/>
            <p:nvPr/>
          </p:nvSpPr>
          <p:spPr>
            <a:xfrm>
              <a:off x="3623181" y="1625090"/>
              <a:ext cx="108940" cy="108925"/>
            </a:xfrm>
            <a:custGeom>
              <a:avLst/>
              <a:gdLst/>
              <a:ahLst/>
              <a:cxnLst/>
              <a:rect l="l" t="t" r="r" b="b"/>
              <a:pathLst>
                <a:path w="7276" h="7275" extrusionOk="0">
                  <a:moveTo>
                    <a:pt x="3070" y="1"/>
                  </a:moveTo>
                  <a:lnTo>
                    <a:pt x="1" y="3049"/>
                  </a:lnTo>
                  <a:lnTo>
                    <a:pt x="4206" y="7275"/>
                  </a:lnTo>
                  <a:lnTo>
                    <a:pt x="7275" y="4205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487;p90"/>
            <p:cNvSpPr/>
            <p:nvPr/>
          </p:nvSpPr>
          <p:spPr>
            <a:xfrm>
              <a:off x="3517416" y="1493826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488;p90"/>
            <p:cNvSpPr/>
            <p:nvPr/>
          </p:nvSpPr>
          <p:spPr>
            <a:xfrm>
              <a:off x="3788133" y="1761399"/>
              <a:ext cx="73230" cy="72287"/>
            </a:xfrm>
            <a:custGeom>
              <a:avLst/>
              <a:gdLst/>
              <a:ahLst/>
              <a:cxnLst/>
              <a:rect l="l" t="t" r="r" b="b"/>
              <a:pathLst>
                <a:path w="4891" h="4828" extrusionOk="0">
                  <a:moveTo>
                    <a:pt x="3070" y="0"/>
                  </a:moveTo>
                  <a:lnTo>
                    <a:pt x="1" y="3049"/>
                  </a:lnTo>
                  <a:lnTo>
                    <a:pt x="4521" y="4815"/>
                  </a:lnTo>
                  <a:cubicBezTo>
                    <a:pt x="4546" y="4823"/>
                    <a:pt x="4572" y="4827"/>
                    <a:pt x="4597" y="4827"/>
                  </a:cubicBezTo>
                  <a:cubicBezTo>
                    <a:pt x="4756" y="4827"/>
                    <a:pt x="4891" y="4666"/>
                    <a:pt x="4836" y="452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489;p90"/>
            <p:cNvSpPr/>
            <p:nvPr/>
          </p:nvSpPr>
          <p:spPr>
            <a:xfrm>
              <a:off x="3822136" y="1761399"/>
              <a:ext cx="39198" cy="72407"/>
            </a:xfrm>
            <a:custGeom>
              <a:avLst/>
              <a:gdLst/>
              <a:ahLst/>
              <a:cxnLst/>
              <a:rect l="l" t="t" r="r" b="b"/>
              <a:pathLst>
                <a:path w="2618" h="4836" extrusionOk="0">
                  <a:moveTo>
                    <a:pt x="799" y="0"/>
                  </a:moveTo>
                  <a:lnTo>
                    <a:pt x="0" y="778"/>
                  </a:lnTo>
                  <a:lnTo>
                    <a:pt x="1451" y="4499"/>
                  </a:lnTo>
                  <a:lnTo>
                    <a:pt x="2250" y="4815"/>
                  </a:lnTo>
                  <a:cubicBezTo>
                    <a:pt x="2282" y="4829"/>
                    <a:pt x="2313" y="4835"/>
                    <a:pt x="2344" y="4835"/>
                  </a:cubicBezTo>
                  <a:cubicBezTo>
                    <a:pt x="2495" y="4835"/>
                    <a:pt x="2618" y="4678"/>
                    <a:pt x="2565" y="4520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9FB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490;p90"/>
            <p:cNvSpPr/>
            <p:nvPr/>
          </p:nvSpPr>
          <p:spPr>
            <a:xfrm>
              <a:off x="3541656" y="1493781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491;p90"/>
            <p:cNvSpPr/>
            <p:nvPr/>
          </p:nvSpPr>
          <p:spPr>
            <a:xfrm>
              <a:off x="3834728" y="1807979"/>
              <a:ext cx="26636" cy="25708"/>
            </a:xfrm>
            <a:custGeom>
              <a:avLst/>
              <a:gdLst/>
              <a:ahLst/>
              <a:cxnLst/>
              <a:rect l="l" t="t" r="r" b="b"/>
              <a:pathLst>
                <a:path w="1779" h="1717" extrusionOk="0">
                  <a:moveTo>
                    <a:pt x="1157" y="1"/>
                  </a:moveTo>
                  <a:lnTo>
                    <a:pt x="0" y="1157"/>
                  </a:lnTo>
                  <a:lnTo>
                    <a:pt x="1409" y="1704"/>
                  </a:lnTo>
                  <a:cubicBezTo>
                    <a:pt x="1434" y="1712"/>
                    <a:pt x="1460" y="1716"/>
                    <a:pt x="1485" y="1716"/>
                  </a:cubicBezTo>
                  <a:cubicBezTo>
                    <a:pt x="1644" y="1716"/>
                    <a:pt x="1779" y="1555"/>
                    <a:pt x="1724" y="1409"/>
                  </a:cubicBezTo>
                  <a:lnTo>
                    <a:pt x="1157" y="1"/>
                  </a:lnTo>
                  <a:close/>
                </a:path>
              </a:pathLst>
            </a:custGeom>
            <a:solidFill>
              <a:srgbClr val="294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492;p90"/>
            <p:cNvSpPr/>
            <p:nvPr/>
          </p:nvSpPr>
          <p:spPr>
            <a:xfrm>
              <a:off x="3552047" y="1524984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294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493;p90"/>
            <p:cNvSpPr/>
            <p:nvPr/>
          </p:nvSpPr>
          <p:spPr>
            <a:xfrm>
              <a:off x="3593281" y="1566218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" name="Google Shape;22036;p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801471"/>
              </p:ext>
            </p:extLst>
          </p:nvPr>
        </p:nvGraphicFramePr>
        <p:xfrm>
          <a:off x="1259632" y="1779662"/>
          <a:ext cx="2592288" cy="288032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2592288"/>
              </a:tblGrid>
              <a:tr h="837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600" b="1" dirty="0" smtClean="0">
                          <a:solidFill>
                            <a:srgbClr val="708EC0"/>
                          </a:solidFill>
                          <a:latin typeface="微軟正黑體 Light" pitchFamily="34" charset="-120"/>
                          <a:ea typeface="微軟正黑體 Light" pitchFamily="34" charset="-120"/>
                          <a:cs typeface="Big Shoulders Text"/>
                          <a:sym typeface="Big Shoulders Text"/>
                        </a:rPr>
                        <a:t>基本技術</a:t>
                      </a:r>
                      <a:endParaRPr sz="3600" b="1" dirty="0">
                        <a:solidFill>
                          <a:srgbClr val="708EC0"/>
                        </a:solidFill>
                        <a:latin typeface="微軟正黑體 Light" pitchFamily="34" charset="-120"/>
                        <a:ea typeface="微軟正黑體 Light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800" dirty="0" smtClean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</a:t>
                      </a:r>
                      <a:endParaRPr sz="2800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2800" b="0" i="0" u="none" strike="noStrike" cap="none" dirty="0" smtClean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CSS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TW" sz="2800" b="0" i="0" u="none" strike="noStrike" cap="none" dirty="0" smtClean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1" name="Google Shape;22036;p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21205"/>
              </p:ext>
            </p:extLst>
          </p:nvPr>
        </p:nvGraphicFramePr>
        <p:xfrm>
          <a:off x="4860032" y="1779662"/>
          <a:ext cx="2592288" cy="288032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2592288"/>
              </a:tblGrid>
              <a:tr h="837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600" b="1" dirty="0" smtClean="0">
                          <a:solidFill>
                            <a:srgbClr val="708EC0"/>
                          </a:solidFill>
                          <a:latin typeface="微軟正黑體 Light" pitchFamily="34" charset="-120"/>
                          <a:ea typeface="微軟正黑體 Light" pitchFamily="34" charset="-120"/>
                          <a:cs typeface="Big Shoulders Text"/>
                          <a:sym typeface="Big Shoulders Text"/>
                        </a:rPr>
                        <a:t>進階技術</a:t>
                      </a:r>
                      <a:endParaRPr sz="3600" b="1" dirty="0">
                        <a:solidFill>
                          <a:srgbClr val="708EC0"/>
                        </a:solidFill>
                        <a:latin typeface="微軟正黑體 Light" pitchFamily="34" charset="-120"/>
                        <a:ea typeface="微軟正黑體 Light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 err="1" smtClean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jQuery</a:t>
                      </a:r>
                      <a:endParaRPr sz="2800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800" b="0" i="0" u="none" strike="noStrike" cap="none" dirty="0" smtClean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Bootstrap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800" b="0" i="0" u="none" strike="noStrike" cap="none" dirty="0" smtClean="0">
                          <a:solidFill>
                            <a:srgbClr val="D4DC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Three.js</a:t>
                      </a:r>
                      <a:endParaRPr sz="2800" b="0" i="0" u="none" strike="noStrike" cap="none" dirty="0">
                        <a:solidFill>
                          <a:srgbClr val="D4DC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網頁預覽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3332;p91"/>
          <p:cNvGrpSpPr/>
          <p:nvPr/>
        </p:nvGrpSpPr>
        <p:grpSpPr>
          <a:xfrm>
            <a:off x="2771800" y="577649"/>
            <a:ext cx="685538" cy="481933"/>
            <a:chOff x="3954432" y="2942999"/>
            <a:chExt cx="378249" cy="265909"/>
          </a:xfrm>
        </p:grpSpPr>
        <p:sp>
          <p:nvSpPr>
            <p:cNvPr id="27" name="Google Shape;33333;p91"/>
            <p:cNvSpPr/>
            <p:nvPr/>
          </p:nvSpPr>
          <p:spPr>
            <a:xfrm>
              <a:off x="3954432" y="2981207"/>
              <a:ext cx="378249" cy="227700"/>
            </a:xfrm>
            <a:custGeom>
              <a:avLst/>
              <a:gdLst/>
              <a:ahLst/>
              <a:cxnLst/>
              <a:rect l="l" t="t" r="r" b="b"/>
              <a:pathLst>
                <a:path w="14404" h="8671" extrusionOk="0">
                  <a:moveTo>
                    <a:pt x="7207" y="0"/>
                  </a:moveTo>
                  <a:cubicBezTo>
                    <a:pt x="6346" y="0"/>
                    <a:pt x="5054" y="546"/>
                    <a:pt x="3388" y="1637"/>
                  </a:cubicBezTo>
                  <a:cubicBezTo>
                    <a:pt x="2307" y="2345"/>
                    <a:pt x="1264" y="3110"/>
                    <a:pt x="259" y="3924"/>
                  </a:cubicBezTo>
                  <a:cubicBezTo>
                    <a:pt x="0" y="4134"/>
                    <a:pt x="0" y="4527"/>
                    <a:pt x="259" y="4747"/>
                  </a:cubicBezTo>
                  <a:cubicBezTo>
                    <a:pt x="1264" y="5560"/>
                    <a:pt x="2307" y="6326"/>
                    <a:pt x="3388" y="7034"/>
                  </a:cubicBezTo>
                  <a:cubicBezTo>
                    <a:pt x="5063" y="8125"/>
                    <a:pt x="6346" y="8671"/>
                    <a:pt x="7207" y="8671"/>
                  </a:cubicBezTo>
                  <a:cubicBezTo>
                    <a:pt x="8059" y="8671"/>
                    <a:pt x="9351" y="8116"/>
                    <a:pt x="11025" y="7034"/>
                  </a:cubicBezTo>
                  <a:cubicBezTo>
                    <a:pt x="12107" y="6326"/>
                    <a:pt x="13150" y="5560"/>
                    <a:pt x="14145" y="4747"/>
                  </a:cubicBezTo>
                  <a:cubicBezTo>
                    <a:pt x="14404" y="4536"/>
                    <a:pt x="14404" y="4134"/>
                    <a:pt x="14145" y="3924"/>
                  </a:cubicBezTo>
                  <a:cubicBezTo>
                    <a:pt x="13150" y="3110"/>
                    <a:pt x="12107" y="2345"/>
                    <a:pt x="11025" y="1637"/>
                  </a:cubicBezTo>
                  <a:cubicBezTo>
                    <a:pt x="9351" y="546"/>
                    <a:pt x="8059" y="0"/>
                    <a:pt x="72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334;p91"/>
            <p:cNvSpPr/>
            <p:nvPr/>
          </p:nvSpPr>
          <p:spPr>
            <a:xfrm>
              <a:off x="3954432" y="2980944"/>
              <a:ext cx="208111" cy="227727"/>
            </a:xfrm>
            <a:custGeom>
              <a:avLst/>
              <a:gdLst/>
              <a:ahLst/>
              <a:cxnLst/>
              <a:rect l="l" t="t" r="r" b="b"/>
              <a:pathLst>
                <a:path w="7925" h="8672" extrusionOk="0">
                  <a:moveTo>
                    <a:pt x="7207" y="1"/>
                  </a:moveTo>
                  <a:cubicBezTo>
                    <a:pt x="6346" y="1"/>
                    <a:pt x="5063" y="556"/>
                    <a:pt x="3379" y="1637"/>
                  </a:cubicBezTo>
                  <a:cubicBezTo>
                    <a:pt x="2297" y="2345"/>
                    <a:pt x="1264" y="3111"/>
                    <a:pt x="259" y="3934"/>
                  </a:cubicBezTo>
                  <a:cubicBezTo>
                    <a:pt x="0" y="4144"/>
                    <a:pt x="0" y="4537"/>
                    <a:pt x="259" y="4747"/>
                  </a:cubicBezTo>
                  <a:cubicBezTo>
                    <a:pt x="1264" y="5561"/>
                    <a:pt x="2297" y="6326"/>
                    <a:pt x="3379" y="7044"/>
                  </a:cubicBezTo>
                  <a:cubicBezTo>
                    <a:pt x="5054" y="8126"/>
                    <a:pt x="6346" y="8671"/>
                    <a:pt x="7207" y="8671"/>
                  </a:cubicBezTo>
                  <a:cubicBezTo>
                    <a:pt x="7446" y="8671"/>
                    <a:pt x="7685" y="8633"/>
                    <a:pt x="7925" y="8575"/>
                  </a:cubicBezTo>
                  <a:cubicBezTo>
                    <a:pt x="7121" y="8374"/>
                    <a:pt x="6078" y="7858"/>
                    <a:pt x="4814" y="7044"/>
                  </a:cubicBezTo>
                  <a:cubicBezTo>
                    <a:pt x="3733" y="6326"/>
                    <a:pt x="2699" y="5570"/>
                    <a:pt x="1694" y="4747"/>
                  </a:cubicBezTo>
                  <a:cubicBezTo>
                    <a:pt x="1436" y="4537"/>
                    <a:pt x="1436" y="4144"/>
                    <a:pt x="1694" y="3934"/>
                  </a:cubicBezTo>
                  <a:cubicBezTo>
                    <a:pt x="2699" y="3111"/>
                    <a:pt x="3733" y="2345"/>
                    <a:pt x="4814" y="1637"/>
                  </a:cubicBezTo>
                  <a:cubicBezTo>
                    <a:pt x="6078" y="824"/>
                    <a:pt x="7121" y="307"/>
                    <a:pt x="7925" y="106"/>
                  </a:cubicBezTo>
                  <a:cubicBezTo>
                    <a:pt x="7685" y="39"/>
                    <a:pt x="7446" y="10"/>
                    <a:pt x="72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335;p91"/>
            <p:cNvSpPr/>
            <p:nvPr/>
          </p:nvSpPr>
          <p:spPr>
            <a:xfrm>
              <a:off x="4034604" y="3013270"/>
              <a:ext cx="190516" cy="163232"/>
            </a:xfrm>
            <a:custGeom>
              <a:avLst/>
              <a:gdLst/>
              <a:ahLst/>
              <a:cxnLst/>
              <a:rect l="l" t="t" r="r" b="b"/>
              <a:pathLst>
                <a:path w="7255" h="6216" extrusionOk="0">
                  <a:moveTo>
                    <a:pt x="4127" y="0"/>
                  </a:moveTo>
                  <a:cubicBezTo>
                    <a:pt x="3364" y="0"/>
                    <a:pt x="2587" y="283"/>
                    <a:pt x="1953" y="913"/>
                  </a:cubicBezTo>
                  <a:cubicBezTo>
                    <a:pt x="0" y="2866"/>
                    <a:pt x="1388" y="6215"/>
                    <a:pt x="4154" y="6215"/>
                  </a:cubicBezTo>
                  <a:cubicBezTo>
                    <a:pt x="5857" y="6206"/>
                    <a:pt x="7245" y="4818"/>
                    <a:pt x="7255" y="3105"/>
                  </a:cubicBezTo>
                  <a:cubicBezTo>
                    <a:pt x="7255" y="1239"/>
                    <a:pt x="5724" y="0"/>
                    <a:pt x="4127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336;p91"/>
            <p:cNvSpPr/>
            <p:nvPr/>
          </p:nvSpPr>
          <p:spPr>
            <a:xfrm>
              <a:off x="4062256" y="3013349"/>
              <a:ext cx="96768" cy="163101"/>
            </a:xfrm>
            <a:custGeom>
              <a:avLst/>
              <a:gdLst/>
              <a:ahLst/>
              <a:cxnLst/>
              <a:rect l="l" t="t" r="r" b="b"/>
              <a:pathLst>
                <a:path w="3685" h="6211" extrusionOk="0">
                  <a:moveTo>
                    <a:pt x="3088" y="0"/>
                  </a:moveTo>
                  <a:cubicBezTo>
                    <a:pt x="1418" y="0"/>
                    <a:pt x="0" y="1363"/>
                    <a:pt x="0" y="3102"/>
                  </a:cubicBezTo>
                  <a:cubicBezTo>
                    <a:pt x="0" y="4852"/>
                    <a:pt x="1423" y="6210"/>
                    <a:pt x="3097" y="6210"/>
                  </a:cubicBezTo>
                  <a:cubicBezTo>
                    <a:pt x="3290" y="6210"/>
                    <a:pt x="3487" y="6192"/>
                    <a:pt x="3685" y="6155"/>
                  </a:cubicBezTo>
                  <a:cubicBezTo>
                    <a:pt x="2230" y="5868"/>
                    <a:pt x="1177" y="4585"/>
                    <a:pt x="1177" y="3102"/>
                  </a:cubicBezTo>
                  <a:cubicBezTo>
                    <a:pt x="1177" y="1618"/>
                    <a:pt x="2230" y="346"/>
                    <a:pt x="3685" y="58"/>
                  </a:cubicBezTo>
                  <a:cubicBezTo>
                    <a:pt x="3483" y="19"/>
                    <a:pt x="3284" y="0"/>
                    <a:pt x="308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337;p91"/>
            <p:cNvSpPr/>
            <p:nvPr/>
          </p:nvSpPr>
          <p:spPr>
            <a:xfrm>
              <a:off x="4088647" y="3053763"/>
              <a:ext cx="96007" cy="82273"/>
            </a:xfrm>
            <a:custGeom>
              <a:avLst/>
              <a:gdLst/>
              <a:ahLst/>
              <a:cxnLst/>
              <a:rect l="l" t="t" r="r" b="b"/>
              <a:pathLst>
                <a:path w="3656" h="3133" extrusionOk="0">
                  <a:moveTo>
                    <a:pt x="2081" y="1"/>
                  </a:moveTo>
                  <a:cubicBezTo>
                    <a:pt x="1697" y="1"/>
                    <a:pt x="1305" y="143"/>
                    <a:pt x="986" y="462"/>
                  </a:cubicBezTo>
                  <a:cubicBezTo>
                    <a:pt x="0" y="1448"/>
                    <a:pt x="699" y="3132"/>
                    <a:pt x="2096" y="3132"/>
                  </a:cubicBezTo>
                  <a:cubicBezTo>
                    <a:pt x="2957" y="3132"/>
                    <a:pt x="3656" y="2434"/>
                    <a:pt x="3656" y="1563"/>
                  </a:cubicBezTo>
                  <a:cubicBezTo>
                    <a:pt x="3656" y="624"/>
                    <a:pt x="2885" y="1"/>
                    <a:pt x="2081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338;p91"/>
            <p:cNvSpPr/>
            <p:nvPr/>
          </p:nvSpPr>
          <p:spPr>
            <a:xfrm>
              <a:off x="4102696" y="3053868"/>
              <a:ext cx="57089" cy="82246"/>
            </a:xfrm>
            <a:custGeom>
              <a:avLst/>
              <a:gdLst/>
              <a:ahLst/>
              <a:cxnLst/>
              <a:rect l="l" t="t" r="r" b="b"/>
              <a:pathLst>
                <a:path w="2174" h="3132" extrusionOk="0">
                  <a:moveTo>
                    <a:pt x="1567" y="1"/>
                  </a:moveTo>
                  <a:cubicBezTo>
                    <a:pt x="740" y="1"/>
                    <a:pt x="1" y="667"/>
                    <a:pt x="1" y="1568"/>
                  </a:cubicBezTo>
                  <a:cubicBezTo>
                    <a:pt x="1" y="2467"/>
                    <a:pt x="734" y="3131"/>
                    <a:pt x="1558" y="3131"/>
                  </a:cubicBezTo>
                  <a:cubicBezTo>
                    <a:pt x="1761" y="3131"/>
                    <a:pt x="1969" y="3091"/>
                    <a:pt x="2173" y="3004"/>
                  </a:cubicBezTo>
                  <a:cubicBezTo>
                    <a:pt x="1590" y="2765"/>
                    <a:pt x="1216" y="2190"/>
                    <a:pt x="1216" y="1559"/>
                  </a:cubicBezTo>
                  <a:cubicBezTo>
                    <a:pt x="1216" y="937"/>
                    <a:pt x="1590" y="372"/>
                    <a:pt x="2173" y="123"/>
                  </a:cubicBezTo>
                  <a:cubicBezTo>
                    <a:pt x="1972" y="39"/>
                    <a:pt x="1767" y="1"/>
                    <a:pt x="156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339;p91"/>
            <p:cNvSpPr/>
            <p:nvPr/>
          </p:nvSpPr>
          <p:spPr>
            <a:xfrm>
              <a:off x="4260807" y="2996411"/>
              <a:ext cx="38051" cy="26207"/>
            </a:xfrm>
            <a:custGeom>
              <a:avLst/>
              <a:gdLst/>
              <a:ahLst/>
              <a:cxnLst/>
              <a:rect l="l" t="t" r="r" b="b"/>
              <a:pathLst>
                <a:path w="1449" h="998" extrusionOk="0">
                  <a:moveTo>
                    <a:pt x="331" y="0"/>
                  </a:moveTo>
                  <a:cubicBezTo>
                    <a:pt x="136" y="0"/>
                    <a:pt x="0" y="272"/>
                    <a:pt x="201" y="416"/>
                  </a:cubicBezTo>
                  <a:cubicBezTo>
                    <a:pt x="440" y="579"/>
                    <a:pt x="698" y="761"/>
                    <a:pt x="957" y="943"/>
                  </a:cubicBezTo>
                  <a:cubicBezTo>
                    <a:pt x="1006" y="981"/>
                    <a:pt x="1057" y="998"/>
                    <a:pt x="1104" y="998"/>
                  </a:cubicBezTo>
                  <a:cubicBezTo>
                    <a:pt x="1304" y="998"/>
                    <a:pt x="1449" y="707"/>
                    <a:pt x="1225" y="560"/>
                  </a:cubicBezTo>
                  <a:cubicBezTo>
                    <a:pt x="966" y="378"/>
                    <a:pt x="708" y="196"/>
                    <a:pt x="449" y="34"/>
                  </a:cubicBezTo>
                  <a:cubicBezTo>
                    <a:pt x="409" y="10"/>
                    <a:pt x="369" y="0"/>
                    <a:pt x="33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340;p91"/>
            <p:cNvSpPr/>
            <p:nvPr/>
          </p:nvSpPr>
          <p:spPr>
            <a:xfrm>
              <a:off x="4020528" y="2942999"/>
              <a:ext cx="229381" cy="58323"/>
            </a:xfrm>
            <a:custGeom>
              <a:avLst/>
              <a:gdLst/>
              <a:ahLst/>
              <a:cxnLst/>
              <a:rect l="l" t="t" r="r" b="b"/>
              <a:pathLst>
                <a:path w="8735" h="2221" extrusionOk="0">
                  <a:moveTo>
                    <a:pt x="4690" y="0"/>
                  </a:moveTo>
                  <a:cubicBezTo>
                    <a:pt x="3551" y="0"/>
                    <a:pt x="2077" y="584"/>
                    <a:pt x="192" y="1790"/>
                  </a:cubicBezTo>
                  <a:cubicBezTo>
                    <a:pt x="0" y="1914"/>
                    <a:pt x="87" y="2211"/>
                    <a:pt x="316" y="2221"/>
                  </a:cubicBezTo>
                  <a:cubicBezTo>
                    <a:pt x="355" y="2211"/>
                    <a:pt x="402" y="2202"/>
                    <a:pt x="441" y="2182"/>
                  </a:cubicBezTo>
                  <a:cubicBezTo>
                    <a:pt x="2249" y="1024"/>
                    <a:pt x="3637" y="460"/>
                    <a:pt x="4680" y="460"/>
                  </a:cubicBezTo>
                  <a:cubicBezTo>
                    <a:pt x="5599" y="460"/>
                    <a:pt x="6767" y="890"/>
                    <a:pt x="8269" y="1780"/>
                  </a:cubicBezTo>
                  <a:cubicBezTo>
                    <a:pt x="8312" y="1805"/>
                    <a:pt x="8353" y="1815"/>
                    <a:pt x="8392" y="1815"/>
                  </a:cubicBezTo>
                  <a:cubicBezTo>
                    <a:pt x="8600" y="1815"/>
                    <a:pt x="8734" y="1515"/>
                    <a:pt x="8508" y="1379"/>
                  </a:cubicBezTo>
                  <a:cubicBezTo>
                    <a:pt x="6939" y="450"/>
                    <a:pt x="5685" y="0"/>
                    <a:pt x="469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341;p91"/>
            <p:cNvSpPr/>
            <p:nvPr/>
          </p:nvSpPr>
          <p:spPr>
            <a:xfrm>
              <a:off x="4153719" y="3056337"/>
              <a:ext cx="33193" cy="28440"/>
            </a:xfrm>
            <a:custGeom>
              <a:avLst/>
              <a:gdLst/>
              <a:ahLst/>
              <a:cxnLst/>
              <a:rect l="l" t="t" r="r" b="b"/>
              <a:pathLst>
                <a:path w="1264" h="1083" extrusionOk="0">
                  <a:moveTo>
                    <a:pt x="542" y="1"/>
                  </a:moveTo>
                  <a:cubicBezTo>
                    <a:pt x="266" y="1"/>
                    <a:pt x="1" y="217"/>
                    <a:pt x="1" y="546"/>
                  </a:cubicBezTo>
                  <a:cubicBezTo>
                    <a:pt x="1" y="843"/>
                    <a:pt x="240" y="1082"/>
                    <a:pt x="537" y="1082"/>
                  </a:cubicBezTo>
                  <a:cubicBezTo>
                    <a:pt x="1025" y="1082"/>
                    <a:pt x="1264" y="498"/>
                    <a:pt x="919" y="163"/>
                  </a:cubicBezTo>
                  <a:cubicBezTo>
                    <a:pt x="810" y="51"/>
                    <a:pt x="675" y="1"/>
                    <a:pt x="542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27" y="1635646"/>
            <a:ext cx="6003901" cy="299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Google Shape;20535;p51"/>
          <p:cNvCxnSpPr/>
          <p:nvPr/>
        </p:nvCxnSpPr>
        <p:spPr>
          <a:xfrm>
            <a:off x="179512" y="3094159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8887" y="2571750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模型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呈現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2" name="Google Shape;20535;p51"/>
          <p:cNvCxnSpPr/>
          <p:nvPr/>
        </p:nvCxnSpPr>
        <p:spPr>
          <a:xfrm>
            <a:off x="7622945" y="2086047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1563638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輸入地點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5" name="Google Shape;20535;p51"/>
          <p:cNvCxnSpPr/>
          <p:nvPr/>
        </p:nvCxnSpPr>
        <p:spPr>
          <a:xfrm>
            <a:off x="7622945" y="2650627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2128218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輸入地點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7" name="Google Shape;20535;p51"/>
          <p:cNvCxnSpPr/>
          <p:nvPr/>
        </p:nvCxnSpPr>
        <p:spPr>
          <a:xfrm>
            <a:off x="7622945" y="3899003"/>
            <a:ext cx="1250667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7452320" y="3376594"/>
            <a:ext cx="1586603" cy="56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示意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3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實際分工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22036;p62"/>
          <p:cNvGraphicFramePr/>
          <p:nvPr>
            <p:extLst>
              <p:ext uri="{D42A27DB-BD31-4B8C-83A1-F6EECF244321}">
                <p14:modId xmlns:p14="http://schemas.microsoft.com/office/powerpoint/2010/main" val="1564851140"/>
              </p:ext>
            </p:extLst>
          </p:nvPr>
        </p:nvGraphicFramePr>
        <p:xfrm>
          <a:off x="1547664" y="2139702"/>
          <a:ext cx="6192688" cy="2011590"/>
        </p:xfrm>
        <a:graphic>
          <a:graphicData uri="http://schemas.openxmlformats.org/drawingml/2006/table">
            <a:tbl>
              <a:tblPr>
                <a:noFill/>
                <a:tableStyleId>{C664BAEA-C8FB-4416-A3EF-851B65ACA454}</a:tableStyleId>
              </a:tblPr>
              <a:tblGrid>
                <a:gridCol w="3096344"/>
                <a:gridCol w="3096344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 smtClean="0">
                          <a:solidFill>
                            <a:srgbClr val="708EC0"/>
                          </a:solidFill>
                          <a:latin typeface="微軟正黑體" pitchFamily="34" charset="-120"/>
                          <a:ea typeface="微軟正黑體" pitchFamily="34" charset="-120"/>
                          <a:cs typeface="Big Shoulders Text"/>
                          <a:sym typeface="Big Shoulders Text"/>
                        </a:rPr>
                        <a:t>鄒佳昌</a:t>
                      </a:r>
                      <a:endParaRPr sz="3200" dirty="0">
                        <a:solidFill>
                          <a:srgbClr val="708EC0"/>
                        </a:solidFill>
                        <a:latin typeface="微軟正黑體" pitchFamily="34" charset="-120"/>
                        <a:ea typeface="微軟正黑體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 smtClean="0">
                          <a:solidFill>
                            <a:srgbClr val="708EC0"/>
                          </a:solidFill>
                          <a:latin typeface="微軟正黑體" pitchFamily="34" charset="-120"/>
                          <a:ea typeface="微軟正黑體" pitchFamily="34" charset="-120"/>
                          <a:cs typeface="Big Shoulders Text"/>
                          <a:sym typeface="Big Shoulders Text"/>
                        </a:rPr>
                        <a:t>徐名宏</a:t>
                      </a:r>
                      <a:endParaRPr sz="3200" dirty="0">
                        <a:solidFill>
                          <a:srgbClr val="708EC0"/>
                        </a:solidFill>
                        <a:latin typeface="微軟正黑體" pitchFamily="34" charset="-120"/>
                        <a:ea typeface="微軟正黑體" pitchFamily="34" charset="-120"/>
                        <a:cs typeface="Big Shoulders Text"/>
                        <a:sym typeface="Big Shoulders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 smtClean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建模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 smtClean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控制介面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 smtClean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製作繞行動畫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3200" dirty="0" smtClean="0">
                          <a:solidFill>
                            <a:srgbClr val="D4DCFF"/>
                          </a:solidFill>
                          <a:latin typeface="微軟正黑體" pitchFamily="34" charset="-120"/>
                          <a:ea typeface="微軟正黑體" pitchFamily="34" charset="-120"/>
                          <a:cs typeface="Roboto"/>
                          <a:sym typeface="Roboto"/>
                        </a:rPr>
                        <a:t>製作星空背景</a:t>
                      </a:r>
                      <a:endParaRPr sz="3200" dirty="0">
                        <a:solidFill>
                          <a:srgbClr val="D4DCFF"/>
                        </a:solidFill>
                        <a:latin typeface="微軟正黑體" pitchFamily="34" charset="-120"/>
                        <a:ea typeface="微軟正黑體" pitchFamily="34" charset="-120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8" name="Google Shape;34301;p91"/>
          <p:cNvGrpSpPr/>
          <p:nvPr/>
        </p:nvGrpSpPr>
        <p:grpSpPr>
          <a:xfrm>
            <a:off x="2726853" y="540821"/>
            <a:ext cx="771928" cy="655754"/>
            <a:chOff x="6657846" y="2007591"/>
            <a:chExt cx="348103" cy="295714"/>
          </a:xfrm>
        </p:grpSpPr>
        <p:sp>
          <p:nvSpPr>
            <p:cNvPr id="29" name="Google Shape;34302;p91"/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4303;p91"/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304;p91"/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305;p91"/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306;p91"/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307;p91"/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308;p91"/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309;p91"/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310;p91"/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311;p91"/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312;p91"/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313;p91"/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314;p91"/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315;p91"/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316;p91"/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317;p91"/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318;p91"/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319;p91"/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320;p91"/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321;p91"/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322;p91"/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323;p91"/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324;p91"/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325;p91"/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326;p91"/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327;p91"/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32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參考資料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7416824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zh-TW" altLang="en-US" sz="1800" b="1" dirty="0" smtClean="0"/>
              <a:t>製作星空：</a:t>
            </a:r>
            <a:r>
              <a:rPr lang="en-US" altLang="zh-TW" sz="1800" dirty="0">
                <a:hlinkClick r:id="rId3" tooltip="https://sogrey.top/Three.js-start/others/ParticleSystem.html"/>
              </a:rPr>
              <a:t>https://</a:t>
            </a:r>
            <a:r>
              <a:rPr lang="en-US" altLang="zh-TW" sz="1800" dirty="0" smtClean="0">
                <a:hlinkClick r:id="rId3" tooltip="https://sogrey.top/Three.js-start/others/ParticleSystem.html"/>
              </a:rPr>
              <a:t>sogrey.top/Three.js-start/others/ParticleSystem.html</a:t>
            </a:r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r>
              <a:rPr lang="zh-TW" altLang="en-US" sz="1800" b="1" dirty="0"/>
              <a:t>製作星空</a:t>
            </a:r>
            <a:r>
              <a:rPr lang="zh-TW" altLang="en-US" sz="1800" b="1" dirty="0" smtClean="0"/>
              <a:t>：</a:t>
            </a:r>
            <a:r>
              <a:rPr lang="en-US" altLang="zh-TW" sz="1800" dirty="0">
                <a:hlinkClick r:id="rId4" tooltip="https://blog.csdn.net/qq_33635385/article/details/100900569"/>
              </a:rPr>
              <a:t>https://</a:t>
            </a:r>
            <a:r>
              <a:rPr lang="en-US" altLang="zh-TW" sz="1800" dirty="0" smtClean="0">
                <a:hlinkClick r:id="rId4" tooltip="https://blog.csdn.net/qq_33635385/article/details/100900569"/>
              </a:rPr>
              <a:t>blog.csdn.net/qq_33635385/article/details/100900569</a:t>
            </a:r>
            <a:endParaRPr lang="zh-TW" altLang="en-US" sz="1800" b="1" dirty="0"/>
          </a:p>
          <a:p>
            <a:pPr marL="0" indent="0" algn="l">
              <a:buNone/>
            </a:pPr>
            <a:r>
              <a:rPr lang="en-US" altLang="zh-TW" sz="1800" b="1" dirty="0" smtClean="0"/>
              <a:t>HTML,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CSS, </a:t>
            </a:r>
            <a:r>
              <a:rPr lang="en-US" altLang="zh-TW" sz="1800" b="1" dirty="0" err="1" smtClean="0"/>
              <a:t>jQuery</a:t>
            </a:r>
            <a:r>
              <a:rPr lang="en-US" altLang="zh-TW" sz="1800" b="1" dirty="0" smtClean="0"/>
              <a:t>, </a:t>
            </a:r>
            <a:r>
              <a:rPr lang="en-US" altLang="zh-TW" sz="1800" b="1" dirty="0" err="1" smtClean="0"/>
              <a:t>BootStrap,JavaScript</a:t>
            </a:r>
            <a:r>
              <a:rPr lang="zh-TW" altLang="en-US" sz="1800" b="1" dirty="0" smtClean="0"/>
              <a:t>語法參考：</a:t>
            </a:r>
            <a:r>
              <a:rPr lang="en-US" altLang="zh-TW" sz="1800" dirty="0">
                <a:hlinkClick r:id="rId5" tooltip="https://www.w3schools.com/"/>
              </a:rPr>
              <a:t>https://www.w3schools.com</a:t>
            </a:r>
            <a:r>
              <a:rPr lang="en-US" altLang="zh-TW" sz="1800" dirty="0" smtClean="0">
                <a:hlinkClick r:id="rId5" tooltip="https://www.w3schools.com/"/>
              </a:rPr>
              <a:t>/</a:t>
            </a:r>
            <a:endParaRPr lang="en-US" altLang="zh-TW" sz="1800" b="1" dirty="0" smtClean="0"/>
          </a:p>
          <a:p>
            <a:pPr marL="0" indent="0" algn="l">
              <a:buNone/>
            </a:pPr>
            <a:r>
              <a:rPr lang="en-US" altLang="zh-TW" sz="1800" b="1" dirty="0" smtClean="0"/>
              <a:t>Three.js</a:t>
            </a:r>
            <a:r>
              <a:rPr lang="zh-TW" altLang="en-US" sz="1800" b="1" dirty="0" smtClean="0"/>
              <a:t>參考：</a:t>
            </a:r>
            <a:r>
              <a:rPr lang="en-US" altLang="zh-TW" sz="1800" dirty="0">
                <a:hlinkClick r:id="rId6"/>
              </a:rPr>
              <a:t>https://</a:t>
            </a:r>
            <a:r>
              <a:rPr lang="en-US" altLang="zh-TW" sz="1800" dirty="0" smtClean="0">
                <a:hlinkClick r:id="rId6"/>
              </a:rPr>
              <a:t>ithelp.ithome.com.tw/users/20107572/ironman/1782</a:t>
            </a:r>
            <a:endParaRPr lang="en-US" altLang="zh-TW" sz="1800" b="1" dirty="0" smtClean="0"/>
          </a:p>
          <a:p>
            <a:pPr marL="0" indent="0" algn="l">
              <a:buNone/>
            </a:pPr>
            <a:r>
              <a:rPr lang="en-US" altLang="zh-TW" sz="1800" b="1" dirty="0" smtClean="0"/>
              <a:t>Three.js</a:t>
            </a:r>
            <a:r>
              <a:rPr lang="zh-TW" altLang="en-US" sz="1800" b="1" dirty="0" smtClean="0"/>
              <a:t>參考：</a:t>
            </a:r>
            <a:r>
              <a:rPr lang="en-US" altLang="zh-TW" sz="1800" b="1" dirty="0">
                <a:hlinkClick r:id="rId7"/>
              </a:rPr>
              <a:t>https://threejs.org/docs/index.html#manual/en/introduction/Creating-a-scene</a:t>
            </a:r>
            <a:endParaRPr lang="zh-TW" altLang="en-US" sz="1800" b="1" dirty="0"/>
          </a:p>
          <a:p>
            <a:pPr marL="0" indent="0">
              <a:buNone/>
            </a:pPr>
            <a:endParaRPr lang="zh-TW" altLang="en-US" sz="1800" b="1" dirty="0"/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3070;p91"/>
          <p:cNvGrpSpPr/>
          <p:nvPr/>
        </p:nvGrpSpPr>
        <p:grpSpPr>
          <a:xfrm>
            <a:off x="2843808" y="516408"/>
            <a:ext cx="576064" cy="574411"/>
            <a:chOff x="3544540" y="3380963"/>
            <a:chExt cx="320188" cy="319269"/>
          </a:xfrm>
        </p:grpSpPr>
        <p:sp>
          <p:nvSpPr>
            <p:cNvPr id="27" name="Google Shape;33071;p91"/>
            <p:cNvSpPr/>
            <p:nvPr/>
          </p:nvSpPr>
          <p:spPr>
            <a:xfrm>
              <a:off x="3636528" y="3558218"/>
              <a:ext cx="51023" cy="51049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196" y="0"/>
                  </a:moveTo>
                  <a:lnTo>
                    <a:pt x="0" y="1197"/>
                  </a:lnTo>
                  <a:cubicBezTo>
                    <a:pt x="86" y="1216"/>
                    <a:pt x="172" y="1254"/>
                    <a:pt x="239" y="1321"/>
                  </a:cubicBezTo>
                  <a:lnTo>
                    <a:pt x="622" y="1704"/>
                  </a:lnTo>
                  <a:cubicBezTo>
                    <a:pt x="689" y="1771"/>
                    <a:pt x="727" y="1857"/>
                    <a:pt x="747" y="1943"/>
                  </a:cubicBezTo>
                  <a:lnTo>
                    <a:pt x="1943" y="747"/>
                  </a:lnTo>
                  <a:cubicBezTo>
                    <a:pt x="1656" y="536"/>
                    <a:pt x="1407" y="287"/>
                    <a:pt x="1196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72;p91"/>
            <p:cNvSpPr/>
            <p:nvPr/>
          </p:nvSpPr>
          <p:spPr>
            <a:xfrm>
              <a:off x="3636765" y="3558454"/>
              <a:ext cx="40992" cy="50813"/>
            </a:xfrm>
            <a:custGeom>
              <a:avLst/>
              <a:gdLst/>
              <a:ahLst/>
              <a:cxnLst/>
              <a:rect l="l" t="t" r="r" b="b"/>
              <a:pathLst>
                <a:path w="1561" h="1935" extrusionOk="0">
                  <a:moveTo>
                    <a:pt x="1197" y="1"/>
                  </a:moveTo>
                  <a:lnTo>
                    <a:pt x="1" y="1197"/>
                  </a:lnTo>
                  <a:cubicBezTo>
                    <a:pt x="87" y="1207"/>
                    <a:pt x="173" y="1245"/>
                    <a:pt x="240" y="1312"/>
                  </a:cubicBezTo>
                  <a:lnTo>
                    <a:pt x="623" y="1695"/>
                  </a:lnTo>
                  <a:cubicBezTo>
                    <a:pt x="690" y="1762"/>
                    <a:pt x="728" y="1848"/>
                    <a:pt x="747" y="1934"/>
                  </a:cubicBezTo>
                  <a:lnTo>
                    <a:pt x="1197" y="1484"/>
                  </a:lnTo>
                  <a:lnTo>
                    <a:pt x="1034" y="1312"/>
                  </a:lnTo>
                  <a:lnTo>
                    <a:pt x="1015" y="1312"/>
                  </a:lnTo>
                  <a:cubicBezTo>
                    <a:pt x="910" y="1216"/>
                    <a:pt x="910" y="1063"/>
                    <a:pt x="1015" y="968"/>
                  </a:cubicBezTo>
                  <a:lnTo>
                    <a:pt x="1561" y="412"/>
                  </a:lnTo>
                  <a:cubicBezTo>
                    <a:pt x="1427" y="288"/>
                    <a:pt x="1312" y="145"/>
                    <a:pt x="1197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73;p91"/>
            <p:cNvSpPr/>
            <p:nvPr/>
          </p:nvSpPr>
          <p:spPr>
            <a:xfrm>
              <a:off x="3632248" y="3380963"/>
              <a:ext cx="232480" cy="221897"/>
            </a:xfrm>
            <a:custGeom>
              <a:avLst/>
              <a:gdLst/>
              <a:ahLst/>
              <a:cxnLst/>
              <a:rect l="l" t="t" r="r" b="b"/>
              <a:pathLst>
                <a:path w="8853" h="8450" extrusionOk="0">
                  <a:moveTo>
                    <a:pt x="4639" y="0"/>
                  </a:moveTo>
                  <a:cubicBezTo>
                    <a:pt x="3537" y="0"/>
                    <a:pt x="2454" y="430"/>
                    <a:pt x="1646" y="1238"/>
                  </a:cubicBezTo>
                  <a:cubicBezTo>
                    <a:pt x="0" y="2894"/>
                    <a:pt x="0" y="5564"/>
                    <a:pt x="1646" y="7210"/>
                  </a:cubicBezTo>
                  <a:cubicBezTo>
                    <a:pt x="2452" y="8022"/>
                    <a:pt x="3532" y="8450"/>
                    <a:pt x="4631" y="8450"/>
                  </a:cubicBezTo>
                  <a:cubicBezTo>
                    <a:pt x="5176" y="8450"/>
                    <a:pt x="5726" y="8344"/>
                    <a:pt x="6250" y="8128"/>
                  </a:cubicBezTo>
                  <a:cubicBezTo>
                    <a:pt x="7829" y="7478"/>
                    <a:pt x="8853" y="5937"/>
                    <a:pt x="8853" y="4224"/>
                  </a:cubicBezTo>
                  <a:cubicBezTo>
                    <a:pt x="8853" y="2520"/>
                    <a:pt x="7829" y="980"/>
                    <a:pt x="6250" y="319"/>
                  </a:cubicBezTo>
                  <a:cubicBezTo>
                    <a:pt x="5729" y="104"/>
                    <a:pt x="5182" y="0"/>
                    <a:pt x="4639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74;p91"/>
            <p:cNvSpPr/>
            <p:nvPr/>
          </p:nvSpPr>
          <p:spPr>
            <a:xfrm>
              <a:off x="3627731" y="3381094"/>
              <a:ext cx="135738" cy="221792"/>
            </a:xfrm>
            <a:custGeom>
              <a:avLst/>
              <a:gdLst/>
              <a:ahLst/>
              <a:cxnLst/>
              <a:rect l="l" t="t" r="r" b="b"/>
              <a:pathLst>
                <a:path w="5169" h="8446" extrusionOk="0">
                  <a:moveTo>
                    <a:pt x="4787" y="0"/>
                  </a:moveTo>
                  <a:cubicBezTo>
                    <a:pt x="2484" y="0"/>
                    <a:pt x="574" y="1869"/>
                    <a:pt x="574" y="4219"/>
                  </a:cubicBezTo>
                  <a:cubicBezTo>
                    <a:pt x="574" y="6574"/>
                    <a:pt x="2492" y="8445"/>
                    <a:pt x="4802" y="8445"/>
                  </a:cubicBezTo>
                  <a:cubicBezTo>
                    <a:pt x="4923" y="8445"/>
                    <a:pt x="5045" y="8440"/>
                    <a:pt x="5168" y="8430"/>
                  </a:cubicBezTo>
                  <a:cubicBezTo>
                    <a:pt x="4173" y="8344"/>
                    <a:pt x="3244" y="7913"/>
                    <a:pt x="2546" y="7205"/>
                  </a:cubicBezTo>
                  <a:cubicBezTo>
                    <a:pt x="0" y="4669"/>
                    <a:pt x="1589" y="314"/>
                    <a:pt x="5168" y="17"/>
                  </a:cubicBezTo>
                  <a:cubicBezTo>
                    <a:pt x="5040" y="6"/>
                    <a:pt x="4913" y="0"/>
                    <a:pt x="478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75;p91"/>
            <p:cNvSpPr/>
            <p:nvPr/>
          </p:nvSpPr>
          <p:spPr>
            <a:xfrm>
              <a:off x="3664154" y="3402050"/>
              <a:ext cx="188258" cy="179723"/>
            </a:xfrm>
            <a:custGeom>
              <a:avLst/>
              <a:gdLst/>
              <a:ahLst/>
              <a:cxnLst/>
              <a:rect l="l" t="t" r="r" b="b"/>
              <a:pathLst>
                <a:path w="7169" h="6844" extrusionOk="0">
                  <a:moveTo>
                    <a:pt x="3443" y="0"/>
                  </a:moveTo>
                  <a:cubicBezTo>
                    <a:pt x="1686" y="0"/>
                    <a:pt x="1" y="1362"/>
                    <a:pt x="1" y="3421"/>
                  </a:cubicBezTo>
                  <a:cubicBezTo>
                    <a:pt x="1" y="4809"/>
                    <a:pt x="833" y="6053"/>
                    <a:pt x="2106" y="6579"/>
                  </a:cubicBezTo>
                  <a:cubicBezTo>
                    <a:pt x="2532" y="6757"/>
                    <a:pt x="2978" y="6843"/>
                    <a:pt x="3419" y="6843"/>
                  </a:cubicBezTo>
                  <a:cubicBezTo>
                    <a:pt x="4308" y="6843"/>
                    <a:pt x="5180" y="6494"/>
                    <a:pt x="5839" y="5842"/>
                  </a:cubicBezTo>
                  <a:cubicBezTo>
                    <a:pt x="7169" y="4502"/>
                    <a:pt x="7169" y="2339"/>
                    <a:pt x="5839" y="1009"/>
                  </a:cubicBezTo>
                  <a:cubicBezTo>
                    <a:pt x="5142" y="312"/>
                    <a:pt x="4284" y="0"/>
                    <a:pt x="3443" y="0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76;p91"/>
            <p:cNvSpPr/>
            <p:nvPr/>
          </p:nvSpPr>
          <p:spPr>
            <a:xfrm>
              <a:off x="3656381" y="3402102"/>
              <a:ext cx="107088" cy="179540"/>
            </a:xfrm>
            <a:custGeom>
              <a:avLst/>
              <a:gdLst/>
              <a:ahLst/>
              <a:cxnLst/>
              <a:rect l="l" t="t" r="r" b="b"/>
              <a:pathLst>
                <a:path w="4078" h="6837" extrusionOk="0">
                  <a:moveTo>
                    <a:pt x="3703" y="1"/>
                  </a:moveTo>
                  <a:cubicBezTo>
                    <a:pt x="1844" y="1"/>
                    <a:pt x="287" y="1516"/>
                    <a:pt x="287" y="3419"/>
                  </a:cubicBezTo>
                  <a:cubicBezTo>
                    <a:pt x="287" y="5330"/>
                    <a:pt x="1843" y="6837"/>
                    <a:pt x="3701" y="6837"/>
                  </a:cubicBezTo>
                  <a:cubicBezTo>
                    <a:pt x="3825" y="6837"/>
                    <a:pt x="3951" y="6830"/>
                    <a:pt x="4077" y="6816"/>
                  </a:cubicBezTo>
                  <a:cubicBezTo>
                    <a:pt x="3302" y="6740"/>
                    <a:pt x="2584" y="6395"/>
                    <a:pt x="2029" y="5840"/>
                  </a:cubicBezTo>
                  <a:cubicBezTo>
                    <a:pt x="0" y="3811"/>
                    <a:pt x="1225" y="328"/>
                    <a:pt x="4077" y="21"/>
                  </a:cubicBezTo>
                  <a:cubicBezTo>
                    <a:pt x="3951" y="8"/>
                    <a:pt x="3826" y="1"/>
                    <a:pt x="3703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077;p91"/>
            <p:cNvSpPr/>
            <p:nvPr/>
          </p:nvSpPr>
          <p:spPr>
            <a:xfrm>
              <a:off x="3729252" y="3437579"/>
              <a:ext cx="49290" cy="49027"/>
            </a:xfrm>
            <a:custGeom>
              <a:avLst/>
              <a:gdLst/>
              <a:ahLst/>
              <a:cxnLst/>
              <a:rect l="l" t="t" r="r" b="b"/>
              <a:pathLst>
                <a:path w="1877" h="1867" extrusionOk="0">
                  <a:moveTo>
                    <a:pt x="938" y="1"/>
                  </a:moveTo>
                  <a:cubicBezTo>
                    <a:pt x="422" y="1"/>
                    <a:pt x="0" y="422"/>
                    <a:pt x="0" y="939"/>
                  </a:cubicBezTo>
                  <a:cubicBezTo>
                    <a:pt x="0" y="1455"/>
                    <a:pt x="422" y="1867"/>
                    <a:pt x="938" y="1867"/>
                  </a:cubicBezTo>
                  <a:cubicBezTo>
                    <a:pt x="1455" y="1867"/>
                    <a:pt x="1876" y="1455"/>
                    <a:pt x="1876" y="939"/>
                  </a:cubicBezTo>
                  <a:cubicBezTo>
                    <a:pt x="1876" y="422"/>
                    <a:pt x="1455" y="1"/>
                    <a:pt x="938" y="1"/>
                  </a:cubicBezTo>
                  <a:close/>
                </a:path>
              </a:pathLst>
            </a:custGeom>
            <a:solidFill>
              <a:srgbClr val="748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78;p91"/>
            <p:cNvSpPr/>
            <p:nvPr/>
          </p:nvSpPr>
          <p:spPr>
            <a:xfrm>
              <a:off x="3729252" y="3437658"/>
              <a:ext cx="34217" cy="49132"/>
            </a:xfrm>
            <a:custGeom>
              <a:avLst/>
              <a:gdLst/>
              <a:ahLst/>
              <a:cxnLst/>
              <a:rect l="l" t="t" r="r" b="b"/>
              <a:pathLst>
                <a:path w="1303" h="1871" extrusionOk="0">
                  <a:moveTo>
                    <a:pt x="940" y="0"/>
                  </a:moveTo>
                  <a:cubicBezTo>
                    <a:pt x="446" y="0"/>
                    <a:pt x="0" y="397"/>
                    <a:pt x="0" y="936"/>
                  </a:cubicBezTo>
                  <a:cubicBezTo>
                    <a:pt x="0" y="1474"/>
                    <a:pt x="446" y="1871"/>
                    <a:pt x="940" y="1871"/>
                  </a:cubicBezTo>
                  <a:cubicBezTo>
                    <a:pt x="1059" y="1871"/>
                    <a:pt x="1182" y="1847"/>
                    <a:pt x="1302" y="1797"/>
                  </a:cubicBezTo>
                  <a:cubicBezTo>
                    <a:pt x="958" y="1644"/>
                    <a:pt x="737" y="1309"/>
                    <a:pt x="737" y="936"/>
                  </a:cubicBezTo>
                  <a:cubicBezTo>
                    <a:pt x="737" y="562"/>
                    <a:pt x="958" y="218"/>
                    <a:pt x="1302" y="74"/>
                  </a:cubicBezTo>
                  <a:cubicBezTo>
                    <a:pt x="1182" y="24"/>
                    <a:pt x="1059" y="0"/>
                    <a:pt x="94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079;p91"/>
            <p:cNvSpPr/>
            <p:nvPr/>
          </p:nvSpPr>
          <p:spPr>
            <a:xfrm>
              <a:off x="3713680" y="3486581"/>
              <a:ext cx="80434" cy="51548"/>
            </a:xfrm>
            <a:custGeom>
              <a:avLst/>
              <a:gdLst/>
              <a:ahLst/>
              <a:cxnLst/>
              <a:rect l="l" t="t" r="r" b="b"/>
              <a:pathLst>
                <a:path w="3063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2890" y="1963"/>
                  </a:lnTo>
                  <a:cubicBezTo>
                    <a:pt x="2986" y="1963"/>
                    <a:pt x="3063" y="1886"/>
                    <a:pt x="3063" y="1790"/>
                  </a:cubicBezTo>
                  <a:lnTo>
                    <a:pt x="3063" y="1006"/>
                  </a:lnTo>
                  <a:cubicBezTo>
                    <a:pt x="3063" y="451"/>
                    <a:pt x="2613" y="10"/>
                    <a:pt x="2058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080;p91"/>
            <p:cNvSpPr/>
            <p:nvPr/>
          </p:nvSpPr>
          <p:spPr>
            <a:xfrm>
              <a:off x="3713680" y="3486581"/>
              <a:ext cx="45745" cy="51548"/>
            </a:xfrm>
            <a:custGeom>
              <a:avLst/>
              <a:gdLst/>
              <a:ahLst/>
              <a:cxnLst/>
              <a:rect l="l" t="t" r="r" b="b"/>
              <a:pathLst>
                <a:path w="1742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909" y="1963"/>
                  </a:lnTo>
                  <a:cubicBezTo>
                    <a:pt x="814" y="1963"/>
                    <a:pt x="737" y="1886"/>
                    <a:pt x="737" y="1790"/>
                  </a:cubicBezTo>
                  <a:lnTo>
                    <a:pt x="737" y="1006"/>
                  </a:lnTo>
                  <a:cubicBezTo>
                    <a:pt x="737" y="451"/>
                    <a:pt x="1187" y="10"/>
                    <a:pt x="174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081;p91"/>
            <p:cNvSpPr/>
            <p:nvPr/>
          </p:nvSpPr>
          <p:spPr>
            <a:xfrm>
              <a:off x="3728990" y="3507274"/>
              <a:ext cx="9847" cy="30856"/>
            </a:xfrm>
            <a:custGeom>
              <a:avLst/>
              <a:gdLst/>
              <a:ahLst/>
              <a:cxnLst/>
              <a:rect l="l" t="t" r="r" b="b"/>
              <a:pathLst>
                <a:path w="375" h="1175" extrusionOk="0">
                  <a:moveTo>
                    <a:pt x="188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082;p91"/>
            <p:cNvSpPr/>
            <p:nvPr/>
          </p:nvSpPr>
          <p:spPr>
            <a:xfrm>
              <a:off x="3768958" y="3507274"/>
              <a:ext cx="9821" cy="30856"/>
            </a:xfrm>
            <a:custGeom>
              <a:avLst/>
              <a:gdLst/>
              <a:ahLst/>
              <a:cxnLst/>
              <a:rect l="l" t="t" r="r" b="b"/>
              <a:pathLst>
                <a:path w="374" h="1175" extrusionOk="0">
                  <a:moveTo>
                    <a:pt x="187" y="0"/>
                  </a:moveTo>
                  <a:cubicBezTo>
                    <a:pt x="94" y="0"/>
                    <a:pt x="1" y="60"/>
                    <a:pt x="1" y="179"/>
                  </a:cubicBezTo>
                  <a:lnTo>
                    <a:pt x="1" y="1175"/>
                  </a:lnTo>
                  <a:lnTo>
                    <a:pt x="374" y="1175"/>
                  </a:lnTo>
                  <a:lnTo>
                    <a:pt x="374" y="179"/>
                  </a:lnTo>
                  <a:cubicBezTo>
                    <a:pt x="374" y="60"/>
                    <a:pt x="281" y="0"/>
                    <a:pt x="18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083;p91"/>
            <p:cNvSpPr/>
            <p:nvPr/>
          </p:nvSpPr>
          <p:spPr>
            <a:xfrm>
              <a:off x="3544540" y="3586342"/>
              <a:ext cx="116384" cy="113890"/>
            </a:xfrm>
            <a:custGeom>
              <a:avLst/>
              <a:gdLst/>
              <a:ahLst/>
              <a:cxnLst/>
              <a:rect l="l" t="t" r="r" b="b"/>
              <a:pathLst>
                <a:path w="4432" h="4337" extrusionOk="0">
                  <a:moveTo>
                    <a:pt x="3517" y="0"/>
                  </a:moveTo>
                  <a:cubicBezTo>
                    <a:pt x="3391" y="0"/>
                    <a:pt x="3265" y="48"/>
                    <a:pt x="3168" y="145"/>
                  </a:cubicBezTo>
                  <a:lnTo>
                    <a:pt x="192" y="3121"/>
                  </a:lnTo>
                  <a:cubicBezTo>
                    <a:pt x="0" y="3313"/>
                    <a:pt x="0" y="3619"/>
                    <a:pt x="192" y="3810"/>
                  </a:cubicBezTo>
                  <a:lnTo>
                    <a:pt x="575" y="4193"/>
                  </a:lnTo>
                  <a:cubicBezTo>
                    <a:pt x="670" y="4289"/>
                    <a:pt x="795" y="4337"/>
                    <a:pt x="919" y="4337"/>
                  </a:cubicBezTo>
                  <a:cubicBezTo>
                    <a:pt x="1043" y="4337"/>
                    <a:pt x="1168" y="4289"/>
                    <a:pt x="1264" y="4193"/>
                  </a:cubicBezTo>
                  <a:lnTo>
                    <a:pt x="4240" y="1207"/>
                  </a:lnTo>
                  <a:cubicBezTo>
                    <a:pt x="4431" y="1016"/>
                    <a:pt x="4431" y="709"/>
                    <a:pt x="4240" y="528"/>
                  </a:cubicBezTo>
                  <a:lnTo>
                    <a:pt x="3857" y="135"/>
                  </a:lnTo>
                  <a:cubicBezTo>
                    <a:pt x="3763" y="45"/>
                    <a:pt x="3640" y="0"/>
                    <a:pt x="351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084;p91"/>
            <p:cNvSpPr/>
            <p:nvPr/>
          </p:nvSpPr>
          <p:spPr>
            <a:xfrm>
              <a:off x="3544540" y="3586369"/>
              <a:ext cx="101810" cy="113863"/>
            </a:xfrm>
            <a:custGeom>
              <a:avLst/>
              <a:gdLst/>
              <a:ahLst/>
              <a:cxnLst/>
              <a:rect l="l" t="t" r="r" b="b"/>
              <a:pathLst>
                <a:path w="3877" h="4336" extrusionOk="0">
                  <a:moveTo>
                    <a:pt x="3513" y="0"/>
                  </a:moveTo>
                  <a:cubicBezTo>
                    <a:pt x="3388" y="0"/>
                    <a:pt x="3264" y="48"/>
                    <a:pt x="3168" y="144"/>
                  </a:cubicBezTo>
                  <a:lnTo>
                    <a:pt x="192" y="3120"/>
                  </a:lnTo>
                  <a:cubicBezTo>
                    <a:pt x="0" y="3312"/>
                    <a:pt x="0" y="3618"/>
                    <a:pt x="192" y="3809"/>
                  </a:cubicBezTo>
                  <a:lnTo>
                    <a:pt x="575" y="4192"/>
                  </a:lnTo>
                  <a:cubicBezTo>
                    <a:pt x="670" y="4288"/>
                    <a:pt x="795" y="4336"/>
                    <a:pt x="919" y="4336"/>
                  </a:cubicBezTo>
                  <a:cubicBezTo>
                    <a:pt x="1043" y="4336"/>
                    <a:pt x="1168" y="4288"/>
                    <a:pt x="1264" y="4192"/>
                  </a:cubicBezTo>
                  <a:lnTo>
                    <a:pt x="1283" y="4163"/>
                  </a:lnTo>
                  <a:lnTo>
                    <a:pt x="919" y="3809"/>
                  </a:lnTo>
                  <a:cubicBezTo>
                    <a:pt x="728" y="3618"/>
                    <a:pt x="728" y="3312"/>
                    <a:pt x="919" y="3120"/>
                  </a:cubicBezTo>
                  <a:lnTo>
                    <a:pt x="3876" y="163"/>
                  </a:lnTo>
                  <a:lnTo>
                    <a:pt x="3857" y="144"/>
                  </a:lnTo>
                  <a:cubicBezTo>
                    <a:pt x="3761" y="48"/>
                    <a:pt x="3637" y="0"/>
                    <a:pt x="351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085;p91"/>
            <p:cNvSpPr/>
            <p:nvPr/>
          </p:nvSpPr>
          <p:spPr>
            <a:xfrm>
              <a:off x="3618409" y="3586106"/>
              <a:ext cx="42515" cy="41491"/>
            </a:xfrm>
            <a:custGeom>
              <a:avLst/>
              <a:gdLst/>
              <a:ahLst/>
              <a:cxnLst/>
              <a:rect l="l" t="t" r="r" b="b"/>
              <a:pathLst>
                <a:path w="1619" h="1580" extrusionOk="0">
                  <a:moveTo>
                    <a:pt x="700" y="1"/>
                  </a:moveTo>
                  <a:cubicBezTo>
                    <a:pt x="575" y="1"/>
                    <a:pt x="451" y="49"/>
                    <a:pt x="355" y="144"/>
                  </a:cubicBezTo>
                  <a:lnTo>
                    <a:pt x="1" y="508"/>
                  </a:lnTo>
                  <a:lnTo>
                    <a:pt x="1073" y="1580"/>
                  </a:lnTo>
                  <a:lnTo>
                    <a:pt x="1437" y="1226"/>
                  </a:lnTo>
                  <a:cubicBezTo>
                    <a:pt x="1618" y="1034"/>
                    <a:pt x="1618" y="728"/>
                    <a:pt x="1437" y="537"/>
                  </a:cubicBezTo>
                  <a:lnTo>
                    <a:pt x="1044" y="144"/>
                  </a:lnTo>
                  <a:cubicBezTo>
                    <a:pt x="948" y="49"/>
                    <a:pt x="824" y="1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086;p91"/>
            <p:cNvSpPr/>
            <p:nvPr/>
          </p:nvSpPr>
          <p:spPr>
            <a:xfrm>
              <a:off x="3618409" y="3586106"/>
              <a:ext cx="27941" cy="22899"/>
            </a:xfrm>
            <a:custGeom>
              <a:avLst/>
              <a:gdLst/>
              <a:ahLst/>
              <a:cxnLst/>
              <a:rect l="l" t="t" r="r" b="b"/>
              <a:pathLst>
                <a:path w="1064" h="872" extrusionOk="0">
                  <a:moveTo>
                    <a:pt x="652" y="1"/>
                  </a:moveTo>
                  <a:lnTo>
                    <a:pt x="604" y="10"/>
                  </a:lnTo>
                  <a:cubicBezTo>
                    <a:pt x="508" y="29"/>
                    <a:pt x="422" y="77"/>
                    <a:pt x="355" y="144"/>
                  </a:cubicBezTo>
                  <a:lnTo>
                    <a:pt x="87" y="412"/>
                  </a:lnTo>
                  <a:lnTo>
                    <a:pt x="1" y="498"/>
                  </a:lnTo>
                  <a:lnTo>
                    <a:pt x="374" y="872"/>
                  </a:lnTo>
                  <a:lnTo>
                    <a:pt x="1063" y="173"/>
                  </a:lnTo>
                  <a:lnTo>
                    <a:pt x="1044" y="144"/>
                  </a:lnTo>
                  <a:lnTo>
                    <a:pt x="1015" y="116"/>
                  </a:lnTo>
                  <a:lnTo>
                    <a:pt x="996" y="106"/>
                  </a:lnTo>
                  <a:cubicBezTo>
                    <a:pt x="910" y="39"/>
                    <a:pt x="805" y="10"/>
                    <a:pt x="70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8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0" name="Google Shape;20530;p51"/>
          <p:cNvSpPr txBox="1">
            <a:spLocks noGrp="1"/>
          </p:cNvSpPr>
          <p:nvPr>
            <p:ph type="title"/>
          </p:nvPr>
        </p:nvSpPr>
        <p:spPr>
          <a:xfrm>
            <a:off x="899592" y="54383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素材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來源</a:t>
            </a:r>
            <a:endParaRPr sz="4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31" name="Google Shape;20531;p51"/>
          <p:cNvSpPr txBox="1">
            <a:spLocks noGrp="1"/>
          </p:cNvSpPr>
          <p:nvPr>
            <p:ph type="body" idx="1"/>
          </p:nvPr>
        </p:nvSpPr>
        <p:spPr>
          <a:xfrm>
            <a:off x="683568" y="1491630"/>
            <a:ext cx="7416824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PowerPoint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圖示：</a:t>
            </a:r>
            <a:r>
              <a:rPr lang="en-US" altLang="zh-TW" sz="1800" dirty="0" smtClean="0">
                <a:hlinkClick r:id="rId3"/>
              </a:rPr>
              <a:t>https://www.flaticon.com/free-icon/powerpoint_732074?term=powerpoint&amp;page=1&amp;position=3&amp;k=1609565660632</a:t>
            </a:r>
            <a:endParaRPr lang="en-US" altLang="zh-TW" sz="18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l">
              <a:buNone/>
            </a:pP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網頁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icon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1800" dirty="0" smtClean="0">
                <a:hlinkClick r:id="rId4"/>
              </a:rPr>
              <a:t>https://www.flaticon.com/free-icon/stellar-coin_825462?term=stellar&amp;page=1&amp;position=6&amp;related_item_id=825462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535" name="Google Shape;20535;p51"/>
          <p:cNvCxnSpPr/>
          <p:nvPr/>
        </p:nvCxnSpPr>
        <p:spPr>
          <a:xfrm>
            <a:off x="2379257" y="1279945"/>
            <a:ext cx="4395334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oogle Shape;30753;p89"/>
          <p:cNvGrpSpPr/>
          <p:nvPr/>
        </p:nvGrpSpPr>
        <p:grpSpPr>
          <a:xfrm>
            <a:off x="2817368" y="545783"/>
            <a:ext cx="686176" cy="657815"/>
            <a:chOff x="7421488" y="2318518"/>
            <a:chExt cx="342620" cy="328459"/>
          </a:xfrm>
        </p:grpSpPr>
        <p:sp>
          <p:nvSpPr>
            <p:cNvPr id="27" name="Google Shape;30754;p89"/>
            <p:cNvSpPr/>
            <p:nvPr/>
          </p:nvSpPr>
          <p:spPr>
            <a:xfrm>
              <a:off x="7531754" y="2515641"/>
              <a:ext cx="9117" cy="18969"/>
            </a:xfrm>
            <a:custGeom>
              <a:avLst/>
              <a:gdLst/>
              <a:ahLst/>
              <a:cxnLst/>
              <a:rect l="l" t="t" r="r" b="b"/>
              <a:pathLst>
                <a:path w="347" h="722" extrusionOk="0">
                  <a:moveTo>
                    <a:pt x="305" y="1"/>
                  </a:moveTo>
                  <a:lnTo>
                    <a:pt x="0" y="299"/>
                  </a:lnTo>
                  <a:cubicBezTo>
                    <a:pt x="104" y="451"/>
                    <a:pt x="222" y="590"/>
                    <a:pt x="347" y="722"/>
                  </a:cubicBezTo>
                  <a:cubicBezTo>
                    <a:pt x="319" y="479"/>
                    <a:pt x="305" y="236"/>
                    <a:pt x="305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755;p89"/>
            <p:cNvSpPr/>
            <p:nvPr/>
          </p:nvSpPr>
          <p:spPr>
            <a:xfrm>
              <a:off x="7540844" y="2339983"/>
              <a:ext cx="223264" cy="234902"/>
            </a:xfrm>
            <a:custGeom>
              <a:avLst/>
              <a:gdLst/>
              <a:ahLst/>
              <a:cxnLst/>
              <a:rect l="l" t="t" r="r" b="b"/>
              <a:pathLst>
                <a:path w="8498" h="8941" extrusionOk="0">
                  <a:moveTo>
                    <a:pt x="7409" y="0"/>
                  </a:moveTo>
                  <a:cubicBezTo>
                    <a:pt x="7409" y="0"/>
                    <a:pt x="7721" y="2081"/>
                    <a:pt x="6625" y="3170"/>
                  </a:cubicBezTo>
                  <a:lnTo>
                    <a:pt x="3178" y="6631"/>
                  </a:lnTo>
                  <a:cubicBezTo>
                    <a:pt x="2481" y="7323"/>
                    <a:pt x="1387" y="7449"/>
                    <a:pt x="681" y="7449"/>
                  </a:cubicBezTo>
                  <a:cubicBezTo>
                    <a:pt x="277" y="7449"/>
                    <a:pt x="1" y="7408"/>
                    <a:pt x="1" y="7408"/>
                  </a:cubicBezTo>
                  <a:lnTo>
                    <a:pt x="1" y="7408"/>
                  </a:lnTo>
                  <a:cubicBezTo>
                    <a:pt x="341" y="7748"/>
                    <a:pt x="764" y="7997"/>
                    <a:pt x="1236" y="8129"/>
                  </a:cubicBezTo>
                  <a:lnTo>
                    <a:pt x="2047" y="8941"/>
                  </a:lnTo>
                  <a:cubicBezTo>
                    <a:pt x="2734" y="8497"/>
                    <a:pt x="3372" y="7984"/>
                    <a:pt x="3955" y="7408"/>
                  </a:cubicBezTo>
                  <a:lnTo>
                    <a:pt x="7409" y="3947"/>
                  </a:lnTo>
                  <a:cubicBezTo>
                    <a:pt x="8498" y="2858"/>
                    <a:pt x="8498" y="1089"/>
                    <a:pt x="740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756;p89"/>
            <p:cNvSpPr/>
            <p:nvPr/>
          </p:nvSpPr>
          <p:spPr>
            <a:xfrm>
              <a:off x="7520456" y="2318518"/>
              <a:ext cx="235270" cy="227756"/>
            </a:xfrm>
            <a:custGeom>
              <a:avLst/>
              <a:gdLst/>
              <a:ahLst/>
              <a:cxnLst/>
              <a:rect l="l" t="t" r="r" b="b"/>
              <a:pathLst>
                <a:path w="8955" h="8669" extrusionOk="0">
                  <a:moveTo>
                    <a:pt x="6211" y="1422"/>
                  </a:moveTo>
                  <a:cubicBezTo>
                    <a:pt x="6562" y="1422"/>
                    <a:pt x="6912" y="1556"/>
                    <a:pt x="7179" y="1823"/>
                  </a:cubicBezTo>
                  <a:cubicBezTo>
                    <a:pt x="7713" y="2357"/>
                    <a:pt x="7713" y="3224"/>
                    <a:pt x="7179" y="3765"/>
                  </a:cubicBezTo>
                  <a:lnTo>
                    <a:pt x="5445" y="5499"/>
                  </a:lnTo>
                  <a:lnTo>
                    <a:pt x="5077" y="5589"/>
                  </a:lnTo>
                  <a:lnTo>
                    <a:pt x="3822" y="7122"/>
                  </a:lnTo>
                  <a:lnTo>
                    <a:pt x="3725" y="7219"/>
                  </a:lnTo>
                  <a:cubicBezTo>
                    <a:pt x="3455" y="7496"/>
                    <a:pt x="3097" y="7635"/>
                    <a:pt x="2739" y="7635"/>
                  </a:cubicBezTo>
                  <a:cubicBezTo>
                    <a:pt x="2388" y="7635"/>
                    <a:pt x="2037" y="7501"/>
                    <a:pt x="1769" y="7233"/>
                  </a:cubicBezTo>
                  <a:cubicBezTo>
                    <a:pt x="1228" y="6692"/>
                    <a:pt x="1235" y="5811"/>
                    <a:pt x="1783" y="5277"/>
                  </a:cubicBezTo>
                  <a:lnTo>
                    <a:pt x="5237" y="1823"/>
                  </a:lnTo>
                  <a:cubicBezTo>
                    <a:pt x="5507" y="1556"/>
                    <a:pt x="5859" y="1422"/>
                    <a:pt x="6211" y="1422"/>
                  </a:cubicBezTo>
                  <a:close/>
                  <a:moveTo>
                    <a:pt x="6211" y="0"/>
                  </a:moveTo>
                  <a:cubicBezTo>
                    <a:pt x="5495" y="0"/>
                    <a:pt x="4779" y="273"/>
                    <a:pt x="4231" y="817"/>
                  </a:cubicBezTo>
                  <a:lnTo>
                    <a:pt x="777" y="4271"/>
                  </a:lnTo>
                  <a:lnTo>
                    <a:pt x="0" y="6678"/>
                  </a:lnTo>
                  <a:cubicBezTo>
                    <a:pt x="63" y="7080"/>
                    <a:pt x="208" y="7469"/>
                    <a:pt x="437" y="7809"/>
                  </a:cubicBezTo>
                  <a:lnTo>
                    <a:pt x="479" y="7767"/>
                  </a:lnTo>
                  <a:cubicBezTo>
                    <a:pt x="548" y="7941"/>
                    <a:pt x="652" y="8093"/>
                    <a:pt x="784" y="8225"/>
                  </a:cubicBezTo>
                  <a:cubicBezTo>
                    <a:pt x="1082" y="8523"/>
                    <a:pt x="1494" y="8668"/>
                    <a:pt x="1951" y="8668"/>
                  </a:cubicBezTo>
                  <a:cubicBezTo>
                    <a:pt x="2079" y="8668"/>
                    <a:pt x="2211" y="8657"/>
                    <a:pt x="2345" y="8634"/>
                  </a:cubicBezTo>
                  <a:cubicBezTo>
                    <a:pt x="2948" y="8523"/>
                    <a:pt x="3600" y="8183"/>
                    <a:pt x="4148" y="7642"/>
                  </a:cubicBezTo>
                  <a:lnTo>
                    <a:pt x="7602" y="4188"/>
                  </a:lnTo>
                  <a:cubicBezTo>
                    <a:pt x="8691" y="3092"/>
                    <a:pt x="8955" y="1587"/>
                    <a:pt x="8185" y="817"/>
                  </a:cubicBezTo>
                  <a:cubicBezTo>
                    <a:pt x="7640" y="273"/>
                    <a:pt x="6926" y="0"/>
                    <a:pt x="62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757;p89"/>
            <p:cNvSpPr/>
            <p:nvPr/>
          </p:nvSpPr>
          <p:spPr>
            <a:xfrm>
              <a:off x="7450283" y="2573598"/>
              <a:ext cx="152013" cy="73379"/>
            </a:xfrm>
            <a:custGeom>
              <a:avLst/>
              <a:gdLst/>
              <a:ahLst/>
              <a:cxnLst/>
              <a:rect l="l" t="t" r="r" b="b"/>
              <a:pathLst>
                <a:path w="5786" h="2793" extrusionOk="0">
                  <a:moveTo>
                    <a:pt x="4370" y="0"/>
                  </a:moveTo>
                  <a:lnTo>
                    <a:pt x="3171" y="1193"/>
                  </a:lnTo>
                  <a:cubicBezTo>
                    <a:pt x="2482" y="1886"/>
                    <a:pt x="1398" y="2013"/>
                    <a:pt x="693" y="2013"/>
                  </a:cubicBezTo>
                  <a:cubicBezTo>
                    <a:pt x="283" y="2013"/>
                    <a:pt x="1" y="1970"/>
                    <a:pt x="1" y="1970"/>
                  </a:cubicBezTo>
                  <a:lnTo>
                    <a:pt x="1" y="1970"/>
                  </a:lnTo>
                  <a:cubicBezTo>
                    <a:pt x="545" y="2518"/>
                    <a:pt x="1260" y="2792"/>
                    <a:pt x="1974" y="2792"/>
                  </a:cubicBezTo>
                  <a:cubicBezTo>
                    <a:pt x="2688" y="2792"/>
                    <a:pt x="3403" y="2518"/>
                    <a:pt x="3947" y="1970"/>
                  </a:cubicBezTo>
                  <a:lnTo>
                    <a:pt x="5785" y="13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758;p89"/>
            <p:cNvSpPr/>
            <p:nvPr/>
          </p:nvSpPr>
          <p:spPr>
            <a:xfrm>
              <a:off x="7565093" y="2530958"/>
              <a:ext cx="83310" cy="46713"/>
            </a:xfrm>
            <a:custGeom>
              <a:avLst/>
              <a:gdLst/>
              <a:ahLst/>
              <a:cxnLst/>
              <a:rect l="l" t="t" r="r" b="b"/>
              <a:pathLst>
                <a:path w="3171" h="1778" extrusionOk="0">
                  <a:moveTo>
                    <a:pt x="3170" y="0"/>
                  </a:moveTo>
                  <a:lnTo>
                    <a:pt x="3032" y="132"/>
                  </a:lnTo>
                  <a:cubicBezTo>
                    <a:pt x="2507" y="663"/>
                    <a:pt x="1792" y="953"/>
                    <a:pt x="1054" y="953"/>
                  </a:cubicBezTo>
                  <a:cubicBezTo>
                    <a:pt x="935" y="953"/>
                    <a:pt x="814" y="945"/>
                    <a:pt x="694" y="930"/>
                  </a:cubicBezTo>
                  <a:lnTo>
                    <a:pt x="0" y="1623"/>
                  </a:lnTo>
                  <a:cubicBezTo>
                    <a:pt x="346" y="1728"/>
                    <a:pt x="704" y="1777"/>
                    <a:pt x="1064" y="1777"/>
                  </a:cubicBezTo>
                  <a:cubicBezTo>
                    <a:pt x="1181" y="1777"/>
                    <a:pt x="1298" y="1772"/>
                    <a:pt x="1415" y="1762"/>
                  </a:cubicBezTo>
                  <a:lnTo>
                    <a:pt x="3032" y="139"/>
                  </a:lnTo>
                  <a:cubicBezTo>
                    <a:pt x="3080" y="97"/>
                    <a:pt x="3122" y="49"/>
                    <a:pt x="317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759;p89"/>
            <p:cNvSpPr/>
            <p:nvPr/>
          </p:nvSpPr>
          <p:spPr>
            <a:xfrm>
              <a:off x="7421488" y="2409447"/>
              <a:ext cx="236558" cy="227599"/>
            </a:xfrm>
            <a:custGeom>
              <a:avLst/>
              <a:gdLst/>
              <a:ahLst/>
              <a:cxnLst/>
              <a:rect l="l" t="t" r="r" b="b"/>
              <a:pathLst>
                <a:path w="9004" h="8663" extrusionOk="0">
                  <a:moveTo>
                    <a:pt x="6524" y="0"/>
                  </a:moveTo>
                  <a:cubicBezTo>
                    <a:pt x="5810" y="0"/>
                    <a:pt x="5095" y="273"/>
                    <a:pt x="4551" y="817"/>
                  </a:cubicBezTo>
                  <a:lnTo>
                    <a:pt x="1097" y="4271"/>
                  </a:lnTo>
                  <a:cubicBezTo>
                    <a:pt x="1" y="5360"/>
                    <a:pt x="1" y="7129"/>
                    <a:pt x="1097" y="8225"/>
                  </a:cubicBezTo>
                  <a:cubicBezTo>
                    <a:pt x="1393" y="8521"/>
                    <a:pt x="1801" y="8663"/>
                    <a:pt x="2255" y="8663"/>
                  </a:cubicBezTo>
                  <a:cubicBezTo>
                    <a:pt x="2386" y="8663"/>
                    <a:pt x="2520" y="8651"/>
                    <a:pt x="2657" y="8627"/>
                  </a:cubicBezTo>
                  <a:cubicBezTo>
                    <a:pt x="3261" y="8523"/>
                    <a:pt x="3913" y="8183"/>
                    <a:pt x="4461" y="7642"/>
                  </a:cubicBezTo>
                  <a:lnTo>
                    <a:pt x="5779" y="6325"/>
                  </a:lnTo>
                  <a:cubicBezTo>
                    <a:pt x="5779" y="6325"/>
                    <a:pt x="5632" y="6119"/>
                    <a:pt x="5240" y="6119"/>
                  </a:cubicBezTo>
                  <a:cubicBezTo>
                    <a:pt x="5206" y="6119"/>
                    <a:pt x="5171" y="6120"/>
                    <a:pt x="5134" y="6123"/>
                  </a:cubicBezTo>
                  <a:lnTo>
                    <a:pt x="4045" y="7219"/>
                  </a:lnTo>
                  <a:cubicBezTo>
                    <a:pt x="3775" y="7496"/>
                    <a:pt x="3417" y="7635"/>
                    <a:pt x="3059" y="7635"/>
                  </a:cubicBezTo>
                  <a:cubicBezTo>
                    <a:pt x="2708" y="7635"/>
                    <a:pt x="2356" y="7501"/>
                    <a:pt x="2089" y="7233"/>
                  </a:cubicBezTo>
                  <a:cubicBezTo>
                    <a:pt x="1548" y="6692"/>
                    <a:pt x="1554" y="5811"/>
                    <a:pt x="2102" y="5277"/>
                  </a:cubicBezTo>
                  <a:lnTo>
                    <a:pt x="5557" y="1823"/>
                  </a:lnTo>
                  <a:cubicBezTo>
                    <a:pt x="5820" y="1559"/>
                    <a:pt x="6168" y="1427"/>
                    <a:pt x="6517" y="1427"/>
                  </a:cubicBezTo>
                  <a:cubicBezTo>
                    <a:pt x="6847" y="1427"/>
                    <a:pt x="7177" y="1545"/>
                    <a:pt x="7436" y="1781"/>
                  </a:cubicBezTo>
                  <a:cubicBezTo>
                    <a:pt x="7977" y="2274"/>
                    <a:pt x="8040" y="3099"/>
                    <a:pt x="7582" y="3661"/>
                  </a:cubicBezTo>
                  <a:lnTo>
                    <a:pt x="8914" y="2336"/>
                  </a:lnTo>
                  <a:cubicBezTo>
                    <a:pt x="9004" y="1740"/>
                    <a:pt x="8872" y="1192"/>
                    <a:pt x="8498" y="817"/>
                  </a:cubicBezTo>
                  <a:cubicBezTo>
                    <a:pt x="7953" y="273"/>
                    <a:pt x="7239" y="0"/>
                    <a:pt x="652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760;p89"/>
            <p:cNvSpPr/>
            <p:nvPr/>
          </p:nvSpPr>
          <p:spPr>
            <a:xfrm>
              <a:off x="7556161" y="2553368"/>
              <a:ext cx="36650" cy="22253"/>
            </a:xfrm>
            <a:custGeom>
              <a:avLst/>
              <a:gdLst/>
              <a:ahLst/>
              <a:cxnLst/>
              <a:rect l="l" t="t" r="r" b="b"/>
              <a:pathLst>
                <a:path w="1395" h="847" extrusionOk="0">
                  <a:moveTo>
                    <a:pt x="653" y="0"/>
                  </a:moveTo>
                  <a:lnTo>
                    <a:pt x="1" y="645"/>
                  </a:lnTo>
                  <a:cubicBezTo>
                    <a:pt x="209" y="736"/>
                    <a:pt x="431" y="798"/>
                    <a:pt x="646" y="847"/>
                  </a:cubicBezTo>
                  <a:lnTo>
                    <a:pt x="1395" y="104"/>
                  </a:lnTo>
                  <a:cubicBezTo>
                    <a:pt x="1145" y="104"/>
                    <a:pt x="895" y="70"/>
                    <a:pt x="6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13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159</Words>
  <Application>Microsoft Office PowerPoint</Application>
  <PresentationFormat>如螢幕大小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Arial</vt:lpstr>
      <vt:lpstr>新細明體</vt:lpstr>
      <vt:lpstr>微軟正黑體</vt:lpstr>
      <vt:lpstr>微軟正黑體 Light</vt:lpstr>
      <vt:lpstr>Big Shoulders Text</vt:lpstr>
      <vt:lpstr>Roboto</vt:lpstr>
      <vt:lpstr>Outer Space and Galaxies by Slidesgo</vt:lpstr>
      <vt:lpstr>網頁程式設計期末專案</vt:lpstr>
      <vt:lpstr>創作動機</vt:lpstr>
      <vt:lpstr>網站架構</vt:lpstr>
      <vt:lpstr>網站特色</vt:lpstr>
      <vt:lpstr>運用技術</vt:lpstr>
      <vt:lpstr>網頁預覽</vt:lpstr>
      <vt:lpstr>實際分工</vt:lpstr>
      <vt:lpstr>參考資料</vt:lpstr>
      <vt:lpstr>素材來源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網頁程式設計期末專案</dc:title>
  <cp:lastModifiedBy>Windows 使用者</cp:lastModifiedBy>
  <cp:revision>6</cp:revision>
  <dcterms:modified xsi:type="dcterms:W3CDTF">2021-01-02T07:05:41Z</dcterms:modified>
</cp:coreProperties>
</file>