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11"/>
  </p:notesMasterIdLst>
  <p:sldIdLst>
    <p:sldId id="309" r:id="rId2"/>
    <p:sldId id="310" r:id="rId3"/>
    <p:sldId id="311" r:id="rId4"/>
    <p:sldId id="313" r:id="rId5"/>
    <p:sldId id="312" r:id="rId6"/>
    <p:sldId id="314" r:id="rId7"/>
    <p:sldId id="315" r:id="rId8"/>
    <p:sldId id="317" r:id="rId9"/>
    <p:sldId id="318" r:id="rId10"/>
  </p:sldIdLst>
  <p:sldSz cx="9144000" cy="5143500" type="screen16x9"/>
  <p:notesSz cx="6858000" cy="9144000"/>
  <p:embeddedFontLst>
    <p:embeddedFont>
      <p:font typeface="Big Shoulders Text" panose="02020500000000000000" charset="0"/>
      <p:regular r:id="rId12"/>
      <p:bold r:id="rId13"/>
    </p:embeddedFont>
    <p:embeddedFont>
      <p:font typeface="Roboto" panose="02020500000000000000" charset="0"/>
      <p:regular r:id="rId14"/>
      <p:bold r:id="rId15"/>
      <p:italic r:id="rId16"/>
      <p:boldItalic r:id="rId17"/>
    </p:embeddedFont>
    <p:embeddedFont>
      <p:font typeface="微軟正黑體" panose="020B0604030504040204" pitchFamily="34" charset="-120"/>
      <p:regular r:id="rId18"/>
      <p:bold r:id="rId19"/>
    </p:embeddedFont>
    <p:embeddedFont>
      <p:font typeface="微軟正黑體 Light" panose="020B0304030504040204" pitchFamily="34" charset="-12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64BAEA-C8FB-4416-A3EF-851B65ACA454}">
  <a:tblStyle styleId="{C664BAEA-C8FB-4416-A3EF-851B65ACA4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2" autoAdjust="0"/>
    <p:restoredTop sz="94660"/>
  </p:normalViewPr>
  <p:slideViewPr>
    <p:cSldViewPr>
      <p:cViewPr varScale="1">
        <p:scale>
          <a:sx n="140" d="100"/>
          <a:sy n="140" d="100"/>
        </p:scale>
        <p:origin x="72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93027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1" name="Google Shape;19781;g967d9b3c40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2" name="Google Shape;19782;g967d9b3c40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" name="Google Shape;20391;g967d9b3c40_0_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2" name="Google Shape;20392;g967d9b3c40_0_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" name="Google Shape;20391;g967d9b3c40_0_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2" name="Google Shape;20392;g967d9b3c40_0_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" name="Google Shape;20391;g967d9b3c40_0_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2" name="Google Shape;20392;g967d9b3c40_0_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" name="Google Shape;20391;g967d9b3c40_0_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2" name="Google Shape;20392;g967d9b3c40_0_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" name="Google Shape;20391;g967d9b3c40_0_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2" name="Google Shape;20392;g967d9b3c40_0_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" name="Google Shape;20391;g967d9b3c40_0_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2" name="Google Shape;20392;g967d9b3c40_0_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" name="Google Shape;20391;g967d9b3c40_0_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2" name="Google Shape;20392;g967d9b3c40_0_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" name="Google Shape;20391;g967d9b3c40_0_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2" name="Google Shape;20392;g967d9b3c40_0_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2" name="Google Shape;12;p2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38" name="Google Shape;38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" name="Google Shape;164;p2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65" name="Google Shape;165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" name="Google Shape;191;p2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2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97" name="Google Shape;197;p2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" name="Google Shape;223;p2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" name="Google Shape;224;p2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25" name="Google Shape;225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1" name="Google Shape;251;p2"/>
          <p:cNvSpPr txBox="1">
            <a:spLocks noGrp="1"/>
          </p:cNvSpPr>
          <p:nvPr>
            <p:ph type="ctrTitle"/>
          </p:nvPr>
        </p:nvSpPr>
        <p:spPr>
          <a:xfrm>
            <a:off x="713250" y="539500"/>
            <a:ext cx="7717500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2" name="Google Shape;252;p2"/>
          <p:cNvSpPr txBox="1">
            <a:spLocks noGrp="1"/>
          </p:cNvSpPr>
          <p:nvPr>
            <p:ph type="subTitle" idx="1"/>
          </p:nvPr>
        </p:nvSpPr>
        <p:spPr>
          <a:xfrm>
            <a:off x="2856900" y="1772617"/>
            <a:ext cx="34302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253" name="Google Shape;253;p2"/>
          <p:cNvGrpSpPr/>
          <p:nvPr/>
        </p:nvGrpSpPr>
        <p:grpSpPr>
          <a:xfrm>
            <a:off x="135496" y="2750588"/>
            <a:ext cx="9523650" cy="3285338"/>
            <a:chOff x="135496" y="2750588"/>
            <a:chExt cx="9523650" cy="3285338"/>
          </a:xfrm>
        </p:grpSpPr>
        <p:grpSp>
          <p:nvGrpSpPr>
            <p:cNvPr id="254" name="Google Shape;254;p2"/>
            <p:cNvGrpSpPr/>
            <p:nvPr/>
          </p:nvGrpSpPr>
          <p:grpSpPr>
            <a:xfrm>
              <a:off x="135496" y="2998441"/>
              <a:ext cx="9523650" cy="3037484"/>
              <a:chOff x="135496" y="2998441"/>
              <a:chExt cx="9523650" cy="3037484"/>
            </a:xfrm>
          </p:grpSpPr>
          <p:grpSp>
            <p:nvGrpSpPr>
              <p:cNvPr id="255" name="Google Shape;255;p2"/>
              <p:cNvGrpSpPr/>
              <p:nvPr/>
            </p:nvGrpSpPr>
            <p:grpSpPr>
              <a:xfrm>
                <a:off x="5692943" y="2998441"/>
                <a:ext cx="3966203" cy="3037484"/>
                <a:chOff x="5692943" y="2998441"/>
                <a:chExt cx="3966203" cy="3037484"/>
              </a:xfrm>
            </p:grpSpPr>
            <p:grpSp>
              <p:nvGrpSpPr>
                <p:cNvPr id="256" name="Google Shape;256;p2"/>
                <p:cNvGrpSpPr/>
                <p:nvPr/>
              </p:nvGrpSpPr>
              <p:grpSpPr>
                <a:xfrm rot="10800000" flipH="1">
                  <a:off x="7960046" y="2998441"/>
                  <a:ext cx="1699100" cy="2145071"/>
                  <a:chOff x="146217" y="2712579"/>
                  <a:chExt cx="1552966" cy="1960401"/>
                </a:xfrm>
              </p:grpSpPr>
              <p:grpSp>
                <p:nvGrpSpPr>
                  <p:cNvPr id="257" name="Google Shape;257;p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258" name="Google Shape;258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9" name="Google Shape;259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0" name="Google Shape;260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1" name="Google Shape;261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2" name="Google Shape;262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3" name="Google Shape;263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4" name="Google Shape;264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5" name="Google Shape;265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6" name="Google Shape;266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7" name="Google Shape;267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8" name="Google Shape;268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9" name="Google Shape;269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0" name="Google Shape;270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1" name="Google Shape;271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72" name="Google Shape;272;p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273" name="Google Shape;273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" name="Google Shape;274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5" name="Google Shape;275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6" name="Google Shape;276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7" name="Google Shape;277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8" name="Google Shape;278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" name="Google Shape;279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0" name="Google Shape;280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1" name="Google Shape;281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2" name="Google Shape;282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3" name="Google Shape;283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4" name="Google Shape;284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5" name="Google Shape;285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" name="Google Shape;286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7" name="Google Shape;287;p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288" name="Google Shape;288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9" name="Google Shape;289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0" name="Google Shape;290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1" name="Google Shape;291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" name="Google Shape;292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" name="Google Shape;293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" name="Google Shape;294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" name="Google Shape;295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6" name="Google Shape;296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7" name="Google Shape;297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8" name="Google Shape;298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9" name="Google Shape;299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0" name="Google Shape;300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1" name="Google Shape;301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302" name="Google Shape;302;p2"/>
                <p:cNvGrpSpPr/>
                <p:nvPr/>
              </p:nvGrpSpPr>
              <p:grpSpPr>
                <a:xfrm rot="-6352235" flipH="1">
                  <a:off x="6107374" y="3852943"/>
                  <a:ext cx="1699108" cy="2145073"/>
                  <a:chOff x="146217" y="2712579"/>
                  <a:chExt cx="1552966" cy="1960401"/>
                </a:xfrm>
              </p:grpSpPr>
              <p:grpSp>
                <p:nvGrpSpPr>
                  <p:cNvPr id="303" name="Google Shape;303;p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304" name="Google Shape;304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5" name="Google Shape;305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6" name="Google Shape;306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7" name="Google Shape;307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8" name="Google Shape;308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9" name="Google Shape;309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0" name="Google Shape;310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1" name="Google Shape;311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2" name="Google Shape;312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3" name="Google Shape;313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4" name="Google Shape;314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5" name="Google Shape;315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6" name="Google Shape;316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7" name="Google Shape;317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18" name="Google Shape;318;p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319" name="Google Shape;319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0" name="Google Shape;320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1" name="Google Shape;321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2" name="Google Shape;322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3" name="Google Shape;323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4" name="Google Shape;324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5" name="Google Shape;325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6" name="Google Shape;326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7" name="Google Shape;327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8" name="Google Shape;328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9" name="Google Shape;329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0" name="Google Shape;330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1" name="Google Shape;331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2" name="Google Shape;332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33" name="Google Shape;333;p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334" name="Google Shape;334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5" name="Google Shape;335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6" name="Google Shape;336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7" name="Google Shape;337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8" name="Google Shape;338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9" name="Google Shape;339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0" name="Google Shape;340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1" name="Google Shape;341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2" name="Google Shape;342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3" name="Google Shape;343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4" name="Google Shape;344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" name="Google Shape;345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6" name="Google Shape;346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7" name="Google Shape;347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348" name="Google Shape;348;p2"/>
              <p:cNvGrpSpPr/>
              <p:nvPr/>
            </p:nvGrpSpPr>
            <p:grpSpPr>
              <a:xfrm rot="-5655077" flipH="1">
                <a:off x="2757686" y="3644747"/>
                <a:ext cx="1698960" cy="2145089"/>
                <a:chOff x="146217" y="2712579"/>
                <a:chExt cx="1552966" cy="1960401"/>
              </a:xfrm>
            </p:grpSpPr>
            <p:grpSp>
              <p:nvGrpSpPr>
                <p:cNvPr id="349" name="Google Shape;349;p2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50" name="Google Shape;350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" name="Google Shape;351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2" name="Google Shape;352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3" name="Google Shape;353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" name="Google Shape;354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" name="Google Shape;355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" name="Google Shape;356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" name="Google Shape;357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" name="Google Shape;358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" name="Google Shape;359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" name="Google Shape;360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" name="Google Shape;361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" name="Google Shape;362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" name="Google Shape;363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4" name="Google Shape;364;p2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365" name="Google Shape;365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6" name="Google Shape;366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367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368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9" name="Google Shape;369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0" name="Google Shape;370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1" name="Google Shape;371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2" name="Google Shape;372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3" name="Google Shape;373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4" name="Google Shape;374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Google Shape;375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6" name="Google Shape;376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7" name="Google Shape;377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8" name="Google Shape;378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79" name="Google Shape;379;p2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380" name="Google Shape;380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1" name="Google Shape;381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2" name="Google Shape;382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3" name="Google Shape;383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4" name="Google Shape;384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5" name="Google Shape;385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" name="Google Shape;386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7" name="Google Shape;387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8" name="Google Shape;388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9" name="Google Shape;389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0" name="Google Shape;390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1" name="Google Shape;391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" name="Google Shape;392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" name="Google Shape;393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94" name="Google Shape;394;p2"/>
              <p:cNvGrpSpPr/>
              <p:nvPr/>
            </p:nvGrpSpPr>
            <p:grpSpPr>
              <a:xfrm rot="-314" flipH="1">
                <a:off x="135496" y="3186895"/>
                <a:ext cx="1699100" cy="2144874"/>
                <a:chOff x="146217" y="2712579"/>
                <a:chExt cx="1552966" cy="1960401"/>
              </a:xfrm>
            </p:grpSpPr>
            <p:grpSp>
              <p:nvGrpSpPr>
                <p:cNvPr id="395" name="Google Shape;395;p2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96" name="Google Shape;396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" name="Google Shape;397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" name="Google Shape;398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" name="Google Shape;399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" name="Google Shape;400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" name="Google Shape;401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2" name="Google Shape;402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" name="Google Shape;403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" name="Google Shape;404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" name="Google Shape;405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" name="Google Shape;406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" name="Google Shape;407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8" name="Google Shape;408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" name="Google Shape;409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10" name="Google Shape;410;p2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411" name="Google Shape;411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" name="Google Shape;412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" name="Google Shape;413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" name="Google Shape;414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" name="Google Shape;415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" name="Google Shape;416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7" name="Google Shape;417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8" name="Google Shape;418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" name="Google Shape;419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0" name="Google Shape;420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1" name="Google Shape;421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2" name="Google Shape;422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3" name="Google Shape;423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4" name="Google Shape;424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25" name="Google Shape;425;p2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426" name="Google Shape;426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7" name="Google Shape;427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8" name="Google Shape;428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" name="Google Shape;429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0" name="Google Shape;430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1" name="Google Shape;431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2" name="Google Shape;432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3" name="Google Shape;433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4" name="Google Shape;434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" name="Google Shape;435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" name="Google Shape;436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" name="Google Shape;437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" name="Google Shape;438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9" name="Google Shape;439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40" name="Google Shape;440;p2"/>
            <p:cNvGrpSpPr/>
            <p:nvPr/>
          </p:nvGrpSpPr>
          <p:grpSpPr>
            <a:xfrm>
              <a:off x="817988" y="2750587"/>
              <a:ext cx="7423578" cy="1258836"/>
              <a:chOff x="817988" y="2750588"/>
              <a:chExt cx="7423578" cy="1258836"/>
            </a:xfrm>
          </p:grpSpPr>
          <p:sp>
            <p:nvSpPr>
              <p:cNvPr id="441" name="Google Shape;441;p2"/>
              <p:cNvSpPr/>
              <p:nvPr/>
            </p:nvSpPr>
            <p:spPr>
              <a:xfrm>
                <a:off x="6227654" y="3803792"/>
                <a:ext cx="372339" cy="205631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"/>
              <p:cNvSpPr/>
              <p:nvPr/>
            </p:nvSpPr>
            <p:spPr>
              <a:xfrm>
                <a:off x="7806441" y="2750588"/>
                <a:ext cx="435126" cy="240307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"/>
              <p:cNvSpPr/>
              <p:nvPr/>
            </p:nvSpPr>
            <p:spPr>
              <a:xfrm>
                <a:off x="817988" y="3292988"/>
                <a:ext cx="435126" cy="240307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9" name="Google Shape;1589;p5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590" name="Google Shape;1590;p5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1" name="Google Shape;1591;p5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592" name="Google Shape;1592;p5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5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5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5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5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5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5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5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5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5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5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5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5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5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5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5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5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5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5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5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5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5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5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5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5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7" name="Google Shape;1617;p5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618" name="Google Shape;1618;p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5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4" name="Google Shape;1644;p5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4" name="Google Shape;1744;p5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745" name="Google Shape;1745;p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5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1" name="Google Shape;1771;p5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6" name="Google Shape;1776;p5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777" name="Google Shape;1777;p5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5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5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5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5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5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5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5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5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5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5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5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5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5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5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5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5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5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5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5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5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5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5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5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5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5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3" name="Google Shape;1803;p5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4" name="Google Shape;1804;p5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805" name="Google Shape;1805;p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5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31" name="Google Shape;1831;p5"/>
          <p:cNvGrpSpPr/>
          <p:nvPr/>
        </p:nvGrpSpPr>
        <p:grpSpPr>
          <a:xfrm>
            <a:off x="-638622" y="-25066"/>
            <a:ext cx="9717645" cy="5234084"/>
            <a:chOff x="-638622" y="-25066"/>
            <a:chExt cx="9717645" cy="5234084"/>
          </a:xfrm>
        </p:grpSpPr>
        <p:grpSp>
          <p:nvGrpSpPr>
            <p:cNvPr id="1832" name="Google Shape;1832;p5"/>
            <p:cNvGrpSpPr/>
            <p:nvPr/>
          </p:nvGrpSpPr>
          <p:grpSpPr>
            <a:xfrm>
              <a:off x="-638622" y="-25066"/>
              <a:ext cx="2416744" cy="2763025"/>
              <a:chOff x="-638622" y="-25066"/>
              <a:chExt cx="2416744" cy="2763025"/>
            </a:xfrm>
          </p:grpSpPr>
          <p:grpSp>
            <p:nvGrpSpPr>
              <p:cNvPr id="1833" name="Google Shape;1833;p5"/>
              <p:cNvGrpSpPr/>
              <p:nvPr/>
            </p:nvGrpSpPr>
            <p:grpSpPr>
              <a:xfrm rot="395" flipH="1">
                <a:off x="-638622" y="1082911"/>
                <a:ext cx="1351857" cy="1654970"/>
                <a:chOff x="146217" y="2712579"/>
                <a:chExt cx="1552966" cy="1960401"/>
              </a:xfrm>
            </p:grpSpPr>
            <p:grpSp>
              <p:nvGrpSpPr>
                <p:cNvPr id="1834" name="Google Shape;1834;p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835" name="Google Shape;1835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6" name="Google Shape;1836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7" name="Google Shape;1837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8" name="Google Shape;1838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9" name="Google Shape;1839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0" name="Google Shape;1840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1" name="Google Shape;1841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2" name="Google Shape;1842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3" name="Google Shape;1843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4" name="Google Shape;1844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5" name="Google Shape;1845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6" name="Google Shape;1846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7" name="Google Shape;1847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8" name="Google Shape;1848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49" name="Google Shape;1849;p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850" name="Google Shape;1850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1" name="Google Shape;1851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2" name="Google Shape;1852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3" name="Google Shape;1853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4" name="Google Shape;1854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5" name="Google Shape;1855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6" name="Google Shape;1856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7" name="Google Shape;1857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8" name="Google Shape;1858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9" name="Google Shape;1859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0" name="Google Shape;1860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1" name="Google Shape;1861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2" name="Google Shape;1862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3" name="Google Shape;1863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64" name="Google Shape;1864;p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865" name="Google Shape;1865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6" name="Google Shape;1866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7" name="Google Shape;1867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8" name="Google Shape;1868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9" name="Google Shape;1869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0" name="Google Shape;1870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1" name="Google Shape;1871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2" name="Google Shape;1872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3" name="Google Shape;1873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" name="Google Shape;1874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" name="Google Shape;1875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" name="Google Shape;1876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" name="Google Shape;1877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8" name="Google Shape;1878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79" name="Google Shape;1879;p5"/>
              <p:cNvGrpSpPr/>
              <p:nvPr/>
            </p:nvGrpSpPr>
            <p:grpSpPr>
              <a:xfrm rot="-4586846" flipH="1">
                <a:off x="139310" y="-1605"/>
                <a:ext cx="1351919" cy="1654924"/>
                <a:chOff x="146217" y="2712579"/>
                <a:chExt cx="1552966" cy="1960401"/>
              </a:xfrm>
            </p:grpSpPr>
            <p:grpSp>
              <p:nvGrpSpPr>
                <p:cNvPr id="1880" name="Google Shape;1880;p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881" name="Google Shape;1881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" name="Google Shape;1882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" name="Google Shape;1883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" name="Google Shape;1884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" name="Google Shape;1885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" name="Google Shape;1886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" name="Google Shape;1887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8" name="Google Shape;1888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9" name="Google Shape;1889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" name="Google Shape;1890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" name="Google Shape;1891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2" name="Google Shape;1892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3" name="Google Shape;1893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4" name="Google Shape;1894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95" name="Google Shape;1895;p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896" name="Google Shape;1896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7" name="Google Shape;1897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8" name="Google Shape;1898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9" name="Google Shape;1899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0" name="Google Shape;1900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1" name="Google Shape;1901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2" name="Google Shape;1902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3" name="Google Shape;1903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4" name="Google Shape;1904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5" name="Google Shape;1905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6" name="Google Shape;1906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7" name="Google Shape;1907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8" name="Google Shape;1908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9" name="Google Shape;1909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10" name="Google Shape;1910;p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911" name="Google Shape;1911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2" name="Google Shape;1912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3" name="Google Shape;1913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4" name="Google Shape;1914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5" name="Google Shape;1915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6" name="Google Shape;1916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" name="Google Shape;1917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" name="Google Shape;1918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" name="Google Shape;1919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" name="Google Shape;1920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1" name="Google Shape;1921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2" name="Google Shape;1922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3" name="Google Shape;1923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4" name="Google Shape;1924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25" name="Google Shape;1925;p5"/>
              <p:cNvGrpSpPr/>
              <p:nvPr/>
            </p:nvGrpSpPr>
            <p:grpSpPr>
              <a:xfrm rot="-4003042">
                <a:off x="554452" y="263880"/>
                <a:ext cx="697844" cy="714460"/>
                <a:chOff x="1146109" y="401894"/>
                <a:chExt cx="268792" cy="275226"/>
              </a:xfrm>
            </p:grpSpPr>
            <p:sp>
              <p:nvSpPr>
                <p:cNvPr id="1926" name="Google Shape;1926;p5"/>
                <p:cNvSpPr/>
                <p:nvPr/>
              </p:nvSpPr>
              <p:spPr>
                <a:xfrm>
                  <a:off x="1332382" y="496087"/>
                  <a:ext cx="82520" cy="84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2850" extrusionOk="0">
                      <a:moveTo>
                        <a:pt x="80" y="1409"/>
                      </a:moveTo>
                      <a:cubicBezTo>
                        <a:pt x="32" y="1457"/>
                        <a:pt x="0" y="1521"/>
                        <a:pt x="0" y="1601"/>
                      </a:cubicBezTo>
                      <a:cubicBezTo>
                        <a:pt x="16" y="1681"/>
                        <a:pt x="64" y="1745"/>
                        <a:pt x="128" y="1809"/>
                      </a:cubicBezTo>
                      <a:lnTo>
                        <a:pt x="1040" y="2705"/>
                      </a:lnTo>
                      <a:cubicBezTo>
                        <a:pt x="1088" y="2769"/>
                        <a:pt x="1168" y="2817"/>
                        <a:pt x="1248" y="2849"/>
                      </a:cubicBezTo>
                      <a:cubicBezTo>
                        <a:pt x="1360" y="2849"/>
                        <a:pt x="1472" y="2817"/>
                        <a:pt x="1552" y="2753"/>
                      </a:cubicBezTo>
                      <a:cubicBezTo>
                        <a:pt x="2048" y="2385"/>
                        <a:pt x="2320" y="1809"/>
                        <a:pt x="2560" y="1249"/>
                      </a:cubicBezTo>
                      <a:cubicBezTo>
                        <a:pt x="2672" y="993"/>
                        <a:pt x="2784" y="689"/>
                        <a:pt x="2640" y="449"/>
                      </a:cubicBezTo>
                      <a:cubicBezTo>
                        <a:pt x="2400" y="49"/>
                        <a:pt x="1520" y="1"/>
                        <a:pt x="1136" y="161"/>
                      </a:cubicBezTo>
                      <a:cubicBezTo>
                        <a:pt x="704" y="369"/>
                        <a:pt x="336" y="1025"/>
                        <a:pt x="80" y="14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927;p5"/>
                <p:cNvSpPr/>
                <p:nvPr/>
              </p:nvSpPr>
              <p:spPr>
                <a:xfrm>
                  <a:off x="1241304" y="608348"/>
                  <a:ext cx="84416" cy="68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9" h="2321" extrusionOk="0">
                      <a:moveTo>
                        <a:pt x="561" y="1521"/>
                      </a:moveTo>
                      <a:cubicBezTo>
                        <a:pt x="833" y="1969"/>
                        <a:pt x="1345" y="2177"/>
                        <a:pt x="1841" y="2273"/>
                      </a:cubicBezTo>
                      <a:cubicBezTo>
                        <a:pt x="2033" y="2321"/>
                        <a:pt x="2225" y="2321"/>
                        <a:pt x="2401" y="2241"/>
                      </a:cubicBezTo>
                      <a:cubicBezTo>
                        <a:pt x="2545" y="2129"/>
                        <a:pt x="2641" y="2001"/>
                        <a:pt x="2689" y="1841"/>
                      </a:cubicBezTo>
                      <a:cubicBezTo>
                        <a:pt x="2769" y="1585"/>
                        <a:pt x="2817" y="1329"/>
                        <a:pt x="2833" y="1073"/>
                      </a:cubicBezTo>
                      <a:cubicBezTo>
                        <a:pt x="2849" y="865"/>
                        <a:pt x="2801" y="641"/>
                        <a:pt x="2689" y="449"/>
                      </a:cubicBezTo>
                      <a:cubicBezTo>
                        <a:pt x="2497" y="177"/>
                        <a:pt x="2177" y="17"/>
                        <a:pt x="1841" y="17"/>
                      </a:cubicBezTo>
                      <a:cubicBezTo>
                        <a:pt x="1041" y="1"/>
                        <a:pt x="1" y="609"/>
                        <a:pt x="561" y="152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28" name="Google Shape;1928;p5"/>
                <p:cNvGrpSpPr/>
                <p:nvPr/>
              </p:nvGrpSpPr>
              <p:grpSpPr>
                <a:xfrm>
                  <a:off x="1146109" y="401894"/>
                  <a:ext cx="171173" cy="146520"/>
                  <a:chOff x="1146109" y="401894"/>
                  <a:chExt cx="171173" cy="146520"/>
                </a:xfrm>
              </p:grpSpPr>
              <p:sp>
                <p:nvSpPr>
                  <p:cNvPr id="1929" name="Google Shape;1929;p5"/>
                  <p:cNvSpPr/>
                  <p:nvPr/>
                </p:nvSpPr>
                <p:spPr>
                  <a:xfrm>
                    <a:off x="1146109" y="401894"/>
                    <a:ext cx="171173" cy="146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7" h="4945" extrusionOk="0">
                        <a:moveTo>
                          <a:pt x="512" y="2352"/>
                        </a:moveTo>
                        <a:cubicBezTo>
                          <a:pt x="976" y="3104"/>
                          <a:pt x="1536" y="3792"/>
                          <a:pt x="2160" y="4400"/>
                        </a:cubicBezTo>
                        <a:cubicBezTo>
                          <a:pt x="2320" y="4576"/>
                          <a:pt x="2512" y="4704"/>
                          <a:pt x="2736" y="4800"/>
                        </a:cubicBezTo>
                        <a:cubicBezTo>
                          <a:pt x="3152" y="4944"/>
                          <a:pt x="3616" y="4752"/>
                          <a:pt x="4032" y="4560"/>
                        </a:cubicBezTo>
                        <a:lnTo>
                          <a:pt x="5008" y="4096"/>
                        </a:lnTo>
                        <a:cubicBezTo>
                          <a:pt x="5185" y="4016"/>
                          <a:pt x="5345" y="3920"/>
                          <a:pt x="5473" y="3792"/>
                        </a:cubicBezTo>
                        <a:cubicBezTo>
                          <a:pt x="5729" y="3536"/>
                          <a:pt x="5761" y="3136"/>
                          <a:pt x="5761" y="2784"/>
                        </a:cubicBezTo>
                        <a:cubicBezTo>
                          <a:pt x="5777" y="2288"/>
                          <a:pt x="5777" y="1728"/>
                          <a:pt x="5457" y="1360"/>
                        </a:cubicBezTo>
                        <a:cubicBezTo>
                          <a:pt x="5249" y="1136"/>
                          <a:pt x="4992" y="976"/>
                          <a:pt x="4704" y="880"/>
                        </a:cubicBezTo>
                        <a:cubicBezTo>
                          <a:pt x="3680" y="416"/>
                          <a:pt x="2528" y="0"/>
                          <a:pt x="1408" y="432"/>
                        </a:cubicBezTo>
                        <a:cubicBezTo>
                          <a:pt x="592" y="752"/>
                          <a:pt x="0" y="1520"/>
                          <a:pt x="512" y="235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30" name="Google Shape;1930;p5"/>
                  <p:cNvGrpSpPr/>
                  <p:nvPr/>
                </p:nvGrpSpPr>
                <p:grpSpPr>
                  <a:xfrm>
                    <a:off x="1167199" y="418649"/>
                    <a:ext cx="111953" cy="108115"/>
                    <a:chOff x="1167199" y="418649"/>
                    <a:chExt cx="111953" cy="108115"/>
                  </a:xfrm>
                </p:grpSpPr>
                <p:sp>
                  <p:nvSpPr>
                    <p:cNvPr id="1931" name="Google Shape;1931;p5"/>
                    <p:cNvSpPr/>
                    <p:nvPr/>
                  </p:nvSpPr>
                  <p:spPr>
                    <a:xfrm rot="10526915">
                      <a:off x="1169905" y="421851"/>
                      <a:ext cx="83539" cy="715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77" h="4945" extrusionOk="0">
                          <a:moveTo>
                            <a:pt x="512" y="2352"/>
                          </a:moveTo>
                          <a:cubicBezTo>
                            <a:pt x="976" y="3104"/>
                            <a:pt x="1536" y="3792"/>
                            <a:pt x="2160" y="4400"/>
                          </a:cubicBezTo>
                          <a:cubicBezTo>
                            <a:pt x="2320" y="4576"/>
                            <a:pt x="2512" y="4704"/>
                            <a:pt x="2736" y="4800"/>
                          </a:cubicBezTo>
                          <a:cubicBezTo>
                            <a:pt x="3152" y="4944"/>
                            <a:pt x="3616" y="4752"/>
                            <a:pt x="4032" y="4560"/>
                          </a:cubicBezTo>
                          <a:lnTo>
                            <a:pt x="5008" y="4096"/>
                          </a:lnTo>
                          <a:cubicBezTo>
                            <a:pt x="5185" y="4016"/>
                            <a:pt x="5345" y="3920"/>
                            <a:pt x="5473" y="3792"/>
                          </a:cubicBezTo>
                          <a:cubicBezTo>
                            <a:pt x="5729" y="3536"/>
                            <a:pt x="5761" y="3136"/>
                            <a:pt x="5761" y="2784"/>
                          </a:cubicBezTo>
                          <a:cubicBezTo>
                            <a:pt x="5777" y="2288"/>
                            <a:pt x="5777" y="1728"/>
                            <a:pt x="5457" y="1360"/>
                          </a:cubicBezTo>
                          <a:cubicBezTo>
                            <a:pt x="5249" y="1136"/>
                            <a:pt x="4992" y="976"/>
                            <a:pt x="4704" y="880"/>
                          </a:cubicBezTo>
                          <a:cubicBezTo>
                            <a:pt x="3680" y="416"/>
                            <a:pt x="2528" y="0"/>
                            <a:pt x="1408" y="432"/>
                          </a:cubicBezTo>
                          <a:cubicBezTo>
                            <a:pt x="592" y="752"/>
                            <a:pt x="0" y="1520"/>
                            <a:pt x="512" y="235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32" name="Google Shape;1932;p5"/>
                    <p:cNvSpPr/>
                    <p:nvPr/>
                  </p:nvSpPr>
                  <p:spPr>
                    <a:xfrm rot="6620808">
                      <a:off x="1179769" y="452836"/>
                      <a:ext cx="63818" cy="653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85" h="2850" extrusionOk="0">
                          <a:moveTo>
                            <a:pt x="80" y="1409"/>
                          </a:moveTo>
                          <a:cubicBezTo>
                            <a:pt x="32" y="1457"/>
                            <a:pt x="0" y="1521"/>
                            <a:pt x="0" y="1601"/>
                          </a:cubicBezTo>
                          <a:cubicBezTo>
                            <a:pt x="16" y="1681"/>
                            <a:pt x="64" y="1745"/>
                            <a:pt x="128" y="1809"/>
                          </a:cubicBezTo>
                          <a:lnTo>
                            <a:pt x="1040" y="2705"/>
                          </a:lnTo>
                          <a:cubicBezTo>
                            <a:pt x="1088" y="2769"/>
                            <a:pt x="1168" y="2817"/>
                            <a:pt x="1248" y="2849"/>
                          </a:cubicBezTo>
                          <a:cubicBezTo>
                            <a:pt x="1360" y="2849"/>
                            <a:pt x="1472" y="2817"/>
                            <a:pt x="1552" y="2753"/>
                          </a:cubicBezTo>
                          <a:cubicBezTo>
                            <a:pt x="2048" y="2385"/>
                            <a:pt x="2320" y="1809"/>
                            <a:pt x="2560" y="1249"/>
                          </a:cubicBezTo>
                          <a:cubicBezTo>
                            <a:pt x="2672" y="993"/>
                            <a:pt x="2784" y="689"/>
                            <a:pt x="2640" y="449"/>
                          </a:cubicBezTo>
                          <a:cubicBezTo>
                            <a:pt x="2400" y="49"/>
                            <a:pt x="1520" y="1"/>
                            <a:pt x="1136" y="161"/>
                          </a:cubicBezTo>
                          <a:cubicBezTo>
                            <a:pt x="704" y="369"/>
                            <a:pt x="336" y="1025"/>
                            <a:pt x="80" y="14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33" name="Google Shape;1933;p5"/>
                    <p:cNvSpPr/>
                    <p:nvPr/>
                  </p:nvSpPr>
                  <p:spPr>
                    <a:xfrm rot="1447158">
                      <a:off x="1204983" y="439347"/>
                      <a:ext cx="66059" cy="538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49" h="2321" extrusionOk="0">
                          <a:moveTo>
                            <a:pt x="561" y="1521"/>
                          </a:moveTo>
                          <a:cubicBezTo>
                            <a:pt x="833" y="1969"/>
                            <a:pt x="1345" y="2177"/>
                            <a:pt x="1841" y="2273"/>
                          </a:cubicBezTo>
                          <a:cubicBezTo>
                            <a:pt x="2033" y="2321"/>
                            <a:pt x="2225" y="2321"/>
                            <a:pt x="2401" y="2241"/>
                          </a:cubicBezTo>
                          <a:cubicBezTo>
                            <a:pt x="2545" y="2129"/>
                            <a:pt x="2641" y="2001"/>
                            <a:pt x="2689" y="1841"/>
                          </a:cubicBezTo>
                          <a:cubicBezTo>
                            <a:pt x="2769" y="1585"/>
                            <a:pt x="2817" y="1329"/>
                            <a:pt x="2833" y="1073"/>
                          </a:cubicBezTo>
                          <a:cubicBezTo>
                            <a:pt x="2849" y="865"/>
                            <a:pt x="2801" y="641"/>
                            <a:pt x="2689" y="449"/>
                          </a:cubicBezTo>
                          <a:cubicBezTo>
                            <a:pt x="2497" y="177"/>
                            <a:pt x="2177" y="17"/>
                            <a:pt x="1841" y="17"/>
                          </a:cubicBezTo>
                          <a:cubicBezTo>
                            <a:pt x="1041" y="1"/>
                            <a:pt x="1" y="609"/>
                            <a:pt x="561" y="1521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1934" name="Google Shape;1934;p5"/>
            <p:cNvGrpSpPr/>
            <p:nvPr/>
          </p:nvGrpSpPr>
          <p:grpSpPr>
            <a:xfrm>
              <a:off x="7153317" y="3507171"/>
              <a:ext cx="1925706" cy="1701846"/>
              <a:chOff x="7153317" y="3507171"/>
              <a:chExt cx="1925706" cy="1701846"/>
            </a:xfrm>
          </p:grpSpPr>
          <p:grpSp>
            <p:nvGrpSpPr>
              <p:cNvPr id="1935" name="Google Shape;1935;p5"/>
              <p:cNvGrpSpPr/>
              <p:nvPr/>
            </p:nvGrpSpPr>
            <p:grpSpPr>
              <a:xfrm rot="4586846">
                <a:off x="7440210" y="3530632"/>
                <a:ext cx="1351919" cy="1654924"/>
                <a:chOff x="146217" y="2712579"/>
                <a:chExt cx="1552966" cy="1960401"/>
              </a:xfrm>
            </p:grpSpPr>
            <p:grpSp>
              <p:nvGrpSpPr>
                <p:cNvPr id="1936" name="Google Shape;1936;p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937" name="Google Shape;1937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8" name="Google Shape;1938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9" name="Google Shape;1939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0" name="Google Shape;1940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1" name="Google Shape;1941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2" name="Google Shape;1942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3" name="Google Shape;1943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4" name="Google Shape;1944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5" name="Google Shape;1945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6" name="Google Shape;1946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7" name="Google Shape;1947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8" name="Google Shape;1948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9" name="Google Shape;1949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0" name="Google Shape;1950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51" name="Google Shape;1951;p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952" name="Google Shape;1952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3" name="Google Shape;1953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4" name="Google Shape;1954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5" name="Google Shape;1955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6" name="Google Shape;1956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7" name="Google Shape;1957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8" name="Google Shape;1958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9" name="Google Shape;1959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0" name="Google Shape;1960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1" name="Google Shape;1961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2" name="Google Shape;1962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3" name="Google Shape;1963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4" name="Google Shape;1964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5" name="Google Shape;1965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6" name="Google Shape;1966;p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967" name="Google Shape;1967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8" name="Google Shape;1968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9" name="Google Shape;1969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0" name="Google Shape;1970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1" name="Google Shape;1971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2" name="Google Shape;1972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3" name="Google Shape;1973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4" name="Google Shape;1974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5" name="Google Shape;1975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6" name="Google Shape;1976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7" name="Google Shape;1977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8" name="Google Shape;1978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9" name="Google Shape;1979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0" name="Google Shape;1980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81" name="Google Shape;1981;p5"/>
              <p:cNvGrpSpPr/>
              <p:nvPr/>
            </p:nvGrpSpPr>
            <p:grpSpPr>
              <a:xfrm rot="1105138" flipH="1">
                <a:off x="8201561" y="4082231"/>
                <a:ext cx="780693" cy="739102"/>
                <a:chOff x="394839" y="946426"/>
                <a:chExt cx="688446" cy="651769"/>
              </a:xfrm>
            </p:grpSpPr>
            <p:sp>
              <p:nvSpPr>
                <p:cNvPr id="1982" name="Google Shape;1982;p5"/>
                <p:cNvSpPr/>
                <p:nvPr/>
              </p:nvSpPr>
              <p:spPr>
                <a:xfrm rot="4195360">
                  <a:off x="669575" y="976299"/>
                  <a:ext cx="339800" cy="394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6" h="9747" extrusionOk="0">
                      <a:moveTo>
                        <a:pt x="1982" y="1"/>
                      </a:moveTo>
                      <a:cubicBezTo>
                        <a:pt x="1953" y="1"/>
                        <a:pt x="1937" y="1"/>
                        <a:pt x="1937" y="1"/>
                      </a:cubicBezTo>
                      <a:cubicBezTo>
                        <a:pt x="1937" y="1"/>
                        <a:pt x="1" y="2546"/>
                        <a:pt x="2257" y="6834"/>
                      </a:cubicBezTo>
                      <a:cubicBezTo>
                        <a:pt x="3041" y="8322"/>
                        <a:pt x="4193" y="9362"/>
                        <a:pt x="5281" y="9746"/>
                      </a:cubicBezTo>
                      <a:lnTo>
                        <a:pt x="8098" y="8274"/>
                      </a:lnTo>
                      <a:cubicBezTo>
                        <a:pt x="8386" y="7154"/>
                        <a:pt x="8178" y="5602"/>
                        <a:pt x="7394" y="4130"/>
                      </a:cubicBezTo>
                      <a:cubicBezTo>
                        <a:pt x="5294" y="139"/>
                        <a:pt x="2377" y="1"/>
                        <a:pt x="1982" y="1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5"/>
                <p:cNvSpPr/>
                <p:nvPr/>
              </p:nvSpPr>
              <p:spPr>
                <a:xfrm rot="4195360">
                  <a:off x="862651" y="1016730"/>
                  <a:ext cx="167307" cy="139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9" h="3441" extrusionOk="0">
                      <a:moveTo>
                        <a:pt x="4128" y="1360"/>
                      </a:moveTo>
                      <a:cubicBezTo>
                        <a:pt x="2432" y="0"/>
                        <a:pt x="928" y="64"/>
                        <a:pt x="928" y="64"/>
                      </a:cubicBezTo>
                      <a:cubicBezTo>
                        <a:pt x="928" y="64"/>
                        <a:pt x="0" y="1280"/>
                        <a:pt x="176" y="3441"/>
                      </a:cubicBezTo>
                      <a:close/>
                    </a:path>
                  </a:pathLst>
                </a:custGeom>
                <a:solidFill>
                  <a:srgbClr val="708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5"/>
                <p:cNvSpPr/>
                <p:nvPr/>
              </p:nvSpPr>
              <p:spPr>
                <a:xfrm rot="4195360">
                  <a:off x="496918" y="1021137"/>
                  <a:ext cx="168644" cy="335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2" h="8274" extrusionOk="0">
                      <a:moveTo>
                        <a:pt x="4161" y="2481"/>
                      </a:moveTo>
                      <a:cubicBezTo>
                        <a:pt x="2577" y="4193"/>
                        <a:pt x="4081" y="8001"/>
                        <a:pt x="4081" y="8001"/>
                      </a:cubicBezTo>
                      <a:lnTo>
                        <a:pt x="3553" y="8273"/>
                      </a:lnTo>
                      <a:cubicBezTo>
                        <a:pt x="1" y="3201"/>
                        <a:pt x="1697" y="401"/>
                        <a:pt x="1985" y="1"/>
                      </a:cubicBezTo>
                      <a:cubicBezTo>
                        <a:pt x="2497" y="993"/>
                        <a:pt x="3233" y="1841"/>
                        <a:pt x="4161" y="2481"/>
                      </a:cubicBezTo>
                      <a:close/>
                    </a:path>
                  </a:pathLst>
                </a:custGeom>
                <a:solidFill>
                  <a:srgbClr val="708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1985;p5"/>
                <p:cNvSpPr/>
                <p:nvPr/>
              </p:nvSpPr>
              <p:spPr>
                <a:xfrm rot="4195360">
                  <a:off x="714242" y="1314914"/>
                  <a:ext cx="240567" cy="253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7" h="6258" extrusionOk="0">
                      <a:moveTo>
                        <a:pt x="5937" y="5985"/>
                      </a:moveTo>
                      <a:lnTo>
                        <a:pt x="5425" y="6257"/>
                      </a:lnTo>
                      <a:cubicBezTo>
                        <a:pt x="5425" y="6257"/>
                        <a:pt x="3121" y="2865"/>
                        <a:pt x="817" y="3217"/>
                      </a:cubicBezTo>
                      <a:cubicBezTo>
                        <a:pt x="817" y="2097"/>
                        <a:pt x="529" y="993"/>
                        <a:pt x="1" y="17"/>
                      </a:cubicBezTo>
                      <a:cubicBezTo>
                        <a:pt x="481" y="1"/>
                        <a:pt x="3761" y="177"/>
                        <a:pt x="5937" y="5985"/>
                      </a:cubicBezTo>
                      <a:close/>
                    </a:path>
                  </a:pathLst>
                </a:custGeom>
                <a:solidFill>
                  <a:srgbClr val="708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6" name="Google Shape;1986;p5"/>
                <p:cNvSpPr/>
                <p:nvPr/>
              </p:nvSpPr>
              <p:spPr>
                <a:xfrm rot="4195360">
                  <a:off x="615895" y="1279876"/>
                  <a:ext cx="179625" cy="115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3" h="2850" extrusionOk="0">
                      <a:moveTo>
                        <a:pt x="0" y="2161"/>
                      </a:moveTo>
                      <a:lnTo>
                        <a:pt x="4081" y="1"/>
                      </a:lnTo>
                      <a:lnTo>
                        <a:pt x="4433" y="689"/>
                      </a:lnTo>
                      <a:lnTo>
                        <a:pt x="352" y="2849"/>
                      </a:ln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5"/>
                <p:cNvSpPr/>
                <p:nvPr/>
              </p:nvSpPr>
              <p:spPr>
                <a:xfrm rot="4195360">
                  <a:off x="800184" y="1100885"/>
                  <a:ext cx="125814" cy="125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" h="3105" extrusionOk="0">
                      <a:moveTo>
                        <a:pt x="1968" y="241"/>
                      </a:moveTo>
                      <a:cubicBezTo>
                        <a:pt x="2704" y="465"/>
                        <a:pt x="3104" y="1233"/>
                        <a:pt x="2880" y="1969"/>
                      </a:cubicBezTo>
                      <a:cubicBezTo>
                        <a:pt x="2656" y="2705"/>
                        <a:pt x="1872" y="3105"/>
                        <a:pt x="1152" y="2881"/>
                      </a:cubicBezTo>
                      <a:cubicBezTo>
                        <a:pt x="416" y="2657"/>
                        <a:pt x="0" y="1873"/>
                        <a:pt x="240" y="1153"/>
                      </a:cubicBezTo>
                      <a:cubicBezTo>
                        <a:pt x="464" y="417"/>
                        <a:pt x="1232" y="1"/>
                        <a:pt x="1968" y="241"/>
                      </a:cubicBezTo>
                      <a:close/>
                    </a:path>
                  </a:pathLst>
                </a:custGeom>
                <a:solidFill>
                  <a:srgbClr val="708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5"/>
                <p:cNvSpPr/>
                <p:nvPr/>
              </p:nvSpPr>
              <p:spPr>
                <a:xfrm rot="4195360">
                  <a:off x="813927" y="1121269"/>
                  <a:ext cx="95343" cy="88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3" h="2177" extrusionOk="0">
                      <a:moveTo>
                        <a:pt x="1968" y="625"/>
                      </a:moveTo>
                      <a:cubicBezTo>
                        <a:pt x="2352" y="1345"/>
                        <a:pt x="1664" y="2177"/>
                        <a:pt x="896" y="1937"/>
                      </a:cubicBezTo>
                      <a:cubicBezTo>
                        <a:pt x="112" y="1681"/>
                        <a:pt x="0" y="625"/>
                        <a:pt x="736" y="241"/>
                      </a:cubicBezTo>
                      <a:cubicBezTo>
                        <a:pt x="1184" y="1"/>
                        <a:pt x="1728" y="177"/>
                        <a:pt x="1968" y="625"/>
                      </a:cubicBezTo>
                      <a:close/>
                    </a:path>
                  </a:pathLst>
                </a:custGeom>
                <a:solidFill>
                  <a:srgbClr val="141A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5"/>
                <p:cNvSpPr/>
                <p:nvPr/>
              </p:nvSpPr>
              <p:spPr>
                <a:xfrm rot="4195360">
                  <a:off x="551059" y="1320445"/>
                  <a:ext cx="173141" cy="194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3" h="4801" extrusionOk="0">
                      <a:moveTo>
                        <a:pt x="128" y="960"/>
                      </a:moveTo>
                      <a:cubicBezTo>
                        <a:pt x="0" y="1728"/>
                        <a:pt x="128" y="2512"/>
                        <a:pt x="528" y="3200"/>
                      </a:cubicBezTo>
                      <a:cubicBezTo>
                        <a:pt x="1217" y="4528"/>
                        <a:pt x="3329" y="4800"/>
                        <a:pt x="3329" y="4800"/>
                      </a:cubicBezTo>
                      <a:cubicBezTo>
                        <a:pt x="3329" y="4800"/>
                        <a:pt x="4273" y="2928"/>
                        <a:pt x="3585" y="1600"/>
                      </a:cubicBezTo>
                      <a:cubicBezTo>
                        <a:pt x="3169" y="816"/>
                        <a:pt x="2561" y="240"/>
                        <a:pt x="1953" y="0"/>
                      </a:cubicBezTo>
                      <a:close/>
                    </a:path>
                  </a:pathLst>
                </a:custGeom>
                <a:solidFill>
                  <a:srgbClr val="F1C9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0" name="Google Shape;1990;p5"/>
                <p:cNvSpPr/>
                <p:nvPr/>
              </p:nvSpPr>
              <p:spPr>
                <a:xfrm rot="4195360">
                  <a:off x="611855" y="1384276"/>
                  <a:ext cx="52554" cy="5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7" h="1369" extrusionOk="0">
                      <a:moveTo>
                        <a:pt x="460" y="0"/>
                      </a:moveTo>
                      <a:cubicBezTo>
                        <a:pt x="400" y="0"/>
                        <a:pt x="342" y="13"/>
                        <a:pt x="289" y="40"/>
                      </a:cubicBezTo>
                      <a:cubicBezTo>
                        <a:pt x="49" y="168"/>
                        <a:pt x="1" y="568"/>
                        <a:pt x="209" y="936"/>
                      </a:cubicBezTo>
                      <a:cubicBezTo>
                        <a:pt x="401" y="1304"/>
                        <a:pt x="1009" y="1368"/>
                        <a:pt x="1009" y="1368"/>
                      </a:cubicBezTo>
                      <a:cubicBezTo>
                        <a:pt x="1009" y="1368"/>
                        <a:pt x="1297" y="840"/>
                        <a:pt x="1089" y="472"/>
                      </a:cubicBezTo>
                      <a:cubicBezTo>
                        <a:pt x="937" y="181"/>
                        <a:pt x="685" y="0"/>
                        <a:pt x="460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991" name="Google Shape;1991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92" name="Google Shape;1992;p5"/>
          <p:cNvSpPr txBox="1">
            <a:spLocks noGrp="1"/>
          </p:cNvSpPr>
          <p:nvPr>
            <p:ph type="body" idx="1"/>
          </p:nvPr>
        </p:nvSpPr>
        <p:spPr>
          <a:xfrm>
            <a:off x="1888225" y="3255251"/>
            <a:ext cx="2093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93" name="Google Shape;1993;p5"/>
          <p:cNvSpPr txBox="1">
            <a:spLocks noGrp="1"/>
          </p:cNvSpPr>
          <p:nvPr>
            <p:ph type="body" idx="2"/>
          </p:nvPr>
        </p:nvSpPr>
        <p:spPr>
          <a:xfrm>
            <a:off x="5162525" y="3255251"/>
            <a:ext cx="2093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94" name="Google Shape;1994;p5"/>
          <p:cNvSpPr txBox="1">
            <a:spLocks noGrp="1"/>
          </p:cNvSpPr>
          <p:nvPr>
            <p:ph type="subTitle" idx="3"/>
          </p:nvPr>
        </p:nvSpPr>
        <p:spPr>
          <a:xfrm>
            <a:off x="1888075" y="2874425"/>
            <a:ext cx="20934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789"/>
              </a:buClr>
              <a:buSzPts val="2000"/>
              <a:buFont typeface="Big Shoulders Text"/>
              <a:buNone/>
              <a:defRPr sz="20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1995" name="Google Shape;1995;p5"/>
          <p:cNvSpPr txBox="1">
            <a:spLocks noGrp="1"/>
          </p:cNvSpPr>
          <p:nvPr>
            <p:ph type="subTitle" idx="4"/>
          </p:nvPr>
        </p:nvSpPr>
        <p:spPr>
          <a:xfrm>
            <a:off x="5162525" y="2874425"/>
            <a:ext cx="20934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789"/>
              </a:buClr>
              <a:buSzPts val="2000"/>
              <a:buFont typeface="Big Shoulders Text"/>
              <a:buNone/>
              <a:defRPr sz="20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8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47" name="Google Shape;18447;p39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8448" name="Google Shape;18448;p39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49" name="Google Shape;18449;p39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8450" name="Google Shape;18450;p39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1" name="Google Shape;18451;p39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2" name="Google Shape;18452;p39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3" name="Google Shape;18453;p39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4" name="Google Shape;18454;p39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5" name="Google Shape;18455;p39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6" name="Google Shape;18456;p39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7" name="Google Shape;18457;p39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8" name="Google Shape;18458;p39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9" name="Google Shape;18459;p39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0" name="Google Shape;18460;p39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1" name="Google Shape;18461;p39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2" name="Google Shape;18462;p39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3" name="Google Shape;18463;p39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4" name="Google Shape;18464;p39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5" name="Google Shape;18465;p39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6" name="Google Shape;18466;p39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7" name="Google Shape;18467;p39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8" name="Google Shape;18468;p39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9" name="Google Shape;18469;p39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0" name="Google Shape;18470;p39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1" name="Google Shape;18471;p39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2" name="Google Shape;18472;p39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3" name="Google Shape;18473;p39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4" name="Google Shape;18474;p39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75" name="Google Shape;18475;p39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8476" name="Google Shape;18476;p39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7" name="Google Shape;18477;p39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8" name="Google Shape;18478;p39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9" name="Google Shape;18479;p39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0" name="Google Shape;18480;p39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1" name="Google Shape;18481;p39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2" name="Google Shape;18482;p39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3" name="Google Shape;18483;p39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4" name="Google Shape;18484;p39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5" name="Google Shape;18485;p39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6" name="Google Shape;18486;p39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7" name="Google Shape;18487;p39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8" name="Google Shape;18488;p39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9" name="Google Shape;18489;p39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0" name="Google Shape;18490;p39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1" name="Google Shape;18491;p39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2" name="Google Shape;18492;p39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3" name="Google Shape;18493;p39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4" name="Google Shape;18494;p39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5" name="Google Shape;18495;p39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6" name="Google Shape;18496;p39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7" name="Google Shape;18497;p39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8" name="Google Shape;18498;p39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9" name="Google Shape;18499;p39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0" name="Google Shape;18500;p39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1" name="Google Shape;18501;p39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502" name="Google Shape;18502;p39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3" name="Google Shape;18503;p39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4" name="Google Shape;18504;p39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5" name="Google Shape;18505;p39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6" name="Google Shape;18506;p39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7" name="Google Shape;18507;p39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8" name="Google Shape;18508;p39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9" name="Google Shape;18509;p39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0" name="Google Shape;18510;p39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1" name="Google Shape;18511;p39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2" name="Google Shape;18512;p39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3" name="Google Shape;18513;p39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4" name="Google Shape;18514;p39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5" name="Google Shape;18515;p39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6" name="Google Shape;18516;p39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7" name="Google Shape;18517;p39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8" name="Google Shape;18518;p39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9" name="Google Shape;18519;p39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0" name="Google Shape;18520;p39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1" name="Google Shape;18521;p39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2" name="Google Shape;18522;p39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3" name="Google Shape;18523;p39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4" name="Google Shape;18524;p39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5" name="Google Shape;18525;p39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6" name="Google Shape;18526;p39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7" name="Google Shape;18527;p39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8" name="Google Shape;18528;p39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9" name="Google Shape;18529;p39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0" name="Google Shape;18530;p39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1" name="Google Shape;18531;p39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2" name="Google Shape;18532;p39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3" name="Google Shape;18533;p39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4" name="Google Shape;18534;p39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5" name="Google Shape;18535;p39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6" name="Google Shape;18536;p39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7" name="Google Shape;18537;p39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8" name="Google Shape;18538;p39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9" name="Google Shape;18539;p39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0" name="Google Shape;18540;p39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1" name="Google Shape;18541;p39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2" name="Google Shape;18542;p39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3" name="Google Shape;18543;p39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4" name="Google Shape;18544;p39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5" name="Google Shape;18545;p39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6" name="Google Shape;18546;p39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7" name="Google Shape;18547;p39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8" name="Google Shape;18548;p39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9" name="Google Shape;18549;p39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0" name="Google Shape;18550;p39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1" name="Google Shape;18551;p39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2" name="Google Shape;18552;p39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3" name="Google Shape;18553;p39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4" name="Google Shape;18554;p39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5" name="Google Shape;18555;p39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6" name="Google Shape;18556;p39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7" name="Google Shape;18557;p39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8" name="Google Shape;18558;p39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9" name="Google Shape;18559;p39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0" name="Google Shape;18560;p39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1" name="Google Shape;18561;p39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2" name="Google Shape;18562;p39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3" name="Google Shape;18563;p39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4" name="Google Shape;18564;p39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5" name="Google Shape;18565;p39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6" name="Google Shape;18566;p39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7" name="Google Shape;18567;p39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8" name="Google Shape;18568;p39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9" name="Google Shape;18569;p39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0" name="Google Shape;18570;p39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1" name="Google Shape;18571;p39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2" name="Google Shape;18572;p39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3" name="Google Shape;18573;p39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4" name="Google Shape;18574;p39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5" name="Google Shape;18575;p39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6" name="Google Shape;18576;p39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7" name="Google Shape;18577;p39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8" name="Google Shape;18578;p39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9" name="Google Shape;18579;p39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0" name="Google Shape;18580;p39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1" name="Google Shape;18581;p39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2" name="Google Shape;18582;p39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3" name="Google Shape;18583;p39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4" name="Google Shape;18584;p39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5" name="Google Shape;18585;p39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6" name="Google Shape;18586;p39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7" name="Google Shape;18587;p39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8" name="Google Shape;18588;p39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9" name="Google Shape;18589;p39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0" name="Google Shape;18590;p39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1" name="Google Shape;18591;p39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2" name="Google Shape;18592;p39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3" name="Google Shape;18593;p39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4" name="Google Shape;18594;p39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5" name="Google Shape;18595;p39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6" name="Google Shape;18596;p39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7" name="Google Shape;18597;p39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8" name="Google Shape;18598;p39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9" name="Google Shape;18599;p39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0" name="Google Shape;18600;p39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1" name="Google Shape;18601;p39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02" name="Google Shape;18602;p39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8603" name="Google Shape;18603;p39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4" name="Google Shape;18604;p39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5" name="Google Shape;18605;p39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6" name="Google Shape;18606;p39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7" name="Google Shape;18607;p39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8" name="Google Shape;18608;p39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9" name="Google Shape;18609;p39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0" name="Google Shape;18610;p39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1" name="Google Shape;18611;p39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2" name="Google Shape;18612;p39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3" name="Google Shape;18613;p39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4" name="Google Shape;18614;p39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5" name="Google Shape;18615;p39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6" name="Google Shape;18616;p39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7" name="Google Shape;18617;p39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8" name="Google Shape;18618;p39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9" name="Google Shape;18619;p39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0" name="Google Shape;18620;p39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1" name="Google Shape;18621;p39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2" name="Google Shape;18622;p39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3" name="Google Shape;18623;p39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4" name="Google Shape;18624;p39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5" name="Google Shape;18625;p39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6" name="Google Shape;18626;p39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7" name="Google Shape;18627;p39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8" name="Google Shape;18628;p39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29" name="Google Shape;18629;p39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0" name="Google Shape;18630;p39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1" name="Google Shape;18631;p39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2" name="Google Shape;18632;p39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3" name="Google Shape;18633;p39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34" name="Google Shape;18634;p39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8635" name="Google Shape;18635;p39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6" name="Google Shape;18636;p39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7" name="Google Shape;18637;p39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8" name="Google Shape;18638;p39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9" name="Google Shape;18639;p39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0" name="Google Shape;18640;p39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1" name="Google Shape;18641;p39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2" name="Google Shape;18642;p39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3" name="Google Shape;18643;p39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4" name="Google Shape;18644;p39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5" name="Google Shape;18645;p39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6" name="Google Shape;18646;p39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7" name="Google Shape;18647;p39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8" name="Google Shape;18648;p39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9" name="Google Shape;18649;p39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0" name="Google Shape;18650;p39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1" name="Google Shape;18651;p39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2" name="Google Shape;18652;p39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3" name="Google Shape;18653;p39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4" name="Google Shape;18654;p39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5" name="Google Shape;18655;p39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6" name="Google Shape;18656;p39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7" name="Google Shape;18657;p39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8" name="Google Shape;18658;p39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9" name="Google Shape;18659;p39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0" name="Google Shape;18660;p39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61" name="Google Shape;18661;p39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62" name="Google Shape;18662;p39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8663" name="Google Shape;18663;p39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4" name="Google Shape;18664;p39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5" name="Google Shape;18665;p39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6" name="Google Shape;18666;p39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7" name="Google Shape;18667;p39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8" name="Google Shape;18668;p39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9" name="Google Shape;18669;p39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0" name="Google Shape;18670;p39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1" name="Google Shape;18671;p39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2" name="Google Shape;18672;p39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3" name="Google Shape;18673;p39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4" name="Google Shape;18674;p39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5" name="Google Shape;18675;p39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6" name="Google Shape;18676;p39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7" name="Google Shape;18677;p39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8" name="Google Shape;18678;p39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9" name="Google Shape;18679;p39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0" name="Google Shape;18680;p39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1" name="Google Shape;18681;p39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2" name="Google Shape;18682;p39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3" name="Google Shape;18683;p39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4" name="Google Shape;18684;p39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5" name="Google Shape;18685;p39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6" name="Google Shape;18686;p39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7" name="Google Shape;18687;p39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8" name="Google Shape;18688;p39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89" name="Google Shape;18689;p39"/>
          <p:cNvGrpSpPr/>
          <p:nvPr/>
        </p:nvGrpSpPr>
        <p:grpSpPr>
          <a:xfrm>
            <a:off x="7313947" y="-52208"/>
            <a:ext cx="2705094" cy="3268077"/>
            <a:chOff x="7313947" y="-52208"/>
            <a:chExt cx="2705094" cy="3268077"/>
          </a:xfrm>
        </p:grpSpPr>
        <p:grpSp>
          <p:nvGrpSpPr>
            <p:cNvPr id="18690" name="Google Shape;18690;p39"/>
            <p:cNvGrpSpPr/>
            <p:nvPr/>
          </p:nvGrpSpPr>
          <p:grpSpPr>
            <a:xfrm rot="-8222891" flipH="1">
              <a:off x="7816945" y="779451"/>
              <a:ext cx="1699097" cy="2145014"/>
              <a:chOff x="146217" y="2712579"/>
              <a:chExt cx="1552966" cy="1960401"/>
            </a:xfrm>
          </p:grpSpPr>
          <p:grpSp>
            <p:nvGrpSpPr>
              <p:cNvPr id="18691" name="Google Shape;18691;p39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8692" name="Google Shape;18692;p39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3" name="Google Shape;18693;p39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4" name="Google Shape;18694;p39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5" name="Google Shape;18695;p39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6" name="Google Shape;18696;p39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7" name="Google Shape;18697;p39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8" name="Google Shape;18698;p39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9" name="Google Shape;18699;p39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0" name="Google Shape;18700;p39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1" name="Google Shape;18701;p39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2" name="Google Shape;18702;p39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3" name="Google Shape;18703;p39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4" name="Google Shape;18704;p39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5" name="Google Shape;18705;p39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706" name="Google Shape;18706;p39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8707" name="Google Shape;18707;p39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8" name="Google Shape;18708;p39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9" name="Google Shape;18709;p39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0" name="Google Shape;18710;p39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1" name="Google Shape;18711;p39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2" name="Google Shape;18712;p39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3" name="Google Shape;18713;p39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4" name="Google Shape;18714;p39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5" name="Google Shape;18715;p39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6" name="Google Shape;18716;p39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7" name="Google Shape;18717;p39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8" name="Google Shape;18718;p39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9" name="Google Shape;18719;p39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0" name="Google Shape;18720;p39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721" name="Google Shape;18721;p39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8722" name="Google Shape;18722;p39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3" name="Google Shape;18723;p39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4" name="Google Shape;18724;p39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5" name="Google Shape;18725;p39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6" name="Google Shape;18726;p39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7" name="Google Shape;18727;p39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8" name="Google Shape;18728;p39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9" name="Google Shape;18729;p39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0" name="Google Shape;18730;p39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1" name="Google Shape;18731;p39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2" name="Google Shape;18732;p39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3" name="Google Shape;18733;p39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4" name="Google Shape;18734;p39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5" name="Google Shape;18735;p39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736" name="Google Shape;18736;p39"/>
            <p:cNvGrpSpPr/>
            <p:nvPr/>
          </p:nvGrpSpPr>
          <p:grpSpPr>
            <a:xfrm>
              <a:off x="7502410" y="-52208"/>
              <a:ext cx="1699100" cy="2145071"/>
              <a:chOff x="7458410" y="4"/>
              <a:chExt cx="1699100" cy="2145071"/>
            </a:xfrm>
          </p:grpSpPr>
          <p:grpSp>
            <p:nvGrpSpPr>
              <p:cNvPr id="18737" name="Google Shape;18737;p39"/>
              <p:cNvGrpSpPr/>
              <p:nvPr/>
            </p:nvGrpSpPr>
            <p:grpSpPr>
              <a:xfrm flipH="1">
                <a:off x="7458410" y="4"/>
                <a:ext cx="1699100" cy="2145071"/>
                <a:chOff x="146217" y="2712579"/>
                <a:chExt cx="1552966" cy="1960401"/>
              </a:xfrm>
            </p:grpSpPr>
            <p:grpSp>
              <p:nvGrpSpPr>
                <p:cNvPr id="18738" name="Google Shape;18738;p39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8739" name="Google Shape;18739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0" name="Google Shape;18740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1" name="Google Shape;18741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2" name="Google Shape;18742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3" name="Google Shape;18743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4" name="Google Shape;18744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5" name="Google Shape;18745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6" name="Google Shape;18746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7" name="Google Shape;18747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8" name="Google Shape;18748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9" name="Google Shape;18749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0" name="Google Shape;18750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1" name="Google Shape;18751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2" name="Google Shape;18752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753" name="Google Shape;18753;p39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8754" name="Google Shape;18754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5" name="Google Shape;18755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6" name="Google Shape;18756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7" name="Google Shape;18757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8" name="Google Shape;18758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9" name="Google Shape;18759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0" name="Google Shape;18760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1" name="Google Shape;18761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2" name="Google Shape;18762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3" name="Google Shape;18763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4" name="Google Shape;18764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5" name="Google Shape;18765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6" name="Google Shape;18766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7" name="Google Shape;18767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768" name="Google Shape;18768;p39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8769" name="Google Shape;18769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0" name="Google Shape;18770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1" name="Google Shape;18771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2" name="Google Shape;18772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3" name="Google Shape;18773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4" name="Google Shape;18774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5" name="Google Shape;18775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6" name="Google Shape;18776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7" name="Google Shape;18777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8" name="Google Shape;18778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9" name="Google Shape;18779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80" name="Google Shape;18780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81" name="Google Shape;18781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82" name="Google Shape;18782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783" name="Google Shape;18783;p39"/>
              <p:cNvGrpSpPr/>
              <p:nvPr/>
            </p:nvGrpSpPr>
            <p:grpSpPr>
              <a:xfrm rot="7305203">
                <a:off x="8348319" y="775252"/>
                <a:ext cx="494027" cy="594558"/>
                <a:chOff x="4815275" y="840950"/>
                <a:chExt cx="432450" cy="520450"/>
              </a:xfrm>
            </p:grpSpPr>
            <p:sp>
              <p:nvSpPr>
                <p:cNvPr id="18784" name="Google Shape;18784;p39"/>
                <p:cNvSpPr/>
                <p:nvPr/>
              </p:nvSpPr>
              <p:spPr>
                <a:xfrm>
                  <a:off x="4884475" y="840950"/>
                  <a:ext cx="306850" cy="27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4" h="11090" extrusionOk="0">
                      <a:moveTo>
                        <a:pt x="624" y="7825"/>
                      </a:moveTo>
                      <a:cubicBezTo>
                        <a:pt x="960" y="8417"/>
                        <a:pt x="1520" y="8817"/>
                        <a:pt x="2016" y="9297"/>
                      </a:cubicBezTo>
                      <a:cubicBezTo>
                        <a:pt x="2465" y="9729"/>
                        <a:pt x="2865" y="10241"/>
                        <a:pt x="3425" y="10529"/>
                      </a:cubicBezTo>
                      <a:cubicBezTo>
                        <a:pt x="3825" y="10689"/>
                        <a:pt x="4241" y="10801"/>
                        <a:pt x="4657" y="10833"/>
                      </a:cubicBezTo>
                      <a:cubicBezTo>
                        <a:pt x="5521" y="10961"/>
                        <a:pt x="6417" y="11089"/>
                        <a:pt x="7265" y="10881"/>
                      </a:cubicBezTo>
                      <a:cubicBezTo>
                        <a:pt x="8193" y="10641"/>
                        <a:pt x="8961" y="10017"/>
                        <a:pt x="9681" y="9393"/>
                      </a:cubicBezTo>
                      <a:cubicBezTo>
                        <a:pt x="10753" y="8481"/>
                        <a:pt x="11873" y="7425"/>
                        <a:pt x="12081" y="6033"/>
                      </a:cubicBezTo>
                      <a:cubicBezTo>
                        <a:pt x="12273" y="4849"/>
                        <a:pt x="11761" y="3665"/>
                        <a:pt x="10993" y="2752"/>
                      </a:cubicBezTo>
                      <a:cubicBezTo>
                        <a:pt x="10225" y="1840"/>
                        <a:pt x="9233" y="1184"/>
                        <a:pt x="8241" y="528"/>
                      </a:cubicBezTo>
                      <a:cubicBezTo>
                        <a:pt x="7841" y="272"/>
                        <a:pt x="7393" y="0"/>
                        <a:pt x="6913" y="32"/>
                      </a:cubicBezTo>
                      <a:cubicBezTo>
                        <a:pt x="6257" y="64"/>
                        <a:pt x="5793" y="656"/>
                        <a:pt x="5345" y="1136"/>
                      </a:cubicBezTo>
                      <a:cubicBezTo>
                        <a:pt x="4209" y="2352"/>
                        <a:pt x="2561" y="2544"/>
                        <a:pt x="1424" y="3553"/>
                      </a:cubicBezTo>
                      <a:cubicBezTo>
                        <a:pt x="448" y="4449"/>
                        <a:pt x="0" y="6673"/>
                        <a:pt x="624" y="7825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5" name="Google Shape;18785;p39"/>
                <p:cNvSpPr/>
                <p:nvPr/>
              </p:nvSpPr>
              <p:spPr>
                <a:xfrm>
                  <a:off x="4815275" y="1152575"/>
                  <a:ext cx="144425" cy="12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7" h="4945" extrusionOk="0">
                      <a:moveTo>
                        <a:pt x="512" y="2352"/>
                      </a:moveTo>
                      <a:cubicBezTo>
                        <a:pt x="976" y="3104"/>
                        <a:pt x="1536" y="3792"/>
                        <a:pt x="2160" y="4400"/>
                      </a:cubicBezTo>
                      <a:cubicBezTo>
                        <a:pt x="2320" y="4576"/>
                        <a:pt x="2512" y="4704"/>
                        <a:pt x="2736" y="4800"/>
                      </a:cubicBezTo>
                      <a:cubicBezTo>
                        <a:pt x="3152" y="4944"/>
                        <a:pt x="3616" y="4752"/>
                        <a:pt x="4032" y="4560"/>
                      </a:cubicBezTo>
                      <a:lnTo>
                        <a:pt x="5008" y="4096"/>
                      </a:lnTo>
                      <a:cubicBezTo>
                        <a:pt x="5185" y="4016"/>
                        <a:pt x="5345" y="3920"/>
                        <a:pt x="5473" y="3792"/>
                      </a:cubicBezTo>
                      <a:cubicBezTo>
                        <a:pt x="5729" y="3536"/>
                        <a:pt x="5761" y="3136"/>
                        <a:pt x="5761" y="2784"/>
                      </a:cubicBezTo>
                      <a:cubicBezTo>
                        <a:pt x="5777" y="2288"/>
                        <a:pt x="5777" y="1728"/>
                        <a:pt x="5457" y="1360"/>
                      </a:cubicBezTo>
                      <a:cubicBezTo>
                        <a:pt x="5249" y="1136"/>
                        <a:pt x="4992" y="976"/>
                        <a:pt x="4704" y="880"/>
                      </a:cubicBezTo>
                      <a:cubicBezTo>
                        <a:pt x="3680" y="416"/>
                        <a:pt x="2528" y="0"/>
                        <a:pt x="1408" y="432"/>
                      </a:cubicBezTo>
                      <a:cubicBezTo>
                        <a:pt x="592" y="752"/>
                        <a:pt x="0" y="1520"/>
                        <a:pt x="512" y="235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6" name="Google Shape;18786;p39"/>
                <p:cNvSpPr/>
                <p:nvPr/>
              </p:nvSpPr>
              <p:spPr>
                <a:xfrm>
                  <a:off x="5105275" y="1188975"/>
                  <a:ext cx="142450" cy="17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8" h="6897" extrusionOk="0">
                      <a:moveTo>
                        <a:pt x="337" y="3040"/>
                      </a:moveTo>
                      <a:cubicBezTo>
                        <a:pt x="513" y="3264"/>
                        <a:pt x="721" y="3472"/>
                        <a:pt x="961" y="3649"/>
                      </a:cubicBezTo>
                      <a:cubicBezTo>
                        <a:pt x="1505" y="4161"/>
                        <a:pt x="1713" y="4913"/>
                        <a:pt x="2049" y="5585"/>
                      </a:cubicBezTo>
                      <a:cubicBezTo>
                        <a:pt x="2385" y="6257"/>
                        <a:pt x="2993" y="6897"/>
                        <a:pt x="3745" y="6833"/>
                      </a:cubicBezTo>
                      <a:cubicBezTo>
                        <a:pt x="4193" y="6753"/>
                        <a:pt x="4593" y="6481"/>
                        <a:pt x="4833" y="6065"/>
                      </a:cubicBezTo>
                      <a:cubicBezTo>
                        <a:pt x="5041" y="5665"/>
                        <a:pt x="5201" y="5233"/>
                        <a:pt x="5297" y="4785"/>
                      </a:cubicBezTo>
                      <a:cubicBezTo>
                        <a:pt x="5521" y="3937"/>
                        <a:pt x="5697" y="2928"/>
                        <a:pt x="5121" y="2272"/>
                      </a:cubicBezTo>
                      <a:cubicBezTo>
                        <a:pt x="4897" y="2032"/>
                        <a:pt x="4593" y="1872"/>
                        <a:pt x="4417" y="1584"/>
                      </a:cubicBezTo>
                      <a:cubicBezTo>
                        <a:pt x="4241" y="1280"/>
                        <a:pt x="4289" y="864"/>
                        <a:pt x="4097" y="544"/>
                      </a:cubicBezTo>
                      <a:cubicBezTo>
                        <a:pt x="3873" y="128"/>
                        <a:pt x="3329" y="0"/>
                        <a:pt x="2865" y="0"/>
                      </a:cubicBezTo>
                      <a:cubicBezTo>
                        <a:pt x="2129" y="0"/>
                        <a:pt x="993" y="256"/>
                        <a:pt x="561" y="912"/>
                      </a:cubicBezTo>
                      <a:cubicBezTo>
                        <a:pt x="225" y="1408"/>
                        <a:pt x="1" y="2544"/>
                        <a:pt x="337" y="3040"/>
                      </a:cubicBezTo>
                      <a:close/>
                    </a:path>
                  </a:pathLst>
                </a:custGeom>
                <a:solidFill>
                  <a:srgbClr val="EAD1A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7" name="Google Shape;18787;p39"/>
                <p:cNvSpPr/>
                <p:nvPr/>
              </p:nvSpPr>
              <p:spPr>
                <a:xfrm>
                  <a:off x="5024075" y="1286975"/>
                  <a:ext cx="71225" cy="5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9" h="2321" extrusionOk="0">
                      <a:moveTo>
                        <a:pt x="561" y="1521"/>
                      </a:moveTo>
                      <a:cubicBezTo>
                        <a:pt x="833" y="1969"/>
                        <a:pt x="1345" y="2177"/>
                        <a:pt x="1841" y="2273"/>
                      </a:cubicBezTo>
                      <a:cubicBezTo>
                        <a:pt x="2033" y="2321"/>
                        <a:pt x="2225" y="2321"/>
                        <a:pt x="2401" y="2241"/>
                      </a:cubicBezTo>
                      <a:cubicBezTo>
                        <a:pt x="2545" y="2129"/>
                        <a:pt x="2641" y="2001"/>
                        <a:pt x="2689" y="1841"/>
                      </a:cubicBezTo>
                      <a:cubicBezTo>
                        <a:pt x="2769" y="1585"/>
                        <a:pt x="2817" y="1329"/>
                        <a:pt x="2833" y="1073"/>
                      </a:cubicBezTo>
                      <a:cubicBezTo>
                        <a:pt x="2849" y="865"/>
                        <a:pt x="2801" y="641"/>
                        <a:pt x="2689" y="449"/>
                      </a:cubicBezTo>
                      <a:cubicBezTo>
                        <a:pt x="2497" y="177"/>
                        <a:pt x="2177" y="17"/>
                        <a:pt x="1841" y="17"/>
                      </a:cubicBezTo>
                      <a:cubicBezTo>
                        <a:pt x="1041" y="1"/>
                        <a:pt x="1" y="609"/>
                        <a:pt x="561" y="152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8" name="Google Shape;18788;p39"/>
                <p:cNvSpPr/>
                <p:nvPr/>
              </p:nvSpPr>
              <p:spPr>
                <a:xfrm>
                  <a:off x="5176500" y="1064150"/>
                  <a:ext cx="69625" cy="7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2850" extrusionOk="0">
                      <a:moveTo>
                        <a:pt x="80" y="1409"/>
                      </a:moveTo>
                      <a:cubicBezTo>
                        <a:pt x="32" y="1457"/>
                        <a:pt x="0" y="1521"/>
                        <a:pt x="0" y="1601"/>
                      </a:cubicBezTo>
                      <a:cubicBezTo>
                        <a:pt x="16" y="1681"/>
                        <a:pt x="64" y="1745"/>
                        <a:pt x="128" y="1809"/>
                      </a:cubicBezTo>
                      <a:lnTo>
                        <a:pt x="1040" y="2705"/>
                      </a:lnTo>
                      <a:cubicBezTo>
                        <a:pt x="1088" y="2769"/>
                        <a:pt x="1168" y="2817"/>
                        <a:pt x="1248" y="2849"/>
                      </a:cubicBezTo>
                      <a:cubicBezTo>
                        <a:pt x="1360" y="2849"/>
                        <a:pt x="1472" y="2817"/>
                        <a:pt x="1552" y="2753"/>
                      </a:cubicBezTo>
                      <a:cubicBezTo>
                        <a:pt x="2048" y="2385"/>
                        <a:pt x="2320" y="1809"/>
                        <a:pt x="2560" y="1249"/>
                      </a:cubicBezTo>
                      <a:cubicBezTo>
                        <a:pt x="2672" y="993"/>
                        <a:pt x="2784" y="689"/>
                        <a:pt x="2640" y="449"/>
                      </a:cubicBezTo>
                      <a:cubicBezTo>
                        <a:pt x="2400" y="49"/>
                        <a:pt x="1520" y="1"/>
                        <a:pt x="1136" y="161"/>
                      </a:cubicBezTo>
                      <a:cubicBezTo>
                        <a:pt x="704" y="369"/>
                        <a:pt x="336" y="1025"/>
                        <a:pt x="80" y="14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8789" name="Google Shape;18789;p39"/>
          <p:cNvSpPr/>
          <p:nvPr/>
        </p:nvSpPr>
        <p:spPr>
          <a:xfrm rot="-435006">
            <a:off x="6396348" y="1705435"/>
            <a:ext cx="1700" cy="850"/>
          </a:xfrm>
          <a:custGeom>
            <a:avLst/>
            <a:gdLst/>
            <a:ahLst/>
            <a:cxnLst/>
            <a:rect l="l" t="t" r="r" b="b"/>
            <a:pathLst>
              <a:path w="68" h="34" extrusionOk="0">
                <a:moveTo>
                  <a:pt x="0" y="0"/>
                </a:moveTo>
                <a:lnTo>
                  <a:pt x="67" y="34"/>
                </a:lnTo>
                <a:lnTo>
                  <a:pt x="67" y="34"/>
                </a:lnTo>
                <a:close/>
              </a:path>
            </a:pathLst>
          </a:custGeom>
          <a:solidFill>
            <a:srgbClr val="2307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90" name="Google Shape;18790;p39"/>
          <p:cNvGrpSpPr/>
          <p:nvPr/>
        </p:nvGrpSpPr>
        <p:grpSpPr>
          <a:xfrm>
            <a:off x="-471207" y="2009775"/>
            <a:ext cx="3339342" cy="3615189"/>
            <a:chOff x="-471207" y="2009775"/>
            <a:chExt cx="3339342" cy="3615189"/>
          </a:xfrm>
        </p:grpSpPr>
        <p:grpSp>
          <p:nvGrpSpPr>
            <p:cNvPr id="18791" name="Google Shape;18791;p39"/>
            <p:cNvGrpSpPr/>
            <p:nvPr/>
          </p:nvGrpSpPr>
          <p:grpSpPr>
            <a:xfrm>
              <a:off x="-471207" y="3215792"/>
              <a:ext cx="3339342" cy="2409172"/>
              <a:chOff x="-471207" y="3215792"/>
              <a:chExt cx="3339342" cy="2409172"/>
            </a:xfrm>
          </p:grpSpPr>
          <p:grpSp>
            <p:nvGrpSpPr>
              <p:cNvPr id="18792" name="Google Shape;18792;p39"/>
              <p:cNvGrpSpPr/>
              <p:nvPr/>
            </p:nvGrpSpPr>
            <p:grpSpPr>
              <a:xfrm rot="-4199403" flipH="1">
                <a:off x="-22239" y="3308503"/>
                <a:ext cx="1699178" cy="2145157"/>
                <a:chOff x="146217" y="2712579"/>
                <a:chExt cx="1552966" cy="1960401"/>
              </a:xfrm>
            </p:grpSpPr>
            <p:grpSp>
              <p:nvGrpSpPr>
                <p:cNvPr id="18793" name="Google Shape;18793;p39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8794" name="Google Shape;18794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5" name="Google Shape;18795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6" name="Google Shape;18796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7" name="Google Shape;18797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8" name="Google Shape;18798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9" name="Google Shape;18799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0" name="Google Shape;18800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1" name="Google Shape;18801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2" name="Google Shape;18802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3" name="Google Shape;18803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4" name="Google Shape;18804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5" name="Google Shape;18805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6" name="Google Shape;18806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7" name="Google Shape;18807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808" name="Google Shape;18808;p39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8809" name="Google Shape;18809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0" name="Google Shape;18810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1" name="Google Shape;18811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2" name="Google Shape;18812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3" name="Google Shape;18813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4" name="Google Shape;18814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5" name="Google Shape;18815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6" name="Google Shape;18816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7" name="Google Shape;18817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8" name="Google Shape;18818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9" name="Google Shape;18819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0" name="Google Shape;18820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1" name="Google Shape;18821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2" name="Google Shape;18822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823" name="Google Shape;18823;p39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8824" name="Google Shape;18824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5" name="Google Shape;18825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6" name="Google Shape;18826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7" name="Google Shape;18827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8" name="Google Shape;18828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9" name="Google Shape;18829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0" name="Google Shape;18830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1" name="Google Shape;18831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2" name="Google Shape;18832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3" name="Google Shape;18833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4" name="Google Shape;18834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5" name="Google Shape;18835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6" name="Google Shape;18836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7" name="Google Shape;18837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838" name="Google Shape;18838;p39"/>
              <p:cNvGrpSpPr/>
              <p:nvPr/>
            </p:nvGrpSpPr>
            <p:grpSpPr>
              <a:xfrm rot="4112102" flipH="1">
                <a:off x="709472" y="3369139"/>
                <a:ext cx="1699242" cy="2145126"/>
                <a:chOff x="146217" y="2712579"/>
                <a:chExt cx="1552966" cy="1960401"/>
              </a:xfrm>
            </p:grpSpPr>
            <p:grpSp>
              <p:nvGrpSpPr>
                <p:cNvPr id="18839" name="Google Shape;18839;p39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8840" name="Google Shape;18840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1" name="Google Shape;18841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2" name="Google Shape;18842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3" name="Google Shape;18843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4" name="Google Shape;18844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5" name="Google Shape;18845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6" name="Google Shape;18846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7" name="Google Shape;18847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8" name="Google Shape;18848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9" name="Google Shape;18849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0" name="Google Shape;18850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1" name="Google Shape;18851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2" name="Google Shape;18852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3" name="Google Shape;18853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854" name="Google Shape;18854;p39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8855" name="Google Shape;18855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6" name="Google Shape;18856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7" name="Google Shape;18857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8" name="Google Shape;18858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9" name="Google Shape;18859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0" name="Google Shape;18860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1" name="Google Shape;18861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2" name="Google Shape;18862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3" name="Google Shape;18863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4" name="Google Shape;18864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5" name="Google Shape;18865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6" name="Google Shape;18866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7" name="Google Shape;18867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8" name="Google Shape;18868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869" name="Google Shape;18869;p39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8870" name="Google Shape;18870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1" name="Google Shape;18871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2" name="Google Shape;18872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3" name="Google Shape;18873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4" name="Google Shape;18874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5" name="Google Shape;18875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6" name="Google Shape;18876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7" name="Google Shape;18877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8" name="Google Shape;18878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9" name="Google Shape;18879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80" name="Google Shape;18880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81" name="Google Shape;18881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82" name="Google Shape;18882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83" name="Google Shape;18883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8884" name="Google Shape;18884;p39"/>
            <p:cNvSpPr/>
            <p:nvPr/>
          </p:nvSpPr>
          <p:spPr>
            <a:xfrm>
              <a:off x="-90074" y="2009775"/>
              <a:ext cx="1286780" cy="2562428"/>
            </a:xfrm>
            <a:custGeom>
              <a:avLst/>
              <a:gdLst/>
              <a:ahLst/>
              <a:cxnLst/>
              <a:rect l="l" t="t" r="r" b="b"/>
              <a:pathLst>
                <a:path w="61166" h="130970" extrusionOk="0">
                  <a:moveTo>
                    <a:pt x="0" y="4945"/>
                  </a:moveTo>
                  <a:cubicBezTo>
                    <a:pt x="3629" y="-1100"/>
                    <a:pt x="14862" y="-982"/>
                    <a:pt x="21007" y="2474"/>
                  </a:cubicBezTo>
                  <a:cubicBezTo>
                    <a:pt x="29222" y="7094"/>
                    <a:pt x="35824" y="16574"/>
                    <a:pt x="36761" y="25952"/>
                  </a:cubicBezTo>
                  <a:cubicBezTo>
                    <a:pt x="39604" y="54420"/>
                    <a:pt x="17847" y="82376"/>
                    <a:pt x="22551" y="110596"/>
                  </a:cubicBezTo>
                  <a:cubicBezTo>
                    <a:pt x="24060" y="119650"/>
                    <a:pt x="32356" y="129081"/>
                    <a:pt x="41395" y="130675"/>
                  </a:cubicBezTo>
                  <a:cubicBezTo>
                    <a:pt x="48085" y="131855"/>
                    <a:pt x="54721" y="127881"/>
                    <a:pt x="61166" y="125733"/>
                  </a:cubicBezTo>
                </a:path>
              </a:pathLst>
            </a:custGeom>
            <a:noFill/>
            <a:ln w="19050" cap="flat" cmpd="sng">
              <a:solidFill>
                <a:srgbClr val="D4DC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8885" name="Google Shape;18885;p39"/>
            <p:cNvGrpSpPr/>
            <p:nvPr/>
          </p:nvGrpSpPr>
          <p:grpSpPr>
            <a:xfrm rot="-3625968">
              <a:off x="1041729" y="3912668"/>
              <a:ext cx="687114" cy="844725"/>
              <a:chOff x="5835100" y="1235925"/>
              <a:chExt cx="687175" cy="844800"/>
            </a:xfrm>
          </p:grpSpPr>
          <p:sp>
            <p:nvSpPr>
              <p:cNvPr id="18886" name="Google Shape;18886;p39"/>
              <p:cNvSpPr/>
              <p:nvPr/>
            </p:nvSpPr>
            <p:spPr>
              <a:xfrm>
                <a:off x="5901800" y="1460300"/>
                <a:ext cx="432850" cy="362750"/>
              </a:xfrm>
              <a:custGeom>
                <a:avLst/>
                <a:gdLst/>
                <a:ahLst/>
                <a:cxnLst/>
                <a:rect l="l" t="t" r="r" b="b"/>
                <a:pathLst>
                  <a:path w="17314" h="14510" extrusionOk="0">
                    <a:moveTo>
                      <a:pt x="4503" y="0"/>
                    </a:moveTo>
                    <a:cubicBezTo>
                      <a:pt x="3783" y="0"/>
                      <a:pt x="3090" y="354"/>
                      <a:pt x="2703" y="999"/>
                    </a:cubicBezTo>
                    <a:lnTo>
                      <a:pt x="635" y="4302"/>
                    </a:lnTo>
                    <a:cubicBezTo>
                      <a:pt x="1" y="5303"/>
                      <a:pt x="301" y="6670"/>
                      <a:pt x="1335" y="7304"/>
                    </a:cubicBezTo>
                    <a:lnTo>
                      <a:pt x="12977" y="14509"/>
                    </a:lnTo>
                    <a:lnTo>
                      <a:pt x="17313" y="7537"/>
                    </a:lnTo>
                    <a:lnTo>
                      <a:pt x="5672" y="332"/>
                    </a:lnTo>
                    <a:cubicBezTo>
                      <a:pt x="5305" y="107"/>
                      <a:pt x="4900" y="0"/>
                      <a:pt x="4503" y="0"/>
                    </a:cubicBezTo>
                    <a:close/>
                  </a:path>
                </a:pathLst>
              </a:custGeom>
              <a:solidFill>
                <a:srgbClr val="F1C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7" name="Google Shape;18887;p39"/>
              <p:cNvSpPr/>
              <p:nvPr/>
            </p:nvSpPr>
            <p:spPr>
              <a:xfrm>
                <a:off x="6226200" y="1648725"/>
                <a:ext cx="168475" cy="193500"/>
              </a:xfrm>
              <a:custGeom>
                <a:avLst/>
                <a:gdLst/>
                <a:ahLst/>
                <a:cxnLst/>
                <a:rect l="l" t="t" r="r" b="b"/>
                <a:pathLst>
                  <a:path w="6739" h="7740" extrusionOk="0">
                    <a:moveTo>
                      <a:pt x="4337" y="0"/>
                    </a:moveTo>
                    <a:lnTo>
                      <a:pt x="2102" y="3570"/>
                    </a:lnTo>
                    <a:lnTo>
                      <a:pt x="1" y="6939"/>
                    </a:lnTo>
                    <a:lnTo>
                      <a:pt x="4137" y="7739"/>
                    </a:lnTo>
                    <a:lnTo>
                      <a:pt x="5438" y="5638"/>
                    </a:lnTo>
                    <a:lnTo>
                      <a:pt x="6739" y="3536"/>
                    </a:lnTo>
                    <a:lnTo>
                      <a:pt x="4337" y="0"/>
                    </a:ln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8" name="Google Shape;18888;p39"/>
              <p:cNvSpPr/>
              <p:nvPr/>
            </p:nvSpPr>
            <p:spPr>
              <a:xfrm>
                <a:off x="6356300" y="1753800"/>
                <a:ext cx="138450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6572" extrusionOk="0">
                    <a:moveTo>
                      <a:pt x="2602" y="0"/>
                    </a:moveTo>
                    <a:lnTo>
                      <a:pt x="1368" y="2002"/>
                    </a:lnTo>
                    <a:lnTo>
                      <a:pt x="1302" y="2102"/>
                    </a:lnTo>
                    <a:lnTo>
                      <a:pt x="1" y="4204"/>
                    </a:lnTo>
                    <a:lnTo>
                      <a:pt x="1835" y="6572"/>
                    </a:lnTo>
                    <a:lnTo>
                      <a:pt x="3703" y="3603"/>
                    </a:lnTo>
                    <a:lnTo>
                      <a:pt x="3637" y="3536"/>
                    </a:lnTo>
                    <a:lnTo>
                      <a:pt x="3703" y="3570"/>
                    </a:lnTo>
                    <a:lnTo>
                      <a:pt x="5538" y="634"/>
                    </a:lnTo>
                    <a:lnTo>
                      <a:pt x="2602" y="0"/>
                    </a:ln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889" name="Google Shape;18889;p39"/>
              <p:cNvGrpSpPr/>
              <p:nvPr/>
            </p:nvGrpSpPr>
            <p:grpSpPr>
              <a:xfrm>
                <a:off x="5952675" y="1472150"/>
                <a:ext cx="569600" cy="420550"/>
                <a:chOff x="5952675" y="1472150"/>
                <a:chExt cx="569600" cy="420550"/>
              </a:xfrm>
            </p:grpSpPr>
            <p:sp>
              <p:nvSpPr>
                <p:cNvPr id="18890" name="Google Shape;18890;p39"/>
                <p:cNvSpPr/>
                <p:nvPr/>
              </p:nvSpPr>
              <p:spPr>
                <a:xfrm>
                  <a:off x="6448875" y="1843025"/>
                  <a:ext cx="55900" cy="3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" h="1436" fill="none" extrusionOk="0">
                      <a:moveTo>
                        <a:pt x="0" y="1"/>
                      </a:moveTo>
                      <a:lnTo>
                        <a:pt x="2235" y="1435"/>
                      </a:lnTo>
                    </a:path>
                  </a:pathLst>
                </a:custGeom>
                <a:noFill/>
                <a:ln w="10850" cap="flat" cmpd="sng">
                  <a:solidFill>
                    <a:srgbClr val="E7A66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891" name="Google Shape;18891;p39"/>
                <p:cNvGrpSpPr/>
                <p:nvPr/>
              </p:nvGrpSpPr>
              <p:grpSpPr>
                <a:xfrm>
                  <a:off x="5952675" y="1472150"/>
                  <a:ext cx="569600" cy="420550"/>
                  <a:chOff x="5952675" y="1472150"/>
                  <a:chExt cx="569600" cy="420550"/>
                </a:xfrm>
              </p:grpSpPr>
              <p:sp>
                <p:nvSpPr>
                  <p:cNvPr id="18892" name="Google Shape;18892;p39"/>
                  <p:cNvSpPr/>
                  <p:nvPr/>
                </p:nvSpPr>
                <p:spPr>
                  <a:xfrm>
                    <a:off x="6329625" y="1737125"/>
                    <a:ext cx="91750" cy="12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70" h="4871" extrusionOk="0">
                        <a:moveTo>
                          <a:pt x="2602" y="0"/>
                        </a:moveTo>
                        <a:lnTo>
                          <a:pt x="0" y="4203"/>
                        </a:lnTo>
                        <a:lnTo>
                          <a:pt x="1068" y="4871"/>
                        </a:lnTo>
                        <a:lnTo>
                          <a:pt x="3669" y="667"/>
                        </a:lnTo>
                        <a:lnTo>
                          <a:pt x="2602" y="0"/>
                        </a:ln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93" name="Google Shape;18893;p39"/>
                  <p:cNvSpPr/>
                  <p:nvPr/>
                </p:nvSpPr>
                <p:spPr>
                  <a:xfrm>
                    <a:off x="5952675" y="1472150"/>
                    <a:ext cx="145975" cy="2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39" h="8465" extrusionOk="0">
                        <a:moveTo>
                          <a:pt x="5196" y="1"/>
                        </a:moveTo>
                        <a:cubicBezTo>
                          <a:pt x="5016" y="1"/>
                          <a:pt x="4843" y="90"/>
                          <a:pt x="4737" y="259"/>
                        </a:cubicBezTo>
                        <a:lnTo>
                          <a:pt x="167" y="7631"/>
                        </a:lnTo>
                        <a:cubicBezTo>
                          <a:pt x="1" y="7897"/>
                          <a:pt x="67" y="8231"/>
                          <a:pt x="334" y="8398"/>
                        </a:cubicBezTo>
                        <a:cubicBezTo>
                          <a:pt x="412" y="8442"/>
                          <a:pt x="505" y="8464"/>
                          <a:pt x="599" y="8464"/>
                        </a:cubicBezTo>
                        <a:cubicBezTo>
                          <a:pt x="786" y="8464"/>
                          <a:pt x="979" y="8376"/>
                          <a:pt x="1068" y="8198"/>
                        </a:cubicBezTo>
                        <a:lnTo>
                          <a:pt x="5671" y="826"/>
                        </a:lnTo>
                        <a:cubicBezTo>
                          <a:pt x="5838" y="592"/>
                          <a:pt x="5738" y="225"/>
                          <a:pt x="5505" y="92"/>
                        </a:cubicBezTo>
                        <a:cubicBezTo>
                          <a:pt x="5407" y="31"/>
                          <a:pt x="5300" y="1"/>
                          <a:pt x="5196" y="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94" name="Google Shape;18894;p39"/>
                  <p:cNvSpPr/>
                  <p:nvPr/>
                </p:nvSpPr>
                <p:spPr>
                  <a:xfrm>
                    <a:off x="6477950" y="1857975"/>
                    <a:ext cx="44325" cy="34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3" h="1389" extrusionOk="0">
                        <a:moveTo>
                          <a:pt x="879" y="1"/>
                        </a:moveTo>
                        <a:cubicBezTo>
                          <a:pt x="652" y="1"/>
                          <a:pt x="436" y="119"/>
                          <a:pt x="305" y="337"/>
                        </a:cubicBezTo>
                        <a:cubicBezTo>
                          <a:pt x="1" y="793"/>
                          <a:pt x="362" y="1388"/>
                          <a:pt x="884" y="1388"/>
                        </a:cubicBezTo>
                        <a:cubicBezTo>
                          <a:pt x="934" y="1388"/>
                          <a:pt x="986" y="1383"/>
                          <a:pt x="1039" y="1371"/>
                        </a:cubicBezTo>
                        <a:cubicBezTo>
                          <a:pt x="1639" y="1204"/>
                          <a:pt x="1773" y="403"/>
                          <a:pt x="1239" y="103"/>
                        </a:cubicBezTo>
                        <a:cubicBezTo>
                          <a:pt x="1123" y="34"/>
                          <a:pt x="1000" y="1"/>
                          <a:pt x="879" y="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895" name="Google Shape;18895;p39"/>
              <p:cNvGrpSpPr/>
              <p:nvPr/>
            </p:nvGrpSpPr>
            <p:grpSpPr>
              <a:xfrm>
                <a:off x="5835100" y="1235925"/>
                <a:ext cx="640475" cy="844800"/>
                <a:chOff x="5835100" y="1235925"/>
                <a:chExt cx="640475" cy="844800"/>
              </a:xfrm>
            </p:grpSpPr>
            <p:grpSp>
              <p:nvGrpSpPr>
                <p:cNvPr id="18896" name="Google Shape;18896;p39"/>
                <p:cNvGrpSpPr/>
                <p:nvPr/>
              </p:nvGrpSpPr>
              <p:grpSpPr>
                <a:xfrm>
                  <a:off x="6139475" y="1235925"/>
                  <a:ext cx="336100" cy="354450"/>
                  <a:chOff x="6139475" y="1235925"/>
                  <a:chExt cx="336100" cy="354450"/>
                </a:xfrm>
              </p:grpSpPr>
              <p:sp>
                <p:nvSpPr>
                  <p:cNvPr id="18897" name="Google Shape;18897;p39"/>
                  <p:cNvSpPr/>
                  <p:nvPr/>
                </p:nvSpPr>
                <p:spPr>
                  <a:xfrm>
                    <a:off x="6139475" y="1235925"/>
                    <a:ext cx="336100" cy="35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4" h="14178" fill="none" extrusionOk="0">
                        <a:moveTo>
                          <a:pt x="7373" y="14111"/>
                        </a:moveTo>
                        <a:cubicBezTo>
                          <a:pt x="7473" y="14177"/>
                          <a:pt x="7573" y="14144"/>
                          <a:pt x="7640" y="14077"/>
                        </a:cubicBezTo>
                        <a:lnTo>
                          <a:pt x="13410" y="4804"/>
                        </a:lnTo>
                        <a:cubicBezTo>
                          <a:pt x="13444" y="4704"/>
                          <a:pt x="13410" y="4604"/>
                          <a:pt x="13310" y="4537"/>
                        </a:cubicBezTo>
                        <a:lnTo>
                          <a:pt x="6072" y="34"/>
                        </a:lnTo>
                        <a:cubicBezTo>
                          <a:pt x="6005" y="1"/>
                          <a:pt x="5872" y="1"/>
                          <a:pt x="5805" y="101"/>
                        </a:cubicBezTo>
                        <a:lnTo>
                          <a:pt x="67" y="9341"/>
                        </a:lnTo>
                        <a:cubicBezTo>
                          <a:pt x="1" y="9441"/>
                          <a:pt x="34" y="9574"/>
                          <a:pt x="134" y="9608"/>
                        </a:cubicBez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98" name="Google Shape;18898;p39"/>
                  <p:cNvSpPr/>
                  <p:nvPr/>
                </p:nvSpPr>
                <p:spPr>
                  <a:xfrm>
                    <a:off x="6172825" y="1255950"/>
                    <a:ext cx="148475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41" fill="none" extrusionOk="0">
                        <a:moveTo>
                          <a:pt x="5939" y="0"/>
                        </a:moveTo>
                        <a:lnTo>
                          <a:pt x="1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99" name="Google Shape;18899;p39"/>
                  <p:cNvSpPr/>
                  <p:nvPr/>
                </p:nvSpPr>
                <p:spPr>
                  <a:xfrm>
                    <a:off x="6210375" y="127930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0" name="Google Shape;18900;p39"/>
                  <p:cNvSpPr/>
                  <p:nvPr/>
                </p:nvSpPr>
                <p:spPr>
                  <a:xfrm>
                    <a:off x="6247900" y="130265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1" name="Google Shape;18901;p39"/>
                  <p:cNvSpPr/>
                  <p:nvPr/>
                </p:nvSpPr>
                <p:spPr>
                  <a:xfrm>
                    <a:off x="6285425" y="132600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2" name="Google Shape;18902;p39"/>
                  <p:cNvSpPr/>
                  <p:nvPr/>
                </p:nvSpPr>
                <p:spPr>
                  <a:xfrm>
                    <a:off x="6262075" y="1275125"/>
                    <a:ext cx="18932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04" fill="none" extrusionOk="0">
                        <a:moveTo>
                          <a:pt x="0" y="0"/>
                        </a:moveTo>
                        <a:lnTo>
                          <a:pt x="7572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3" name="Google Shape;18903;p39"/>
                  <p:cNvSpPr/>
                  <p:nvPr/>
                </p:nvSpPr>
                <p:spPr>
                  <a:xfrm>
                    <a:off x="6237050" y="1315150"/>
                    <a:ext cx="190150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6" h="4704" fill="none" extrusionOk="0">
                        <a:moveTo>
                          <a:pt x="0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4" name="Google Shape;18904;p39"/>
                  <p:cNvSpPr/>
                  <p:nvPr/>
                </p:nvSpPr>
                <p:spPr>
                  <a:xfrm>
                    <a:off x="6212875" y="1354350"/>
                    <a:ext cx="189325" cy="118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38" fill="none" extrusionOk="0">
                        <a:moveTo>
                          <a:pt x="0" y="0"/>
                        </a:moveTo>
                        <a:lnTo>
                          <a:pt x="7572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5" name="Google Shape;18905;p39"/>
                  <p:cNvSpPr/>
                  <p:nvPr/>
                </p:nvSpPr>
                <p:spPr>
                  <a:xfrm>
                    <a:off x="6187850" y="1394375"/>
                    <a:ext cx="190150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6" h="4704" fill="none" extrusionOk="0">
                        <a:moveTo>
                          <a:pt x="0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6" name="Google Shape;18906;p39"/>
                  <p:cNvSpPr/>
                  <p:nvPr/>
                </p:nvSpPr>
                <p:spPr>
                  <a:xfrm>
                    <a:off x="6162825" y="1434400"/>
                    <a:ext cx="190175" cy="11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05" fill="none" extrusionOk="0">
                        <a:moveTo>
                          <a:pt x="1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7" name="Google Shape;18907;p39"/>
                  <p:cNvSpPr/>
                  <p:nvPr/>
                </p:nvSpPr>
                <p:spPr>
                  <a:xfrm>
                    <a:off x="6201200" y="1526975"/>
                    <a:ext cx="24200" cy="3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" h="1569" fill="none" extrusionOk="0">
                        <a:moveTo>
                          <a:pt x="967" y="0"/>
                        </a:moveTo>
                        <a:lnTo>
                          <a:pt x="0" y="1568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908" name="Google Shape;18908;p39"/>
                <p:cNvGrpSpPr/>
                <p:nvPr/>
              </p:nvGrpSpPr>
              <p:grpSpPr>
                <a:xfrm>
                  <a:off x="5835100" y="1726275"/>
                  <a:ext cx="336100" cy="354450"/>
                  <a:chOff x="5835100" y="1726275"/>
                  <a:chExt cx="336100" cy="354450"/>
                </a:xfrm>
              </p:grpSpPr>
              <p:sp>
                <p:nvSpPr>
                  <p:cNvPr id="18909" name="Google Shape;18909;p39"/>
                  <p:cNvSpPr/>
                  <p:nvPr/>
                </p:nvSpPr>
                <p:spPr>
                  <a:xfrm>
                    <a:off x="5835100" y="1726275"/>
                    <a:ext cx="336100" cy="35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4" h="14178" fill="none" extrusionOk="0">
                        <a:moveTo>
                          <a:pt x="13310" y="4571"/>
                        </a:moveTo>
                        <a:cubicBezTo>
                          <a:pt x="13410" y="4604"/>
                          <a:pt x="13443" y="4737"/>
                          <a:pt x="13410" y="4838"/>
                        </a:cubicBezTo>
                        <a:lnTo>
                          <a:pt x="7639" y="14077"/>
                        </a:lnTo>
                        <a:cubicBezTo>
                          <a:pt x="7572" y="14178"/>
                          <a:pt x="7472" y="14178"/>
                          <a:pt x="7372" y="14144"/>
                        </a:cubicBezTo>
                        <a:lnTo>
                          <a:pt x="134" y="9641"/>
                        </a:lnTo>
                        <a:cubicBezTo>
                          <a:pt x="34" y="9574"/>
                          <a:pt x="0" y="9474"/>
                          <a:pt x="67" y="9374"/>
                        </a:cubicBezTo>
                        <a:lnTo>
                          <a:pt x="5804" y="101"/>
                        </a:lnTo>
                        <a:cubicBezTo>
                          <a:pt x="5871" y="34"/>
                          <a:pt x="5971" y="1"/>
                          <a:pt x="6071" y="67"/>
                        </a:cubicBez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0" name="Google Shape;18910;p39"/>
                  <p:cNvSpPr/>
                  <p:nvPr/>
                </p:nvSpPr>
                <p:spPr>
                  <a:xfrm>
                    <a:off x="5868450" y="1746300"/>
                    <a:ext cx="14762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5" h="9574" fill="none" extrusionOk="0">
                        <a:moveTo>
                          <a:pt x="1" y="9574"/>
                        </a:moveTo>
                        <a:lnTo>
                          <a:pt x="5905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1" name="Google Shape;18911;p39"/>
                  <p:cNvSpPr/>
                  <p:nvPr/>
                </p:nvSpPr>
                <p:spPr>
                  <a:xfrm>
                    <a:off x="5905975" y="176965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2" name="Google Shape;18912;p39"/>
                  <p:cNvSpPr/>
                  <p:nvPr/>
                </p:nvSpPr>
                <p:spPr>
                  <a:xfrm>
                    <a:off x="5943500" y="179300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3" name="Google Shape;18913;p39"/>
                  <p:cNvSpPr/>
                  <p:nvPr/>
                </p:nvSpPr>
                <p:spPr>
                  <a:xfrm>
                    <a:off x="5981025" y="181635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4" name="Google Shape;18914;p39"/>
                  <p:cNvSpPr/>
                  <p:nvPr/>
                </p:nvSpPr>
                <p:spPr>
                  <a:xfrm>
                    <a:off x="5859275" y="1923100"/>
                    <a:ext cx="190175" cy="118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37" fill="none" extrusionOk="0">
                        <a:moveTo>
                          <a:pt x="1" y="0"/>
                        </a:moveTo>
                        <a:lnTo>
                          <a:pt x="7606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5" name="Google Shape;18915;p39"/>
                  <p:cNvSpPr/>
                  <p:nvPr/>
                </p:nvSpPr>
                <p:spPr>
                  <a:xfrm>
                    <a:off x="5884300" y="1883900"/>
                    <a:ext cx="18932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04" fill="none" extrusionOk="0">
                        <a:moveTo>
                          <a:pt x="0" y="0"/>
                        </a:moveTo>
                        <a:lnTo>
                          <a:pt x="7572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6" name="Google Shape;18916;p39"/>
                  <p:cNvSpPr/>
                  <p:nvPr/>
                </p:nvSpPr>
                <p:spPr>
                  <a:xfrm>
                    <a:off x="5908475" y="1843875"/>
                    <a:ext cx="190175" cy="118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37" fill="none" extrusionOk="0">
                        <a:moveTo>
                          <a:pt x="1" y="0"/>
                        </a:moveTo>
                        <a:lnTo>
                          <a:pt x="7606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7" name="Google Shape;18917;p39"/>
                  <p:cNvSpPr/>
                  <p:nvPr/>
                </p:nvSpPr>
                <p:spPr>
                  <a:xfrm>
                    <a:off x="5933500" y="1803825"/>
                    <a:ext cx="189325" cy="118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38" fill="none" extrusionOk="0">
                        <a:moveTo>
                          <a:pt x="0" y="1"/>
                        </a:moveTo>
                        <a:lnTo>
                          <a:pt x="7573" y="4738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8" name="Google Shape;18918;p39"/>
                  <p:cNvSpPr/>
                  <p:nvPr/>
                </p:nvSpPr>
                <p:spPr>
                  <a:xfrm>
                    <a:off x="5957675" y="1764650"/>
                    <a:ext cx="19017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04" fill="none" extrusionOk="0">
                        <a:moveTo>
                          <a:pt x="1" y="0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9" name="Google Shape;18919;p39"/>
                  <p:cNvSpPr/>
                  <p:nvPr/>
                </p:nvSpPr>
                <p:spPr>
                  <a:xfrm>
                    <a:off x="6068600" y="1739625"/>
                    <a:ext cx="24200" cy="3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" h="1569" fill="none" extrusionOk="0">
                        <a:moveTo>
                          <a:pt x="0" y="1568"/>
                        </a:moveTo>
                        <a:lnTo>
                          <a:pt x="96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8920" name="Google Shape;18920;p39"/>
              <p:cNvSpPr/>
              <p:nvPr/>
            </p:nvSpPr>
            <p:spPr>
              <a:xfrm>
                <a:off x="6019400" y="1659525"/>
                <a:ext cx="113425" cy="73475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2939" extrusionOk="0">
                    <a:moveTo>
                      <a:pt x="286" y="1"/>
                    </a:moveTo>
                    <a:cubicBezTo>
                      <a:pt x="214" y="1"/>
                      <a:pt x="143" y="38"/>
                      <a:pt x="100" y="102"/>
                    </a:cubicBezTo>
                    <a:cubicBezTo>
                      <a:pt x="0" y="236"/>
                      <a:pt x="34" y="369"/>
                      <a:pt x="167" y="436"/>
                    </a:cubicBezTo>
                    <a:lnTo>
                      <a:pt x="4137" y="2904"/>
                    </a:lnTo>
                    <a:cubicBezTo>
                      <a:pt x="4172" y="2928"/>
                      <a:pt x="4212" y="2939"/>
                      <a:pt x="4253" y="2939"/>
                    </a:cubicBezTo>
                    <a:cubicBezTo>
                      <a:pt x="4327" y="2939"/>
                      <a:pt x="4406" y="2902"/>
                      <a:pt x="4470" y="2837"/>
                    </a:cubicBezTo>
                    <a:cubicBezTo>
                      <a:pt x="4537" y="2704"/>
                      <a:pt x="4503" y="2571"/>
                      <a:pt x="4370" y="2504"/>
                    </a:cubicBezTo>
                    <a:lnTo>
                      <a:pt x="401" y="35"/>
                    </a:lnTo>
                    <a:cubicBezTo>
                      <a:pt x="365" y="12"/>
                      <a:pt x="325" y="1"/>
                      <a:pt x="286" y="1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spTree>
      <p:nvGrpSpPr>
        <p:cNvPr id="1" name="Shape 18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22" name="Google Shape;18922;p40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8923" name="Google Shape;18923;p40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24" name="Google Shape;18924;p40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8925" name="Google Shape;18925;p40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6" name="Google Shape;18926;p40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7" name="Google Shape;18927;p40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8" name="Google Shape;18928;p40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9" name="Google Shape;18929;p40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0" name="Google Shape;18930;p40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1" name="Google Shape;18931;p40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2" name="Google Shape;18932;p40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3" name="Google Shape;18933;p40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4" name="Google Shape;18934;p40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5" name="Google Shape;18935;p40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6" name="Google Shape;18936;p40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7" name="Google Shape;18937;p40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8" name="Google Shape;18938;p40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9" name="Google Shape;18939;p40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0" name="Google Shape;18940;p40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1" name="Google Shape;18941;p40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2" name="Google Shape;18942;p40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3" name="Google Shape;18943;p40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4" name="Google Shape;18944;p40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5" name="Google Shape;18945;p40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6" name="Google Shape;18946;p40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7" name="Google Shape;18947;p40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8" name="Google Shape;18948;p40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9" name="Google Shape;18949;p40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50" name="Google Shape;18950;p40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8951" name="Google Shape;18951;p40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2" name="Google Shape;18952;p40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3" name="Google Shape;18953;p40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4" name="Google Shape;18954;p40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5" name="Google Shape;18955;p40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6" name="Google Shape;18956;p40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7" name="Google Shape;18957;p40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8" name="Google Shape;18958;p40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9" name="Google Shape;18959;p40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0" name="Google Shape;18960;p40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1" name="Google Shape;18961;p40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2" name="Google Shape;18962;p40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3" name="Google Shape;18963;p40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4" name="Google Shape;18964;p40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5" name="Google Shape;18965;p40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6" name="Google Shape;18966;p40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7" name="Google Shape;18967;p40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8" name="Google Shape;18968;p40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9" name="Google Shape;18969;p40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0" name="Google Shape;18970;p40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1" name="Google Shape;18971;p40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2" name="Google Shape;18972;p40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3" name="Google Shape;18973;p40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4" name="Google Shape;18974;p40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5" name="Google Shape;18975;p40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6" name="Google Shape;18976;p40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77" name="Google Shape;18977;p40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8" name="Google Shape;18978;p40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9" name="Google Shape;18979;p40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0" name="Google Shape;18980;p40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1" name="Google Shape;18981;p40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2" name="Google Shape;18982;p40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3" name="Google Shape;18983;p40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4" name="Google Shape;18984;p40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5" name="Google Shape;18985;p40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6" name="Google Shape;18986;p40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7" name="Google Shape;18987;p40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8" name="Google Shape;18988;p40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9" name="Google Shape;18989;p40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0" name="Google Shape;18990;p40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1" name="Google Shape;18991;p40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2" name="Google Shape;18992;p40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3" name="Google Shape;18993;p40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4" name="Google Shape;18994;p40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5" name="Google Shape;18995;p40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6" name="Google Shape;18996;p40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7" name="Google Shape;18997;p40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8" name="Google Shape;18998;p40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9" name="Google Shape;18999;p40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0" name="Google Shape;19000;p40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1" name="Google Shape;19001;p40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2" name="Google Shape;19002;p40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3" name="Google Shape;19003;p40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4" name="Google Shape;19004;p40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5" name="Google Shape;19005;p40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6" name="Google Shape;19006;p40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7" name="Google Shape;19007;p40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8" name="Google Shape;19008;p40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9" name="Google Shape;19009;p40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0" name="Google Shape;19010;p40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1" name="Google Shape;19011;p40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2" name="Google Shape;19012;p40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3" name="Google Shape;19013;p40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4" name="Google Shape;19014;p40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5" name="Google Shape;19015;p40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6" name="Google Shape;19016;p40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7" name="Google Shape;19017;p40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8" name="Google Shape;19018;p40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9" name="Google Shape;19019;p40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0" name="Google Shape;19020;p40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1" name="Google Shape;19021;p40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2" name="Google Shape;19022;p40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3" name="Google Shape;19023;p40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4" name="Google Shape;19024;p40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5" name="Google Shape;19025;p40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6" name="Google Shape;19026;p40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7" name="Google Shape;19027;p40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8" name="Google Shape;19028;p40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9" name="Google Shape;19029;p40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0" name="Google Shape;19030;p40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1" name="Google Shape;19031;p40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2" name="Google Shape;19032;p40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3" name="Google Shape;19033;p40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4" name="Google Shape;19034;p40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5" name="Google Shape;19035;p40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6" name="Google Shape;19036;p40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7" name="Google Shape;19037;p40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8" name="Google Shape;19038;p40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9" name="Google Shape;19039;p40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0" name="Google Shape;19040;p40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1" name="Google Shape;19041;p40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2" name="Google Shape;19042;p40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3" name="Google Shape;19043;p40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4" name="Google Shape;19044;p40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5" name="Google Shape;19045;p40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6" name="Google Shape;19046;p40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7" name="Google Shape;19047;p40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8" name="Google Shape;19048;p40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9" name="Google Shape;19049;p40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0" name="Google Shape;19050;p40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1" name="Google Shape;19051;p40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2" name="Google Shape;19052;p40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3" name="Google Shape;19053;p40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4" name="Google Shape;19054;p40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5" name="Google Shape;19055;p40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6" name="Google Shape;19056;p40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7" name="Google Shape;19057;p40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8" name="Google Shape;19058;p40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9" name="Google Shape;19059;p40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0" name="Google Shape;19060;p40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1" name="Google Shape;19061;p40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2" name="Google Shape;19062;p40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3" name="Google Shape;19063;p40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4" name="Google Shape;19064;p40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5" name="Google Shape;19065;p40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6" name="Google Shape;19066;p40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7" name="Google Shape;19067;p40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8" name="Google Shape;19068;p40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9" name="Google Shape;19069;p40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0" name="Google Shape;19070;p40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1" name="Google Shape;19071;p40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2" name="Google Shape;19072;p40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3" name="Google Shape;19073;p40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4" name="Google Shape;19074;p40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5" name="Google Shape;19075;p40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6" name="Google Shape;19076;p40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77" name="Google Shape;19077;p40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9078" name="Google Shape;19078;p40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9" name="Google Shape;19079;p40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0" name="Google Shape;19080;p40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1" name="Google Shape;19081;p40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2" name="Google Shape;19082;p40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3" name="Google Shape;19083;p40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4" name="Google Shape;19084;p40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5" name="Google Shape;19085;p40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6" name="Google Shape;19086;p40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7" name="Google Shape;19087;p40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8" name="Google Shape;19088;p40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9" name="Google Shape;19089;p40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0" name="Google Shape;19090;p40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1" name="Google Shape;19091;p40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2" name="Google Shape;19092;p40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3" name="Google Shape;19093;p40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4" name="Google Shape;19094;p40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5" name="Google Shape;19095;p40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6" name="Google Shape;19096;p40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7" name="Google Shape;19097;p40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8" name="Google Shape;19098;p40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9" name="Google Shape;19099;p40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0" name="Google Shape;19100;p40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1" name="Google Shape;19101;p40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2" name="Google Shape;19102;p40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3" name="Google Shape;19103;p40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04" name="Google Shape;19104;p40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5" name="Google Shape;19105;p40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6" name="Google Shape;19106;p40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7" name="Google Shape;19107;p40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8" name="Google Shape;19108;p40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09" name="Google Shape;19109;p40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9110" name="Google Shape;19110;p40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1" name="Google Shape;19111;p40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2" name="Google Shape;19112;p40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3" name="Google Shape;19113;p40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4" name="Google Shape;19114;p40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5" name="Google Shape;19115;p40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6" name="Google Shape;19116;p40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7" name="Google Shape;19117;p40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8" name="Google Shape;19118;p40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9" name="Google Shape;19119;p40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0" name="Google Shape;19120;p40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1" name="Google Shape;19121;p40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2" name="Google Shape;19122;p40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3" name="Google Shape;19123;p40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4" name="Google Shape;19124;p40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5" name="Google Shape;19125;p40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6" name="Google Shape;19126;p40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7" name="Google Shape;19127;p40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8" name="Google Shape;19128;p40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9" name="Google Shape;19129;p40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0" name="Google Shape;19130;p40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1" name="Google Shape;19131;p40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2" name="Google Shape;19132;p40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3" name="Google Shape;19133;p40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4" name="Google Shape;19134;p40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5" name="Google Shape;19135;p40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36" name="Google Shape;19136;p40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37" name="Google Shape;19137;p40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9138" name="Google Shape;19138;p40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9" name="Google Shape;19139;p40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0" name="Google Shape;19140;p40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1" name="Google Shape;19141;p40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2" name="Google Shape;19142;p40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3" name="Google Shape;19143;p40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4" name="Google Shape;19144;p40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5" name="Google Shape;19145;p40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6" name="Google Shape;19146;p40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7" name="Google Shape;19147;p40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8" name="Google Shape;19148;p40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9" name="Google Shape;19149;p40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0" name="Google Shape;19150;p40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1" name="Google Shape;19151;p40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2" name="Google Shape;19152;p40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3" name="Google Shape;19153;p40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4" name="Google Shape;19154;p40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5" name="Google Shape;19155;p40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6" name="Google Shape;19156;p40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7" name="Google Shape;19157;p40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8" name="Google Shape;19158;p40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9" name="Google Shape;19159;p40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0" name="Google Shape;19160;p40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1" name="Google Shape;19161;p40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2" name="Google Shape;19162;p40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3" name="Google Shape;19163;p40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164" name="Google Shape;19164;p40"/>
          <p:cNvGrpSpPr/>
          <p:nvPr/>
        </p:nvGrpSpPr>
        <p:grpSpPr>
          <a:xfrm>
            <a:off x="-706730" y="-247937"/>
            <a:ext cx="3399044" cy="3421986"/>
            <a:chOff x="-706730" y="-247937"/>
            <a:chExt cx="3399044" cy="3421986"/>
          </a:xfrm>
        </p:grpSpPr>
        <p:grpSp>
          <p:nvGrpSpPr>
            <p:cNvPr id="19165" name="Google Shape;19165;p40"/>
            <p:cNvGrpSpPr/>
            <p:nvPr/>
          </p:nvGrpSpPr>
          <p:grpSpPr>
            <a:xfrm>
              <a:off x="-706730" y="-247937"/>
              <a:ext cx="3399044" cy="3421986"/>
              <a:chOff x="-513630" y="-410112"/>
              <a:chExt cx="3399044" cy="3421986"/>
            </a:xfrm>
          </p:grpSpPr>
          <p:grpSp>
            <p:nvGrpSpPr>
              <p:cNvPr id="19166" name="Google Shape;19166;p40"/>
              <p:cNvGrpSpPr/>
              <p:nvPr/>
            </p:nvGrpSpPr>
            <p:grpSpPr>
              <a:xfrm>
                <a:off x="-289105" y="-410112"/>
                <a:ext cx="3174520" cy="3421986"/>
                <a:chOff x="-289105" y="-410112"/>
                <a:chExt cx="3174520" cy="3421986"/>
              </a:xfrm>
            </p:grpSpPr>
            <p:grpSp>
              <p:nvGrpSpPr>
                <p:cNvPr id="19167" name="Google Shape;19167;p40"/>
                <p:cNvGrpSpPr/>
                <p:nvPr/>
              </p:nvGrpSpPr>
              <p:grpSpPr>
                <a:xfrm rot="-2528748" flipH="1">
                  <a:off x="1139937" y="1544051"/>
                  <a:ext cx="1240758" cy="665148"/>
                  <a:chOff x="5206900" y="826150"/>
                  <a:chExt cx="599275" cy="321250"/>
                </a:xfrm>
              </p:grpSpPr>
              <p:sp>
                <p:nvSpPr>
                  <p:cNvPr id="19168" name="Google Shape;19168;p40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69" name="Google Shape;19169;p40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0" name="Google Shape;19170;p40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1" name="Google Shape;19171;p40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2" name="Google Shape;19172;p40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3" name="Google Shape;19173;p40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4" name="Google Shape;19174;p40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5" name="Google Shape;19175;p40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6" name="Google Shape;19176;p40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7" name="Google Shape;19177;p40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8" name="Google Shape;19178;p40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9" name="Google Shape;19179;p40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0" name="Google Shape;19180;p40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1" name="Google Shape;19181;p40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182" name="Google Shape;19182;p40"/>
                <p:cNvGrpSpPr/>
                <p:nvPr/>
              </p:nvGrpSpPr>
              <p:grpSpPr>
                <a:xfrm rot="1033525" flipH="1">
                  <a:off x="1574028" y="81642"/>
                  <a:ext cx="1240716" cy="665175"/>
                  <a:chOff x="5206900" y="826150"/>
                  <a:chExt cx="599275" cy="321250"/>
                </a:xfrm>
              </p:grpSpPr>
              <p:sp>
                <p:nvSpPr>
                  <p:cNvPr id="19183" name="Google Shape;19183;p40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4" name="Google Shape;19184;p40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5" name="Google Shape;19185;p40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6" name="Google Shape;19186;p40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7" name="Google Shape;19187;p40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8" name="Google Shape;19188;p40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9" name="Google Shape;19189;p40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0" name="Google Shape;19190;p40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1" name="Google Shape;19191;p40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2" name="Google Shape;19192;p40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3" name="Google Shape;19193;p40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4" name="Google Shape;19194;p40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5" name="Google Shape;19195;p40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6" name="Google Shape;19196;p40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197" name="Google Shape;19197;p40"/>
                <p:cNvGrpSpPr/>
                <p:nvPr/>
              </p:nvGrpSpPr>
              <p:grpSpPr>
                <a:xfrm rot="6256591">
                  <a:off x="1268807" y="629246"/>
                  <a:ext cx="1240826" cy="665092"/>
                  <a:chOff x="5206900" y="826150"/>
                  <a:chExt cx="599275" cy="321250"/>
                </a:xfrm>
              </p:grpSpPr>
              <p:sp>
                <p:nvSpPr>
                  <p:cNvPr id="19198" name="Google Shape;19198;p40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9" name="Google Shape;19199;p40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0" name="Google Shape;19200;p40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1" name="Google Shape;19201;p40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2" name="Google Shape;19202;p40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3" name="Google Shape;19203;p40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4" name="Google Shape;19204;p40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5" name="Google Shape;19205;p40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6" name="Google Shape;19206;p40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7" name="Google Shape;19207;p40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8" name="Google Shape;19208;p40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9" name="Google Shape;19209;p40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10" name="Google Shape;19210;p40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11" name="Google Shape;19211;p40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212" name="Google Shape;19212;p40"/>
                <p:cNvGrpSpPr/>
                <p:nvPr/>
              </p:nvGrpSpPr>
              <p:grpSpPr>
                <a:xfrm flipH="1">
                  <a:off x="-35240" y="866804"/>
                  <a:ext cx="1699100" cy="2145071"/>
                  <a:chOff x="146217" y="2712579"/>
                  <a:chExt cx="1552966" cy="1960401"/>
                </a:xfrm>
              </p:grpSpPr>
              <p:grpSp>
                <p:nvGrpSpPr>
                  <p:cNvPr id="19213" name="Google Shape;19213;p40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19214" name="Google Shape;19214;p40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15" name="Google Shape;19215;p40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16" name="Google Shape;19216;p40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17" name="Google Shape;19217;p40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18" name="Google Shape;19218;p40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19" name="Google Shape;19219;p40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0" name="Google Shape;19220;p40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1" name="Google Shape;19221;p40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2" name="Google Shape;19222;p40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3" name="Google Shape;19223;p40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4" name="Google Shape;19224;p40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5" name="Google Shape;19225;p40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6" name="Google Shape;19226;p40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7" name="Google Shape;19227;p40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228" name="Google Shape;19228;p40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19229" name="Google Shape;19229;p40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0" name="Google Shape;19230;p40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1" name="Google Shape;19231;p40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2" name="Google Shape;19232;p40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3" name="Google Shape;19233;p40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4" name="Google Shape;19234;p40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5" name="Google Shape;19235;p40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6" name="Google Shape;19236;p40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7" name="Google Shape;19237;p40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8" name="Google Shape;19238;p40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9" name="Google Shape;19239;p40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0" name="Google Shape;19240;p40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1" name="Google Shape;19241;p40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2" name="Google Shape;19242;p40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243" name="Google Shape;19243;p40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19244" name="Google Shape;19244;p40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5" name="Google Shape;19245;p40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6" name="Google Shape;19246;p40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7" name="Google Shape;19247;p40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8" name="Google Shape;19248;p40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9" name="Google Shape;19249;p40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0" name="Google Shape;19250;p40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1" name="Google Shape;19251;p40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2" name="Google Shape;19252;p40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3" name="Google Shape;19253;p40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4" name="Google Shape;19254;p40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5" name="Google Shape;19255;p40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6" name="Google Shape;19256;p40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7" name="Google Shape;19257;p40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9258" name="Google Shape;19258;p40"/>
                <p:cNvGrpSpPr/>
                <p:nvPr/>
              </p:nvGrpSpPr>
              <p:grpSpPr>
                <a:xfrm rot="446386">
                  <a:off x="1421080" y="781885"/>
                  <a:ext cx="1240817" cy="665090"/>
                  <a:chOff x="5206900" y="826150"/>
                  <a:chExt cx="599275" cy="321250"/>
                </a:xfrm>
              </p:grpSpPr>
              <p:sp>
                <p:nvSpPr>
                  <p:cNvPr id="19259" name="Google Shape;19259;p40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0" name="Google Shape;19260;p40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1" name="Google Shape;19261;p40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2" name="Google Shape;19262;p40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3" name="Google Shape;19263;p40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4" name="Google Shape;19264;p40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5" name="Google Shape;19265;p40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6" name="Google Shape;19266;p40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7" name="Google Shape;19267;p40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8" name="Google Shape;19268;p40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9" name="Google Shape;19269;p40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0" name="Google Shape;19270;p40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1" name="Google Shape;19271;p40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2" name="Google Shape;19272;p40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273" name="Google Shape;19273;p40"/>
                <p:cNvGrpSpPr/>
                <p:nvPr/>
              </p:nvGrpSpPr>
              <p:grpSpPr>
                <a:xfrm rot="-2528748" flipH="1">
                  <a:off x="-226338" y="-79824"/>
                  <a:ext cx="1240758" cy="665148"/>
                  <a:chOff x="5206900" y="826150"/>
                  <a:chExt cx="599275" cy="321250"/>
                </a:xfrm>
              </p:grpSpPr>
              <p:sp>
                <p:nvSpPr>
                  <p:cNvPr id="19274" name="Google Shape;19274;p40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5" name="Google Shape;19275;p40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6" name="Google Shape;19276;p40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7" name="Google Shape;19277;p40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8" name="Google Shape;19278;p40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9" name="Google Shape;19279;p40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0" name="Google Shape;19280;p40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1" name="Google Shape;19281;p40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2" name="Google Shape;19282;p40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3" name="Google Shape;19283;p40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4" name="Google Shape;19284;p40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5" name="Google Shape;19285;p40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6" name="Google Shape;19286;p40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7" name="Google Shape;19287;p40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288" name="Google Shape;19288;p40"/>
              <p:cNvGrpSpPr/>
              <p:nvPr/>
            </p:nvGrpSpPr>
            <p:grpSpPr>
              <a:xfrm>
                <a:off x="-513630" y="35479"/>
                <a:ext cx="2745498" cy="1748548"/>
                <a:chOff x="1270425" y="2070325"/>
                <a:chExt cx="1769805" cy="1127150"/>
              </a:xfrm>
            </p:grpSpPr>
            <p:grpSp>
              <p:nvGrpSpPr>
                <p:cNvPr id="19289" name="Google Shape;19289;p40"/>
                <p:cNvGrpSpPr/>
                <p:nvPr/>
              </p:nvGrpSpPr>
              <p:grpSpPr>
                <a:xfrm>
                  <a:off x="1582562" y="2070325"/>
                  <a:ext cx="1123518" cy="1127150"/>
                  <a:chOff x="1582562" y="2070325"/>
                  <a:chExt cx="1123518" cy="1127150"/>
                </a:xfrm>
              </p:grpSpPr>
              <p:sp>
                <p:nvSpPr>
                  <p:cNvPr id="19290" name="Google Shape;19290;p40"/>
                  <p:cNvSpPr/>
                  <p:nvPr/>
                </p:nvSpPr>
                <p:spPr>
                  <a:xfrm>
                    <a:off x="1582562" y="2070325"/>
                    <a:ext cx="1123518" cy="112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08" h="10241" extrusionOk="0">
                        <a:moveTo>
                          <a:pt x="5151" y="1"/>
                        </a:moveTo>
                        <a:cubicBezTo>
                          <a:pt x="2707" y="1"/>
                          <a:pt x="297" y="1732"/>
                          <a:pt x="34" y="4666"/>
                        </a:cubicBezTo>
                        <a:cubicBezTo>
                          <a:pt x="0" y="4732"/>
                          <a:pt x="0" y="4832"/>
                          <a:pt x="0" y="4932"/>
                        </a:cubicBezTo>
                        <a:lnTo>
                          <a:pt x="0" y="5133"/>
                        </a:lnTo>
                        <a:cubicBezTo>
                          <a:pt x="0" y="5433"/>
                          <a:pt x="34" y="5733"/>
                          <a:pt x="67" y="6033"/>
                        </a:cubicBezTo>
                        <a:cubicBezTo>
                          <a:pt x="167" y="6500"/>
                          <a:pt x="301" y="6967"/>
                          <a:pt x="534" y="7401"/>
                        </a:cubicBezTo>
                        <a:cubicBezTo>
                          <a:pt x="701" y="7734"/>
                          <a:pt x="901" y="8068"/>
                          <a:pt x="1168" y="8368"/>
                        </a:cubicBezTo>
                        <a:cubicBezTo>
                          <a:pt x="2223" y="9656"/>
                          <a:pt x="3657" y="10241"/>
                          <a:pt x="5071" y="10241"/>
                        </a:cubicBezTo>
                        <a:cubicBezTo>
                          <a:pt x="7504" y="10241"/>
                          <a:pt x="9879" y="8513"/>
                          <a:pt x="10174" y="5666"/>
                        </a:cubicBezTo>
                        <a:cubicBezTo>
                          <a:pt x="10208" y="5466"/>
                          <a:pt x="10208" y="5299"/>
                          <a:pt x="10208" y="5133"/>
                        </a:cubicBezTo>
                        <a:cubicBezTo>
                          <a:pt x="10208" y="5032"/>
                          <a:pt x="10208" y="4966"/>
                          <a:pt x="10208" y="4832"/>
                        </a:cubicBezTo>
                        <a:cubicBezTo>
                          <a:pt x="10208" y="4732"/>
                          <a:pt x="10208" y="4632"/>
                          <a:pt x="10174" y="4499"/>
                        </a:cubicBezTo>
                        <a:cubicBezTo>
                          <a:pt x="10174" y="4332"/>
                          <a:pt x="10141" y="4199"/>
                          <a:pt x="10108" y="4032"/>
                        </a:cubicBezTo>
                        <a:cubicBezTo>
                          <a:pt x="9974" y="3431"/>
                          <a:pt x="9707" y="2831"/>
                          <a:pt x="9374" y="2331"/>
                        </a:cubicBezTo>
                        <a:cubicBezTo>
                          <a:pt x="8337" y="729"/>
                          <a:pt x="6737" y="1"/>
                          <a:pt x="5151" y="1"/>
                        </a:cubicBezTo>
                        <a:close/>
                      </a:path>
                    </a:pathLst>
                  </a:custGeom>
                  <a:solidFill>
                    <a:srgbClr val="D4DC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291" name="Google Shape;19291;p40"/>
                  <p:cNvGrpSpPr/>
                  <p:nvPr/>
                </p:nvGrpSpPr>
                <p:grpSpPr>
                  <a:xfrm>
                    <a:off x="1582562" y="2073407"/>
                    <a:ext cx="1123518" cy="973062"/>
                    <a:chOff x="1582562" y="2073407"/>
                    <a:chExt cx="1123518" cy="973062"/>
                  </a:xfrm>
                </p:grpSpPr>
                <p:sp>
                  <p:nvSpPr>
                    <p:cNvPr id="19292" name="Google Shape;19292;p40"/>
                    <p:cNvSpPr/>
                    <p:nvPr/>
                  </p:nvSpPr>
                  <p:spPr>
                    <a:xfrm>
                      <a:off x="1674354" y="2073407"/>
                      <a:ext cx="939934" cy="2534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40" h="2303" extrusionOk="0">
                          <a:moveTo>
                            <a:pt x="4270" y="1"/>
                          </a:moveTo>
                          <a:cubicBezTo>
                            <a:pt x="2635" y="1"/>
                            <a:pt x="1001" y="768"/>
                            <a:pt x="0" y="2303"/>
                          </a:cubicBezTo>
                          <a:cubicBezTo>
                            <a:pt x="167" y="2303"/>
                            <a:pt x="334" y="2303"/>
                            <a:pt x="501" y="2269"/>
                          </a:cubicBezTo>
                          <a:cubicBezTo>
                            <a:pt x="734" y="2169"/>
                            <a:pt x="968" y="2102"/>
                            <a:pt x="1234" y="2069"/>
                          </a:cubicBezTo>
                          <a:cubicBezTo>
                            <a:pt x="1735" y="1969"/>
                            <a:pt x="1802" y="1936"/>
                            <a:pt x="2335" y="1869"/>
                          </a:cubicBezTo>
                          <a:cubicBezTo>
                            <a:pt x="2869" y="1802"/>
                            <a:pt x="3203" y="1735"/>
                            <a:pt x="3703" y="1702"/>
                          </a:cubicBezTo>
                          <a:cubicBezTo>
                            <a:pt x="3870" y="1669"/>
                            <a:pt x="4045" y="1652"/>
                            <a:pt x="4220" y="1652"/>
                          </a:cubicBezTo>
                          <a:cubicBezTo>
                            <a:pt x="4395" y="1652"/>
                            <a:pt x="4570" y="1669"/>
                            <a:pt x="4737" y="1702"/>
                          </a:cubicBezTo>
                          <a:cubicBezTo>
                            <a:pt x="5104" y="1802"/>
                            <a:pt x="5404" y="1769"/>
                            <a:pt x="5738" y="1869"/>
                          </a:cubicBezTo>
                          <a:cubicBezTo>
                            <a:pt x="6005" y="2002"/>
                            <a:pt x="6271" y="2069"/>
                            <a:pt x="6538" y="2136"/>
                          </a:cubicBezTo>
                          <a:cubicBezTo>
                            <a:pt x="6972" y="2202"/>
                            <a:pt x="7406" y="2269"/>
                            <a:pt x="7839" y="2303"/>
                          </a:cubicBezTo>
                          <a:lnTo>
                            <a:pt x="8540" y="2303"/>
                          </a:lnTo>
                          <a:cubicBezTo>
                            <a:pt x="7539" y="768"/>
                            <a:pt x="5904" y="1"/>
                            <a:pt x="4270" y="1"/>
                          </a:cubicBezTo>
                          <a:close/>
                        </a:path>
                      </a:pathLst>
                    </a:custGeom>
                    <a:solidFill>
                      <a:srgbClr val="708EC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93" name="Google Shape;19293;p40"/>
                    <p:cNvSpPr/>
                    <p:nvPr/>
                  </p:nvSpPr>
                  <p:spPr>
                    <a:xfrm>
                      <a:off x="1582562" y="2513987"/>
                      <a:ext cx="1119886" cy="992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175" h="902" extrusionOk="0">
                          <a:moveTo>
                            <a:pt x="10108" y="1"/>
                          </a:moveTo>
                          <a:lnTo>
                            <a:pt x="8773" y="134"/>
                          </a:lnTo>
                          <a:cubicBezTo>
                            <a:pt x="8206" y="201"/>
                            <a:pt x="7572" y="234"/>
                            <a:pt x="6605" y="268"/>
                          </a:cubicBezTo>
                          <a:cubicBezTo>
                            <a:pt x="6105" y="268"/>
                            <a:pt x="5604" y="268"/>
                            <a:pt x="5104" y="201"/>
                          </a:cubicBezTo>
                          <a:cubicBezTo>
                            <a:pt x="4618" y="137"/>
                            <a:pt x="4118" y="114"/>
                            <a:pt x="3622" y="114"/>
                          </a:cubicBezTo>
                          <a:cubicBezTo>
                            <a:pt x="3335" y="114"/>
                            <a:pt x="3050" y="122"/>
                            <a:pt x="2769" y="134"/>
                          </a:cubicBezTo>
                          <a:cubicBezTo>
                            <a:pt x="2169" y="201"/>
                            <a:pt x="868" y="468"/>
                            <a:pt x="34" y="635"/>
                          </a:cubicBezTo>
                          <a:cubicBezTo>
                            <a:pt x="0" y="735"/>
                            <a:pt x="0" y="801"/>
                            <a:pt x="0" y="901"/>
                          </a:cubicBezTo>
                          <a:cubicBezTo>
                            <a:pt x="1068" y="768"/>
                            <a:pt x="3670" y="401"/>
                            <a:pt x="4137" y="401"/>
                          </a:cubicBezTo>
                          <a:cubicBezTo>
                            <a:pt x="4704" y="434"/>
                            <a:pt x="4804" y="468"/>
                            <a:pt x="5304" y="501"/>
                          </a:cubicBezTo>
                          <a:cubicBezTo>
                            <a:pt x="5638" y="534"/>
                            <a:pt x="6005" y="568"/>
                            <a:pt x="6372" y="568"/>
                          </a:cubicBezTo>
                          <a:cubicBezTo>
                            <a:pt x="6738" y="534"/>
                            <a:pt x="7706" y="568"/>
                            <a:pt x="8373" y="501"/>
                          </a:cubicBezTo>
                          <a:cubicBezTo>
                            <a:pt x="8707" y="468"/>
                            <a:pt x="9507" y="468"/>
                            <a:pt x="10174" y="468"/>
                          </a:cubicBezTo>
                          <a:cubicBezTo>
                            <a:pt x="10174" y="301"/>
                            <a:pt x="10141" y="168"/>
                            <a:pt x="10108" y="1"/>
                          </a:cubicBezTo>
                          <a:close/>
                        </a:path>
                      </a:pathLst>
                    </a:custGeom>
                    <a:solidFill>
                      <a:srgbClr val="708EC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94" name="Google Shape;19294;p40"/>
                    <p:cNvSpPr/>
                    <p:nvPr/>
                  </p:nvSpPr>
                  <p:spPr>
                    <a:xfrm>
                      <a:off x="1582562" y="2576392"/>
                      <a:ext cx="1123518" cy="1726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08" h="1569" extrusionOk="0">
                          <a:moveTo>
                            <a:pt x="4070" y="1"/>
                          </a:moveTo>
                          <a:cubicBezTo>
                            <a:pt x="3870" y="1"/>
                            <a:pt x="3670" y="1"/>
                            <a:pt x="3469" y="34"/>
                          </a:cubicBezTo>
                          <a:cubicBezTo>
                            <a:pt x="3169" y="101"/>
                            <a:pt x="2969" y="101"/>
                            <a:pt x="2836" y="134"/>
                          </a:cubicBezTo>
                          <a:cubicBezTo>
                            <a:pt x="2669" y="168"/>
                            <a:pt x="2369" y="168"/>
                            <a:pt x="2135" y="201"/>
                          </a:cubicBezTo>
                          <a:cubicBezTo>
                            <a:pt x="1902" y="234"/>
                            <a:pt x="1735" y="234"/>
                            <a:pt x="1535" y="268"/>
                          </a:cubicBezTo>
                          <a:cubicBezTo>
                            <a:pt x="1368" y="301"/>
                            <a:pt x="1401" y="301"/>
                            <a:pt x="1134" y="368"/>
                          </a:cubicBezTo>
                          <a:cubicBezTo>
                            <a:pt x="868" y="468"/>
                            <a:pt x="634" y="501"/>
                            <a:pt x="367" y="501"/>
                          </a:cubicBezTo>
                          <a:cubicBezTo>
                            <a:pt x="100" y="501"/>
                            <a:pt x="34" y="501"/>
                            <a:pt x="0" y="535"/>
                          </a:cubicBezTo>
                          <a:cubicBezTo>
                            <a:pt x="0" y="835"/>
                            <a:pt x="34" y="1135"/>
                            <a:pt x="67" y="1435"/>
                          </a:cubicBezTo>
                          <a:cubicBezTo>
                            <a:pt x="634" y="1235"/>
                            <a:pt x="1201" y="1102"/>
                            <a:pt x="1768" y="968"/>
                          </a:cubicBezTo>
                          <a:cubicBezTo>
                            <a:pt x="1935" y="952"/>
                            <a:pt x="2102" y="943"/>
                            <a:pt x="2269" y="943"/>
                          </a:cubicBezTo>
                          <a:cubicBezTo>
                            <a:pt x="2435" y="943"/>
                            <a:pt x="2602" y="952"/>
                            <a:pt x="2769" y="968"/>
                          </a:cubicBezTo>
                          <a:cubicBezTo>
                            <a:pt x="3069" y="1002"/>
                            <a:pt x="3369" y="1068"/>
                            <a:pt x="3670" y="1135"/>
                          </a:cubicBezTo>
                          <a:cubicBezTo>
                            <a:pt x="4070" y="1268"/>
                            <a:pt x="4470" y="1368"/>
                            <a:pt x="4904" y="1368"/>
                          </a:cubicBezTo>
                          <a:cubicBezTo>
                            <a:pt x="5771" y="1469"/>
                            <a:pt x="6071" y="1569"/>
                            <a:pt x="6672" y="1569"/>
                          </a:cubicBezTo>
                          <a:lnTo>
                            <a:pt x="7973" y="1569"/>
                          </a:lnTo>
                          <a:cubicBezTo>
                            <a:pt x="8133" y="1562"/>
                            <a:pt x="8267" y="1561"/>
                            <a:pt x="8382" y="1561"/>
                          </a:cubicBezTo>
                          <a:cubicBezTo>
                            <a:pt x="8509" y="1561"/>
                            <a:pt x="8613" y="1563"/>
                            <a:pt x="8704" y="1563"/>
                          </a:cubicBezTo>
                          <a:cubicBezTo>
                            <a:pt x="8982" y="1563"/>
                            <a:pt x="9146" y="1545"/>
                            <a:pt x="9474" y="1402"/>
                          </a:cubicBezTo>
                          <a:cubicBezTo>
                            <a:pt x="9807" y="1235"/>
                            <a:pt x="10041" y="1135"/>
                            <a:pt x="10174" y="1068"/>
                          </a:cubicBezTo>
                          <a:cubicBezTo>
                            <a:pt x="10208" y="868"/>
                            <a:pt x="10208" y="701"/>
                            <a:pt x="10208" y="535"/>
                          </a:cubicBezTo>
                          <a:cubicBezTo>
                            <a:pt x="10208" y="434"/>
                            <a:pt x="10208" y="368"/>
                            <a:pt x="10174" y="234"/>
                          </a:cubicBezTo>
                          <a:cubicBezTo>
                            <a:pt x="9774" y="334"/>
                            <a:pt x="9340" y="368"/>
                            <a:pt x="8907" y="368"/>
                          </a:cubicBezTo>
                          <a:cubicBezTo>
                            <a:pt x="8873" y="346"/>
                            <a:pt x="8829" y="338"/>
                            <a:pt x="8765" y="338"/>
                          </a:cubicBezTo>
                          <a:cubicBezTo>
                            <a:pt x="8636" y="338"/>
                            <a:pt x="8429" y="368"/>
                            <a:pt x="8073" y="368"/>
                          </a:cubicBezTo>
                          <a:cubicBezTo>
                            <a:pt x="7906" y="379"/>
                            <a:pt x="7728" y="383"/>
                            <a:pt x="7565" y="383"/>
                          </a:cubicBezTo>
                          <a:cubicBezTo>
                            <a:pt x="7239" y="383"/>
                            <a:pt x="6972" y="368"/>
                            <a:pt x="6972" y="368"/>
                          </a:cubicBezTo>
                          <a:cubicBezTo>
                            <a:pt x="6972" y="368"/>
                            <a:pt x="6271" y="301"/>
                            <a:pt x="6038" y="268"/>
                          </a:cubicBezTo>
                          <a:cubicBezTo>
                            <a:pt x="5771" y="268"/>
                            <a:pt x="4303" y="1"/>
                            <a:pt x="4070" y="1"/>
                          </a:cubicBezTo>
                          <a:close/>
                        </a:path>
                      </a:pathLst>
                    </a:custGeom>
                    <a:solidFill>
                      <a:srgbClr val="708EC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95" name="Google Shape;19295;p40"/>
                    <p:cNvSpPr/>
                    <p:nvPr/>
                  </p:nvSpPr>
                  <p:spPr>
                    <a:xfrm>
                      <a:off x="1641335" y="2884787"/>
                      <a:ext cx="903173" cy="1616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206" h="1469" extrusionOk="0">
                          <a:moveTo>
                            <a:pt x="0" y="1"/>
                          </a:moveTo>
                          <a:cubicBezTo>
                            <a:pt x="167" y="334"/>
                            <a:pt x="400" y="668"/>
                            <a:pt x="634" y="968"/>
                          </a:cubicBezTo>
                          <a:cubicBezTo>
                            <a:pt x="1001" y="1002"/>
                            <a:pt x="1801" y="1135"/>
                            <a:pt x="2302" y="1202"/>
                          </a:cubicBezTo>
                          <a:cubicBezTo>
                            <a:pt x="2835" y="1302"/>
                            <a:pt x="3069" y="1369"/>
                            <a:pt x="3503" y="1435"/>
                          </a:cubicBezTo>
                          <a:cubicBezTo>
                            <a:pt x="3658" y="1457"/>
                            <a:pt x="3795" y="1469"/>
                            <a:pt x="3962" y="1469"/>
                          </a:cubicBezTo>
                          <a:cubicBezTo>
                            <a:pt x="4296" y="1469"/>
                            <a:pt x="4748" y="1424"/>
                            <a:pt x="5704" y="1335"/>
                          </a:cubicBezTo>
                          <a:cubicBezTo>
                            <a:pt x="6605" y="1235"/>
                            <a:pt x="7472" y="902"/>
                            <a:pt x="8206" y="368"/>
                          </a:cubicBezTo>
                          <a:lnTo>
                            <a:pt x="8206" y="368"/>
                          </a:lnTo>
                          <a:cubicBezTo>
                            <a:pt x="7447" y="874"/>
                            <a:pt x="6475" y="977"/>
                            <a:pt x="5669" y="977"/>
                          </a:cubicBezTo>
                          <a:cubicBezTo>
                            <a:pt x="5518" y="977"/>
                            <a:pt x="5374" y="973"/>
                            <a:pt x="5237" y="968"/>
                          </a:cubicBezTo>
                          <a:cubicBezTo>
                            <a:pt x="4603" y="935"/>
                            <a:pt x="3970" y="801"/>
                            <a:pt x="3402" y="568"/>
                          </a:cubicBezTo>
                          <a:cubicBezTo>
                            <a:pt x="2602" y="368"/>
                            <a:pt x="1801" y="201"/>
                            <a:pt x="1001" y="101"/>
                          </a:cubicBezTo>
                          <a:cubicBezTo>
                            <a:pt x="667" y="34"/>
                            <a:pt x="334" y="1"/>
                            <a:pt x="0" y="1"/>
                          </a:cubicBezTo>
                          <a:close/>
                        </a:path>
                      </a:pathLst>
                    </a:custGeom>
                    <a:solidFill>
                      <a:srgbClr val="708EC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296" name="Google Shape;19296;p40"/>
                <p:cNvSpPr/>
                <p:nvPr/>
              </p:nvSpPr>
              <p:spPr>
                <a:xfrm>
                  <a:off x="1270425" y="2115341"/>
                  <a:ext cx="1769805" cy="1045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80" h="9496" extrusionOk="0">
                      <a:moveTo>
                        <a:pt x="14796" y="0"/>
                      </a:moveTo>
                      <a:cubicBezTo>
                        <a:pt x="14054" y="0"/>
                        <a:pt x="12845" y="340"/>
                        <a:pt x="11376" y="954"/>
                      </a:cubicBezTo>
                      <a:lnTo>
                        <a:pt x="11476" y="1054"/>
                      </a:lnTo>
                      <a:cubicBezTo>
                        <a:pt x="12860" y="478"/>
                        <a:pt x="13989" y="156"/>
                        <a:pt x="14631" y="156"/>
                      </a:cubicBezTo>
                      <a:cubicBezTo>
                        <a:pt x="14917" y="156"/>
                        <a:pt x="15106" y="220"/>
                        <a:pt x="15178" y="354"/>
                      </a:cubicBezTo>
                      <a:cubicBezTo>
                        <a:pt x="15612" y="1088"/>
                        <a:pt x="12677" y="3589"/>
                        <a:pt x="8640" y="5958"/>
                      </a:cubicBezTo>
                      <a:cubicBezTo>
                        <a:pt x="5382" y="7885"/>
                        <a:pt x="2368" y="9128"/>
                        <a:pt x="1124" y="9128"/>
                      </a:cubicBezTo>
                      <a:cubicBezTo>
                        <a:pt x="840" y="9128"/>
                        <a:pt x="649" y="9063"/>
                        <a:pt x="568" y="8927"/>
                      </a:cubicBezTo>
                      <a:cubicBezTo>
                        <a:pt x="301" y="8460"/>
                        <a:pt x="1302" y="7359"/>
                        <a:pt x="3003" y="6024"/>
                      </a:cubicBezTo>
                      <a:lnTo>
                        <a:pt x="2970" y="5891"/>
                      </a:lnTo>
                      <a:cubicBezTo>
                        <a:pt x="1068" y="7359"/>
                        <a:pt x="1" y="8660"/>
                        <a:pt x="335" y="9227"/>
                      </a:cubicBezTo>
                      <a:cubicBezTo>
                        <a:pt x="440" y="9409"/>
                        <a:pt x="692" y="9496"/>
                        <a:pt x="1065" y="9496"/>
                      </a:cubicBezTo>
                      <a:cubicBezTo>
                        <a:pt x="2464" y="9496"/>
                        <a:pt x="5554" y="8274"/>
                        <a:pt x="8874" y="6325"/>
                      </a:cubicBezTo>
                      <a:cubicBezTo>
                        <a:pt x="13077" y="3890"/>
                        <a:pt x="16079" y="1188"/>
                        <a:pt x="15545" y="287"/>
                      </a:cubicBezTo>
                      <a:cubicBezTo>
                        <a:pt x="15443" y="93"/>
                        <a:pt x="15183" y="0"/>
                        <a:pt x="14796" y="0"/>
                      </a:cubicBezTo>
                      <a:close/>
                    </a:path>
                  </a:pathLst>
                </a:custGeom>
                <a:solidFill>
                  <a:srgbClr val="708EC0">
                    <a:alpha val="27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297" name="Google Shape;19297;p40"/>
            <p:cNvGrpSpPr/>
            <p:nvPr/>
          </p:nvGrpSpPr>
          <p:grpSpPr>
            <a:xfrm>
              <a:off x="817141" y="1560564"/>
              <a:ext cx="523502" cy="523554"/>
              <a:chOff x="3311753" y="2087385"/>
              <a:chExt cx="1108880" cy="1108990"/>
            </a:xfrm>
          </p:grpSpPr>
          <p:sp>
            <p:nvSpPr>
              <p:cNvPr id="19298" name="Google Shape;19298;p40"/>
              <p:cNvSpPr/>
              <p:nvPr/>
            </p:nvSpPr>
            <p:spPr>
              <a:xfrm>
                <a:off x="3311753" y="2087385"/>
                <a:ext cx="1108880" cy="110899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0076" extrusionOk="0">
                    <a:moveTo>
                      <a:pt x="5107" y="1"/>
                    </a:moveTo>
                    <a:cubicBezTo>
                      <a:pt x="2533" y="1"/>
                      <a:pt x="1" y="1935"/>
                      <a:pt x="1" y="5044"/>
                    </a:cubicBezTo>
                    <a:cubicBezTo>
                      <a:pt x="1" y="5344"/>
                      <a:pt x="34" y="5645"/>
                      <a:pt x="101" y="5978"/>
                    </a:cubicBezTo>
                    <a:cubicBezTo>
                      <a:pt x="134" y="6178"/>
                      <a:pt x="201" y="6379"/>
                      <a:pt x="267" y="6579"/>
                    </a:cubicBezTo>
                    <a:cubicBezTo>
                      <a:pt x="998" y="8862"/>
                      <a:pt x="3030" y="10075"/>
                      <a:pt x="5074" y="10075"/>
                    </a:cubicBezTo>
                    <a:cubicBezTo>
                      <a:pt x="6763" y="10075"/>
                      <a:pt x="8460" y="9248"/>
                      <a:pt x="9441" y="7513"/>
                    </a:cubicBezTo>
                    <a:cubicBezTo>
                      <a:pt x="9707" y="7079"/>
                      <a:pt x="9874" y="6579"/>
                      <a:pt x="9974" y="6078"/>
                    </a:cubicBezTo>
                    <a:cubicBezTo>
                      <a:pt x="10041" y="5745"/>
                      <a:pt x="10074" y="5378"/>
                      <a:pt x="10074" y="5044"/>
                    </a:cubicBezTo>
                    <a:lnTo>
                      <a:pt x="10074" y="4978"/>
                    </a:lnTo>
                    <a:cubicBezTo>
                      <a:pt x="10074" y="3977"/>
                      <a:pt x="9774" y="3043"/>
                      <a:pt x="9240" y="2242"/>
                    </a:cubicBezTo>
                    <a:cubicBezTo>
                      <a:pt x="8204" y="694"/>
                      <a:pt x="6648" y="1"/>
                      <a:pt x="5107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99" name="Google Shape;19299;p40"/>
              <p:cNvGrpSpPr/>
              <p:nvPr/>
            </p:nvGrpSpPr>
            <p:grpSpPr>
              <a:xfrm>
                <a:off x="3311753" y="2087385"/>
                <a:ext cx="1108880" cy="1108990"/>
                <a:chOff x="3311753" y="2087385"/>
                <a:chExt cx="1108880" cy="1108990"/>
              </a:xfrm>
            </p:grpSpPr>
            <p:sp>
              <p:nvSpPr>
                <p:cNvPr id="19300" name="Google Shape;19300;p40"/>
                <p:cNvSpPr/>
                <p:nvPr/>
              </p:nvSpPr>
              <p:spPr>
                <a:xfrm>
                  <a:off x="3311753" y="2087385"/>
                  <a:ext cx="1108880" cy="680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5" h="6180" extrusionOk="0">
                      <a:moveTo>
                        <a:pt x="5093" y="1"/>
                      </a:moveTo>
                      <a:cubicBezTo>
                        <a:pt x="2520" y="1"/>
                        <a:pt x="1" y="1935"/>
                        <a:pt x="1" y="5044"/>
                      </a:cubicBezTo>
                      <a:cubicBezTo>
                        <a:pt x="1" y="5344"/>
                        <a:pt x="34" y="5645"/>
                        <a:pt x="67" y="5978"/>
                      </a:cubicBezTo>
                      <a:cubicBezTo>
                        <a:pt x="668" y="6045"/>
                        <a:pt x="1335" y="6078"/>
                        <a:pt x="1335" y="6078"/>
                      </a:cubicBezTo>
                      <a:cubicBezTo>
                        <a:pt x="1585" y="6062"/>
                        <a:pt x="1844" y="6053"/>
                        <a:pt x="2106" y="6053"/>
                      </a:cubicBezTo>
                      <a:cubicBezTo>
                        <a:pt x="2369" y="6053"/>
                        <a:pt x="2636" y="6062"/>
                        <a:pt x="2903" y="6078"/>
                      </a:cubicBezTo>
                      <a:cubicBezTo>
                        <a:pt x="3158" y="6101"/>
                        <a:pt x="3447" y="6108"/>
                        <a:pt x="3719" y="6108"/>
                      </a:cubicBezTo>
                      <a:cubicBezTo>
                        <a:pt x="4263" y="6108"/>
                        <a:pt x="4737" y="6078"/>
                        <a:pt x="4737" y="6078"/>
                      </a:cubicBezTo>
                      <a:cubicBezTo>
                        <a:pt x="4737" y="6078"/>
                        <a:pt x="5838" y="6112"/>
                        <a:pt x="6405" y="6145"/>
                      </a:cubicBezTo>
                      <a:cubicBezTo>
                        <a:pt x="6583" y="6156"/>
                        <a:pt x="6750" y="6160"/>
                        <a:pt x="6893" y="6160"/>
                      </a:cubicBezTo>
                      <a:cubicBezTo>
                        <a:pt x="7180" y="6160"/>
                        <a:pt x="7372" y="6145"/>
                        <a:pt x="7372" y="6145"/>
                      </a:cubicBezTo>
                      <a:cubicBezTo>
                        <a:pt x="7526" y="6169"/>
                        <a:pt x="7676" y="6180"/>
                        <a:pt x="7824" y="6180"/>
                      </a:cubicBezTo>
                      <a:cubicBezTo>
                        <a:pt x="8094" y="6180"/>
                        <a:pt x="8360" y="6143"/>
                        <a:pt x="8640" y="6078"/>
                      </a:cubicBezTo>
                      <a:cubicBezTo>
                        <a:pt x="8758" y="6046"/>
                        <a:pt x="8879" y="6034"/>
                        <a:pt x="8998" y="6034"/>
                      </a:cubicBezTo>
                      <a:cubicBezTo>
                        <a:pt x="9351" y="6034"/>
                        <a:pt x="9687" y="6140"/>
                        <a:pt x="9858" y="6140"/>
                      </a:cubicBezTo>
                      <a:cubicBezTo>
                        <a:pt x="9925" y="6140"/>
                        <a:pt x="9967" y="6124"/>
                        <a:pt x="9974" y="6078"/>
                      </a:cubicBezTo>
                      <a:cubicBezTo>
                        <a:pt x="10041" y="5745"/>
                        <a:pt x="10074" y="5378"/>
                        <a:pt x="10074" y="5044"/>
                      </a:cubicBezTo>
                      <a:lnTo>
                        <a:pt x="10074" y="4978"/>
                      </a:lnTo>
                      <a:lnTo>
                        <a:pt x="9474" y="5044"/>
                      </a:lnTo>
                      <a:lnTo>
                        <a:pt x="7573" y="5578"/>
                      </a:lnTo>
                      <a:lnTo>
                        <a:pt x="6038" y="5578"/>
                      </a:lnTo>
                      <a:cubicBezTo>
                        <a:pt x="4904" y="5578"/>
                        <a:pt x="5371" y="5545"/>
                        <a:pt x="3737" y="5311"/>
                      </a:cubicBezTo>
                      <a:cubicBezTo>
                        <a:pt x="2069" y="5078"/>
                        <a:pt x="3970" y="5178"/>
                        <a:pt x="4103" y="5044"/>
                      </a:cubicBezTo>
                      <a:cubicBezTo>
                        <a:pt x="4204" y="4911"/>
                        <a:pt x="3737" y="4544"/>
                        <a:pt x="3737" y="4544"/>
                      </a:cubicBezTo>
                      <a:cubicBezTo>
                        <a:pt x="3737" y="4544"/>
                        <a:pt x="2496" y="4406"/>
                        <a:pt x="2020" y="4406"/>
                      </a:cubicBezTo>
                      <a:cubicBezTo>
                        <a:pt x="1972" y="4406"/>
                        <a:pt x="1932" y="4407"/>
                        <a:pt x="1902" y="4410"/>
                      </a:cubicBezTo>
                      <a:cubicBezTo>
                        <a:pt x="1888" y="4412"/>
                        <a:pt x="1872" y="4413"/>
                        <a:pt x="1855" y="4413"/>
                      </a:cubicBezTo>
                      <a:cubicBezTo>
                        <a:pt x="1499" y="4413"/>
                        <a:pt x="463" y="4093"/>
                        <a:pt x="367" y="3743"/>
                      </a:cubicBezTo>
                      <a:cubicBezTo>
                        <a:pt x="301" y="3376"/>
                        <a:pt x="734" y="3243"/>
                        <a:pt x="1268" y="2776"/>
                      </a:cubicBezTo>
                      <a:cubicBezTo>
                        <a:pt x="1768" y="2342"/>
                        <a:pt x="1835" y="2542"/>
                        <a:pt x="2602" y="2309"/>
                      </a:cubicBezTo>
                      <a:cubicBezTo>
                        <a:pt x="3034" y="2165"/>
                        <a:pt x="3253" y="2138"/>
                        <a:pt x="3734" y="2138"/>
                      </a:cubicBezTo>
                      <a:cubicBezTo>
                        <a:pt x="4031" y="2138"/>
                        <a:pt x="4428" y="2148"/>
                        <a:pt x="5037" y="2148"/>
                      </a:cubicBezTo>
                      <a:cubicBezTo>
                        <a:pt x="5271" y="2148"/>
                        <a:pt x="5536" y="2146"/>
                        <a:pt x="5838" y="2142"/>
                      </a:cubicBezTo>
                      <a:cubicBezTo>
                        <a:pt x="6449" y="2125"/>
                        <a:pt x="6783" y="2119"/>
                        <a:pt x="6964" y="2119"/>
                      </a:cubicBezTo>
                      <a:cubicBezTo>
                        <a:pt x="7371" y="2119"/>
                        <a:pt x="7000" y="2149"/>
                        <a:pt x="7243" y="2149"/>
                      </a:cubicBezTo>
                      <a:cubicBezTo>
                        <a:pt x="7305" y="2149"/>
                        <a:pt x="7407" y="2147"/>
                        <a:pt x="7573" y="2142"/>
                      </a:cubicBezTo>
                      <a:cubicBezTo>
                        <a:pt x="7714" y="2134"/>
                        <a:pt x="7854" y="2130"/>
                        <a:pt x="7993" y="2130"/>
                      </a:cubicBezTo>
                      <a:cubicBezTo>
                        <a:pt x="8409" y="2130"/>
                        <a:pt x="8815" y="2167"/>
                        <a:pt x="9240" y="2242"/>
                      </a:cubicBezTo>
                      <a:cubicBezTo>
                        <a:pt x="8191" y="694"/>
                        <a:pt x="6633" y="1"/>
                        <a:pt x="509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1" name="Google Shape;19301;p40"/>
                <p:cNvSpPr/>
                <p:nvPr/>
              </p:nvSpPr>
              <p:spPr>
                <a:xfrm>
                  <a:off x="3341140" y="2811376"/>
                  <a:ext cx="1009713" cy="384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4" h="349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731" y="2284"/>
                        <a:pt x="2763" y="3497"/>
                        <a:pt x="4807" y="3497"/>
                      </a:cubicBezTo>
                      <a:cubicBezTo>
                        <a:pt x="6496" y="3497"/>
                        <a:pt x="8193" y="2670"/>
                        <a:pt x="9174" y="935"/>
                      </a:cubicBezTo>
                      <a:lnTo>
                        <a:pt x="9174" y="935"/>
                      </a:lnTo>
                      <a:lnTo>
                        <a:pt x="8907" y="968"/>
                      </a:lnTo>
                      <a:cubicBezTo>
                        <a:pt x="8006" y="1102"/>
                        <a:pt x="8240" y="1168"/>
                        <a:pt x="7339" y="1435"/>
                      </a:cubicBezTo>
                      <a:cubicBezTo>
                        <a:pt x="6925" y="1542"/>
                        <a:pt x="6695" y="1586"/>
                        <a:pt x="6469" y="1586"/>
                      </a:cubicBezTo>
                      <a:cubicBezTo>
                        <a:pt x="6204" y="1586"/>
                        <a:pt x="5945" y="1525"/>
                        <a:pt x="5404" y="1435"/>
                      </a:cubicBezTo>
                      <a:cubicBezTo>
                        <a:pt x="4437" y="1268"/>
                        <a:pt x="4937" y="1402"/>
                        <a:pt x="4203" y="1001"/>
                      </a:cubicBezTo>
                      <a:cubicBezTo>
                        <a:pt x="3670" y="701"/>
                        <a:pt x="3069" y="434"/>
                        <a:pt x="2502" y="234"/>
                      </a:cubicBezTo>
                      <a:cubicBezTo>
                        <a:pt x="2092" y="93"/>
                        <a:pt x="1784" y="65"/>
                        <a:pt x="1478" y="65"/>
                      </a:cubicBezTo>
                      <a:cubicBezTo>
                        <a:pt x="1284" y="65"/>
                        <a:pt x="1091" y="76"/>
                        <a:pt x="874" y="76"/>
                      </a:cubicBezTo>
                      <a:cubicBezTo>
                        <a:pt x="627" y="76"/>
                        <a:pt x="348" y="62"/>
                        <a:pt x="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302" name="Google Shape;19302;p40"/>
          <p:cNvGrpSpPr/>
          <p:nvPr/>
        </p:nvGrpSpPr>
        <p:grpSpPr>
          <a:xfrm rot="10800000">
            <a:off x="7444910" y="2998429"/>
            <a:ext cx="1699100" cy="2145071"/>
            <a:chOff x="5693310" y="2702404"/>
            <a:chExt cx="1699100" cy="2145071"/>
          </a:xfrm>
        </p:grpSpPr>
        <p:sp>
          <p:nvSpPr>
            <p:cNvPr id="19303" name="Google Shape;19303;p40"/>
            <p:cNvSpPr/>
            <p:nvPr/>
          </p:nvSpPr>
          <p:spPr>
            <a:xfrm rot="4957066">
              <a:off x="6543597" y="3442831"/>
              <a:ext cx="349209" cy="349905"/>
            </a:xfrm>
            <a:custGeom>
              <a:avLst/>
              <a:gdLst/>
              <a:ahLst/>
              <a:cxnLst/>
              <a:rect l="l" t="t" r="r" b="b"/>
              <a:pathLst>
                <a:path w="18056" h="18092" extrusionOk="0">
                  <a:moveTo>
                    <a:pt x="6695" y="1472"/>
                  </a:moveTo>
                  <a:cubicBezTo>
                    <a:pt x="6713" y="1486"/>
                    <a:pt x="6734" y="1495"/>
                    <a:pt x="6757" y="1495"/>
                  </a:cubicBezTo>
                  <a:cubicBezTo>
                    <a:pt x="6764" y="1495"/>
                    <a:pt x="6771" y="1494"/>
                    <a:pt x="6778" y="1492"/>
                  </a:cubicBezTo>
                  <a:cubicBezTo>
                    <a:pt x="6751" y="1486"/>
                    <a:pt x="6723" y="1479"/>
                    <a:pt x="6695" y="1472"/>
                  </a:cubicBezTo>
                  <a:close/>
                  <a:moveTo>
                    <a:pt x="13763" y="3827"/>
                  </a:moveTo>
                  <a:lnTo>
                    <a:pt x="13763" y="3827"/>
                  </a:lnTo>
                  <a:cubicBezTo>
                    <a:pt x="14709" y="4623"/>
                    <a:pt x="15616" y="5469"/>
                    <a:pt x="16535" y="6265"/>
                  </a:cubicBezTo>
                  <a:lnTo>
                    <a:pt x="14104" y="4106"/>
                  </a:lnTo>
                  <a:cubicBezTo>
                    <a:pt x="14006" y="3995"/>
                    <a:pt x="13890" y="3903"/>
                    <a:pt x="13763" y="3827"/>
                  </a:cubicBezTo>
                  <a:close/>
                  <a:moveTo>
                    <a:pt x="3092" y="0"/>
                  </a:moveTo>
                  <a:cubicBezTo>
                    <a:pt x="2894" y="0"/>
                    <a:pt x="2699" y="26"/>
                    <a:pt x="2493" y="64"/>
                  </a:cubicBezTo>
                  <a:cubicBezTo>
                    <a:pt x="2067" y="185"/>
                    <a:pt x="1702" y="459"/>
                    <a:pt x="1429" y="824"/>
                  </a:cubicBezTo>
                  <a:cubicBezTo>
                    <a:pt x="547" y="1918"/>
                    <a:pt x="274" y="3377"/>
                    <a:pt x="760" y="4714"/>
                  </a:cubicBezTo>
                  <a:cubicBezTo>
                    <a:pt x="882" y="4988"/>
                    <a:pt x="942" y="5261"/>
                    <a:pt x="882" y="5565"/>
                  </a:cubicBezTo>
                  <a:cubicBezTo>
                    <a:pt x="790" y="5778"/>
                    <a:pt x="638" y="5961"/>
                    <a:pt x="486" y="6113"/>
                  </a:cubicBezTo>
                  <a:cubicBezTo>
                    <a:pt x="0" y="6751"/>
                    <a:pt x="334" y="7663"/>
                    <a:pt x="730" y="8392"/>
                  </a:cubicBezTo>
                  <a:cubicBezTo>
                    <a:pt x="1672" y="10064"/>
                    <a:pt x="2888" y="11614"/>
                    <a:pt x="4316" y="12921"/>
                  </a:cubicBezTo>
                  <a:cubicBezTo>
                    <a:pt x="5684" y="14076"/>
                    <a:pt x="7113" y="15170"/>
                    <a:pt x="8663" y="16113"/>
                  </a:cubicBezTo>
                  <a:cubicBezTo>
                    <a:pt x="9392" y="16660"/>
                    <a:pt x="10183" y="17116"/>
                    <a:pt x="11034" y="17511"/>
                  </a:cubicBezTo>
                  <a:cubicBezTo>
                    <a:pt x="11917" y="17881"/>
                    <a:pt x="12853" y="18091"/>
                    <a:pt x="13818" y="18091"/>
                  </a:cubicBezTo>
                  <a:cubicBezTo>
                    <a:pt x="13882" y="18091"/>
                    <a:pt x="13947" y="18090"/>
                    <a:pt x="14013" y="18088"/>
                  </a:cubicBezTo>
                  <a:cubicBezTo>
                    <a:pt x="15259" y="18088"/>
                    <a:pt x="16596" y="17724"/>
                    <a:pt x="17326" y="16721"/>
                  </a:cubicBezTo>
                  <a:cubicBezTo>
                    <a:pt x="17842" y="15930"/>
                    <a:pt x="18055" y="14958"/>
                    <a:pt x="17873" y="14015"/>
                  </a:cubicBezTo>
                  <a:cubicBezTo>
                    <a:pt x="17690" y="13104"/>
                    <a:pt x="17386" y="12192"/>
                    <a:pt x="16931" y="11371"/>
                  </a:cubicBezTo>
                  <a:cubicBezTo>
                    <a:pt x="15715" y="8848"/>
                    <a:pt x="14225" y="6265"/>
                    <a:pt x="11824" y="4836"/>
                  </a:cubicBezTo>
                  <a:cubicBezTo>
                    <a:pt x="11034" y="4380"/>
                    <a:pt x="10213" y="4015"/>
                    <a:pt x="9362" y="3772"/>
                  </a:cubicBezTo>
                  <a:cubicBezTo>
                    <a:pt x="8799" y="3591"/>
                    <a:pt x="8183" y="3442"/>
                    <a:pt x="7589" y="3442"/>
                  </a:cubicBezTo>
                  <a:cubicBezTo>
                    <a:pt x="7189" y="3442"/>
                    <a:pt x="6799" y="3509"/>
                    <a:pt x="6444" y="3681"/>
                  </a:cubicBezTo>
                  <a:cubicBezTo>
                    <a:pt x="5228" y="4258"/>
                    <a:pt x="4803" y="5900"/>
                    <a:pt x="5167" y="7207"/>
                  </a:cubicBezTo>
                  <a:cubicBezTo>
                    <a:pt x="5563" y="8483"/>
                    <a:pt x="6505" y="9547"/>
                    <a:pt x="7447" y="10489"/>
                  </a:cubicBezTo>
                  <a:cubicBezTo>
                    <a:pt x="8055" y="11097"/>
                    <a:pt x="8693" y="11645"/>
                    <a:pt x="9392" y="12161"/>
                  </a:cubicBezTo>
                  <a:cubicBezTo>
                    <a:pt x="9879" y="12556"/>
                    <a:pt x="10456" y="12800"/>
                    <a:pt x="11095" y="12921"/>
                  </a:cubicBezTo>
                  <a:cubicBezTo>
                    <a:pt x="11207" y="12944"/>
                    <a:pt x="11320" y="12955"/>
                    <a:pt x="11434" y="12955"/>
                  </a:cubicBezTo>
                  <a:cubicBezTo>
                    <a:pt x="11932" y="12955"/>
                    <a:pt x="12425" y="12740"/>
                    <a:pt x="12797" y="12344"/>
                  </a:cubicBezTo>
                  <a:cubicBezTo>
                    <a:pt x="13192" y="11797"/>
                    <a:pt x="13253" y="11067"/>
                    <a:pt x="12979" y="10459"/>
                  </a:cubicBezTo>
                  <a:cubicBezTo>
                    <a:pt x="12706" y="9851"/>
                    <a:pt x="12250" y="9334"/>
                    <a:pt x="11672" y="8970"/>
                  </a:cubicBezTo>
                  <a:cubicBezTo>
                    <a:pt x="11464" y="8824"/>
                    <a:pt x="11213" y="8692"/>
                    <a:pt x="10978" y="8692"/>
                  </a:cubicBezTo>
                  <a:cubicBezTo>
                    <a:pt x="10870" y="8692"/>
                    <a:pt x="10765" y="8720"/>
                    <a:pt x="10669" y="8787"/>
                  </a:cubicBezTo>
                  <a:cubicBezTo>
                    <a:pt x="11050" y="8289"/>
                    <a:pt x="10526" y="7508"/>
                    <a:pt x="9916" y="7508"/>
                  </a:cubicBezTo>
                  <a:cubicBezTo>
                    <a:pt x="9893" y="7508"/>
                    <a:pt x="9871" y="7509"/>
                    <a:pt x="9848" y="7511"/>
                  </a:cubicBezTo>
                  <a:cubicBezTo>
                    <a:pt x="9210" y="7632"/>
                    <a:pt x="8784" y="8210"/>
                    <a:pt x="8845" y="8879"/>
                  </a:cubicBezTo>
                  <a:cubicBezTo>
                    <a:pt x="8936" y="9517"/>
                    <a:pt x="9301" y="10064"/>
                    <a:pt x="9848" y="10398"/>
                  </a:cubicBezTo>
                  <a:cubicBezTo>
                    <a:pt x="10046" y="10550"/>
                    <a:pt x="10327" y="10649"/>
                    <a:pt x="10574" y="10649"/>
                  </a:cubicBezTo>
                  <a:cubicBezTo>
                    <a:pt x="10821" y="10649"/>
                    <a:pt x="11034" y="10550"/>
                    <a:pt x="11095" y="10307"/>
                  </a:cubicBezTo>
                  <a:cubicBezTo>
                    <a:pt x="11216" y="9973"/>
                    <a:pt x="10882" y="9669"/>
                    <a:pt x="10578" y="9456"/>
                  </a:cubicBezTo>
                  <a:cubicBezTo>
                    <a:pt x="10766" y="9369"/>
                    <a:pt x="10961" y="9329"/>
                    <a:pt x="11152" y="9329"/>
                  </a:cubicBezTo>
                  <a:cubicBezTo>
                    <a:pt x="11762" y="9329"/>
                    <a:pt x="12331" y="9743"/>
                    <a:pt x="12493" y="10368"/>
                  </a:cubicBezTo>
                  <a:cubicBezTo>
                    <a:pt x="12706" y="11219"/>
                    <a:pt x="12128" y="12040"/>
                    <a:pt x="11247" y="12100"/>
                  </a:cubicBezTo>
                  <a:cubicBezTo>
                    <a:pt x="11209" y="12103"/>
                    <a:pt x="11172" y="12105"/>
                    <a:pt x="11136" y="12105"/>
                  </a:cubicBezTo>
                  <a:cubicBezTo>
                    <a:pt x="10422" y="12105"/>
                    <a:pt x="9791" y="11557"/>
                    <a:pt x="9271" y="11037"/>
                  </a:cubicBezTo>
                  <a:cubicBezTo>
                    <a:pt x="8268" y="10125"/>
                    <a:pt x="7356" y="9122"/>
                    <a:pt x="6535" y="8027"/>
                  </a:cubicBezTo>
                  <a:cubicBezTo>
                    <a:pt x="6201" y="7632"/>
                    <a:pt x="5988" y="7116"/>
                    <a:pt x="5958" y="6568"/>
                  </a:cubicBezTo>
                  <a:cubicBezTo>
                    <a:pt x="5958" y="5657"/>
                    <a:pt x="6839" y="4897"/>
                    <a:pt x="7751" y="4745"/>
                  </a:cubicBezTo>
                  <a:cubicBezTo>
                    <a:pt x="7880" y="4728"/>
                    <a:pt x="8009" y="4719"/>
                    <a:pt x="8137" y="4719"/>
                  </a:cubicBezTo>
                  <a:cubicBezTo>
                    <a:pt x="8919" y="4719"/>
                    <a:pt x="9691" y="5018"/>
                    <a:pt x="10395" y="5383"/>
                  </a:cubicBezTo>
                  <a:cubicBezTo>
                    <a:pt x="13982" y="7328"/>
                    <a:pt x="16383" y="10885"/>
                    <a:pt x="16809" y="14958"/>
                  </a:cubicBezTo>
                  <a:cubicBezTo>
                    <a:pt x="16870" y="15262"/>
                    <a:pt x="16809" y="15626"/>
                    <a:pt x="16596" y="15900"/>
                  </a:cubicBezTo>
                  <a:cubicBezTo>
                    <a:pt x="16231" y="16295"/>
                    <a:pt x="15563" y="16082"/>
                    <a:pt x="15046" y="16295"/>
                  </a:cubicBezTo>
                  <a:cubicBezTo>
                    <a:pt x="14833" y="16417"/>
                    <a:pt x="14681" y="16599"/>
                    <a:pt x="14438" y="16721"/>
                  </a:cubicBezTo>
                  <a:cubicBezTo>
                    <a:pt x="14238" y="16838"/>
                    <a:pt x="14010" y="16883"/>
                    <a:pt x="13773" y="16883"/>
                  </a:cubicBezTo>
                  <a:cubicBezTo>
                    <a:pt x="13398" y="16883"/>
                    <a:pt x="12998" y="16771"/>
                    <a:pt x="12645" y="16660"/>
                  </a:cubicBezTo>
                  <a:cubicBezTo>
                    <a:pt x="8207" y="15110"/>
                    <a:pt x="3982" y="12404"/>
                    <a:pt x="1702" y="8301"/>
                  </a:cubicBezTo>
                  <a:cubicBezTo>
                    <a:pt x="2341" y="7632"/>
                    <a:pt x="2432" y="6629"/>
                    <a:pt x="1915" y="5869"/>
                  </a:cubicBezTo>
                  <a:cubicBezTo>
                    <a:pt x="2249" y="5413"/>
                    <a:pt x="1885" y="4775"/>
                    <a:pt x="1763" y="4228"/>
                  </a:cubicBezTo>
                  <a:cubicBezTo>
                    <a:pt x="1520" y="3103"/>
                    <a:pt x="2371" y="1979"/>
                    <a:pt x="3404" y="1523"/>
                  </a:cubicBezTo>
                  <a:cubicBezTo>
                    <a:pt x="3902" y="1324"/>
                    <a:pt x="4433" y="1244"/>
                    <a:pt x="4970" y="1244"/>
                  </a:cubicBezTo>
                  <a:cubicBezTo>
                    <a:pt x="5551" y="1244"/>
                    <a:pt x="6138" y="1337"/>
                    <a:pt x="6695" y="1472"/>
                  </a:cubicBezTo>
                  <a:lnTo>
                    <a:pt x="6695" y="1472"/>
                  </a:lnTo>
                  <a:cubicBezTo>
                    <a:pt x="6610" y="1404"/>
                    <a:pt x="6598" y="1200"/>
                    <a:pt x="6718" y="1128"/>
                  </a:cubicBezTo>
                  <a:cubicBezTo>
                    <a:pt x="6794" y="1097"/>
                    <a:pt x="6877" y="1082"/>
                    <a:pt x="6961" y="1082"/>
                  </a:cubicBezTo>
                  <a:cubicBezTo>
                    <a:pt x="7044" y="1082"/>
                    <a:pt x="7128" y="1097"/>
                    <a:pt x="7204" y="1128"/>
                  </a:cubicBezTo>
                  <a:cubicBezTo>
                    <a:pt x="9180" y="1796"/>
                    <a:pt x="11003" y="2830"/>
                    <a:pt x="12614" y="4167"/>
                  </a:cubicBezTo>
                  <a:cubicBezTo>
                    <a:pt x="12557" y="3852"/>
                    <a:pt x="12905" y="3618"/>
                    <a:pt x="13226" y="3618"/>
                  </a:cubicBezTo>
                  <a:cubicBezTo>
                    <a:pt x="13245" y="3618"/>
                    <a:pt x="13264" y="3618"/>
                    <a:pt x="13283" y="3620"/>
                  </a:cubicBezTo>
                  <a:cubicBezTo>
                    <a:pt x="13448" y="3670"/>
                    <a:pt x="13612" y="3737"/>
                    <a:pt x="13763" y="3827"/>
                  </a:cubicBezTo>
                  <a:lnTo>
                    <a:pt x="13763" y="3827"/>
                  </a:lnTo>
                  <a:cubicBezTo>
                    <a:pt x="12143" y="2465"/>
                    <a:pt x="10408" y="1247"/>
                    <a:pt x="8298" y="672"/>
                  </a:cubicBezTo>
                  <a:cubicBezTo>
                    <a:pt x="6718" y="307"/>
                    <a:pt x="5076" y="64"/>
                    <a:pt x="3465" y="33"/>
                  </a:cubicBezTo>
                  <a:cubicBezTo>
                    <a:pt x="3337" y="10"/>
                    <a:pt x="3214" y="0"/>
                    <a:pt x="3092" y="0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04" name="Google Shape;19304;p40"/>
            <p:cNvGrpSpPr/>
            <p:nvPr/>
          </p:nvGrpSpPr>
          <p:grpSpPr>
            <a:xfrm flipH="1">
              <a:off x="5693310" y="2702404"/>
              <a:ext cx="1699100" cy="2145071"/>
              <a:chOff x="146217" y="2712579"/>
              <a:chExt cx="1552966" cy="1960401"/>
            </a:xfrm>
          </p:grpSpPr>
          <p:grpSp>
            <p:nvGrpSpPr>
              <p:cNvPr id="19305" name="Google Shape;19305;p40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9306" name="Google Shape;19306;p4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7" name="Google Shape;19307;p4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8" name="Google Shape;19308;p4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9" name="Google Shape;19309;p4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0" name="Google Shape;19310;p4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1" name="Google Shape;19311;p4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2" name="Google Shape;19312;p4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3" name="Google Shape;19313;p4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4" name="Google Shape;19314;p4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5" name="Google Shape;19315;p4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6" name="Google Shape;19316;p4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7" name="Google Shape;19317;p4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8" name="Google Shape;19318;p4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9" name="Google Shape;19319;p4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320" name="Google Shape;19320;p40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9321" name="Google Shape;19321;p4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2" name="Google Shape;19322;p4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3" name="Google Shape;19323;p4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4" name="Google Shape;19324;p4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5" name="Google Shape;19325;p4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6" name="Google Shape;19326;p4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7" name="Google Shape;19327;p4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8" name="Google Shape;19328;p4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9" name="Google Shape;19329;p4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0" name="Google Shape;19330;p4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1" name="Google Shape;19331;p4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2" name="Google Shape;19332;p4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3" name="Google Shape;19333;p4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4" name="Google Shape;19334;p4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335" name="Google Shape;19335;p40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9336" name="Google Shape;19336;p4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7" name="Google Shape;19337;p4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8" name="Google Shape;19338;p4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9" name="Google Shape;19339;p4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0" name="Google Shape;19340;p4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1" name="Google Shape;19341;p4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2" name="Google Shape;19342;p4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3" name="Google Shape;19343;p4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4" name="Google Shape;19344;p4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5" name="Google Shape;19345;p4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6" name="Google Shape;19346;p4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7" name="Google Shape;19347;p4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8" name="Google Shape;19348;p4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9" name="Google Shape;19349;p4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1">
    <p:spTree>
      <p:nvGrpSpPr>
        <p:cNvPr id="1" name="Shape 19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1" name="Google Shape;19351;p41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9352" name="Google Shape;19352;p41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53" name="Google Shape;19353;p41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9354" name="Google Shape;19354;p41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5" name="Google Shape;19355;p41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6" name="Google Shape;19356;p41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7" name="Google Shape;19357;p41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8" name="Google Shape;19358;p41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9" name="Google Shape;19359;p41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0" name="Google Shape;19360;p41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1" name="Google Shape;19361;p41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2" name="Google Shape;19362;p41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3" name="Google Shape;19363;p41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4" name="Google Shape;19364;p41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5" name="Google Shape;19365;p41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6" name="Google Shape;19366;p41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7" name="Google Shape;19367;p41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8" name="Google Shape;19368;p41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9" name="Google Shape;19369;p41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0" name="Google Shape;19370;p41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1" name="Google Shape;19371;p41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2" name="Google Shape;19372;p41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3" name="Google Shape;19373;p41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4" name="Google Shape;19374;p41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5" name="Google Shape;19375;p41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6" name="Google Shape;19376;p41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7" name="Google Shape;19377;p41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8" name="Google Shape;19378;p41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79" name="Google Shape;19379;p41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9380" name="Google Shape;19380;p41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1" name="Google Shape;19381;p41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2" name="Google Shape;19382;p41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3" name="Google Shape;19383;p41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4" name="Google Shape;19384;p41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5" name="Google Shape;19385;p41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6" name="Google Shape;19386;p41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7" name="Google Shape;19387;p41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8" name="Google Shape;19388;p41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9" name="Google Shape;19389;p41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0" name="Google Shape;19390;p41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1" name="Google Shape;19391;p41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2" name="Google Shape;19392;p41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3" name="Google Shape;19393;p41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4" name="Google Shape;19394;p41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5" name="Google Shape;19395;p41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6" name="Google Shape;19396;p41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7" name="Google Shape;19397;p41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8" name="Google Shape;19398;p41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9" name="Google Shape;19399;p41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0" name="Google Shape;19400;p41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1" name="Google Shape;19401;p41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2" name="Google Shape;19402;p41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3" name="Google Shape;19403;p41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4" name="Google Shape;19404;p41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5" name="Google Shape;19405;p41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06" name="Google Shape;19406;p41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7" name="Google Shape;19407;p41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8" name="Google Shape;19408;p41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9" name="Google Shape;19409;p41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0" name="Google Shape;19410;p41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1" name="Google Shape;19411;p41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2" name="Google Shape;19412;p41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3" name="Google Shape;19413;p41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4" name="Google Shape;19414;p41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5" name="Google Shape;19415;p41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6" name="Google Shape;19416;p41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7" name="Google Shape;19417;p41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8" name="Google Shape;19418;p41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9" name="Google Shape;19419;p41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0" name="Google Shape;19420;p41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1" name="Google Shape;19421;p41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2" name="Google Shape;19422;p41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3" name="Google Shape;19423;p41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4" name="Google Shape;19424;p41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5" name="Google Shape;19425;p41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6" name="Google Shape;19426;p41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7" name="Google Shape;19427;p41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8" name="Google Shape;19428;p41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9" name="Google Shape;19429;p41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0" name="Google Shape;19430;p41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1" name="Google Shape;19431;p41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2" name="Google Shape;19432;p41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3" name="Google Shape;19433;p41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4" name="Google Shape;19434;p41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5" name="Google Shape;19435;p41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6" name="Google Shape;19436;p41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7" name="Google Shape;19437;p41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8" name="Google Shape;19438;p41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9" name="Google Shape;19439;p41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0" name="Google Shape;19440;p41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1" name="Google Shape;19441;p41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2" name="Google Shape;19442;p41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3" name="Google Shape;19443;p41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4" name="Google Shape;19444;p41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5" name="Google Shape;19445;p41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6" name="Google Shape;19446;p41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7" name="Google Shape;19447;p41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8" name="Google Shape;19448;p41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9" name="Google Shape;19449;p41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0" name="Google Shape;19450;p41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1" name="Google Shape;19451;p41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2" name="Google Shape;19452;p41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3" name="Google Shape;19453;p41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4" name="Google Shape;19454;p41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5" name="Google Shape;19455;p41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6" name="Google Shape;19456;p41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7" name="Google Shape;19457;p41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8" name="Google Shape;19458;p41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9" name="Google Shape;19459;p41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0" name="Google Shape;19460;p41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1" name="Google Shape;19461;p41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2" name="Google Shape;19462;p41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3" name="Google Shape;19463;p41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4" name="Google Shape;19464;p41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5" name="Google Shape;19465;p41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6" name="Google Shape;19466;p41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7" name="Google Shape;19467;p41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8" name="Google Shape;19468;p41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9" name="Google Shape;19469;p41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0" name="Google Shape;19470;p41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1" name="Google Shape;19471;p41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2" name="Google Shape;19472;p41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3" name="Google Shape;19473;p41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4" name="Google Shape;19474;p41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5" name="Google Shape;19475;p41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6" name="Google Shape;19476;p41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7" name="Google Shape;19477;p41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8" name="Google Shape;19478;p41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9" name="Google Shape;19479;p41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0" name="Google Shape;19480;p41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1" name="Google Shape;19481;p41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2" name="Google Shape;19482;p41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3" name="Google Shape;19483;p41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4" name="Google Shape;19484;p41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5" name="Google Shape;19485;p41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6" name="Google Shape;19486;p41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7" name="Google Shape;19487;p41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8" name="Google Shape;19488;p41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9" name="Google Shape;19489;p41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0" name="Google Shape;19490;p41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1" name="Google Shape;19491;p41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2" name="Google Shape;19492;p41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3" name="Google Shape;19493;p41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4" name="Google Shape;19494;p41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5" name="Google Shape;19495;p41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6" name="Google Shape;19496;p41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7" name="Google Shape;19497;p41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8" name="Google Shape;19498;p41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9" name="Google Shape;19499;p41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0" name="Google Shape;19500;p41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1" name="Google Shape;19501;p41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2" name="Google Shape;19502;p41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3" name="Google Shape;19503;p41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4" name="Google Shape;19504;p41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5" name="Google Shape;19505;p41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06" name="Google Shape;19506;p41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9507" name="Google Shape;19507;p41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8" name="Google Shape;19508;p41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9" name="Google Shape;19509;p41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0" name="Google Shape;19510;p41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1" name="Google Shape;19511;p41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2" name="Google Shape;19512;p41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3" name="Google Shape;19513;p41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4" name="Google Shape;19514;p41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5" name="Google Shape;19515;p41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6" name="Google Shape;19516;p41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7" name="Google Shape;19517;p41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8" name="Google Shape;19518;p41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9" name="Google Shape;19519;p41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0" name="Google Shape;19520;p41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1" name="Google Shape;19521;p41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2" name="Google Shape;19522;p41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3" name="Google Shape;19523;p41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4" name="Google Shape;19524;p41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5" name="Google Shape;19525;p41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6" name="Google Shape;19526;p41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7" name="Google Shape;19527;p41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8" name="Google Shape;19528;p41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9" name="Google Shape;19529;p41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0" name="Google Shape;19530;p41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1" name="Google Shape;19531;p41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2" name="Google Shape;19532;p41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533" name="Google Shape;19533;p41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4" name="Google Shape;19534;p41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5" name="Google Shape;19535;p41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6" name="Google Shape;19536;p41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7" name="Google Shape;19537;p41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38" name="Google Shape;19538;p41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9539" name="Google Shape;19539;p41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0" name="Google Shape;19540;p41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1" name="Google Shape;19541;p41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2" name="Google Shape;19542;p41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3" name="Google Shape;19543;p41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4" name="Google Shape;19544;p41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5" name="Google Shape;19545;p41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6" name="Google Shape;19546;p41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7" name="Google Shape;19547;p41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8" name="Google Shape;19548;p41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9" name="Google Shape;19549;p41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0" name="Google Shape;19550;p41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1" name="Google Shape;19551;p41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2" name="Google Shape;19552;p41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3" name="Google Shape;19553;p41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4" name="Google Shape;19554;p41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5" name="Google Shape;19555;p41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6" name="Google Shape;19556;p41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7" name="Google Shape;19557;p41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8" name="Google Shape;19558;p41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9" name="Google Shape;19559;p41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0" name="Google Shape;19560;p41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1" name="Google Shape;19561;p41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2" name="Google Shape;19562;p41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3" name="Google Shape;19563;p41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4" name="Google Shape;19564;p41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565" name="Google Shape;19565;p41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66" name="Google Shape;19566;p41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9567" name="Google Shape;19567;p41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8" name="Google Shape;19568;p41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9" name="Google Shape;19569;p41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0" name="Google Shape;19570;p41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1" name="Google Shape;19571;p41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2" name="Google Shape;19572;p41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3" name="Google Shape;19573;p41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4" name="Google Shape;19574;p41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5" name="Google Shape;19575;p41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6" name="Google Shape;19576;p41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7" name="Google Shape;19577;p41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8" name="Google Shape;19578;p41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9" name="Google Shape;19579;p41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0" name="Google Shape;19580;p41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1" name="Google Shape;19581;p41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2" name="Google Shape;19582;p41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3" name="Google Shape;19583;p41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4" name="Google Shape;19584;p41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5" name="Google Shape;19585;p41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6" name="Google Shape;19586;p41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7" name="Google Shape;19587;p41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8" name="Google Shape;19588;p41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9" name="Google Shape;19589;p41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0" name="Google Shape;19590;p41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1" name="Google Shape;19591;p41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2" name="Google Shape;19592;p41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593" name="Google Shape;19593;p41"/>
          <p:cNvGrpSpPr/>
          <p:nvPr/>
        </p:nvGrpSpPr>
        <p:grpSpPr>
          <a:xfrm rot="2871252" flipH="1">
            <a:off x="-245518" y="3148519"/>
            <a:ext cx="1240758" cy="665148"/>
            <a:chOff x="5206900" y="826150"/>
            <a:chExt cx="599275" cy="321250"/>
          </a:xfrm>
        </p:grpSpPr>
        <p:sp>
          <p:nvSpPr>
            <p:cNvPr id="19594" name="Google Shape;19594;p41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5" name="Google Shape;19595;p41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6" name="Google Shape;19596;p41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7" name="Google Shape;19597;p41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8" name="Google Shape;19598;p41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9" name="Google Shape;19599;p41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0" name="Google Shape;19600;p41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1" name="Google Shape;19601;p41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2" name="Google Shape;19602;p41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3" name="Google Shape;19603;p41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4" name="Google Shape;19604;p41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5" name="Google Shape;19605;p41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6" name="Google Shape;19606;p41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7" name="Google Shape;19607;p41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08" name="Google Shape;19608;p41"/>
          <p:cNvGrpSpPr/>
          <p:nvPr/>
        </p:nvGrpSpPr>
        <p:grpSpPr>
          <a:xfrm rot="6433525" flipH="1">
            <a:off x="1366373" y="4081001"/>
            <a:ext cx="1240716" cy="665175"/>
            <a:chOff x="5206900" y="826150"/>
            <a:chExt cx="599275" cy="321250"/>
          </a:xfrm>
        </p:grpSpPr>
        <p:sp>
          <p:nvSpPr>
            <p:cNvPr id="19609" name="Google Shape;19609;p41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0" name="Google Shape;19610;p41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1" name="Google Shape;19611;p41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2" name="Google Shape;19612;p41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3" name="Google Shape;19613;p41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4" name="Google Shape;19614;p41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5" name="Google Shape;19615;p41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6" name="Google Shape;19616;p41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7" name="Google Shape;19617;p41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8" name="Google Shape;19618;p41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9" name="Google Shape;19619;p41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0" name="Google Shape;19620;p41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1" name="Google Shape;19621;p41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2" name="Google Shape;19622;p41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23" name="Google Shape;19623;p41"/>
          <p:cNvGrpSpPr/>
          <p:nvPr/>
        </p:nvGrpSpPr>
        <p:grpSpPr>
          <a:xfrm rot="-9943409">
            <a:off x="1263956" y="3737276"/>
            <a:ext cx="1240826" cy="665092"/>
            <a:chOff x="5206900" y="826150"/>
            <a:chExt cx="599275" cy="321250"/>
          </a:xfrm>
        </p:grpSpPr>
        <p:sp>
          <p:nvSpPr>
            <p:cNvPr id="19624" name="Google Shape;19624;p41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5" name="Google Shape;19625;p41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6" name="Google Shape;19626;p41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7" name="Google Shape;19627;p41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8" name="Google Shape;19628;p41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9" name="Google Shape;19629;p41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0" name="Google Shape;19630;p41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1" name="Google Shape;19631;p41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2" name="Google Shape;19632;p41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3" name="Google Shape;19633;p41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4" name="Google Shape;19634;p41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5" name="Google Shape;19635;p41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6" name="Google Shape;19636;p41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7" name="Google Shape;19637;p41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8" name="Google Shape;19638;p41"/>
          <p:cNvGrpSpPr/>
          <p:nvPr/>
        </p:nvGrpSpPr>
        <p:grpSpPr>
          <a:xfrm rot="5400000" flipH="1">
            <a:off x="57271" y="1922377"/>
            <a:ext cx="1699100" cy="2145071"/>
            <a:chOff x="146217" y="2712579"/>
            <a:chExt cx="1552966" cy="1960401"/>
          </a:xfrm>
        </p:grpSpPr>
        <p:grpSp>
          <p:nvGrpSpPr>
            <p:cNvPr id="19639" name="Google Shape;19639;p41"/>
            <p:cNvGrpSpPr/>
            <p:nvPr/>
          </p:nvGrpSpPr>
          <p:grpSpPr>
            <a:xfrm>
              <a:off x="146217" y="2712579"/>
              <a:ext cx="1134008" cy="607901"/>
              <a:chOff x="5206900" y="826150"/>
              <a:chExt cx="599275" cy="321250"/>
            </a:xfrm>
          </p:grpSpPr>
          <p:sp>
            <p:nvSpPr>
              <p:cNvPr id="19640" name="Google Shape;19640;p41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1" name="Google Shape;19641;p41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2" name="Google Shape;19642;p41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3" name="Google Shape;19643;p41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4" name="Google Shape;19644;p41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5" name="Google Shape;19645;p41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6" name="Google Shape;19646;p41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7" name="Google Shape;19647;p41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8" name="Google Shape;19648;p41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9" name="Google Shape;19649;p41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0" name="Google Shape;19650;p41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1" name="Google Shape;19651;p41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2" name="Google Shape;19652;p41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3" name="Google Shape;19653;p41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54" name="Google Shape;19654;p41"/>
            <p:cNvGrpSpPr/>
            <p:nvPr/>
          </p:nvGrpSpPr>
          <p:grpSpPr>
            <a:xfrm rot="-9256633">
              <a:off x="489429" y="3110262"/>
              <a:ext cx="1134020" cy="607908"/>
              <a:chOff x="5206900" y="826150"/>
              <a:chExt cx="599275" cy="321250"/>
            </a:xfrm>
          </p:grpSpPr>
          <p:sp>
            <p:nvSpPr>
              <p:cNvPr id="19655" name="Google Shape;19655;p41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6" name="Google Shape;19656;p41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7" name="Google Shape;19657;p41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8" name="Google Shape;19658;p41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9" name="Google Shape;19659;p41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0" name="Google Shape;19660;p41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1" name="Google Shape;19661;p41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2" name="Google Shape;19662;p41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3" name="Google Shape;19663;p41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4" name="Google Shape;19664;p41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5" name="Google Shape;19665;p41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6" name="Google Shape;19666;p41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7" name="Google Shape;19667;p41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8" name="Google Shape;19668;p41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69" name="Google Shape;19669;p41"/>
            <p:cNvGrpSpPr/>
            <p:nvPr/>
          </p:nvGrpSpPr>
          <p:grpSpPr>
            <a:xfrm rot="7120513" flipH="1">
              <a:off x="538618" y="3725726"/>
              <a:ext cx="1133997" cy="607895"/>
              <a:chOff x="5206900" y="826150"/>
              <a:chExt cx="599275" cy="321250"/>
            </a:xfrm>
          </p:grpSpPr>
          <p:sp>
            <p:nvSpPr>
              <p:cNvPr id="19670" name="Google Shape;19670;p41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1" name="Google Shape;19671;p41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2" name="Google Shape;19672;p41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3" name="Google Shape;19673;p41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4" name="Google Shape;19674;p41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5" name="Google Shape;19675;p41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6" name="Google Shape;19676;p41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7" name="Google Shape;19677;p41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8" name="Google Shape;19678;p41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9" name="Google Shape;19679;p41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0" name="Google Shape;19680;p41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1" name="Google Shape;19681;p41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2" name="Google Shape;19682;p41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3" name="Google Shape;19683;p41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684" name="Google Shape;19684;p41"/>
          <p:cNvGrpSpPr/>
          <p:nvPr/>
        </p:nvGrpSpPr>
        <p:grpSpPr>
          <a:xfrm rot="5846386">
            <a:off x="454872" y="4197233"/>
            <a:ext cx="1240817" cy="665090"/>
            <a:chOff x="5206900" y="826150"/>
            <a:chExt cx="599275" cy="321250"/>
          </a:xfrm>
        </p:grpSpPr>
        <p:sp>
          <p:nvSpPr>
            <p:cNvPr id="19685" name="Google Shape;19685;p41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6" name="Google Shape;19686;p41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7" name="Google Shape;19687;p41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8" name="Google Shape;19688;p41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9" name="Google Shape;19689;p41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0" name="Google Shape;19690;p41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1" name="Google Shape;19691;p41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2" name="Google Shape;19692;p41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3" name="Google Shape;19693;p41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4" name="Google Shape;19694;p41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5" name="Google Shape;19695;p41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6" name="Google Shape;19696;p41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7" name="Google Shape;19697;p41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8" name="Google Shape;19698;p41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9" name="Google Shape;19699;p41"/>
          <p:cNvGrpSpPr/>
          <p:nvPr/>
        </p:nvGrpSpPr>
        <p:grpSpPr>
          <a:xfrm rot="6300046" flipH="1">
            <a:off x="-304291" y="4197212"/>
            <a:ext cx="1240773" cy="665134"/>
            <a:chOff x="5206900" y="826150"/>
            <a:chExt cx="599275" cy="321250"/>
          </a:xfrm>
        </p:grpSpPr>
        <p:sp>
          <p:nvSpPr>
            <p:cNvPr id="19700" name="Google Shape;19700;p41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1" name="Google Shape;19701;p41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2" name="Google Shape;19702;p41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3" name="Google Shape;19703;p41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4" name="Google Shape;19704;p41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5" name="Google Shape;19705;p41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6" name="Google Shape;19706;p41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7" name="Google Shape;19707;p41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8" name="Google Shape;19708;p41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9" name="Google Shape;19709;p41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0" name="Google Shape;19710;p41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1" name="Google Shape;19711;p41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2" name="Google Shape;19712;p41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3" name="Google Shape;19713;p41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14" name="Google Shape;19714;p41"/>
          <p:cNvGrpSpPr/>
          <p:nvPr/>
        </p:nvGrpSpPr>
        <p:grpSpPr>
          <a:xfrm rot="-8939904">
            <a:off x="828401" y="3356468"/>
            <a:ext cx="494025" cy="594555"/>
            <a:chOff x="4815275" y="840950"/>
            <a:chExt cx="432450" cy="520450"/>
          </a:xfrm>
        </p:grpSpPr>
        <p:sp>
          <p:nvSpPr>
            <p:cNvPr id="19715" name="Google Shape;19715;p41"/>
            <p:cNvSpPr/>
            <p:nvPr/>
          </p:nvSpPr>
          <p:spPr>
            <a:xfrm>
              <a:off x="4884475" y="840950"/>
              <a:ext cx="306850" cy="277250"/>
            </a:xfrm>
            <a:custGeom>
              <a:avLst/>
              <a:gdLst/>
              <a:ahLst/>
              <a:cxnLst/>
              <a:rect l="l" t="t" r="r" b="b"/>
              <a:pathLst>
                <a:path w="12274" h="11090" extrusionOk="0">
                  <a:moveTo>
                    <a:pt x="624" y="7825"/>
                  </a:moveTo>
                  <a:cubicBezTo>
                    <a:pt x="960" y="8417"/>
                    <a:pt x="1520" y="8817"/>
                    <a:pt x="2016" y="9297"/>
                  </a:cubicBezTo>
                  <a:cubicBezTo>
                    <a:pt x="2465" y="9729"/>
                    <a:pt x="2865" y="10241"/>
                    <a:pt x="3425" y="10529"/>
                  </a:cubicBezTo>
                  <a:cubicBezTo>
                    <a:pt x="3825" y="10689"/>
                    <a:pt x="4241" y="10801"/>
                    <a:pt x="4657" y="10833"/>
                  </a:cubicBezTo>
                  <a:cubicBezTo>
                    <a:pt x="5521" y="10961"/>
                    <a:pt x="6417" y="11089"/>
                    <a:pt x="7265" y="10881"/>
                  </a:cubicBezTo>
                  <a:cubicBezTo>
                    <a:pt x="8193" y="10641"/>
                    <a:pt x="8961" y="10017"/>
                    <a:pt x="9681" y="9393"/>
                  </a:cubicBezTo>
                  <a:cubicBezTo>
                    <a:pt x="10753" y="8481"/>
                    <a:pt x="11873" y="7425"/>
                    <a:pt x="12081" y="6033"/>
                  </a:cubicBezTo>
                  <a:cubicBezTo>
                    <a:pt x="12273" y="4849"/>
                    <a:pt x="11761" y="3665"/>
                    <a:pt x="10993" y="2752"/>
                  </a:cubicBezTo>
                  <a:cubicBezTo>
                    <a:pt x="10225" y="1840"/>
                    <a:pt x="9233" y="1184"/>
                    <a:pt x="8241" y="528"/>
                  </a:cubicBezTo>
                  <a:cubicBezTo>
                    <a:pt x="7841" y="272"/>
                    <a:pt x="7393" y="0"/>
                    <a:pt x="6913" y="32"/>
                  </a:cubicBezTo>
                  <a:cubicBezTo>
                    <a:pt x="6257" y="64"/>
                    <a:pt x="5793" y="656"/>
                    <a:pt x="5345" y="1136"/>
                  </a:cubicBezTo>
                  <a:cubicBezTo>
                    <a:pt x="4209" y="2352"/>
                    <a:pt x="2561" y="2544"/>
                    <a:pt x="1424" y="3553"/>
                  </a:cubicBezTo>
                  <a:cubicBezTo>
                    <a:pt x="448" y="4449"/>
                    <a:pt x="0" y="6673"/>
                    <a:pt x="624" y="7825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6" name="Google Shape;19716;p41"/>
            <p:cNvSpPr/>
            <p:nvPr/>
          </p:nvSpPr>
          <p:spPr>
            <a:xfrm>
              <a:off x="4815275" y="1152575"/>
              <a:ext cx="144425" cy="123625"/>
            </a:xfrm>
            <a:custGeom>
              <a:avLst/>
              <a:gdLst/>
              <a:ahLst/>
              <a:cxnLst/>
              <a:rect l="l" t="t" r="r" b="b"/>
              <a:pathLst>
                <a:path w="5777" h="4945" extrusionOk="0">
                  <a:moveTo>
                    <a:pt x="512" y="2352"/>
                  </a:moveTo>
                  <a:cubicBezTo>
                    <a:pt x="976" y="3104"/>
                    <a:pt x="1536" y="3792"/>
                    <a:pt x="2160" y="4400"/>
                  </a:cubicBezTo>
                  <a:cubicBezTo>
                    <a:pt x="2320" y="4576"/>
                    <a:pt x="2512" y="4704"/>
                    <a:pt x="2736" y="4800"/>
                  </a:cubicBezTo>
                  <a:cubicBezTo>
                    <a:pt x="3152" y="4944"/>
                    <a:pt x="3616" y="4752"/>
                    <a:pt x="4032" y="4560"/>
                  </a:cubicBezTo>
                  <a:lnTo>
                    <a:pt x="5008" y="4096"/>
                  </a:lnTo>
                  <a:cubicBezTo>
                    <a:pt x="5185" y="4016"/>
                    <a:pt x="5345" y="3920"/>
                    <a:pt x="5473" y="3792"/>
                  </a:cubicBezTo>
                  <a:cubicBezTo>
                    <a:pt x="5729" y="3536"/>
                    <a:pt x="5761" y="3136"/>
                    <a:pt x="5761" y="2784"/>
                  </a:cubicBezTo>
                  <a:cubicBezTo>
                    <a:pt x="5777" y="2288"/>
                    <a:pt x="5777" y="1728"/>
                    <a:pt x="5457" y="1360"/>
                  </a:cubicBezTo>
                  <a:cubicBezTo>
                    <a:pt x="5249" y="1136"/>
                    <a:pt x="4992" y="976"/>
                    <a:pt x="4704" y="880"/>
                  </a:cubicBezTo>
                  <a:cubicBezTo>
                    <a:pt x="3680" y="416"/>
                    <a:pt x="2528" y="0"/>
                    <a:pt x="1408" y="432"/>
                  </a:cubicBezTo>
                  <a:cubicBezTo>
                    <a:pt x="592" y="752"/>
                    <a:pt x="0" y="1520"/>
                    <a:pt x="512" y="2352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7" name="Google Shape;19717;p41"/>
            <p:cNvSpPr/>
            <p:nvPr/>
          </p:nvSpPr>
          <p:spPr>
            <a:xfrm>
              <a:off x="5105275" y="1188975"/>
              <a:ext cx="142450" cy="172425"/>
            </a:xfrm>
            <a:custGeom>
              <a:avLst/>
              <a:gdLst/>
              <a:ahLst/>
              <a:cxnLst/>
              <a:rect l="l" t="t" r="r" b="b"/>
              <a:pathLst>
                <a:path w="5698" h="6897" extrusionOk="0">
                  <a:moveTo>
                    <a:pt x="337" y="3040"/>
                  </a:moveTo>
                  <a:cubicBezTo>
                    <a:pt x="513" y="3264"/>
                    <a:pt x="721" y="3472"/>
                    <a:pt x="961" y="3649"/>
                  </a:cubicBezTo>
                  <a:cubicBezTo>
                    <a:pt x="1505" y="4161"/>
                    <a:pt x="1713" y="4913"/>
                    <a:pt x="2049" y="5585"/>
                  </a:cubicBezTo>
                  <a:cubicBezTo>
                    <a:pt x="2385" y="6257"/>
                    <a:pt x="2993" y="6897"/>
                    <a:pt x="3745" y="6833"/>
                  </a:cubicBezTo>
                  <a:cubicBezTo>
                    <a:pt x="4193" y="6753"/>
                    <a:pt x="4593" y="6481"/>
                    <a:pt x="4833" y="6065"/>
                  </a:cubicBezTo>
                  <a:cubicBezTo>
                    <a:pt x="5041" y="5665"/>
                    <a:pt x="5201" y="5233"/>
                    <a:pt x="5297" y="4785"/>
                  </a:cubicBezTo>
                  <a:cubicBezTo>
                    <a:pt x="5521" y="3937"/>
                    <a:pt x="5697" y="2928"/>
                    <a:pt x="5121" y="2272"/>
                  </a:cubicBezTo>
                  <a:cubicBezTo>
                    <a:pt x="4897" y="2032"/>
                    <a:pt x="4593" y="1872"/>
                    <a:pt x="4417" y="1584"/>
                  </a:cubicBezTo>
                  <a:cubicBezTo>
                    <a:pt x="4241" y="1280"/>
                    <a:pt x="4289" y="864"/>
                    <a:pt x="4097" y="544"/>
                  </a:cubicBezTo>
                  <a:cubicBezTo>
                    <a:pt x="3873" y="128"/>
                    <a:pt x="3329" y="0"/>
                    <a:pt x="2865" y="0"/>
                  </a:cubicBezTo>
                  <a:cubicBezTo>
                    <a:pt x="2129" y="0"/>
                    <a:pt x="993" y="256"/>
                    <a:pt x="561" y="912"/>
                  </a:cubicBezTo>
                  <a:cubicBezTo>
                    <a:pt x="225" y="1408"/>
                    <a:pt x="1" y="2544"/>
                    <a:pt x="337" y="3040"/>
                  </a:cubicBezTo>
                  <a:close/>
                </a:path>
              </a:pathLst>
            </a:custGeom>
            <a:solidFill>
              <a:srgbClr val="EAD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8" name="Google Shape;19718;p41"/>
            <p:cNvSpPr/>
            <p:nvPr/>
          </p:nvSpPr>
          <p:spPr>
            <a:xfrm>
              <a:off x="5024075" y="1286975"/>
              <a:ext cx="71225" cy="58025"/>
            </a:xfrm>
            <a:custGeom>
              <a:avLst/>
              <a:gdLst/>
              <a:ahLst/>
              <a:cxnLst/>
              <a:rect l="l" t="t" r="r" b="b"/>
              <a:pathLst>
                <a:path w="2849" h="2321" extrusionOk="0">
                  <a:moveTo>
                    <a:pt x="561" y="1521"/>
                  </a:moveTo>
                  <a:cubicBezTo>
                    <a:pt x="833" y="1969"/>
                    <a:pt x="1345" y="2177"/>
                    <a:pt x="1841" y="2273"/>
                  </a:cubicBezTo>
                  <a:cubicBezTo>
                    <a:pt x="2033" y="2321"/>
                    <a:pt x="2225" y="2321"/>
                    <a:pt x="2401" y="2241"/>
                  </a:cubicBezTo>
                  <a:cubicBezTo>
                    <a:pt x="2545" y="2129"/>
                    <a:pt x="2641" y="2001"/>
                    <a:pt x="2689" y="1841"/>
                  </a:cubicBezTo>
                  <a:cubicBezTo>
                    <a:pt x="2769" y="1585"/>
                    <a:pt x="2817" y="1329"/>
                    <a:pt x="2833" y="1073"/>
                  </a:cubicBezTo>
                  <a:cubicBezTo>
                    <a:pt x="2849" y="865"/>
                    <a:pt x="2801" y="641"/>
                    <a:pt x="2689" y="449"/>
                  </a:cubicBezTo>
                  <a:cubicBezTo>
                    <a:pt x="2497" y="177"/>
                    <a:pt x="2177" y="17"/>
                    <a:pt x="1841" y="17"/>
                  </a:cubicBezTo>
                  <a:cubicBezTo>
                    <a:pt x="1041" y="1"/>
                    <a:pt x="1" y="609"/>
                    <a:pt x="561" y="152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9" name="Google Shape;19719;p41"/>
            <p:cNvSpPr/>
            <p:nvPr/>
          </p:nvSpPr>
          <p:spPr>
            <a:xfrm>
              <a:off x="5176500" y="1064150"/>
              <a:ext cx="69625" cy="71250"/>
            </a:xfrm>
            <a:custGeom>
              <a:avLst/>
              <a:gdLst/>
              <a:ahLst/>
              <a:cxnLst/>
              <a:rect l="l" t="t" r="r" b="b"/>
              <a:pathLst>
                <a:path w="2785" h="2850" extrusionOk="0">
                  <a:moveTo>
                    <a:pt x="80" y="1409"/>
                  </a:moveTo>
                  <a:cubicBezTo>
                    <a:pt x="32" y="1457"/>
                    <a:pt x="0" y="1521"/>
                    <a:pt x="0" y="1601"/>
                  </a:cubicBezTo>
                  <a:cubicBezTo>
                    <a:pt x="16" y="1681"/>
                    <a:pt x="64" y="1745"/>
                    <a:pt x="128" y="1809"/>
                  </a:cubicBezTo>
                  <a:lnTo>
                    <a:pt x="1040" y="2705"/>
                  </a:lnTo>
                  <a:cubicBezTo>
                    <a:pt x="1088" y="2769"/>
                    <a:pt x="1168" y="2817"/>
                    <a:pt x="1248" y="2849"/>
                  </a:cubicBezTo>
                  <a:cubicBezTo>
                    <a:pt x="1360" y="2849"/>
                    <a:pt x="1472" y="2817"/>
                    <a:pt x="1552" y="2753"/>
                  </a:cubicBezTo>
                  <a:cubicBezTo>
                    <a:pt x="2048" y="2385"/>
                    <a:pt x="2320" y="1809"/>
                    <a:pt x="2560" y="1249"/>
                  </a:cubicBezTo>
                  <a:cubicBezTo>
                    <a:pt x="2672" y="993"/>
                    <a:pt x="2784" y="689"/>
                    <a:pt x="2640" y="449"/>
                  </a:cubicBezTo>
                  <a:cubicBezTo>
                    <a:pt x="2400" y="49"/>
                    <a:pt x="1520" y="1"/>
                    <a:pt x="1136" y="161"/>
                  </a:cubicBezTo>
                  <a:cubicBezTo>
                    <a:pt x="704" y="369"/>
                    <a:pt x="336" y="1025"/>
                    <a:pt x="80" y="14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20" name="Google Shape;19720;p41"/>
          <p:cNvGrpSpPr/>
          <p:nvPr/>
        </p:nvGrpSpPr>
        <p:grpSpPr>
          <a:xfrm>
            <a:off x="7825729" y="-3"/>
            <a:ext cx="1866180" cy="2274870"/>
            <a:chOff x="7825729" y="-3"/>
            <a:chExt cx="1866180" cy="2274870"/>
          </a:xfrm>
        </p:grpSpPr>
        <p:grpSp>
          <p:nvGrpSpPr>
            <p:cNvPr id="19721" name="Google Shape;19721;p41"/>
            <p:cNvGrpSpPr/>
            <p:nvPr/>
          </p:nvGrpSpPr>
          <p:grpSpPr>
            <a:xfrm rot="-276790" flipH="1">
              <a:off x="7909234" y="64853"/>
              <a:ext cx="1699169" cy="2145157"/>
              <a:chOff x="146217" y="2712579"/>
              <a:chExt cx="1552966" cy="1960401"/>
            </a:xfrm>
          </p:grpSpPr>
          <p:grpSp>
            <p:nvGrpSpPr>
              <p:cNvPr id="19722" name="Google Shape;19722;p41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9723" name="Google Shape;19723;p41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4" name="Google Shape;19724;p41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5" name="Google Shape;19725;p41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6" name="Google Shape;19726;p41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7" name="Google Shape;19727;p41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8" name="Google Shape;19728;p41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9" name="Google Shape;19729;p41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0" name="Google Shape;19730;p41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1" name="Google Shape;19731;p41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2" name="Google Shape;19732;p41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3" name="Google Shape;19733;p41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4" name="Google Shape;19734;p41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5" name="Google Shape;19735;p41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6" name="Google Shape;19736;p41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737" name="Google Shape;19737;p41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9738" name="Google Shape;19738;p41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9" name="Google Shape;19739;p41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0" name="Google Shape;19740;p41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1" name="Google Shape;19741;p41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2" name="Google Shape;19742;p41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3" name="Google Shape;19743;p41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4" name="Google Shape;19744;p41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5" name="Google Shape;19745;p41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6" name="Google Shape;19746;p41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7" name="Google Shape;19747;p41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8" name="Google Shape;19748;p41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9" name="Google Shape;19749;p41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0" name="Google Shape;19750;p41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1" name="Google Shape;19751;p41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752" name="Google Shape;19752;p41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9753" name="Google Shape;19753;p41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4" name="Google Shape;19754;p41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5" name="Google Shape;19755;p41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6" name="Google Shape;19756;p41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7" name="Google Shape;19757;p41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8" name="Google Shape;19758;p41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9" name="Google Shape;19759;p41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0" name="Google Shape;19760;p41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1" name="Google Shape;19761;p41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2" name="Google Shape;19762;p41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3" name="Google Shape;19763;p41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4" name="Google Shape;19764;p41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5" name="Google Shape;19765;p41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6" name="Google Shape;19766;p41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767" name="Google Shape;19767;p41"/>
            <p:cNvGrpSpPr/>
            <p:nvPr/>
          </p:nvGrpSpPr>
          <p:grpSpPr>
            <a:xfrm>
              <a:off x="8189095" y="1182633"/>
              <a:ext cx="723331" cy="725642"/>
              <a:chOff x="6065295" y="2472383"/>
              <a:chExt cx="723331" cy="725642"/>
            </a:xfrm>
          </p:grpSpPr>
          <p:sp>
            <p:nvSpPr>
              <p:cNvPr id="19768" name="Google Shape;19768;p41"/>
              <p:cNvSpPr/>
              <p:nvPr/>
            </p:nvSpPr>
            <p:spPr>
              <a:xfrm>
                <a:off x="6065295" y="2472383"/>
                <a:ext cx="723331" cy="723551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6574" extrusionOk="0">
                    <a:moveTo>
                      <a:pt x="3296" y="0"/>
                    </a:moveTo>
                    <a:cubicBezTo>
                      <a:pt x="2433" y="0"/>
                      <a:pt x="1563" y="335"/>
                      <a:pt x="901" y="1013"/>
                    </a:cubicBezTo>
                    <a:cubicBezTo>
                      <a:pt x="668" y="1246"/>
                      <a:pt x="501" y="1513"/>
                      <a:pt x="367" y="1813"/>
                    </a:cubicBezTo>
                    <a:cubicBezTo>
                      <a:pt x="134" y="2280"/>
                      <a:pt x="0" y="2780"/>
                      <a:pt x="0" y="3281"/>
                    </a:cubicBezTo>
                    <a:lnTo>
                      <a:pt x="0" y="3581"/>
                    </a:lnTo>
                    <a:cubicBezTo>
                      <a:pt x="151" y="5360"/>
                      <a:pt x="1674" y="6574"/>
                      <a:pt x="3300" y="6574"/>
                    </a:cubicBezTo>
                    <a:cubicBezTo>
                      <a:pt x="3839" y="6574"/>
                      <a:pt x="4389" y="6440"/>
                      <a:pt x="4904" y="6150"/>
                    </a:cubicBezTo>
                    <a:cubicBezTo>
                      <a:pt x="5471" y="5816"/>
                      <a:pt x="5938" y="5316"/>
                      <a:pt x="6238" y="4715"/>
                    </a:cubicBezTo>
                    <a:cubicBezTo>
                      <a:pt x="6372" y="4448"/>
                      <a:pt x="6472" y="4148"/>
                      <a:pt x="6505" y="3881"/>
                    </a:cubicBezTo>
                    <a:cubicBezTo>
                      <a:pt x="6538" y="3681"/>
                      <a:pt x="6572" y="3481"/>
                      <a:pt x="6572" y="3314"/>
                    </a:cubicBezTo>
                    <a:cubicBezTo>
                      <a:pt x="6572" y="3047"/>
                      <a:pt x="6538" y="2814"/>
                      <a:pt x="6505" y="2580"/>
                    </a:cubicBezTo>
                    <a:cubicBezTo>
                      <a:pt x="6372" y="2080"/>
                      <a:pt x="6171" y="1646"/>
                      <a:pt x="5871" y="1246"/>
                    </a:cubicBezTo>
                    <a:cubicBezTo>
                      <a:pt x="5220" y="419"/>
                      <a:pt x="4262" y="0"/>
                      <a:pt x="3296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769" name="Google Shape;19769;p41"/>
              <p:cNvGrpSpPr/>
              <p:nvPr/>
            </p:nvGrpSpPr>
            <p:grpSpPr>
              <a:xfrm>
                <a:off x="6065295" y="2587398"/>
                <a:ext cx="716067" cy="610627"/>
                <a:chOff x="6065295" y="2587398"/>
                <a:chExt cx="716067" cy="610627"/>
              </a:xfrm>
            </p:grpSpPr>
            <p:sp>
              <p:nvSpPr>
                <p:cNvPr id="19770" name="Google Shape;19770;p41"/>
                <p:cNvSpPr/>
                <p:nvPr/>
              </p:nvSpPr>
              <p:spPr>
                <a:xfrm>
                  <a:off x="6101946" y="2587398"/>
                  <a:ext cx="675674" cy="21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9" h="1913" extrusionOk="0">
                      <a:moveTo>
                        <a:pt x="568" y="1"/>
                      </a:moveTo>
                      <a:cubicBezTo>
                        <a:pt x="335" y="234"/>
                        <a:pt x="168" y="501"/>
                        <a:pt x="1" y="768"/>
                      </a:cubicBezTo>
                      <a:cubicBezTo>
                        <a:pt x="134" y="801"/>
                        <a:pt x="268" y="868"/>
                        <a:pt x="401" y="935"/>
                      </a:cubicBezTo>
                      <a:cubicBezTo>
                        <a:pt x="501" y="1002"/>
                        <a:pt x="601" y="1102"/>
                        <a:pt x="701" y="1235"/>
                      </a:cubicBezTo>
                      <a:cubicBezTo>
                        <a:pt x="868" y="1435"/>
                        <a:pt x="1035" y="1602"/>
                        <a:pt x="1235" y="1769"/>
                      </a:cubicBezTo>
                      <a:cubicBezTo>
                        <a:pt x="1382" y="1876"/>
                        <a:pt x="1465" y="1913"/>
                        <a:pt x="1535" y="1913"/>
                      </a:cubicBezTo>
                      <a:cubicBezTo>
                        <a:pt x="1640" y="1913"/>
                        <a:pt x="1716" y="1829"/>
                        <a:pt x="1936" y="1769"/>
                      </a:cubicBezTo>
                      <a:cubicBezTo>
                        <a:pt x="2025" y="1745"/>
                        <a:pt x="2094" y="1736"/>
                        <a:pt x="2154" y="1736"/>
                      </a:cubicBezTo>
                      <a:cubicBezTo>
                        <a:pt x="2299" y="1736"/>
                        <a:pt x="2390" y="1785"/>
                        <a:pt x="2574" y="1785"/>
                      </a:cubicBezTo>
                      <a:cubicBezTo>
                        <a:pt x="2629" y="1785"/>
                        <a:pt x="2693" y="1781"/>
                        <a:pt x="2770" y="1769"/>
                      </a:cubicBezTo>
                      <a:cubicBezTo>
                        <a:pt x="3203" y="1702"/>
                        <a:pt x="3203" y="1735"/>
                        <a:pt x="3337" y="1635"/>
                      </a:cubicBezTo>
                      <a:cubicBezTo>
                        <a:pt x="3437" y="1569"/>
                        <a:pt x="3537" y="1469"/>
                        <a:pt x="3604" y="1369"/>
                      </a:cubicBezTo>
                      <a:cubicBezTo>
                        <a:pt x="3604" y="1369"/>
                        <a:pt x="3904" y="1202"/>
                        <a:pt x="4037" y="1135"/>
                      </a:cubicBezTo>
                      <a:cubicBezTo>
                        <a:pt x="4088" y="1110"/>
                        <a:pt x="4139" y="1099"/>
                        <a:pt x="4188" y="1099"/>
                      </a:cubicBezTo>
                      <a:cubicBezTo>
                        <a:pt x="4268" y="1099"/>
                        <a:pt x="4342" y="1127"/>
                        <a:pt x="4404" y="1168"/>
                      </a:cubicBezTo>
                      <a:cubicBezTo>
                        <a:pt x="4471" y="1235"/>
                        <a:pt x="4904" y="1535"/>
                        <a:pt x="4904" y="1535"/>
                      </a:cubicBezTo>
                      <a:lnTo>
                        <a:pt x="5338" y="1769"/>
                      </a:lnTo>
                      <a:lnTo>
                        <a:pt x="5872" y="1669"/>
                      </a:lnTo>
                      <a:cubicBezTo>
                        <a:pt x="5972" y="1635"/>
                        <a:pt x="6039" y="1602"/>
                        <a:pt x="6139" y="1535"/>
                      </a:cubicBezTo>
                      <a:cubicBezTo>
                        <a:pt x="6039" y="1068"/>
                        <a:pt x="5838" y="601"/>
                        <a:pt x="5538" y="234"/>
                      </a:cubicBezTo>
                      <a:lnTo>
                        <a:pt x="5038" y="201"/>
                      </a:lnTo>
                      <a:cubicBezTo>
                        <a:pt x="4989" y="191"/>
                        <a:pt x="4943" y="187"/>
                        <a:pt x="4899" y="187"/>
                      </a:cubicBezTo>
                      <a:cubicBezTo>
                        <a:pt x="4793" y="187"/>
                        <a:pt x="4699" y="211"/>
                        <a:pt x="4604" y="234"/>
                      </a:cubicBezTo>
                      <a:lnTo>
                        <a:pt x="3904" y="368"/>
                      </a:lnTo>
                      <a:cubicBezTo>
                        <a:pt x="3570" y="435"/>
                        <a:pt x="3537" y="501"/>
                        <a:pt x="3337" y="535"/>
                      </a:cubicBezTo>
                      <a:cubicBezTo>
                        <a:pt x="3137" y="535"/>
                        <a:pt x="2936" y="535"/>
                        <a:pt x="2770" y="501"/>
                      </a:cubicBezTo>
                      <a:cubicBezTo>
                        <a:pt x="2770" y="501"/>
                        <a:pt x="2236" y="401"/>
                        <a:pt x="1969" y="368"/>
                      </a:cubicBezTo>
                      <a:cubicBezTo>
                        <a:pt x="1919" y="351"/>
                        <a:pt x="1861" y="343"/>
                        <a:pt x="1798" y="343"/>
                      </a:cubicBezTo>
                      <a:cubicBezTo>
                        <a:pt x="1736" y="343"/>
                        <a:pt x="1669" y="351"/>
                        <a:pt x="1602" y="368"/>
                      </a:cubicBezTo>
                      <a:cubicBezTo>
                        <a:pt x="1602" y="368"/>
                        <a:pt x="1302" y="334"/>
                        <a:pt x="1068" y="268"/>
                      </a:cubicBezTo>
                      <a:cubicBezTo>
                        <a:pt x="802" y="234"/>
                        <a:pt x="735" y="234"/>
                        <a:pt x="56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1" name="Google Shape;19771;p41"/>
                <p:cNvSpPr/>
                <p:nvPr/>
              </p:nvSpPr>
              <p:spPr>
                <a:xfrm>
                  <a:off x="6065295" y="2862775"/>
                  <a:ext cx="716067" cy="3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3046" extrusionOk="0">
                      <a:moveTo>
                        <a:pt x="201" y="1"/>
                      </a:moveTo>
                      <a:cubicBezTo>
                        <a:pt x="134" y="1"/>
                        <a:pt x="67" y="34"/>
                        <a:pt x="0" y="34"/>
                      </a:cubicBezTo>
                      <a:cubicBezTo>
                        <a:pt x="150" y="1828"/>
                        <a:pt x="1640" y="3046"/>
                        <a:pt x="3261" y="3046"/>
                      </a:cubicBezTo>
                      <a:cubicBezTo>
                        <a:pt x="3809" y="3046"/>
                        <a:pt x="4373" y="2906"/>
                        <a:pt x="4904" y="2603"/>
                      </a:cubicBezTo>
                      <a:cubicBezTo>
                        <a:pt x="4737" y="2536"/>
                        <a:pt x="4537" y="2469"/>
                        <a:pt x="4370" y="2436"/>
                      </a:cubicBezTo>
                      <a:cubicBezTo>
                        <a:pt x="4259" y="2410"/>
                        <a:pt x="4185" y="2400"/>
                        <a:pt x="4133" y="2400"/>
                      </a:cubicBezTo>
                      <a:cubicBezTo>
                        <a:pt x="3981" y="2400"/>
                        <a:pt x="4010" y="2486"/>
                        <a:pt x="3836" y="2536"/>
                      </a:cubicBezTo>
                      <a:cubicBezTo>
                        <a:pt x="3774" y="2551"/>
                        <a:pt x="3705" y="2558"/>
                        <a:pt x="3636" y="2558"/>
                      </a:cubicBezTo>
                      <a:cubicBezTo>
                        <a:pt x="3407" y="2558"/>
                        <a:pt x="3177" y="2487"/>
                        <a:pt x="3203" y="2436"/>
                      </a:cubicBezTo>
                      <a:cubicBezTo>
                        <a:pt x="3303" y="2369"/>
                        <a:pt x="3369" y="2302"/>
                        <a:pt x="3470" y="2236"/>
                      </a:cubicBezTo>
                      <a:cubicBezTo>
                        <a:pt x="3603" y="2252"/>
                        <a:pt x="3736" y="2261"/>
                        <a:pt x="3870" y="2261"/>
                      </a:cubicBezTo>
                      <a:cubicBezTo>
                        <a:pt x="4003" y="2261"/>
                        <a:pt x="4137" y="2252"/>
                        <a:pt x="4270" y="2236"/>
                      </a:cubicBezTo>
                      <a:cubicBezTo>
                        <a:pt x="4537" y="2169"/>
                        <a:pt x="4804" y="2036"/>
                        <a:pt x="5037" y="1902"/>
                      </a:cubicBezTo>
                      <a:cubicBezTo>
                        <a:pt x="5338" y="1702"/>
                        <a:pt x="5271" y="1769"/>
                        <a:pt x="6005" y="1302"/>
                      </a:cubicBezTo>
                      <a:cubicBezTo>
                        <a:pt x="6071" y="1235"/>
                        <a:pt x="6171" y="1202"/>
                        <a:pt x="6238" y="1168"/>
                      </a:cubicBezTo>
                      <a:cubicBezTo>
                        <a:pt x="6372" y="901"/>
                        <a:pt x="6472" y="601"/>
                        <a:pt x="6505" y="334"/>
                      </a:cubicBezTo>
                      <a:lnTo>
                        <a:pt x="6505" y="334"/>
                      </a:lnTo>
                      <a:lnTo>
                        <a:pt x="5905" y="401"/>
                      </a:lnTo>
                      <a:cubicBezTo>
                        <a:pt x="5004" y="501"/>
                        <a:pt x="5371" y="501"/>
                        <a:pt x="5204" y="601"/>
                      </a:cubicBezTo>
                      <a:cubicBezTo>
                        <a:pt x="5037" y="701"/>
                        <a:pt x="5004" y="735"/>
                        <a:pt x="4937" y="901"/>
                      </a:cubicBezTo>
                      <a:cubicBezTo>
                        <a:pt x="4871" y="1068"/>
                        <a:pt x="4770" y="1168"/>
                        <a:pt x="4637" y="1268"/>
                      </a:cubicBezTo>
                      <a:cubicBezTo>
                        <a:pt x="4337" y="1402"/>
                        <a:pt x="4037" y="1502"/>
                        <a:pt x="3736" y="1569"/>
                      </a:cubicBezTo>
                      <a:cubicBezTo>
                        <a:pt x="3596" y="1594"/>
                        <a:pt x="3461" y="1605"/>
                        <a:pt x="3329" y="1605"/>
                      </a:cubicBezTo>
                      <a:cubicBezTo>
                        <a:pt x="3115" y="1605"/>
                        <a:pt x="2909" y="1576"/>
                        <a:pt x="2702" y="1535"/>
                      </a:cubicBezTo>
                      <a:cubicBezTo>
                        <a:pt x="2069" y="1468"/>
                        <a:pt x="2302" y="1368"/>
                        <a:pt x="1968" y="1135"/>
                      </a:cubicBezTo>
                      <a:cubicBezTo>
                        <a:pt x="1768" y="935"/>
                        <a:pt x="1568" y="735"/>
                        <a:pt x="1435" y="468"/>
                      </a:cubicBezTo>
                      <a:cubicBezTo>
                        <a:pt x="1235" y="301"/>
                        <a:pt x="1034" y="168"/>
                        <a:pt x="801" y="67"/>
                      </a:cubicBezTo>
                      <a:cubicBezTo>
                        <a:pt x="601" y="34"/>
                        <a:pt x="401" y="1"/>
                        <a:pt x="201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772" name="Google Shape;19772;p41"/>
          <p:cNvGrpSpPr/>
          <p:nvPr/>
        </p:nvGrpSpPr>
        <p:grpSpPr>
          <a:xfrm rot="1592248">
            <a:off x="-228183" y="2401745"/>
            <a:ext cx="1926500" cy="2239678"/>
            <a:chOff x="-1470741" y="4281315"/>
            <a:chExt cx="2074541" cy="2411785"/>
          </a:xfrm>
        </p:grpSpPr>
        <p:sp>
          <p:nvSpPr>
            <p:cNvPr id="19773" name="Google Shape;19773;p41"/>
            <p:cNvSpPr/>
            <p:nvPr/>
          </p:nvSpPr>
          <p:spPr>
            <a:xfrm flipH="1">
              <a:off x="-1470741" y="4504609"/>
              <a:ext cx="582076" cy="321512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4" name="Google Shape;19774;p41"/>
            <p:cNvSpPr/>
            <p:nvPr/>
          </p:nvSpPr>
          <p:spPr>
            <a:xfrm flipH="1">
              <a:off x="202303" y="4281315"/>
              <a:ext cx="401496" cy="221734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5" name="Google Shape;19775;p41"/>
            <p:cNvSpPr/>
            <p:nvPr/>
          </p:nvSpPr>
          <p:spPr>
            <a:xfrm flipH="1">
              <a:off x="-393420" y="6434369"/>
              <a:ext cx="468487" cy="258731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41A2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3000"/>
              <a:buFont typeface="Big Shoulders Text"/>
              <a:buNone/>
              <a:defRPr sz="30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541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1800"/>
              <a:buFont typeface="Roboto"/>
              <a:buChar char="●"/>
              <a:defRPr sz="1800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○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■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●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○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■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●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○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D4DCFF"/>
              </a:buClr>
              <a:buSzPts val="1400"/>
              <a:buFont typeface="Roboto"/>
              <a:buChar char="■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85" r:id="rId4"/>
    <p:sldLayoutId id="2147483686" r:id="rId5"/>
    <p:sldLayoutId id="214748368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grey.top/Three.js-start/others/ParticleSystem.html" TargetMode="External"/><Relationship Id="rId7" Type="http://schemas.openxmlformats.org/officeDocument/2006/relationships/hyperlink" Target="https://threejs.org/docs/index.html#manual/en/introduction/Creating-a-scen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help.ithome.com.tw/users/20107572/ironman/1782" TargetMode="External"/><Relationship Id="rId5" Type="http://schemas.openxmlformats.org/officeDocument/2006/relationships/hyperlink" Target="https://www.w3schools.com/" TargetMode="External"/><Relationship Id="rId4" Type="http://schemas.openxmlformats.org/officeDocument/2006/relationships/hyperlink" Target="https://blog.csdn.net/qq_33635385/article/details/10090056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/powerpoint_732074?term=powerpoint&amp;page=1&amp;position=3&amp;k=160956566063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aticon.com/free-icon/stellar-coin_825462?term=stellar&amp;page=1&amp;position=6&amp;related_item_id=82546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4" name="Google Shape;19784;p44"/>
          <p:cNvSpPr txBox="1">
            <a:spLocks noGrp="1"/>
          </p:cNvSpPr>
          <p:nvPr>
            <p:ph type="ctrTitle"/>
          </p:nvPr>
        </p:nvSpPr>
        <p:spPr>
          <a:xfrm>
            <a:off x="713250" y="539500"/>
            <a:ext cx="7717500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網頁程式設計期末專案</a:t>
            </a:r>
            <a:endParaRPr sz="5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785" name="Google Shape;19785;p44"/>
          <p:cNvSpPr txBox="1">
            <a:spLocks noGrp="1"/>
          </p:cNvSpPr>
          <p:nvPr>
            <p:ph type="subTitle" idx="1"/>
          </p:nvPr>
        </p:nvSpPr>
        <p:spPr>
          <a:xfrm>
            <a:off x="2858400" y="1644873"/>
            <a:ext cx="34302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StellarTrack</a:t>
            </a:r>
            <a:endParaRPr sz="4400" dirty="0"/>
          </a:p>
        </p:txBody>
      </p:sp>
      <p:cxnSp>
        <p:nvCxnSpPr>
          <p:cNvPr id="19786" name="Google Shape;19786;p44"/>
          <p:cNvCxnSpPr/>
          <p:nvPr/>
        </p:nvCxnSpPr>
        <p:spPr>
          <a:xfrm>
            <a:off x="1488900" y="1654775"/>
            <a:ext cx="6169200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787" name="Google Shape;19787;p44"/>
          <p:cNvGrpSpPr/>
          <p:nvPr/>
        </p:nvGrpSpPr>
        <p:grpSpPr>
          <a:xfrm rot="727086">
            <a:off x="440215" y="2268807"/>
            <a:ext cx="10233532" cy="5739700"/>
            <a:chOff x="631945" y="2033412"/>
            <a:chExt cx="10469287" cy="5871929"/>
          </a:xfrm>
        </p:grpSpPr>
        <p:grpSp>
          <p:nvGrpSpPr>
            <p:cNvPr id="19788" name="Google Shape;19788;p44"/>
            <p:cNvGrpSpPr/>
            <p:nvPr/>
          </p:nvGrpSpPr>
          <p:grpSpPr>
            <a:xfrm rot="-369367">
              <a:off x="862079" y="2556147"/>
              <a:ext cx="10009019" cy="4826460"/>
              <a:chOff x="-1565187" y="1087515"/>
              <a:chExt cx="11286493" cy="6271018"/>
            </a:xfrm>
          </p:grpSpPr>
          <p:sp>
            <p:nvSpPr>
              <p:cNvPr id="19789" name="Google Shape;19789;p44"/>
              <p:cNvSpPr/>
              <p:nvPr/>
            </p:nvSpPr>
            <p:spPr>
              <a:xfrm>
                <a:off x="-1565187" y="1087515"/>
                <a:ext cx="11286493" cy="6271018"/>
              </a:xfrm>
              <a:custGeom>
                <a:avLst/>
                <a:gdLst/>
                <a:ahLst/>
                <a:cxnLst/>
                <a:rect l="l" t="t" r="r" b="b"/>
                <a:pathLst>
                  <a:path w="344810" h="206114" extrusionOk="0">
                    <a:moveTo>
                      <a:pt x="91917" y="34621"/>
                    </a:moveTo>
                    <a:cubicBezTo>
                      <a:pt x="82282" y="48603"/>
                      <a:pt x="78482" y="64470"/>
                      <a:pt x="79029" y="80093"/>
                    </a:cubicBezTo>
                    <a:cubicBezTo>
                      <a:pt x="79273" y="87084"/>
                      <a:pt x="80397" y="94105"/>
                      <a:pt x="83832" y="100610"/>
                    </a:cubicBezTo>
                    <a:cubicBezTo>
                      <a:pt x="89790" y="111948"/>
                      <a:pt x="102920" y="122161"/>
                      <a:pt x="117602" y="127936"/>
                    </a:cubicBezTo>
                    <a:cubicBezTo>
                      <a:pt x="132283" y="133680"/>
                      <a:pt x="147116" y="138392"/>
                      <a:pt x="163681" y="139972"/>
                    </a:cubicBezTo>
                    <a:cubicBezTo>
                      <a:pt x="189791" y="142434"/>
                      <a:pt x="220065" y="138240"/>
                      <a:pt x="240431" y="126021"/>
                    </a:cubicBezTo>
                    <a:cubicBezTo>
                      <a:pt x="248698" y="121066"/>
                      <a:pt x="255081" y="114440"/>
                      <a:pt x="258668" y="107115"/>
                    </a:cubicBezTo>
                    <a:cubicBezTo>
                      <a:pt x="262468" y="99303"/>
                      <a:pt x="263045" y="90428"/>
                      <a:pt x="258273" y="82920"/>
                    </a:cubicBezTo>
                    <a:cubicBezTo>
                      <a:pt x="253501" y="75443"/>
                      <a:pt x="242832" y="69759"/>
                      <a:pt x="231464" y="70032"/>
                    </a:cubicBezTo>
                    <a:cubicBezTo>
                      <a:pt x="220065" y="70306"/>
                      <a:pt x="209275" y="77540"/>
                      <a:pt x="209579" y="85807"/>
                    </a:cubicBezTo>
                    <a:cubicBezTo>
                      <a:pt x="204868" y="80093"/>
                      <a:pt x="208941" y="71613"/>
                      <a:pt x="217512" y="69242"/>
                    </a:cubicBezTo>
                    <a:cubicBezTo>
                      <a:pt x="220765" y="68360"/>
                      <a:pt x="224412" y="68239"/>
                      <a:pt x="227482" y="67023"/>
                    </a:cubicBezTo>
                    <a:cubicBezTo>
                      <a:pt x="229944" y="66050"/>
                      <a:pt x="231798" y="64439"/>
                      <a:pt x="234139" y="63284"/>
                    </a:cubicBezTo>
                    <a:cubicBezTo>
                      <a:pt x="242498" y="59272"/>
                      <a:pt x="255720" y="64075"/>
                      <a:pt x="256236" y="71339"/>
                    </a:cubicBezTo>
                    <a:cubicBezTo>
                      <a:pt x="256328" y="72433"/>
                      <a:pt x="256176" y="73619"/>
                      <a:pt x="256905" y="74591"/>
                    </a:cubicBezTo>
                    <a:cubicBezTo>
                      <a:pt x="259367" y="77965"/>
                      <a:pt x="266480" y="74774"/>
                      <a:pt x="271708" y="75351"/>
                    </a:cubicBezTo>
                    <a:cubicBezTo>
                      <a:pt x="277118" y="75929"/>
                      <a:pt x="279519" y="80549"/>
                      <a:pt x="280279" y="84470"/>
                    </a:cubicBezTo>
                    <a:cubicBezTo>
                      <a:pt x="281860" y="92677"/>
                      <a:pt x="280918" y="101157"/>
                      <a:pt x="277574" y="108817"/>
                    </a:cubicBezTo>
                    <a:cubicBezTo>
                      <a:pt x="283927" y="105899"/>
                      <a:pt x="288547" y="100185"/>
                      <a:pt x="290097" y="93346"/>
                    </a:cubicBezTo>
                    <a:cubicBezTo>
                      <a:pt x="291435" y="87266"/>
                      <a:pt x="290432" y="81066"/>
                      <a:pt x="289428" y="74956"/>
                    </a:cubicBezTo>
                    <a:cubicBezTo>
                      <a:pt x="296085" y="81370"/>
                      <a:pt x="298942" y="89789"/>
                      <a:pt x="297058" y="97722"/>
                    </a:cubicBezTo>
                    <a:cubicBezTo>
                      <a:pt x="306298" y="76719"/>
                      <a:pt x="302347" y="53983"/>
                      <a:pt x="296176" y="32463"/>
                    </a:cubicBezTo>
                    <a:cubicBezTo>
                      <a:pt x="295021" y="28542"/>
                      <a:pt x="293866" y="24560"/>
                      <a:pt x="294565" y="20579"/>
                    </a:cubicBezTo>
                    <a:cubicBezTo>
                      <a:pt x="295264" y="16627"/>
                      <a:pt x="298274" y="12615"/>
                      <a:pt x="303380" y="11095"/>
                    </a:cubicBezTo>
                    <a:cubicBezTo>
                      <a:pt x="313168" y="8177"/>
                      <a:pt x="322833" y="15533"/>
                      <a:pt x="327180" y="22493"/>
                    </a:cubicBezTo>
                    <a:cubicBezTo>
                      <a:pt x="332925" y="31642"/>
                      <a:pt x="335782" y="41582"/>
                      <a:pt x="338031" y="51521"/>
                    </a:cubicBezTo>
                    <a:cubicBezTo>
                      <a:pt x="342013" y="69151"/>
                      <a:pt x="344202" y="87175"/>
                      <a:pt x="344536" y="105261"/>
                    </a:cubicBezTo>
                    <a:cubicBezTo>
                      <a:pt x="344809" y="119182"/>
                      <a:pt x="343928" y="133316"/>
                      <a:pt x="338426" y="146659"/>
                    </a:cubicBezTo>
                    <a:cubicBezTo>
                      <a:pt x="332894" y="160003"/>
                      <a:pt x="322347" y="172648"/>
                      <a:pt x="306450" y="180459"/>
                    </a:cubicBezTo>
                    <a:cubicBezTo>
                      <a:pt x="294140" y="186508"/>
                      <a:pt x="279459" y="189365"/>
                      <a:pt x="265142" y="192101"/>
                    </a:cubicBezTo>
                    <a:cubicBezTo>
                      <a:pt x="239184" y="197025"/>
                      <a:pt x="213105" y="202040"/>
                      <a:pt x="186448" y="204077"/>
                    </a:cubicBezTo>
                    <a:cubicBezTo>
                      <a:pt x="159791" y="206113"/>
                      <a:pt x="132283" y="205110"/>
                      <a:pt x="107145" y="198393"/>
                    </a:cubicBezTo>
                    <a:cubicBezTo>
                      <a:pt x="96385" y="195505"/>
                      <a:pt x="83224" y="191888"/>
                      <a:pt x="74531" y="197359"/>
                    </a:cubicBezTo>
                    <a:cubicBezTo>
                      <a:pt x="72008" y="198970"/>
                      <a:pt x="70123" y="201250"/>
                      <a:pt x="66962" y="202010"/>
                    </a:cubicBezTo>
                    <a:cubicBezTo>
                      <a:pt x="63528" y="202830"/>
                      <a:pt x="59941" y="201584"/>
                      <a:pt x="56780" y="200368"/>
                    </a:cubicBezTo>
                    <a:lnTo>
                      <a:pt x="27813" y="189183"/>
                    </a:lnTo>
                    <a:cubicBezTo>
                      <a:pt x="23010" y="187359"/>
                      <a:pt x="17995" y="185353"/>
                      <a:pt x="15198" y="181949"/>
                    </a:cubicBezTo>
                    <a:cubicBezTo>
                      <a:pt x="10548" y="176234"/>
                      <a:pt x="13071" y="167693"/>
                      <a:pt x="5867" y="163650"/>
                    </a:cubicBezTo>
                    <a:cubicBezTo>
                      <a:pt x="7934" y="160672"/>
                      <a:pt x="1" y="161036"/>
                      <a:pt x="4560" y="160884"/>
                    </a:cubicBezTo>
                    <a:cubicBezTo>
                      <a:pt x="7204" y="132495"/>
                      <a:pt x="3131" y="107267"/>
                      <a:pt x="18816" y="73649"/>
                    </a:cubicBezTo>
                    <a:cubicBezTo>
                      <a:pt x="24530" y="61369"/>
                      <a:pt x="34925" y="50488"/>
                      <a:pt x="46688" y="40700"/>
                    </a:cubicBezTo>
                    <a:cubicBezTo>
                      <a:pt x="71370" y="20183"/>
                      <a:pt x="104531" y="2524"/>
                      <a:pt x="142860" y="1"/>
                    </a:cubicBezTo>
                    <a:cubicBezTo>
                      <a:pt x="120854" y="5259"/>
                      <a:pt x="102069" y="19910"/>
                      <a:pt x="91917" y="34621"/>
                    </a:cubicBezTo>
                    <a:close/>
                  </a:path>
                </a:pathLst>
              </a:custGeom>
              <a:solidFill>
                <a:srgbClr val="F1C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0" name="Google Shape;19790;p44"/>
              <p:cNvSpPr/>
              <p:nvPr/>
            </p:nvSpPr>
            <p:spPr>
              <a:xfrm>
                <a:off x="-158454" y="1585956"/>
                <a:ext cx="5860132" cy="5066006"/>
              </a:xfrm>
              <a:custGeom>
                <a:avLst/>
                <a:gdLst/>
                <a:ahLst/>
                <a:cxnLst/>
                <a:rect l="l" t="t" r="r" b="b"/>
                <a:pathLst>
                  <a:path w="179031" h="166508" extrusionOk="0">
                    <a:moveTo>
                      <a:pt x="26505" y="22767"/>
                    </a:moveTo>
                    <a:cubicBezTo>
                      <a:pt x="28420" y="20670"/>
                      <a:pt x="30913" y="18907"/>
                      <a:pt x="33405" y="17174"/>
                    </a:cubicBezTo>
                    <a:cubicBezTo>
                      <a:pt x="43648" y="10031"/>
                      <a:pt x="51308" y="7144"/>
                      <a:pt x="61551" y="1"/>
                    </a:cubicBezTo>
                    <a:cubicBezTo>
                      <a:pt x="50579" y="9059"/>
                      <a:pt x="43800" y="14925"/>
                      <a:pt x="36749" y="25928"/>
                    </a:cubicBezTo>
                    <a:cubicBezTo>
                      <a:pt x="26505" y="41856"/>
                      <a:pt x="18481" y="60093"/>
                      <a:pt x="22432" y="77479"/>
                    </a:cubicBezTo>
                    <a:cubicBezTo>
                      <a:pt x="22706" y="78634"/>
                      <a:pt x="23040" y="79820"/>
                      <a:pt x="23891" y="80792"/>
                    </a:cubicBezTo>
                    <a:cubicBezTo>
                      <a:pt x="25077" y="82160"/>
                      <a:pt x="27174" y="82981"/>
                      <a:pt x="28207" y="84409"/>
                    </a:cubicBezTo>
                    <a:cubicBezTo>
                      <a:pt x="29180" y="85716"/>
                      <a:pt x="29089" y="87297"/>
                      <a:pt x="29150" y="88786"/>
                    </a:cubicBezTo>
                    <a:cubicBezTo>
                      <a:pt x="29666" y="101097"/>
                      <a:pt x="41855" y="111340"/>
                      <a:pt x="54560" y="119212"/>
                    </a:cubicBezTo>
                    <a:cubicBezTo>
                      <a:pt x="64287" y="125231"/>
                      <a:pt x="74470" y="130459"/>
                      <a:pt x="85017" y="134927"/>
                    </a:cubicBezTo>
                    <a:cubicBezTo>
                      <a:pt x="70792" y="127571"/>
                      <a:pt x="56232" y="119972"/>
                      <a:pt x="46445" y="109334"/>
                    </a:cubicBezTo>
                    <a:cubicBezTo>
                      <a:pt x="58664" y="118088"/>
                      <a:pt x="74318" y="124197"/>
                      <a:pt x="90944" y="126720"/>
                    </a:cubicBezTo>
                    <a:cubicBezTo>
                      <a:pt x="97266" y="127693"/>
                      <a:pt x="104622" y="128574"/>
                      <a:pt x="107966" y="132708"/>
                    </a:cubicBezTo>
                    <a:cubicBezTo>
                      <a:pt x="109030" y="134015"/>
                      <a:pt x="109546" y="135535"/>
                      <a:pt x="110640" y="136842"/>
                    </a:cubicBezTo>
                    <a:cubicBezTo>
                      <a:pt x="114014" y="140763"/>
                      <a:pt x="121522" y="141219"/>
                      <a:pt x="127662" y="140428"/>
                    </a:cubicBezTo>
                    <a:cubicBezTo>
                      <a:pt x="133832" y="139638"/>
                      <a:pt x="140185" y="137997"/>
                      <a:pt x="146203" y="139273"/>
                    </a:cubicBezTo>
                    <a:cubicBezTo>
                      <a:pt x="149395" y="139973"/>
                      <a:pt x="152191" y="141432"/>
                      <a:pt x="155109" y="142678"/>
                    </a:cubicBezTo>
                    <a:cubicBezTo>
                      <a:pt x="162678" y="145778"/>
                      <a:pt x="170824" y="147267"/>
                      <a:pt x="179031" y="147085"/>
                    </a:cubicBezTo>
                    <a:cubicBezTo>
                      <a:pt x="157055" y="150307"/>
                      <a:pt x="136538" y="157632"/>
                      <a:pt x="114683" y="161341"/>
                    </a:cubicBezTo>
                    <a:cubicBezTo>
                      <a:pt x="99364" y="163955"/>
                      <a:pt x="83558" y="164715"/>
                      <a:pt x="67874" y="165505"/>
                    </a:cubicBezTo>
                    <a:cubicBezTo>
                      <a:pt x="57600" y="165991"/>
                      <a:pt x="47235" y="166508"/>
                      <a:pt x="37052" y="165322"/>
                    </a:cubicBezTo>
                    <a:cubicBezTo>
                      <a:pt x="46779" y="163134"/>
                      <a:pt x="55837" y="159304"/>
                      <a:pt x="63375" y="154258"/>
                    </a:cubicBezTo>
                    <a:cubicBezTo>
                      <a:pt x="53649" y="148149"/>
                      <a:pt x="44378" y="141371"/>
                      <a:pt x="35624" y="133924"/>
                    </a:cubicBezTo>
                    <a:cubicBezTo>
                      <a:pt x="21125" y="121522"/>
                      <a:pt x="8389" y="106781"/>
                      <a:pt x="7265" y="90367"/>
                    </a:cubicBezTo>
                    <a:cubicBezTo>
                      <a:pt x="6231" y="88634"/>
                      <a:pt x="6414" y="86446"/>
                      <a:pt x="7751" y="84957"/>
                    </a:cubicBezTo>
                    <a:cubicBezTo>
                      <a:pt x="8481" y="90823"/>
                      <a:pt x="10517" y="96476"/>
                      <a:pt x="13709" y="101461"/>
                    </a:cubicBezTo>
                    <a:cubicBezTo>
                      <a:pt x="16687" y="98209"/>
                      <a:pt x="14377" y="93893"/>
                      <a:pt x="13283" y="90063"/>
                    </a:cubicBezTo>
                    <a:cubicBezTo>
                      <a:pt x="12432" y="87084"/>
                      <a:pt x="12341" y="84014"/>
                      <a:pt x="12280" y="80975"/>
                    </a:cubicBezTo>
                    <a:lnTo>
                      <a:pt x="11733" y="53406"/>
                    </a:lnTo>
                    <a:cubicBezTo>
                      <a:pt x="5836" y="62859"/>
                      <a:pt x="4407" y="73832"/>
                      <a:pt x="7751" y="83923"/>
                    </a:cubicBezTo>
                    <a:cubicBezTo>
                      <a:pt x="3921" y="77753"/>
                      <a:pt x="0" y="70792"/>
                      <a:pt x="2857" y="64318"/>
                    </a:cubicBezTo>
                    <a:cubicBezTo>
                      <a:pt x="3982" y="61734"/>
                      <a:pt x="6201" y="59363"/>
                      <a:pt x="6687" y="56689"/>
                    </a:cubicBezTo>
                    <a:cubicBezTo>
                      <a:pt x="7082" y="54379"/>
                      <a:pt x="6201" y="52038"/>
                      <a:pt x="6383" y="49698"/>
                    </a:cubicBezTo>
                    <a:cubicBezTo>
                      <a:pt x="6687" y="44804"/>
                      <a:pt x="10791" y="37843"/>
                      <a:pt x="14651" y="33801"/>
                    </a:cubicBezTo>
                    <a:cubicBezTo>
                      <a:pt x="16019" y="32403"/>
                      <a:pt x="17873" y="31308"/>
                      <a:pt x="19514" y="30062"/>
                    </a:cubicBezTo>
                    <a:cubicBezTo>
                      <a:pt x="21216" y="28755"/>
                      <a:pt x="26748" y="24713"/>
                      <a:pt x="26505" y="2276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1" name="Google Shape;19791;p44"/>
              <p:cNvSpPr/>
              <p:nvPr/>
            </p:nvSpPr>
            <p:spPr>
              <a:xfrm>
                <a:off x="-1473674" y="3228350"/>
                <a:ext cx="2139134" cy="3539188"/>
              </a:xfrm>
              <a:custGeom>
                <a:avLst/>
                <a:gdLst/>
                <a:ahLst/>
                <a:cxnLst/>
                <a:rect l="l" t="t" r="r" b="b"/>
                <a:pathLst>
                  <a:path w="65352" h="116325" extrusionOk="0">
                    <a:moveTo>
                      <a:pt x="11369" y="33223"/>
                    </a:moveTo>
                    <a:cubicBezTo>
                      <a:pt x="11460" y="29180"/>
                      <a:pt x="12676" y="25229"/>
                      <a:pt x="13861" y="21277"/>
                    </a:cubicBezTo>
                    <a:cubicBezTo>
                      <a:pt x="14895" y="17903"/>
                      <a:pt x="15928" y="14499"/>
                      <a:pt x="17479" y="11216"/>
                    </a:cubicBezTo>
                    <a:cubicBezTo>
                      <a:pt x="19424" y="6839"/>
                      <a:pt x="22403" y="3010"/>
                      <a:pt x="26141" y="0"/>
                    </a:cubicBezTo>
                    <a:cubicBezTo>
                      <a:pt x="19697" y="17721"/>
                      <a:pt x="21035" y="36445"/>
                      <a:pt x="22433" y="54773"/>
                    </a:cubicBezTo>
                    <a:cubicBezTo>
                      <a:pt x="22950" y="61703"/>
                      <a:pt x="23558" y="68816"/>
                      <a:pt x="27631" y="75078"/>
                    </a:cubicBezTo>
                    <a:cubicBezTo>
                      <a:pt x="28299" y="76081"/>
                      <a:pt x="29059" y="77084"/>
                      <a:pt x="29333" y="78208"/>
                    </a:cubicBezTo>
                    <a:cubicBezTo>
                      <a:pt x="29758" y="79910"/>
                      <a:pt x="28968" y="81643"/>
                      <a:pt x="28147" y="83284"/>
                    </a:cubicBezTo>
                    <a:cubicBezTo>
                      <a:pt x="27205" y="85230"/>
                      <a:pt x="26263" y="87175"/>
                      <a:pt x="25321" y="89090"/>
                    </a:cubicBezTo>
                    <a:cubicBezTo>
                      <a:pt x="24804" y="90154"/>
                      <a:pt x="24287" y="91278"/>
                      <a:pt x="24622" y="92373"/>
                    </a:cubicBezTo>
                    <a:cubicBezTo>
                      <a:pt x="25077" y="93862"/>
                      <a:pt x="26962" y="94804"/>
                      <a:pt x="28391" y="95868"/>
                    </a:cubicBezTo>
                    <a:cubicBezTo>
                      <a:pt x="31765" y="98300"/>
                      <a:pt x="33345" y="101917"/>
                      <a:pt x="36901" y="104196"/>
                    </a:cubicBezTo>
                    <a:cubicBezTo>
                      <a:pt x="42768" y="107905"/>
                      <a:pt x="51583" y="106811"/>
                      <a:pt x="58969" y="105230"/>
                    </a:cubicBezTo>
                    <a:cubicBezTo>
                      <a:pt x="54865" y="102342"/>
                      <a:pt x="50184" y="100306"/>
                      <a:pt x="45230" y="99303"/>
                    </a:cubicBezTo>
                    <a:cubicBezTo>
                      <a:pt x="42585" y="98756"/>
                      <a:pt x="39728" y="98391"/>
                      <a:pt x="37692" y="97023"/>
                    </a:cubicBezTo>
                    <a:lnTo>
                      <a:pt x="43254" y="93406"/>
                    </a:lnTo>
                    <a:cubicBezTo>
                      <a:pt x="43862" y="93011"/>
                      <a:pt x="44531" y="92555"/>
                      <a:pt x="44683" y="91917"/>
                    </a:cubicBezTo>
                    <a:cubicBezTo>
                      <a:pt x="44956" y="90944"/>
                      <a:pt x="43832" y="90123"/>
                      <a:pt x="42889" y="89424"/>
                    </a:cubicBezTo>
                    <a:cubicBezTo>
                      <a:pt x="36871" y="85017"/>
                      <a:pt x="33983" y="78786"/>
                      <a:pt x="32008" y="72676"/>
                    </a:cubicBezTo>
                    <a:cubicBezTo>
                      <a:pt x="28786" y="62889"/>
                      <a:pt x="27418" y="52615"/>
                      <a:pt x="27935" y="42372"/>
                    </a:cubicBezTo>
                    <a:cubicBezTo>
                      <a:pt x="27661" y="49606"/>
                      <a:pt x="30154" y="56749"/>
                      <a:pt x="32889" y="63710"/>
                    </a:cubicBezTo>
                    <a:cubicBezTo>
                      <a:pt x="37935" y="76628"/>
                      <a:pt x="44926" y="90306"/>
                      <a:pt x="60215" y="97509"/>
                    </a:cubicBezTo>
                    <a:cubicBezTo>
                      <a:pt x="61340" y="98026"/>
                      <a:pt x="62525" y="98573"/>
                      <a:pt x="63254" y="99424"/>
                    </a:cubicBezTo>
                    <a:cubicBezTo>
                      <a:pt x="64561" y="101005"/>
                      <a:pt x="63619" y="103072"/>
                      <a:pt x="63832" y="104926"/>
                    </a:cubicBezTo>
                    <a:cubicBezTo>
                      <a:pt x="64014" y="106719"/>
                      <a:pt x="65352" y="108452"/>
                      <a:pt x="64926" y="110184"/>
                    </a:cubicBezTo>
                    <a:cubicBezTo>
                      <a:pt x="64470" y="112039"/>
                      <a:pt x="62251" y="113376"/>
                      <a:pt x="59941" y="114136"/>
                    </a:cubicBezTo>
                    <a:cubicBezTo>
                      <a:pt x="53406" y="116324"/>
                      <a:pt x="45868" y="115412"/>
                      <a:pt x="38847" y="114470"/>
                    </a:cubicBezTo>
                    <a:cubicBezTo>
                      <a:pt x="33254" y="113710"/>
                      <a:pt x="27540" y="112950"/>
                      <a:pt x="22494" y="110975"/>
                    </a:cubicBezTo>
                    <a:cubicBezTo>
                      <a:pt x="15746" y="108391"/>
                      <a:pt x="10731" y="103923"/>
                      <a:pt x="5837" y="99576"/>
                    </a:cubicBezTo>
                    <a:cubicBezTo>
                      <a:pt x="4621" y="98513"/>
                      <a:pt x="3375" y="97418"/>
                      <a:pt x="3071" y="96050"/>
                    </a:cubicBezTo>
                    <a:cubicBezTo>
                      <a:pt x="2828" y="94956"/>
                      <a:pt x="3193" y="93862"/>
                      <a:pt x="3405" y="92768"/>
                    </a:cubicBezTo>
                    <a:cubicBezTo>
                      <a:pt x="3922" y="90154"/>
                      <a:pt x="3497" y="87449"/>
                      <a:pt x="3193" y="84835"/>
                    </a:cubicBezTo>
                    <a:cubicBezTo>
                      <a:pt x="2038" y="75442"/>
                      <a:pt x="1" y="62707"/>
                      <a:pt x="4834" y="53740"/>
                    </a:cubicBezTo>
                    <a:cubicBezTo>
                      <a:pt x="6323" y="51035"/>
                      <a:pt x="9758" y="49424"/>
                      <a:pt x="11247" y="46779"/>
                    </a:cubicBezTo>
                    <a:cubicBezTo>
                      <a:pt x="13466" y="42767"/>
                      <a:pt x="11247" y="37417"/>
                      <a:pt x="11369" y="3322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792" name="Google Shape;19792;p44"/>
              <p:cNvGrpSpPr/>
              <p:nvPr/>
            </p:nvGrpSpPr>
            <p:grpSpPr>
              <a:xfrm>
                <a:off x="77300" y="1193696"/>
                <a:ext cx="2052449" cy="1692547"/>
                <a:chOff x="77300" y="1193696"/>
                <a:chExt cx="2052449" cy="1692547"/>
              </a:xfrm>
            </p:grpSpPr>
            <p:sp>
              <p:nvSpPr>
                <p:cNvPr id="19793" name="Google Shape;19793;p44"/>
                <p:cNvSpPr/>
                <p:nvPr/>
              </p:nvSpPr>
              <p:spPr>
                <a:xfrm>
                  <a:off x="1879967" y="1193696"/>
                  <a:ext cx="249782" cy="399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1" h="13122" extrusionOk="0">
                      <a:moveTo>
                        <a:pt x="4463" y="1"/>
                      </a:moveTo>
                      <a:cubicBezTo>
                        <a:pt x="4142" y="1"/>
                        <a:pt x="3817" y="214"/>
                        <a:pt x="3861" y="523"/>
                      </a:cubicBezTo>
                      <a:cubicBezTo>
                        <a:pt x="3478" y="276"/>
                        <a:pt x="3045" y="154"/>
                        <a:pt x="2614" y="154"/>
                      </a:cubicBezTo>
                      <a:cubicBezTo>
                        <a:pt x="1986" y="154"/>
                        <a:pt x="1364" y="413"/>
                        <a:pt x="913" y="918"/>
                      </a:cubicBezTo>
                      <a:cubicBezTo>
                        <a:pt x="457" y="1465"/>
                        <a:pt x="1" y="3562"/>
                        <a:pt x="1034" y="3866"/>
                      </a:cubicBezTo>
                      <a:cubicBezTo>
                        <a:pt x="1137" y="3900"/>
                        <a:pt x="1229" y="3915"/>
                        <a:pt x="1311" y="3915"/>
                      </a:cubicBezTo>
                      <a:cubicBezTo>
                        <a:pt x="2208" y="3915"/>
                        <a:pt x="2002" y="2095"/>
                        <a:pt x="2281" y="1678"/>
                      </a:cubicBezTo>
                      <a:cubicBezTo>
                        <a:pt x="2474" y="1372"/>
                        <a:pt x="2864" y="1194"/>
                        <a:pt x="3219" y="1194"/>
                      </a:cubicBezTo>
                      <a:cubicBezTo>
                        <a:pt x="3534" y="1194"/>
                        <a:pt x="3822" y="1333"/>
                        <a:pt x="3922" y="1648"/>
                      </a:cubicBezTo>
                      <a:cubicBezTo>
                        <a:pt x="4067" y="1586"/>
                        <a:pt x="4218" y="1555"/>
                        <a:pt x="4368" y="1555"/>
                      </a:cubicBezTo>
                      <a:cubicBezTo>
                        <a:pt x="4660" y="1555"/>
                        <a:pt x="4947" y="1670"/>
                        <a:pt x="5168" y="1891"/>
                      </a:cubicBezTo>
                      <a:cubicBezTo>
                        <a:pt x="5472" y="2225"/>
                        <a:pt x="5715" y="2620"/>
                        <a:pt x="5837" y="3076"/>
                      </a:cubicBezTo>
                      <a:cubicBezTo>
                        <a:pt x="6840" y="6025"/>
                        <a:pt x="6749" y="9246"/>
                        <a:pt x="5563" y="12134"/>
                      </a:cubicBezTo>
                      <a:cubicBezTo>
                        <a:pt x="5492" y="12101"/>
                        <a:pt x="5419" y="12086"/>
                        <a:pt x="5349" y="12086"/>
                      </a:cubicBezTo>
                      <a:cubicBezTo>
                        <a:pt x="5030" y="12086"/>
                        <a:pt x="4754" y="12394"/>
                        <a:pt x="4803" y="12742"/>
                      </a:cubicBezTo>
                      <a:cubicBezTo>
                        <a:pt x="4873" y="12987"/>
                        <a:pt x="5135" y="13121"/>
                        <a:pt x="5403" y="13121"/>
                      </a:cubicBezTo>
                      <a:cubicBezTo>
                        <a:pt x="5599" y="13121"/>
                        <a:pt x="5799" y="13049"/>
                        <a:pt x="5928" y="12894"/>
                      </a:cubicBezTo>
                      <a:cubicBezTo>
                        <a:pt x="6202" y="12529"/>
                        <a:pt x="6232" y="12012"/>
                        <a:pt x="5958" y="11617"/>
                      </a:cubicBezTo>
                      <a:cubicBezTo>
                        <a:pt x="6749" y="11496"/>
                        <a:pt x="7114" y="10553"/>
                        <a:pt x="7235" y="9763"/>
                      </a:cubicBezTo>
                      <a:cubicBezTo>
                        <a:pt x="7630" y="7028"/>
                        <a:pt x="7326" y="4231"/>
                        <a:pt x="6354" y="1648"/>
                      </a:cubicBezTo>
                      <a:cubicBezTo>
                        <a:pt x="6171" y="1222"/>
                        <a:pt x="5898" y="766"/>
                        <a:pt x="5442" y="766"/>
                      </a:cubicBezTo>
                      <a:cubicBezTo>
                        <a:pt x="5442" y="918"/>
                        <a:pt x="5442" y="1070"/>
                        <a:pt x="5442" y="1222"/>
                      </a:cubicBezTo>
                      <a:cubicBezTo>
                        <a:pt x="5381" y="796"/>
                        <a:pt x="5168" y="371"/>
                        <a:pt x="4803" y="97"/>
                      </a:cubicBezTo>
                      <a:cubicBezTo>
                        <a:pt x="4704" y="31"/>
                        <a:pt x="4584" y="1"/>
                        <a:pt x="4463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4" name="Google Shape;19794;p44"/>
                <p:cNvSpPr/>
                <p:nvPr/>
              </p:nvSpPr>
              <p:spPr>
                <a:xfrm>
                  <a:off x="77300" y="1957224"/>
                  <a:ext cx="845742" cy="269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38" h="8863" extrusionOk="0">
                      <a:moveTo>
                        <a:pt x="4465" y="0"/>
                      </a:moveTo>
                      <a:cubicBezTo>
                        <a:pt x="4017" y="0"/>
                        <a:pt x="3570" y="40"/>
                        <a:pt x="3132" y="139"/>
                      </a:cubicBezTo>
                      <a:cubicBezTo>
                        <a:pt x="1885" y="412"/>
                        <a:pt x="730" y="1354"/>
                        <a:pt x="791" y="2418"/>
                      </a:cubicBezTo>
                      <a:cubicBezTo>
                        <a:pt x="822" y="2965"/>
                        <a:pt x="1186" y="3452"/>
                        <a:pt x="1156" y="4029"/>
                      </a:cubicBezTo>
                      <a:cubicBezTo>
                        <a:pt x="1095" y="4394"/>
                        <a:pt x="974" y="4759"/>
                        <a:pt x="791" y="5123"/>
                      </a:cubicBezTo>
                      <a:cubicBezTo>
                        <a:pt x="244" y="6461"/>
                        <a:pt x="1" y="7555"/>
                        <a:pt x="548" y="8862"/>
                      </a:cubicBezTo>
                      <a:cubicBezTo>
                        <a:pt x="1642" y="7981"/>
                        <a:pt x="3436" y="6613"/>
                        <a:pt x="3436" y="6613"/>
                      </a:cubicBezTo>
                      <a:cubicBezTo>
                        <a:pt x="3436" y="6613"/>
                        <a:pt x="2615" y="4090"/>
                        <a:pt x="3952" y="3178"/>
                      </a:cubicBezTo>
                      <a:cubicBezTo>
                        <a:pt x="4408" y="2844"/>
                        <a:pt x="4925" y="2661"/>
                        <a:pt x="5472" y="2570"/>
                      </a:cubicBezTo>
                      <a:cubicBezTo>
                        <a:pt x="6213" y="2389"/>
                        <a:pt x="6966" y="2305"/>
                        <a:pt x="7716" y="2305"/>
                      </a:cubicBezTo>
                      <a:cubicBezTo>
                        <a:pt x="8226" y="2305"/>
                        <a:pt x="8736" y="2344"/>
                        <a:pt x="9241" y="2418"/>
                      </a:cubicBezTo>
                      <a:cubicBezTo>
                        <a:pt x="9819" y="2540"/>
                        <a:pt x="10427" y="2631"/>
                        <a:pt x="11004" y="2661"/>
                      </a:cubicBezTo>
                      <a:cubicBezTo>
                        <a:pt x="11794" y="2631"/>
                        <a:pt x="12554" y="2540"/>
                        <a:pt x="13314" y="2418"/>
                      </a:cubicBezTo>
                      <a:cubicBezTo>
                        <a:pt x="13535" y="2404"/>
                        <a:pt x="13756" y="2398"/>
                        <a:pt x="13977" y="2398"/>
                      </a:cubicBezTo>
                      <a:cubicBezTo>
                        <a:pt x="15221" y="2398"/>
                        <a:pt x="16469" y="2613"/>
                        <a:pt x="17630" y="3026"/>
                      </a:cubicBezTo>
                      <a:cubicBezTo>
                        <a:pt x="20609" y="3938"/>
                        <a:pt x="23406" y="5427"/>
                        <a:pt x="25837" y="7373"/>
                      </a:cubicBezTo>
                      <a:cubicBezTo>
                        <a:pt x="24044" y="5579"/>
                        <a:pt x="22159" y="3756"/>
                        <a:pt x="19637" y="2753"/>
                      </a:cubicBezTo>
                      <a:cubicBezTo>
                        <a:pt x="18056" y="2084"/>
                        <a:pt x="16293" y="1810"/>
                        <a:pt x="14560" y="1506"/>
                      </a:cubicBezTo>
                      <a:lnTo>
                        <a:pt x="6840" y="260"/>
                      </a:lnTo>
                      <a:cubicBezTo>
                        <a:pt x="6063" y="124"/>
                        <a:pt x="5261" y="0"/>
                        <a:pt x="4465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5" name="Google Shape;19795;p44"/>
                <p:cNvSpPr/>
                <p:nvPr/>
              </p:nvSpPr>
              <p:spPr>
                <a:xfrm>
                  <a:off x="1088066" y="2303574"/>
                  <a:ext cx="322415" cy="582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0" h="19151" extrusionOk="0">
                      <a:moveTo>
                        <a:pt x="366" y="1"/>
                      </a:moveTo>
                      <a:lnTo>
                        <a:pt x="366" y="1"/>
                      </a:lnTo>
                      <a:cubicBezTo>
                        <a:pt x="383" y="13"/>
                        <a:pt x="401" y="25"/>
                        <a:pt x="419" y="37"/>
                      </a:cubicBezTo>
                      <a:lnTo>
                        <a:pt x="419" y="37"/>
                      </a:lnTo>
                      <a:cubicBezTo>
                        <a:pt x="401" y="25"/>
                        <a:pt x="384" y="13"/>
                        <a:pt x="366" y="1"/>
                      </a:cubicBezTo>
                      <a:close/>
                      <a:moveTo>
                        <a:pt x="419" y="37"/>
                      </a:moveTo>
                      <a:lnTo>
                        <a:pt x="419" y="37"/>
                      </a:lnTo>
                      <a:cubicBezTo>
                        <a:pt x="1850" y="1020"/>
                        <a:pt x="2874" y="2872"/>
                        <a:pt x="4196" y="3983"/>
                      </a:cubicBezTo>
                      <a:cubicBezTo>
                        <a:pt x="5563" y="5107"/>
                        <a:pt x="6566" y="6597"/>
                        <a:pt x="7114" y="8268"/>
                      </a:cubicBezTo>
                      <a:cubicBezTo>
                        <a:pt x="7296" y="8633"/>
                        <a:pt x="7326" y="9028"/>
                        <a:pt x="7205" y="9424"/>
                      </a:cubicBezTo>
                      <a:cubicBezTo>
                        <a:pt x="7048" y="9714"/>
                        <a:pt x="6760" y="9890"/>
                        <a:pt x="6450" y="9890"/>
                      </a:cubicBezTo>
                      <a:cubicBezTo>
                        <a:pt x="6338" y="9890"/>
                        <a:pt x="6223" y="9867"/>
                        <a:pt x="6110" y="9819"/>
                      </a:cubicBezTo>
                      <a:lnTo>
                        <a:pt x="6110" y="9819"/>
                      </a:lnTo>
                      <a:cubicBezTo>
                        <a:pt x="7965" y="10943"/>
                        <a:pt x="7873" y="13740"/>
                        <a:pt x="5958" y="14925"/>
                      </a:cubicBezTo>
                      <a:cubicBezTo>
                        <a:pt x="5209" y="15396"/>
                        <a:pt x="4199" y="15537"/>
                        <a:pt x="3182" y="15537"/>
                      </a:cubicBezTo>
                      <a:cubicBezTo>
                        <a:pt x="2425" y="15537"/>
                        <a:pt x="1665" y="15459"/>
                        <a:pt x="1004" y="15381"/>
                      </a:cubicBezTo>
                      <a:cubicBezTo>
                        <a:pt x="518" y="16901"/>
                        <a:pt x="274" y="17965"/>
                        <a:pt x="1" y="19150"/>
                      </a:cubicBezTo>
                      <a:cubicBezTo>
                        <a:pt x="2767" y="18998"/>
                        <a:pt x="5381" y="17843"/>
                        <a:pt x="7326" y="15867"/>
                      </a:cubicBezTo>
                      <a:cubicBezTo>
                        <a:pt x="7630" y="15442"/>
                        <a:pt x="8025" y="15138"/>
                        <a:pt x="8481" y="14895"/>
                      </a:cubicBezTo>
                      <a:cubicBezTo>
                        <a:pt x="8755" y="14834"/>
                        <a:pt x="9028" y="14743"/>
                        <a:pt x="9302" y="14621"/>
                      </a:cubicBezTo>
                      <a:cubicBezTo>
                        <a:pt x="9667" y="14378"/>
                        <a:pt x="9849" y="13952"/>
                        <a:pt x="9849" y="13527"/>
                      </a:cubicBezTo>
                      <a:cubicBezTo>
                        <a:pt x="9819" y="12311"/>
                        <a:pt x="9120" y="11247"/>
                        <a:pt x="8025" y="10791"/>
                      </a:cubicBezTo>
                      <a:cubicBezTo>
                        <a:pt x="8664" y="9971"/>
                        <a:pt x="8481" y="8876"/>
                        <a:pt x="8117" y="7995"/>
                      </a:cubicBezTo>
                      <a:cubicBezTo>
                        <a:pt x="6817" y="4640"/>
                        <a:pt x="3593" y="2186"/>
                        <a:pt x="419" y="37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6" name="Google Shape;19796;p44"/>
                <p:cNvSpPr/>
                <p:nvPr/>
              </p:nvSpPr>
              <p:spPr>
                <a:xfrm>
                  <a:off x="1057235" y="2223132"/>
                  <a:ext cx="149293" cy="96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1" h="317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365" y="639"/>
                        <a:pt x="821" y="1186"/>
                        <a:pt x="1368" y="1703"/>
                      </a:cubicBezTo>
                      <a:cubicBezTo>
                        <a:pt x="1460" y="1794"/>
                        <a:pt x="1551" y="1885"/>
                        <a:pt x="1703" y="1946"/>
                      </a:cubicBezTo>
                      <a:cubicBezTo>
                        <a:pt x="1794" y="1976"/>
                        <a:pt x="1916" y="1976"/>
                        <a:pt x="2007" y="2007"/>
                      </a:cubicBezTo>
                      <a:cubicBezTo>
                        <a:pt x="2098" y="2037"/>
                        <a:pt x="2220" y="2098"/>
                        <a:pt x="2311" y="2159"/>
                      </a:cubicBezTo>
                      <a:cubicBezTo>
                        <a:pt x="2537" y="2300"/>
                        <a:pt x="3736" y="3177"/>
                        <a:pt x="4147" y="3177"/>
                      </a:cubicBezTo>
                      <a:cubicBezTo>
                        <a:pt x="4178" y="3177"/>
                        <a:pt x="4204" y="3172"/>
                        <a:pt x="4226" y="3162"/>
                      </a:cubicBezTo>
                      <a:cubicBezTo>
                        <a:pt x="4560" y="3040"/>
                        <a:pt x="4165" y="2584"/>
                        <a:pt x="4074" y="2402"/>
                      </a:cubicBezTo>
                      <a:cubicBezTo>
                        <a:pt x="3314" y="1307"/>
                        <a:pt x="2189" y="517"/>
                        <a:pt x="882" y="24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797" name="Google Shape;19797;p44"/>
              <p:cNvSpPr/>
              <p:nvPr/>
            </p:nvSpPr>
            <p:spPr>
              <a:xfrm>
                <a:off x="4510375" y="3618603"/>
                <a:ext cx="3459367" cy="1960557"/>
              </a:xfrm>
              <a:custGeom>
                <a:avLst/>
                <a:gdLst/>
                <a:ahLst/>
                <a:cxnLst/>
                <a:rect l="l" t="t" r="r" b="b"/>
                <a:pathLst>
                  <a:path w="105686" h="64439" extrusionOk="0">
                    <a:moveTo>
                      <a:pt x="78026" y="15988"/>
                    </a:moveTo>
                    <a:cubicBezTo>
                      <a:pt x="79303" y="10608"/>
                      <a:pt x="79485" y="4742"/>
                      <a:pt x="75837" y="0"/>
                    </a:cubicBezTo>
                    <a:cubicBezTo>
                      <a:pt x="78907" y="912"/>
                      <a:pt x="81886" y="2098"/>
                      <a:pt x="84743" y="3587"/>
                    </a:cubicBezTo>
                    <a:cubicBezTo>
                      <a:pt x="86142" y="4317"/>
                      <a:pt x="87570" y="5168"/>
                      <a:pt x="88208" y="6383"/>
                    </a:cubicBezTo>
                    <a:cubicBezTo>
                      <a:pt x="89151" y="8177"/>
                      <a:pt x="88117" y="10183"/>
                      <a:pt x="86689" y="11794"/>
                    </a:cubicBezTo>
                    <a:cubicBezTo>
                      <a:pt x="85291" y="13405"/>
                      <a:pt x="83497" y="14864"/>
                      <a:pt x="82676" y="16688"/>
                    </a:cubicBezTo>
                    <a:cubicBezTo>
                      <a:pt x="82190" y="17751"/>
                      <a:pt x="82129" y="18998"/>
                      <a:pt x="82889" y="20001"/>
                    </a:cubicBezTo>
                    <a:cubicBezTo>
                      <a:pt x="83558" y="20913"/>
                      <a:pt x="84865" y="21520"/>
                      <a:pt x="85442" y="22463"/>
                    </a:cubicBezTo>
                    <a:cubicBezTo>
                      <a:pt x="86446" y="24134"/>
                      <a:pt x="84804" y="26019"/>
                      <a:pt x="82889" y="27174"/>
                    </a:cubicBezTo>
                    <a:cubicBezTo>
                      <a:pt x="81005" y="28299"/>
                      <a:pt x="78664" y="29150"/>
                      <a:pt x="77479" y="30730"/>
                    </a:cubicBezTo>
                    <a:cubicBezTo>
                      <a:pt x="77205" y="31095"/>
                      <a:pt x="77023" y="31551"/>
                      <a:pt x="77357" y="31885"/>
                    </a:cubicBezTo>
                    <a:cubicBezTo>
                      <a:pt x="77692" y="32220"/>
                      <a:pt x="78178" y="32159"/>
                      <a:pt x="78603" y="32159"/>
                    </a:cubicBezTo>
                    <a:cubicBezTo>
                      <a:pt x="80427" y="32098"/>
                      <a:pt x="82190" y="31855"/>
                      <a:pt x="83923" y="31399"/>
                    </a:cubicBezTo>
                    <a:lnTo>
                      <a:pt x="81765" y="33588"/>
                    </a:lnTo>
                    <a:cubicBezTo>
                      <a:pt x="90063" y="31460"/>
                      <a:pt x="98087" y="28420"/>
                      <a:pt x="105686" y="24469"/>
                    </a:cubicBezTo>
                    <a:cubicBezTo>
                      <a:pt x="98209" y="31338"/>
                      <a:pt x="90519" y="38086"/>
                      <a:pt x="82676" y="44712"/>
                    </a:cubicBezTo>
                    <a:cubicBezTo>
                      <a:pt x="81886" y="45472"/>
                      <a:pt x="80974" y="46050"/>
                      <a:pt x="79971" y="46445"/>
                    </a:cubicBezTo>
                    <a:cubicBezTo>
                      <a:pt x="78543" y="46931"/>
                      <a:pt x="76871" y="46840"/>
                      <a:pt x="75321" y="46870"/>
                    </a:cubicBezTo>
                    <a:cubicBezTo>
                      <a:pt x="70123" y="46992"/>
                      <a:pt x="65077" y="49150"/>
                      <a:pt x="62281" y="52372"/>
                    </a:cubicBezTo>
                    <a:cubicBezTo>
                      <a:pt x="61278" y="53557"/>
                      <a:pt x="60488" y="54895"/>
                      <a:pt x="58998" y="55776"/>
                    </a:cubicBezTo>
                    <a:cubicBezTo>
                      <a:pt x="57874" y="56445"/>
                      <a:pt x="56445" y="56749"/>
                      <a:pt x="55047" y="57053"/>
                    </a:cubicBezTo>
                    <a:lnTo>
                      <a:pt x="19788" y="64439"/>
                    </a:lnTo>
                    <a:cubicBezTo>
                      <a:pt x="31916" y="61825"/>
                      <a:pt x="43709" y="57904"/>
                      <a:pt x="55016" y="52767"/>
                    </a:cubicBezTo>
                    <a:lnTo>
                      <a:pt x="40670" y="54196"/>
                    </a:lnTo>
                    <a:cubicBezTo>
                      <a:pt x="38390" y="54348"/>
                      <a:pt x="36110" y="54712"/>
                      <a:pt x="33891" y="55229"/>
                    </a:cubicBezTo>
                    <a:cubicBezTo>
                      <a:pt x="31976" y="55746"/>
                      <a:pt x="30213" y="56536"/>
                      <a:pt x="28390" y="57174"/>
                    </a:cubicBezTo>
                    <a:cubicBezTo>
                      <a:pt x="19666" y="60336"/>
                      <a:pt x="9696" y="60761"/>
                      <a:pt x="0" y="61096"/>
                    </a:cubicBezTo>
                    <a:cubicBezTo>
                      <a:pt x="7356" y="60822"/>
                      <a:pt x="15928" y="58026"/>
                      <a:pt x="22858" y="56323"/>
                    </a:cubicBezTo>
                    <a:cubicBezTo>
                      <a:pt x="30183" y="54500"/>
                      <a:pt x="37265" y="52311"/>
                      <a:pt x="44499" y="50335"/>
                    </a:cubicBezTo>
                    <a:cubicBezTo>
                      <a:pt x="56171" y="47174"/>
                      <a:pt x="65229" y="39454"/>
                      <a:pt x="70913" y="31429"/>
                    </a:cubicBezTo>
                    <a:cubicBezTo>
                      <a:pt x="74257" y="26779"/>
                      <a:pt x="76658" y="21551"/>
                      <a:pt x="78026" y="1598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98" name="Google Shape;19798;p44"/>
            <p:cNvGrpSpPr/>
            <p:nvPr/>
          </p:nvGrpSpPr>
          <p:grpSpPr>
            <a:xfrm rot="-254958">
              <a:off x="4001620" y="2473396"/>
              <a:ext cx="980024" cy="535772"/>
              <a:chOff x="2447046" y="857325"/>
              <a:chExt cx="979976" cy="535745"/>
            </a:xfrm>
          </p:grpSpPr>
          <p:sp>
            <p:nvSpPr>
              <p:cNvPr id="19799" name="Google Shape;19799;p44"/>
              <p:cNvSpPr/>
              <p:nvPr/>
            </p:nvSpPr>
            <p:spPr>
              <a:xfrm>
                <a:off x="2447046" y="952979"/>
                <a:ext cx="357210" cy="197458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6490" extrusionOk="0">
                    <a:moveTo>
                      <a:pt x="7615" y="0"/>
                    </a:moveTo>
                    <a:cubicBezTo>
                      <a:pt x="7539" y="0"/>
                      <a:pt x="7463" y="15"/>
                      <a:pt x="7387" y="46"/>
                    </a:cubicBezTo>
                    <a:cubicBezTo>
                      <a:pt x="4438" y="593"/>
                      <a:pt x="1915" y="2569"/>
                      <a:pt x="152" y="5000"/>
                    </a:cubicBezTo>
                    <a:cubicBezTo>
                      <a:pt x="92" y="5091"/>
                      <a:pt x="31" y="5183"/>
                      <a:pt x="0" y="5304"/>
                    </a:cubicBezTo>
                    <a:cubicBezTo>
                      <a:pt x="0" y="5426"/>
                      <a:pt x="0" y="5547"/>
                      <a:pt x="61" y="5669"/>
                    </a:cubicBezTo>
                    <a:cubicBezTo>
                      <a:pt x="183" y="5942"/>
                      <a:pt x="335" y="6216"/>
                      <a:pt x="517" y="6490"/>
                    </a:cubicBezTo>
                    <a:cubicBezTo>
                      <a:pt x="1216" y="5395"/>
                      <a:pt x="2250" y="4575"/>
                      <a:pt x="3496" y="4210"/>
                    </a:cubicBezTo>
                    <a:cubicBezTo>
                      <a:pt x="3946" y="4048"/>
                      <a:pt x="4418" y="3960"/>
                      <a:pt x="4892" y="3960"/>
                    </a:cubicBezTo>
                    <a:cubicBezTo>
                      <a:pt x="5218" y="3960"/>
                      <a:pt x="5545" y="4002"/>
                      <a:pt x="5867" y="4088"/>
                    </a:cubicBezTo>
                    <a:cubicBezTo>
                      <a:pt x="6657" y="4271"/>
                      <a:pt x="7326" y="4848"/>
                      <a:pt x="7630" y="5608"/>
                    </a:cubicBezTo>
                    <a:cubicBezTo>
                      <a:pt x="8207" y="5061"/>
                      <a:pt x="8785" y="4514"/>
                      <a:pt x="9302" y="3967"/>
                    </a:cubicBezTo>
                    <a:cubicBezTo>
                      <a:pt x="9545" y="3693"/>
                      <a:pt x="9788" y="3420"/>
                      <a:pt x="10061" y="3146"/>
                    </a:cubicBezTo>
                    <a:cubicBezTo>
                      <a:pt x="10305" y="2903"/>
                      <a:pt x="10761" y="2569"/>
                      <a:pt x="10821" y="2295"/>
                    </a:cubicBezTo>
                    <a:cubicBezTo>
                      <a:pt x="10913" y="1869"/>
                      <a:pt x="9879" y="1717"/>
                      <a:pt x="9545" y="1535"/>
                    </a:cubicBezTo>
                    <a:cubicBezTo>
                      <a:pt x="9028" y="1201"/>
                      <a:pt x="8542" y="806"/>
                      <a:pt x="8177" y="319"/>
                    </a:cubicBezTo>
                    <a:cubicBezTo>
                      <a:pt x="8086" y="198"/>
                      <a:pt x="7964" y="107"/>
                      <a:pt x="7843" y="46"/>
                    </a:cubicBezTo>
                    <a:cubicBezTo>
                      <a:pt x="7767" y="15"/>
                      <a:pt x="7691" y="0"/>
                      <a:pt x="7615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0" name="Google Shape;19800;p44"/>
              <p:cNvSpPr/>
              <p:nvPr/>
            </p:nvSpPr>
            <p:spPr>
              <a:xfrm>
                <a:off x="2552502" y="1212377"/>
                <a:ext cx="346277" cy="180694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5939" extrusionOk="0">
                    <a:moveTo>
                      <a:pt x="7964" y="0"/>
                    </a:moveTo>
                    <a:cubicBezTo>
                      <a:pt x="7204" y="0"/>
                      <a:pt x="6414" y="0"/>
                      <a:pt x="5624" y="30"/>
                    </a:cubicBezTo>
                    <a:cubicBezTo>
                      <a:pt x="5958" y="790"/>
                      <a:pt x="5897" y="1641"/>
                      <a:pt x="5472" y="2341"/>
                    </a:cubicBezTo>
                    <a:cubicBezTo>
                      <a:pt x="5046" y="3040"/>
                      <a:pt x="4438" y="3587"/>
                      <a:pt x="3709" y="3952"/>
                    </a:cubicBezTo>
                    <a:cubicBezTo>
                      <a:pt x="2922" y="4366"/>
                      <a:pt x="2065" y="4582"/>
                      <a:pt x="1204" y="4582"/>
                    </a:cubicBezTo>
                    <a:cubicBezTo>
                      <a:pt x="801" y="4582"/>
                      <a:pt x="398" y="4535"/>
                      <a:pt x="0" y="4438"/>
                    </a:cubicBezTo>
                    <a:lnTo>
                      <a:pt x="0" y="4438"/>
                    </a:lnTo>
                    <a:cubicBezTo>
                      <a:pt x="31" y="4772"/>
                      <a:pt x="122" y="5076"/>
                      <a:pt x="274" y="5350"/>
                    </a:cubicBezTo>
                    <a:cubicBezTo>
                      <a:pt x="304" y="5471"/>
                      <a:pt x="365" y="5562"/>
                      <a:pt x="456" y="5654"/>
                    </a:cubicBezTo>
                    <a:cubicBezTo>
                      <a:pt x="578" y="5684"/>
                      <a:pt x="669" y="5745"/>
                      <a:pt x="791" y="5745"/>
                    </a:cubicBezTo>
                    <a:cubicBezTo>
                      <a:pt x="1559" y="5872"/>
                      <a:pt x="2344" y="5938"/>
                      <a:pt x="3128" y="5938"/>
                    </a:cubicBezTo>
                    <a:cubicBezTo>
                      <a:pt x="5353" y="5938"/>
                      <a:pt x="7572" y="5400"/>
                      <a:pt x="9393" y="4164"/>
                    </a:cubicBezTo>
                    <a:cubicBezTo>
                      <a:pt x="9545" y="4073"/>
                      <a:pt x="9636" y="3952"/>
                      <a:pt x="9727" y="3830"/>
                    </a:cubicBezTo>
                    <a:cubicBezTo>
                      <a:pt x="9757" y="3678"/>
                      <a:pt x="9788" y="3526"/>
                      <a:pt x="9757" y="3404"/>
                    </a:cubicBezTo>
                    <a:cubicBezTo>
                      <a:pt x="9666" y="2766"/>
                      <a:pt x="9697" y="2158"/>
                      <a:pt x="9849" y="1550"/>
                    </a:cubicBezTo>
                    <a:cubicBezTo>
                      <a:pt x="9940" y="1186"/>
                      <a:pt x="10578" y="334"/>
                      <a:pt x="10213" y="122"/>
                    </a:cubicBezTo>
                    <a:cubicBezTo>
                      <a:pt x="10078" y="37"/>
                      <a:pt x="9821" y="18"/>
                      <a:pt x="9573" y="18"/>
                    </a:cubicBezTo>
                    <a:cubicBezTo>
                      <a:pt x="9374" y="18"/>
                      <a:pt x="9180" y="30"/>
                      <a:pt x="9058" y="30"/>
                    </a:cubicBezTo>
                    <a:cubicBezTo>
                      <a:pt x="8694" y="30"/>
                      <a:pt x="8329" y="0"/>
                      <a:pt x="7964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1" name="Google Shape;19801;p44"/>
              <p:cNvSpPr/>
              <p:nvPr/>
            </p:nvSpPr>
            <p:spPr>
              <a:xfrm>
                <a:off x="2631087" y="857325"/>
                <a:ext cx="794974" cy="389288"/>
              </a:xfrm>
              <a:custGeom>
                <a:avLst/>
                <a:gdLst/>
                <a:ahLst/>
                <a:cxnLst/>
                <a:rect l="l" t="t" r="r" b="b"/>
                <a:pathLst>
                  <a:path w="24287" h="12795" extrusionOk="0">
                    <a:moveTo>
                      <a:pt x="16571" y="0"/>
                    </a:moveTo>
                    <a:cubicBezTo>
                      <a:pt x="14872" y="0"/>
                      <a:pt x="13096" y="183"/>
                      <a:pt x="11490" y="697"/>
                    </a:cubicBezTo>
                    <a:cubicBezTo>
                      <a:pt x="7812" y="1913"/>
                      <a:pt x="4195" y="5196"/>
                      <a:pt x="1247" y="7992"/>
                    </a:cubicBezTo>
                    <a:lnTo>
                      <a:pt x="1" y="9178"/>
                    </a:lnTo>
                    <a:lnTo>
                      <a:pt x="761" y="11001"/>
                    </a:lnTo>
                    <a:lnTo>
                      <a:pt x="1520" y="12795"/>
                    </a:lnTo>
                    <a:lnTo>
                      <a:pt x="3223" y="12764"/>
                    </a:lnTo>
                    <a:cubicBezTo>
                      <a:pt x="7296" y="12643"/>
                      <a:pt x="12189" y="12430"/>
                      <a:pt x="15624" y="10606"/>
                    </a:cubicBezTo>
                    <a:cubicBezTo>
                      <a:pt x="18451" y="9147"/>
                      <a:pt x="20883" y="6412"/>
                      <a:pt x="22433" y="4284"/>
                    </a:cubicBezTo>
                    <a:cubicBezTo>
                      <a:pt x="23618" y="2643"/>
                      <a:pt x="24287" y="1336"/>
                      <a:pt x="24165" y="1244"/>
                    </a:cubicBezTo>
                    <a:cubicBezTo>
                      <a:pt x="24104" y="1092"/>
                      <a:pt x="22737" y="637"/>
                      <a:pt x="20761" y="333"/>
                    </a:cubicBezTo>
                    <a:cubicBezTo>
                      <a:pt x="19542" y="146"/>
                      <a:pt x="18087" y="0"/>
                      <a:pt x="16571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2" name="Google Shape;19802;p44"/>
              <p:cNvSpPr/>
              <p:nvPr/>
            </p:nvSpPr>
            <p:spPr>
              <a:xfrm>
                <a:off x="2631087" y="1100476"/>
                <a:ext cx="105497" cy="146131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4803" extrusionOk="0">
                    <a:moveTo>
                      <a:pt x="1247" y="0"/>
                    </a:moveTo>
                    <a:lnTo>
                      <a:pt x="1" y="1186"/>
                    </a:lnTo>
                    <a:lnTo>
                      <a:pt x="761" y="3009"/>
                    </a:lnTo>
                    <a:lnTo>
                      <a:pt x="1520" y="4803"/>
                    </a:lnTo>
                    <a:lnTo>
                      <a:pt x="3223" y="4772"/>
                    </a:lnTo>
                    <a:lnTo>
                      <a:pt x="1247" y="0"/>
                    </a:ln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3" name="Google Shape;19803;p44"/>
              <p:cNvSpPr/>
              <p:nvPr/>
            </p:nvSpPr>
            <p:spPr>
              <a:xfrm>
                <a:off x="3311575" y="867462"/>
                <a:ext cx="115448" cy="121183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3983" extrusionOk="0">
                    <a:moveTo>
                      <a:pt x="0" y="1"/>
                    </a:moveTo>
                    <a:lnTo>
                      <a:pt x="1672" y="3983"/>
                    </a:lnTo>
                    <a:cubicBezTo>
                      <a:pt x="2858" y="2311"/>
                      <a:pt x="3526" y="1034"/>
                      <a:pt x="3405" y="913"/>
                    </a:cubicBezTo>
                    <a:cubicBezTo>
                      <a:pt x="3344" y="761"/>
                      <a:pt x="1976" y="305"/>
                      <a:pt x="0" y="1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4" name="Google Shape;19804;p44"/>
              <p:cNvSpPr/>
              <p:nvPr/>
            </p:nvSpPr>
            <p:spPr>
              <a:xfrm>
                <a:off x="3045055" y="912059"/>
                <a:ext cx="218817" cy="174061"/>
              </a:xfrm>
              <a:custGeom>
                <a:avLst/>
                <a:gdLst/>
                <a:ahLst/>
                <a:cxnLst/>
                <a:rect l="l" t="t" r="r" b="b"/>
                <a:pathLst>
                  <a:path w="6685" h="5721" extrusionOk="0">
                    <a:moveTo>
                      <a:pt x="3447" y="0"/>
                    </a:moveTo>
                    <a:cubicBezTo>
                      <a:pt x="2376" y="0"/>
                      <a:pt x="1304" y="585"/>
                      <a:pt x="818" y="1755"/>
                    </a:cubicBezTo>
                    <a:cubicBezTo>
                      <a:pt x="0" y="3748"/>
                      <a:pt x="1524" y="5720"/>
                      <a:pt x="3439" y="5720"/>
                    </a:cubicBezTo>
                    <a:cubicBezTo>
                      <a:pt x="3802" y="5720"/>
                      <a:pt x="4179" y="5649"/>
                      <a:pt x="4557" y="5494"/>
                    </a:cubicBezTo>
                    <a:cubicBezTo>
                      <a:pt x="5985" y="4886"/>
                      <a:pt x="6684" y="3214"/>
                      <a:pt x="6076" y="1755"/>
                    </a:cubicBezTo>
                    <a:cubicBezTo>
                      <a:pt x="5590" y="585"/>
                      <a:pt x="4519" y="0"/>
                      <a:pt x="3447" y="0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5" name="Google Shape;19805;p44"/>
              <p:cNvSpPr/>
              <p:nvPr/>
            </p:nvSpPr>
            <p:spPr>
              <a:xfrm>
                <a:off x="3090714" y="936794"/>
                <a:ext cx="134334" cy="124864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4104" extrusionOk="0">
                    <a:moveTo>
                      <a:pt x="2067" y="0"/>
                    </a:moveTo>
                    <a:cubicBezTo>
                      <a:pt x="912" y="0"/>
                      <a:pt x="0" y="912"/>
                      <a:pt x="0" y="2037"/>
                    </a:cubicBezTo>
                    <a:cubicBezTo>
                      <a:pt x="0" y="3192"/>
                      <a:pt x="912" y="4104"/>
                      <a:pt x="2067" y="4104"/>
                    </a:cubicBezTo>
                    <a:cubicBezTo>
                      <a:pt x="3192" y="4104"/>
                      <a:pt x="4104" y="3192"/>
                      <a:pt x="4104" y="2037"/>
                    </a:cubicBezTo>
                    <a:cubicBezTo>
                      <a:pt x="4104" y="912"/>
                      <a:pt x="3192" y="0"/>
                      <a:pt x="2067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6" name="Google Shape;19806;p44"/>
              <p:cNvSpPr/>
              <p:nvPr/>
            </p:nvSpPr>
            <p:spPr>
              <a:xfrm>
                <a:off x="2845043" y="1015623"/>
                <a:ext cx="176068" cy="139134"/>
              </a:xfrm>
              <a:custGeom>
                <a:avLst/>
                <a:gdLst/>
                <a:ahLst/>
                <a:cxnLst/>
                <a:rect l="l" t="t" r="r" b="b"/>
                <a:pathLst>
                  <a:path w="5379" h="4573" extrusionOk="0">
                    <a:moveTo>
                      <a:pt x="2780" y="0"/>
                    </a:moveTo>
                    <a:cubicBezTo>
                      <a:pt x="1921" y="0"/>
                      <a:pt x="1063" y="464"/>
                      <a:pt x="667" y="1391"/>
                    </a:cubicBezTo>
                    <a:cubicBezTo>
                      <a:pt x="0" y="2982"/>
                      <a:pt x="1218" y="4573"/>
                      <a:pt x="2747" y="4573"/>
                    </a:cubicBezTo>
                    <a:cubicBezTo>
                      <a:pt x="3029" y="4573"/>
                      <a:pt x="3322" y="4519"/>
                      <a:pt x="3616" y="4400"/>
                    </a:cubicBezTo>
                    <a:cubicBezTo>
                      <a:pt x="4801" y="3914"/>
                      <a:pt x="5379" y="2576"/>
                      <a:pt x="4892" y="1391"/>
                    </a:cubicBezTo>
                    <a:cubicBezTo>
                      <a:pt x="4497" y="464"/>
                      <a:pt x="3639" y="0"/>
                      <a:pt x="2780" y="0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7" name="Google Shape;19807;p44"/>
              <p:cNvSpPr/>
              <p:nvPr/>
            </p:nvSpPr>
            <p:spPr>
              <a:xfrm>
                <a:off x="2869754" y="1034821"/>
                <a:ext cx="126478" cy="100342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3298" extrusionOk="0">
                    <a:moveTo>
                      <a:pt x="1995" y="0"/>
                    </a:moveTo>
                    <a:cubicBezTo>
                      <a:pt x="1371" y="0"/>
                      <a:pt x="748" y="335"/>
                      <a:pt x="460" y="1003"/>
                    </a:cubicBezTo>
                    <a:cubicBezTo>
                      <a:pt x="1" y="2150"/>
                      <a:pt x="888" y="3297"/>
                      <a:pt x="1976" y="3297"/>
                    </a:cubicBezTo>
                    <a:cubicBezTo>
                      <a:pt x="2185" y="3297"/>
                      <a:pt x="2402" y="3255"/>
                      <a:pt x="2618" y="3161"/>
                    </a:cubicBezTo>
                    <a:cubicBezTo>
                      <a:pt x="3469" y="2827"/>
                      <a:pt x="3864" y="1854"/>
                      <a:pt x="3530" y="1003"/>
                    </a:cubicBezTo>
                    <a:cubicBezTo>
                      <a:pt x="3241" y="335"/>
                      <a:pt x="2618" y="0"/>
                      <a:pt x="1995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Google Shape;19785;p44"/>
          <p:cNvSpPr txBox="1">
            <a:spLocks/>
          </p:cNvSpPr>
          <p:nvPr/>
        </p:nvSpPr>
        <p:spPr>
          <a:xfrm>
            <a:off x="5447758" y="3164634"/>
            <a:ext cx="34302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資工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2B 00857120 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徐名宏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/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資工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2B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00857122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 鄒佳昌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/>
            <a:endParaRPr 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113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0" name="Google Shape;20530;p51"/>
          <p:cNvSpPr txBox="1">
            <a:spLocks noGrp="1"/>
          </p:cNvSpPr>
          <p:nvPr>
            <p:ph type="title"/>
          </p:nvPr>
        </p:nvSpPr>
        <p:spPr>
          <a:xfrm>
            <a:off x="899592" y="54383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創作動機</a:t>
            </a:r>
            <a:endParaRPr sz="4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531" name="Google Shape;20531;p51"/>
          <p:cNvSpPr txBox="1">
            <a:spLocks noGrp="1"/>
          </p:cNvSpPr>
          <p:nvPr>
            <p:ph type="body" idx="1"/>
          </p:nvPr>
        </p:nvSpPr>
        <p:spPr>
          <a:xfrm>
            <a:off x="1115616" y="1491630"/>
            <a:ext cx="6768752" cy="2736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高中地科課本在探討不同緯度與季節的太陽繞行軌跡時，常用簡單的一兩張範例圖草草帶過，使有些人對實際狀況一知半解，因此我們想透過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3D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模型呈現出其實際的運行狀況。</a:t>
            </a:r>
          </a:p>
        </p:txBody>
      </p:sp>
      <p:cxnSp>
        <p:nvCxnSpPr>
          <p:cNvPr id="20535" name="Google Shape;20535;p51"/>
          <p:cNvCxnSpPr/>
          <p:nvPr/>
        </p:nvCxnSpPr>
        <p:spPr>
          <a:xfrm>
            <a:off x="2379257" y="1279945"/>
            <a:ext cx="4395334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" name="Google Shape;32420;p90"/>
          <p:cNvGrpSpPr/>
          <p:nvPr/>
        </p:nvGrpSpPr>
        <p:grpSpPr>
          <a:xfrm>
            <a:off x="2736451" y="382604"/>
            <a:ext cx="692946" cy="825333"/>
            <a:chOff x="3082075" y="2871805"/>
            <a:chExt cx="318884" cy="379807"/>
          </a:xfrm>
        </p:grpSpPr>
        <p:sp>
          <p:nvSpPr>
            <p:cNvPr id="163" name="Google Shape;32421;p90"/>
            <p:cNvSpPr/>
            <p:nvPr/>
          </p:nvSpPr>
          <p:spPr>
            <a:xfrm>
              <a:off x="3105357" y="2915584"/>
              <a:ext cx="248708" cy="281887"/>
            </a:xfrm>
            <a:custGeom>
              <a:avLst/>
              <a:gdLst/>
              <a:ahLst/>
              <a:cxnLst/>
              <a:rect l="l" t="t" r="r" b="b"/>
              <a:pathLst>
                <a:path w="16611" h="18827" extrusionOk="0">
                  <a:moveTo>
                    <a:pt x="9109" y="1"/>
                  </a:moveTo>
                  <a:cubicBezTo>
                    <a:pt x="8179" y="1"/>
                    <a:pt x="7225" y="177"/>
                    <a:pt x="6287" y="556"/>
                  </a:cubicBezTo>
                  <a:cubicBezTo>
                    <a:pt x="1346" y="2553"/>
                    <a:pt x="1" y="8903"/>
                    <a:pt x="3722" y="12729"/>
                  </a:cubicBezTo>
                  <a:cubicBezTo>
                    <a:pt x="4899" y="13928"/>
                    <a:pt x="5551" y="15547"/>
                    <a:pt x="5551" y="17228"/>
                  </a:cubicBezTo>
                  <a:lnTo>
                    <a:pt x="8032" y="18826"/>
                  </a:lnTo>
                  <a:lnTo>
                    <a:pt x="12636" y="17228"/>
                  </a:lnTo>
                  <a:cubicBezTo>
                    <a:pt x="12636" y="15547"/>
                    <a:pt x="13309" y="13928"/>
                    <a:pt x="14487" y="12750"/>
                  </a:cubicBezTo>
                  <a:cubicBezTo>
                    <a:pt x="15832" y="11342"/>
                    <a:pt x="16610" y="9470"/>
                    <a:pt x="16610" y="7515"/>
                  </a:cubicBezTo>
                  <a:cubicBezTo>
                    <a:pt x="16610" y="3206"/>
                    <a:pt x="13078" y="1"/>
                    <a:pt x="9109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2422;p90"/>
            <p:cNvSpPr/>
            <p:nvPr/>
          </p:nvSpPr>
          <p:spPr>
            <a:xfrm>
              <a:off x="3210180" y="2990956"/>
              <a:ext cx="62974" cy="68005"/>
            </a:xfrm>
            <a:custGeom>
              <a:avLst/>
              <a:gdLst/>
              <a:ahLst/>
              <a:cxnLst/>
              <a:rect l="l" t="t" r="r" b="b"/>
              <a:pathLst>
                <a:path w="4206" h="4542" extrusionOk="0">
                  <a:moveTo>
                    <a:pt x="2103" y="0"/>
                  </a:moveTo>
                  <a:cubicBezTo>
                    <a:pt x="1760" y="0"/>
                    <a:pt x="1416" y="530"/>
                    <a:pt x="1125" y="530"/>
                  </a:cubicBezTo>
                  <a:cubicBezTo>
                    <a:pt x="1079" y="530"/>
                    <a:pt x="1033" y="516"/>
                    <a:pt x="989" y="484"/>
                  </a:cubicBezTo>
                  <a:lnTo>
                    <a:pt x="1" y="1977"/>
                  </a:lnTo>
                  <a:cubicBezTo>
                    <a:pt x="674" y="2271"/>
                    <a:pt x="1389" y="4542"/>
                    <a:pt x="2103" y="4542"/>
                  </a:cubicBezTo>
                  <a:cubicBezTo>
                    <a:pt x="2818" y="4542"/>
                    <a:pt x="3533" y="2271"/>
                    <a:pt x="4206" y="1977"/>
                  </a:cubicBezTo>
                  <a:lnTo>
                    <a:pt x="3218" y="484"/>
                  </a:lnTo>
                  <a:cubicBezTo>
                    <a:pt x="3174" y="516"/>
                    <a:pt x="3129" y="530"/>
                    <a:pt x="3082" y="530"/>
                  </a:cubicBezTo>
                  <a:cubicBezTo>
                    <a:pt x="2796" y="530"/>
                    <a:pt x="2465" y="0"/>
                    <a:pt x="2103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2423;p90"/>
            <p:cNvSpPr/>
            <p:nvPr/>
          </p:nvSpPr>
          <p:spPr>
            <a:xfrm>
              <a:off x="3241667" y="3020542"/>
              <a:ext cx="31487" cy="163709"/>
            </a:xfrm>
            <a:custGeom>
              <a:avLst/>
              <a:gdLst/>
              <a:ahLst/>
              <a:cxnLst/>
              <a:rect l="l" t="t" r="r" b="b"/>
              <a:pathLst>
                <a:path w="2103" h="10934" extrusionOk="0">
                  <a:moveTo>
                    <a:pt x="2103" y="1"/>
                  </a:moveTo>
                  <a:cubicBezTo>
                    <a:pt x="1556" y="232"/>
                    <a:pt x="967" y="379"/>
                    <a:pt x="358" y="421"/>
                  </a:cubicBezTo>
                  <a:lnTo>
                    <a:pt x="0" y="421"/>
                  </a:lnTo>
                  <a:lnTo>
                    <a:pt x="0" y="10933"/>
                  </a:lnTo>
                  <a:lnTo>
                    <a:pt x="2103" y="10933"/>
                  </a:lnTo>
                  <a:lnTo>
                    <a:pt x="2103" y="1"/>
                  </a:lnTo>
                  <a:close/>
                </a:path>
              </a:pathLst>
            </a:custGeom>
            <a:solidFill>
              <a:srgbClr val="6D84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2424;p90"/>
            <p:cNvSpPr/>
            <p:nvPr/>
          </p:nvSpPr>
          <p:spPr>
            <a:xfrm>
              <a:off x="3210180" y="3020542"/>
              <a:ext cx="31502" cy="163709"/>
            </a:xfrm>
            <a:custGeom>
              <a:avLst/>
              <a:gdLst/>
              <a:ahLst/>
              <a:cxnLst/>
              <a:rect l="l" t="t" r="r" b="b"/>
              <a:pathLst>
                <a:path w="2104" h="10934" extrusionOk="0">
                  <a:moveTo>
                    <a:pt x="1" y="1"/>
                  </a:moveTo>
                  <a:lnTo>
                    <a:pt x="1" y="10933"/>
                  </a:lnTo>
                  <a:lnTo>
                    <a:pt x="2103" y="10933"/>
                  </a:lnTo>
                  <a:lnTo>
                    <a:pt x="2103" y="421"/>
                  </a:lnTo>
                  <a:lnTo>
                    <a:pt x="1746" y="421"/>
                  </a:lnTo>
                  <a:cubicBezTo>
                    <a:pt x="1136" y="379"/>
                    <a:pt x="548" y="232"/>
                    <a:pt x="1" y="1"/>
                  </a:cubicBezTo>
                  <a:close/>
                </a:path>
              </a:pathLst>
            </a:custGeom>
            <a:solidFill>
              <a:srgbClr val="6D84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2425;p90"/>
            <p:cNvSpPr/>
            <p:nvPr/>
          </p:nvSpPr>
          <p:spPr>
            <a:xfrm>
              <a:off x="3236307" y="3026845"/>
              <a:ext cx="10720" cy="157406"/>
            </a:xfrm>
            <a:custGeom>
              <a:avLst/>
              <a:gdLst/>
              <a:ahLst/>
              <a:cxnLst/>
              <a:rect l="l" t="t" r="r" b="b"/>
              <a:pathLst>
                <a:path w="716" h="10513" extrusionOk="0">
                  <a:moveTo>
                    <a:pt x="1" y="0"/>
                  </a:moveTo>
                  <a:lnTo>
                    <a:pt x="1" y="10512"/>
                  </a:lnTo>
                  <a:lnTo>
                    <a:pt x="716" y="10512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rgbClr val="5F7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2426;p90"/>
            <p:cNvSpPr/>
            <p:nvPr/>
          </p:nvSpPr>
          <p:spPr>
            <a:xfrm>
              <a:off x="3224673" y="2973318"/>
              <a:ext cx="33688" cy="30080"/>
            </a:xfrm>
            <a:custGeom>
              <a:avLst/>
              <a:gdLst/>
              <a:ahLst/>
              <a:cxnLst/>
              <a:rect l="l" t="t" r="r" b="b"/>
              <a:pathLst>
                <a:path w="2250" h="2009" extrusionOk="0">
                  <a:moveTo>
                    <a:pt x="1135" y="1"/>
                  </a:moveTo>
                  <a:lnTo>
                    <a:pt x="0" y="1662"/>
                  </a:lnTo>
                  <a:cubicBezTo>
                    <a:pt x="336" y="1893"/>
                    <a:pt x="731" y="2009"/>
                    <a:pt x="1125" y="2009"/>
                  </a:cubicBezTo>
                  <a:cubicBezTo>
                    <a:pt x="1519" y="2009"/>
                    <a:pt x="1913" y="1893"/>
                    <a:pt x="2250" y="1662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2427;p90"/>
            <p:cNvSpPr/>
            <p:nvPr/>
          </p:nvSpPr>
          <p:spPr>
            <a:xfrm>
              <a:off x="3255651" y="2935558"/>
              <a:ext cx="81720" cy="99477"/>
            </a:xfrm>
            <a:custGeom>
              <a:avLst/>
              <a:gdLst/>
              <a:ahLst/>
              <a:cxnLst/>
              <a:rect l="l" t="t" r="r" b="b"/>
              <a:pathLst>
                <a:path w="5458" h="6644" extrusionOk="0">
                  <a:moveTo>
                    <a:pt x="669" y="0"/>
                  </a:moveTo>
                  <a:cubicBezTo>
                    <a:pt x="183" y="0"/>
                    <a:pt x="1" y="771"/>
                    <a:pt x="559" y="925"/>
                  </a:cubicBezTo>
                  <a:cubicBezTo>
                    <a:pt x="2893" y="1598"/>
                    <a:pt x="4512" y="3742"/>
                    <a:pt x="4533" y="6181"/>
                  </a:cubicBezTo>
                  <a:cubicBezTo>
                    <a:pt x="4533" y="6433"/>
                    <a:pt x="4743" y="6644"/>
                    <a:pt x="4995" y="6644"/>
                  </a:cubicBezTo>
                  <a:cubicBezTo>
                    <a:pt x="5248" y="6644"/>
                    <a:pt x="5458" y="6433"/>
                    <a:pt x="5458" y="6181"/>
                  </a:cubicBezTo>
                  <a:cubicBezTo>
                    <a:pt x="5458" y="3322"/>
                    <a:pt x="3566" y="820"/>
                    <a:pt x="811" y="21"/>
                  </a:cubicBezTo>
                  <a:cubicBezTo>
                    <a:pt x="762" y="7"/>
                    <a:pt x="714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2428;p90"/>
            <p:cNvSpPr/>
            <p:nvPr/>
          </p:nvSpPr>
          <p:spPr>
            <a:xfrm>
              <a:off x="3230752" y="2932399"/>
              <a:ext cx="25304" cy="13880"/>
            </a:xfrm>
            <a:custGeom>
              <a:avLst/>
              <a:gdLst/>
              <a:ahLst/>
              <a:cxnLst/>
              <a:rect l="l" t="t" r="r" b="b"/>
              <a:pathLst>
                <a:path w="1690" h="927" extrusionOk="0">
                  <a:moveTo>
                    <a:pt x="624" y="1"/>
                  </a:moveTo>
                  <a:cubicBezTo>
                    <a:pt x="0" y="1"/>
                    <a:pt x="14" y="926"/>
                    <a:pt x="625" y="926"/>
                  </a:cubicBezTo>
                  <a:cubicBezTo>
                    <a:pt x="631" y="926"/>
                    <a:pt x="638" y="926"/>
                    <a:pt x="645" y="926"/>
                  </a:cubicBezTo>
                  <a:lnTo>
                    <a:pt x="1045" y="926"/>
                  </a:lnTo>
                  <a:cubicBezTo>
                    <a:pt x="1052" y="926"/>
                    <a:pt x="1059" y="926"/>
                    <a:pt x="1065" y="926"/>
                  </a:cubicBezTo>
                  <a:cubicBezTo>
                    <a:pt x="1676" y="926"/>
                    <a:pt x="1690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2429;p90"/>
            <p:cNvSpPr/>
            <p:nvPr/>
          </p:nvSpPr>
          <p:spPr>
            <a:xfrm>
              <a:off x="3374817" y="3024629"/>
              <a:ext cx="26142" cy="10091"/>
            </a:xfrm>
            <a:custGeom>
              <a:avLst/>
              <a:gdLst/>
              <a:ahLst/>
              <a:cxnLst/>
              <a:rect l="l" t="t" r="r" b="b"/>
              <a:pathLst>
                <a:path w="1746" h="674" extrusionOk="0">
                  <a:moveTo>
                    <a:pt x="463" y="1"/>
                  </a:moveTo>
                  <a:cubicBezTo>
                    <a:pt x="1" y="1"/>
                    <a:pt x="1" y="674"/>
                    <a:pt x="463" y="674"/>
                  </a:cubicBezTo>
                  <a:lnTo>
                    <a:pt x="1283" y="674"/>
                  </a:lnTo>
                  <a:cubicBezTo>
                    <a:pt x="1746" y="674"/>
                    <a:pt x="1746" y="1"/>
                    <a:pt x="1283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2430;p90"/>
            <p:cNvSpPr/>
            <p:nvPr/>
          </p:nvSpPr>
          <p:spPr>
            <a:xfrm>
              <a:off x="3082075" y="3024629"/>
              <a:ext cx="26142" cy="10091"/>
            </a:xfrm>
            <a:custGeom>
              <a:avLst/>
              <a:gdLst/>
              <a:ahLst/>
              <a:cxnLst/>
              <a:rect l="l" t="t" r="r" b="b"/>
              <a:pathLst>
                <a:path w="1746" h="674" extrusionOk="0">
                  <a:moveTo>
                    <a:pt x="463" y="1"/>
                  </a:moveTo>
                  <a:cubicBezTo>
                    <a:pt x="0" y="1"/>
                    <a:pt x="0" y="674"/>
                    <a:pt x="463" y="674"/>
                  </a:cubicBezTo>
                  <a:lnTo>
                    <a:pt x="1283" y="674"/>
                  </a:lnTo>
                  <a:cubicBezTo>
                    <a:pt x="1745" y="674"/>
                    <a:pt x="1745" y="1"/>
                    <a:pt x="1283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2431;p90"/>
            <p:cNvSpPr/>
            <p:nvPr/>
          </p:nvSpPr>
          <p:spPr>
            <a:xfrm>
              <a:off x="3355623" y="2948000"/>
              <a:ext cx="25528" cy="16844"/>
            </a:xfrm>
            <a:custGeom>
              <a:avLst/>
              <a:gdLst/>
              <a:ahLst/>
              <a:cxnLst/>
              <a:rect l="l" t="t" r="r" b="b"/>
              <a:pathLst>
                <a:path w="1705" h="1125" extrusionOk="0">
                  <a:moveTo>
                    <a:pt x="1209" y="1"/>
                  </a:moveTo>
                  <a:cubicBezTo>
                    <a:pt x="1153" y="1"/>
                    <a:pt x="1092" y="16"/>
                    <a:pt x="1030" y="52"/>
                  </a:cubicBezTo>
                  <a:lnTo>
                    <a:pt x="316" y="473"/>
                  </a:lnTo>
                  <a:cubicBezTo>
                    <a:pt x="0" y="641"/>
                    <a:pt x="126" y="1124"/>
                    <a:pt x="484" y="1124"/>
                  </a:cubicBezTo>
                  <a:cubicBezTo>
                    <a:pt x="547" y="1103"/>
                    <a:pt x="610" y="1103"/>
                    <a:pt x="673" y="1061"/>
                  </a:cubicBezTo>
                  <a:lnTo>
                    <a:pt x="1367" y="662"/>
                  </a:lnTo>
                  <a:cubicBezTo>
                    <a:pt x="1704" y="466"/>
                    <a:pt x="1516" y="1"/>
                    <a:pt x="1209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2432;p90"/>
            <p:cNvSpPr/>
            <p:nvPr/>
          </p:nvSpPr>
          <p:spPr>
            <a:xfrm>
              <a:off x="3102213" y="3094371"/>
              <a:ext cx="25528" cy="16844"/>
            </a:xfrm>
            <a:custGeom>
              <a:avLst/>
              <a:gdLst/>
              <a:ahLst/>
              <a:cxnLst/>
              <a:rect l="l" t="t" r="r" b="b"/>
              <a:pathLst>
                <a:path w="1705" h="1125" extrusionOk="0">
                  <a:moveTo>
                    <a:pt x="1190" y="1"/>
                  </a:moveTo>
                  <a:cubicBezTo>
                    <a:pt x="1132" y="1"/>
                    <a:pt x="1072" y="17"/>
                    <a:pt x="1010" y="52"/>
                  </a:cubicBezTo>
                  <a:lnTo>
                    <a:pt x="316" y="473"/>
                  </a:lnTo>
                  <a:cubicBezTo>
                    <a:pt x="1" y="641"/>
                    <a:pt x="127" y="1125"/>
                    <a:pt x="484" y="1125"/>
                  </a:cubicBezTo>
                  <a:cubicBezTo>
                    <a:pt x="547" y="1104"/>
                    <a:pt x="610" y="1104"/>
                    <a:pt x="652" y="1062"/>
                  </a:cubicBezTo>
                  <a:lnTo>
                    <a:pt x="1367" y="662"/>
                  </a:lnTo>
                  <a:cubicBezTo>
                    <a:pt x="1705" y="467"/>
                    <a:pt x="1502" y="1"/>
                    <a:pt x="1190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2433;p90"/>
            <p:cNvSpPr/>
            <p:nvPr/>
          </p:nvSpPr>
          <p:spPr>
            <a:xfrm>
              <a:off x="3305001" y="2892257"/>
              <a:ext cx="19629" cy="20976"/>
            </a:xfrm>
            <a:custGeom>
              <a:avLst/>
              <a:gdLst/>
              <a:ahLst/>
              <a:cxnLst/>
              <a:rect l="l" t="t" r="r" b="b"/>
              <a:pathLst>
                <a:path w="1311" h="1401" extrusionOk="0">
                  <a:moveTo>
                    <a:pt x="855" y="0"/>
                  </a:moveTo>
                  <a:cubicBezTo>
                    <a:pt x="747" y="0"/>
                    <a:pt x="637" y="53"/>
                    <a:pt x="564" y="180"/>
                  </a:cubicBezTo>
                  <a:lnTo>
                    <a:pt x="143" y="874"/>
                  </a:lnTo>
                  <a:cubicBezTo>
                    <a:pt x="1" y="1098"/>
                    <a:pt x="154" y="1400"/>
                    <a:pt x="412" y="1400"/>
                  </a:cubicBezTo>
                  <a:cubicBezTo>
                    <a:pt x="420" y="1400"/>
                    <a:pt x="429" y="1400"/>
                    <a:pt x="438" y="1399"/>
                  </a:cubicBezTo>
                  <a:cubicBezTo>
                    <a:pt x="564" y="1399"/>
                    <a:pt x="690" y="1336"/>
                    <a:pt x="753" y="1231"/>
                  </a:cubicBezTo>
                  <a:lnTo>
                    <a:pt x="1153" y="516"/>
                  </a:lnTo>
                  <a:cubicBezTo>
                    <a:pt x="1310" y="244"/>
                    <a:pt x="1086" y="0"/>
                    <a:pt x="855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2434;p90"/>
            <p:cNvSpPr/>
            <p:nvPr/>
          </p:nvSpPr>
          <p:spPr>
            <a:xfrm>
              <a:off x="3236307" y="2871805"/>
              <a:ext cx="10406" cy="22833"/>
            </a:xfrm>
            <a:custGeom>
              <a:avLst/>
              <a:gdLst/>
              <a:ahLst/>
              <a:cxnLst/>
              <a:rect l="l" t="t" r="r" b="b"/>
              <a:pathLst>
                <a:path w="695" h="1525" extrusionOk="0">
                  <a:moveTo>
                    <a:pt x="348" y="1"/>
                  </a:moveTo>
                  <a:cubicBezTo>
                    <a:pt x="174" y="1"/>
                    <a:pt x="1" y="116"/>
                    <a:pt x="1" y="347"/>
                  </a:cubicBezTo>
                  <a:lnTo>
                    <a:pt x="1" y="1167"/>
                  </a:lnTo>
                  <a:cubicBezTo>
                    <a:pt x="1" y="1357"/>
                    <a:pt x="169" y="1525"/>
                    <a:pt x="358" y="1525"/>
                  </a:cubicBezTo>
                  <a:cubicBezTo>
                    <a:pt x="548" y="1525"/>
                    <a:pt x="695" y="1357"/>
                    <a:pt x="695" y="1167"/>
                  </a:cubicBezTo>
                  <a:lnTo>
                    <a:pt x="695" y="347"/>
                  </a:lnTo>
                  <a:cubicBezTo>
                    <a:pt x="695" y="116"/>
                    <a:pt x="521" y="1"/>
                    <a:pt x="348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2435;p90"/>
            <p:cNvSpPr/>
            <p:nvPr/>
          </p:nvSpPr>
          <p:spPr>
            <a:xfrm>
              <a:off x="3158405" y="2892257"/>
              <a:ext cx="19689" cy="21276"/>
            </a:xfrm>
            <a:custGeom>
              <a:avLst/>
              <a:gdLst/>
              <a:ahLst/>
              <a:cxnLst/>
              <a:rect l="l" t="t" r="r" b="b"/>
              <a:pathLst>
                <a:path w="1315" h="1421" extrusionOk="0">
                  <a:moveTo>
                    <a:pt x="456" y="0"/>
                  </a:moveTo>
                  <a:cubicBezTo>
                    <a:pt x="224" y="0"/>
                    <a:pt x="0" y="244"/>
                    <a:pt x="158" y="516"/>
                  </a:cubicBezTo>
                  <a:lnTo>
                    <a:pt x="579" y="1231"/>
                  </a:lnTo>
                  <a:cubicBezTo>
                    <a:pt x="621" y="1336"/>
                    <a:pt x="747" y="1399"/>
                    <a:pt x="873" y="1399"/>
                  </a:cubicBezTo>
                  <a:lnTo>
                    <a:pt x="873" y="1420"/>
                  </a:lnTo>
                  <a:cubicBezTo>
                    <a:pt x="1146" y="1420"/>
                    <a:pt x="1314" y="1126"/>
                    <a:pt x="1188" y="895"/>
                  </a:cubicBezTo>
                  <a:lnTo>
                    <a:pt x="747" y="180"/>
                  </a:lnTo>
                  <a:cubicBezTo>
                    <a:pt x="673" y="53"/>
                    <a:pt x="564" y="0"/>
                    <a:pt x="456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2436;p90"/>
            <p:cNvSpPr/>
            <p:nvPr/>
          </p:nvSpPr>
          <p:spPr>
            <a:xfrm>
              <a:off x="3101884" y="2948000"/>
              <a:ext cx="25528" cy="16844"/>
            </a:xfrm>
            <a:custGeom>
              <a:avLst/>
              <a:gdLst/>
              <a:ahLst/>
              <a:cxnLst/>
              <a:rect l="l" t="t" r="r" b="b"/>
              <a:pathLst>
                <a:path w="1705" h="1125" extrusionOk="0">
                  <a:moveTo>
                    <a:pt x="496" y="1"/>
                  </a:moveTo>
                  <a:cubicBezTo>
                    <a:pt x="188" y="1"/>
                    <a:pt x="0" y="466"/>
                    <a:pt x="338" y="662"/>
                  </a:cubicBezTo>
                  <a:lnTo>
                    <a:pt x="1053" y="1061"/>
                  </a:lnTo>
                  <a:cubicBezTo>
                    <a:pt x="1095" y="1103"/>
                    <a:pt x="1158" y="1103"/>
                    <a:pt x="1221" y="1124"/>
                  </a:cubicBezTo>
                  <a:cubicBezTo>
                    <a:pt x="1578" y="1124"/>
                    <a:pt x="1705" y="641"/>
                    <a:pt x="1389" y="473"/>
                  </a:cubicBezTo>
                  <a:lnTo>
                    <a:pt x="674" y="52"/>
                  </a:lnTo>
                  <a:cubicBezTo>
                    <a:pt x="612" y="16"/>
                    <a:pt x="552" y="1"/>
                    <a:pt x="496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2437;p90"/>
            <p:cNvSpPr/>
            <p:nvPr/>
          </p:nvSpPr>
          <p:spPr>
            <a:xfrm>
              <a:off x="3355278" y="3094371"/>
              <a:ext cx="25543" cy="16844"/>
            </a:xfrm>
            <a:custGeom>
              <a:avLst/>
              <a:gdLst/>
              <a:ahLst/>
              <a:cxnLst/>
              <a:rect l="l" t="t" r="r" b="b"/>
              <a:pathLst>
                <a:path w="1706" h="1125" extrusionOk="0">
                  <a:moveTo>
                    <a:pt x="516" y="1"/>
                  </a:moveTo>
                  <a:cubicBezTo>
                    <a:pt x="204" y="1"/>
                    <a:pt x="1" y="467"/>
                    <a:pt x="339" y="662"/>
                  </a:cubicBezTo>
                  <a:lnTo>
                    <a:pt x="1053" y="1062"/>
                  </a:lnTo>
                  <a:cubicBezTo>
                    <a:pt x="1116" y="1104"/>
                    <a:pt x="1158" y="1104"/>
                    <a:pt x="1222" y="1125"/>
                  </a:cubicBezTo>
                  <a:cubicBezTo>
                    <a:pt x="1579" y="1125"/>
                    <a:pt x="1705" y="641"/>
                    <a:pt x="1411" y="473"/>
                  </a:cubicBezTo>
                  <a:lnTo>
                    <a:pt x="696" y="52"/>
                  </a:lnTo>
                  <a:cubicBezTo>
                    <a:pt x="634" y="17"/>
                    <a:pt x="573" y="1"/>
                    <a:pt x="516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2438;p90"/>
            <p:cNvSpPr/>
            <p:nvPr/>
          </p:nvSpPr>
          <p:spPr>
            <a:xfrm>
              <a:off x="3223401" y="3230187"/>
              <a:ext cx="36533" cy="21426"/>
            </a:xfrm>
            <a:custGeom>
              <a:avLst/>
              <a:gdLst/>
              <a:ahLst/>
              <a:cxnLst/>
              <a:rect l="l" t="t" r="r" b="b"/>
              <a:pathLst>
                <a:path w="2440" h="1431" extrusionOk="0">
                  <a:moveTo>
                    <a:pt x="1" y="1"/>
                  </a:moveTo>
                  <a:lnTo>
                    <a:pt x="1" y="569"/>
                  </a:lnTo>
                  <a:cubicBezTo>
                    <a:pt x="1" y="1031"/>
                    <a:pt x="379" y="1431"/>
                    <a:pt x="863" y="1431"/>
                  </a:cubicBezTo>
                  <a:lnTo>
                    <a:pt x="1578" y="1431"/>
                  </a:lnTo>
                  <a:cubicBezTo>
                    <a:pt x="2040" y="1431"/>
                    <a:pt x="2440" y="1031"/>
                    <a:pt x="2440" y="569"/>
                  </a:cubicBezTo>
                  <a:lnTo>
                    <a:pt x="2440" y="1"/>
                  </a:lnTo>
                  <a:cubicBezTo>
                    <a:pt x="2208" y="43"/>
                    <a:pt x="1977" y="85"/>
                    <a:pt x="1746" y="85"/>
                  </a:cubicBezTo>
                  <a:lnTo>
                    <a:pt x="674" y="85"/>
                  </a:lnTo>
                  <a:cubicBezTo>
                    <a:pt x="442" y="85"/>
                    <a:pt x="211" y="43"/>
                    <a:pt x="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2439;p90"/>
            <p:cNvSpPr/>
            <p:nvPr/>
          </p:nvSpPr>
          <p:spPr>
            <a:xfrm>
              <a:off x="3188470" y="3173531"/>
              <a:ext cx="106095" cy="61088"/>
            </a:xfrm>
            <a:custGeom>
              <a:avLst/>
              <a:gdLst/>
              <a:ahLst/>
              <a:cxnLst/>
              <a:rect l="l" t="t" r="r" b="b"/>
              <a:pathLst>
                <a:path w="7086" h="4080" extrusionOk="0">
                  <a:moveTo>
                    <a:pt x="0" y="0"/>
                  </a:moveTo>
                  <a:lnTo>
                    <a:pt x="0" y="1073"/>
                  </a:lnTo>
                  <a:lnTo>
                    <a:pt x="0" y="1178"/>
                  </a:lnTo>
                  <a:cubicBezTo>
                    <a:pt x="0" y="1325"/>
                    <a:pt x="21" y="1472"/>
                    <a:pt x="63" y="1640"/>
                  </a:cubicBezTo>
                  <a:cubicBezTo>
                    <a:pt x="84" y="1788"/>
                    <a:pt x="126" y="1956"/>
                    <a:pt x="189" y="2103"/>
                  </a:cubicBezTo>
                  <a:cubicBezTo>
                    <a:pt x="610" y="3301"/>
                    <a:pt x="1745" y="4079"/>
                    <a:pt x="3007" y="4079"/>
                  </a:cubicBezTo>
                  <a:lnTo>
                    <a:pt x="4079" y="4079"/>
                  </a:lnTo>
                  <a:cubicBezTo>
                    <a:pt x="5340" y="4079"/>
                    <a:pt x="6476" y="3301"/>
                    <a:pt x="6896" y="2103"/>
                  </a:cubicBezTo>
                  <a:cubicBezTo>
                    <a:pt x="6959" y="1956"/>
                    <a:pt x="7001" y="1788"/>
                    <a:pt x="7022" y="1640"/>
                  </a:cubicBezTo>
                  <a:cubicBezTo>
                    <a:pt x="7064" y="1472"/>
                    <a:pt x="7085" y="1325"/>
                    <a:pt x="7085" y="1178"/>
                  </a:cubicBezTo>
                  <a:lnTo>
                    <a:pt x="7085" y="1073"/>
                  </a:lnTo>
                  <a:lnTo>
                    <a:pt x="7085" y="0"/>
                  </a:ln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2440;p90"/>
            <p:cNvSpPr/>
            <p:nvPr/>
          </p:nvSpPr>
          <p:spPr>
            <a:xfrm>
              <a:off x="3188470" y="3191153"/>
              <a:ext cx="106095" cy="13865"/>
            </a:xfrm>
            <a:custGeom>
              <a:avLst/>
              <a:gdLst/>
              <a:ahLst/>
              <a:cxnLst/>
              <a:rect l="l" t="t" r="r" b="b"/>
              <a:pathLst>
                <a:path w="7086" h="926" extrusionOk="0">
                  <a:moveTo>
                    <a:pt x="0" y="1"/>
                  </a:moveTo>
                  <a:cubicBezTo>
                    <a:pt x="0" y="148"/>
                    <a:pt x="21" y="295"/>
                    <a:pt x="63" y="463"/>
                  </a:cubicBezTo>
                  <a:cubicBezTo>
                    <a:pt x="84" y="611"/>
                    <a:pt x="126" y="779"/>
                    <a:pt x="189" y="926"/>
                  </a:cubicBezTo>
                  <a:lnTo>
                    <a:pt x="6896" y="926"/>
                  </a:lnTo>
                  <a:cubicBezTo>
                    <a:pt x="6959" y="779"/>
                    <a:pt x="7001" y="611"/>
                    <a:pt x="7022" y="463"/>
                  </a:cubicBezTo>
                  <a:cubicBezTo>
                    <a:pt x="7064" y="295"/>
                    <a:pt x="7085" y="148"/>
                    <a:pt x="708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9386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0" name="Google Shape;20530;p51"/>
          <p:cNvSpPr txBox="1">
            <a:spLocks noGrp="1"/>
          </p:cNvSpPr>
          <p:nvPr>
            <p:ph type="title"/>
          </p:nvPr>
        </p:nvSpPr>
        <p:spPr>
          <a:xfrm>
            <a:off x="899592" y="54383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網站架構</a:t>
            </a:r>
            <a:endParaRPr sz="48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0535" name="Google Shape;20535;p51"/>
          <p:cNvCxnSpPr/>
          <p:nvPr/>
        </p:nvCxnSpPr>
        <p:spPr>
          <a:xfrm>
            <a:off x="2379257" y="1279945"/>
            <a:ext cx="4395334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oogle Shape;39983;p95"/>
          <p:cNvGrpSpPr/>
          <p:nvPr/>
        </p:nvGrpSpPr>
        <p:grpSpPr>
          <a:xfrm>
            <a:off x="2694270" y="485285"/>
            <a:ext cx="725602" cy="718313"/>
            <a:chOff x="3722682" y="1981993"/>
            <a:chExt cx="375818" cy="372043"/>
          </a:xfrm>
        </p:grpSpPr>
        <p:sp>
          <p:nvSpPr>
            <p:cNvPr id="27" name="Google Shape;39984;p95"/>
            <p:cNvSpPr/>
            <p:nvPr/>
          </p:nvSpPr>
          <p:spPr>
            <a:xfrm>
              <a:off x="3876695" y="1981993"/>
              <a:ext cx="71934" cy="72301"/>
            </a:xfrm>
            <a:custGeom>
              <a:avLst/>
              <a:gdLst/>
              <a:ahLst/>
              <a:cxnLst/>
              <a:rect l="l" t="t" r="r" b="b"/>
              <a:pathLst>
                <a:path w="2744" h="2758" extrusionOk="0">
                  <a:moveTo>
                    <a:pt x="1372" y="1"/>
                  </a:moveTo>
                  <a:cubicBezTo>
                    <a:pt x="607" y="1"/>
                    <a:pt x="1" y="621"/>
                    <a:pt x="1" y="1372"/>
                  </a:cubicBezTo>
                  <a:cubicBezTo>
                    <a:pt x="1" y="2137"/>
                    <a:pt x="607" y="2758"/>
                    <a:pt x="1372" y="2758"/>
                  </a:cubicBezTo>
                  <a:cubicBezTo>
                    <a:pt x="2137" y="2758"/>
                    <a:pt x="2744" y="2137"/>
                    <a:pt x="2744" y="1372"/>
                  </a:cubicBezTo>
                  <a:cubicBezTo>
                    <a:pt x="2744" y="621"/>
                    <a:pt x="2137" y="1"/>
                    <a:pt x="1372" y="1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85;p95"/>
            <p:cNvSpPr/>
            <p:nvPr/>
          </p:nvSpPr>
          <p:spPr>
            <a:xfrm>
              <a:off x="3755582" y="2204217"/>
              <a:ext cx="146516" cy="102448"/>
            </a:xfrm>
            <a:custGeom>
              <a:avLst/>
              <a:gdLst/>
              <a:ahLst/>
              <a:cxnLst/>
              <a:rect l="l" t="t" r="r" b="b"/>
              <a:pathLst>
                <a:path w="5589" h="3908" extrusionOk="0">
                  <a:moveTo>
                    <a:pt x="2788" y="1"/>
                  </a:moveTo>
                  <a:cubicBezTo>
                    <a:pt x="2672" y="1"/>
                    <a:pt x="2557" y="77"/>
                    <a:pt x="2557" y="228"/>
                  </a:cubicBezTo>
                  <a:lnTo>
                    <a:pt x="2557" y="2047"/>
                  </a:lnTo>
                  <a:lnTo>
                    <a:pt x="1445" y="2047"/>
                  </a:lnTo>
                  <a:cubicBezTo>
                    <a:pt x="1113" y="2047"/>
                    <a:pt x="796" y="2235"/>
                    <a:pt x="637" y="2538"/>
                  </a:cubicBezTo>
                  <a:lnTo>
                    <a:pt x="117" y="3548"/>
                  </a:lnTo>
                  <a:cubicBezTo>
                    <a:pt x="0" y="3733"/>
                    <a:pt x="159" y="3898"/>
                    <a:pt x="319" y="3898"/>
                  </a:cubicBezTo>
                  <a:cubicBezTo>
                    <a:pt x="396" y="3898"/>
                    <a:pt x="474" y="3859"/>
                    <a:pt x="521" y="3765"/>
                  </a:cubicBezTo>
                  <a:lnTo>
                    <a:pt x="1041" y="2754"/>
                  </a:lnTo>
                  <a:cubicBezTo>
                    <a:pt x="1128" y="2610"/>
                    <a:pt x="1286" y="2509"/>
                    <a:pt x="1445" y="2509"/>
                  </a:cubicBezTo>
                  <a:lnTo>
                    <a:pt x="4130" y="2509"/>
                  </a:lnTo>
                  <a:cubicBezTo>
                    <a:pt x="4303" y="2509"/>
                    <a:pt x="4448" y="2610"/>
                    <a:pt x="4534" y="2754"/>
                  </a:cubicBezTo>
                  <a:lnTo>
                    <a:pt x="5068" y="3765"/>
                  </a:lnTo>
                  <a:cubicBezTo>
                    <a:pt x="5112" y="3866"/>
                    <a:pt x="5190" y="3908"/>
                    <a:pt x="5269" y="3908"/>
                  </a:cubicBezTo>
                  <a:cubicBezTo>
                    <a:pt x="5428" y="3908"/>
                    <a:pt x="5588" y="3741"/>
                    <a:pt x="5473" y="3548"/>
                  </a:cubicBezTo>
                  <a:lnTo>
                    <a:pt x="4939" y="2552"/>
                  </a:lnTo>
                  <a:cubicBezTo>
                    <a:pt x="4780" y="2249"/>
                    <a:pt x="4462" y="2061"/>
                    <a:pt x="4130" y="2061"/>
                  </a:cubicBezTo>
                  <a:lnTo>
                    <a:pt x="3019" y="2061"/>
                  </a:lnTo>
                  <a:lnTo>
                    <a:pt x="3019" y="228"/>
                  </a:lnTo>
                  <a:cubicBezTo>
                    <a:pt x="3019" y="77"/>
                    <a:pt x="2903" y="1"/>
                    <a:pt x="2788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9986;p95"/>
            <p:cNvSpPr/>
            <p:nvPr/>
          </p:nvSpPr>
          <p:spPr>
            <a:xfrm>
              <a:off x="3848697" y="2066195"/>
              <a:ext cx="129817" cy="66403"/>
            </a:xfrm>
            <a:custGeom>
              <a:avLst/>
              <a:gdLst/>
              <a:ahLst/>
              <a:cxnLst/>
              <a:rect l="l" t="t" r="r" b="b"/>
              <a:pathLst>
                <a:path w="4952" h="2533" extrusionOk="0">
                  <a:moveTo>
                    <a:pt x="2455" y="1"/>
                  </a:moveTo>
                  <a:cubicBezTo>
                    <a:pt x="2339" y="1"/>
                    <a:pt x="2224" y="80"/>
                    <a:pt x="2224" y="239"/>
                  </a:cubicBezTo>
                  <a:lnTo>
                    <a:pt x="2224" y="1134"/>
                  </a:lnTo>
                  <a:lnTo>
                    <a:pt x="1040" y="1134"/>
                  </a:lnTo>
                  <a:cubicBezTo>
                    <a:pt x="780" y="1134"/>
                    <a:pt x="549" y="1278"/>
                    <a:pt x="434" y="1495"/>
                  </a:cubicBezTo>
                  <a:lnTo>
                    <a:pt x="73" y="2173"/>
                  </a:lnTo>
                  <a:cubicBezTo>
                    <a:pt x="1" y="2274"/>
                    <a:pt x="44" y="2433"/>
                    <a:pt x="174" y="2491"/>
                  </a:cubicBezTo>
                  <a:cubicBezTo>
                    <a:pt x="204" y="2508"/>
                    <a:pt x="238" y="2516"/>
                    <a:pt x="273" y="2516"/>
                  </a:cubicBezTo>
                  <a:cubicBezTo>
                    <a:pt x="353" y="2516"/>
                    <a:pt x="437" y="2471"/>
                    <a:pt x="477" y="2390"/>
                  </a:cubicBezTo>
                  <a:lnTo>
                    <a:pt x="838" y="1726"/>
                  </a:lnTo>
                  <a:cubicBezTo>
                    <a:pt x="881" y="1653"/>
                    <a:pt x="953" y="1596"/>
                    <a:pt x="1040" y="1596"/>
                  </a:cubicBezTo>
                  <a:lnTo>
                    <a:pt x="3869" y="1596"/>
                  </a:lnTo>
                  <a:cubicBezTo>
                    <a:pt x="3956" y="1596"/>
                    <a:pt x="4028" y="1653"/>
                    <a:pt x="4072" y="1726"/>
                  </a:cubicBezTo>
                  <a:lnTo>
                    <a:pt x="4432" y="2390"/>
                  </a:lnTo>
                  <a:cubicBezTo>
                    <a:pt x="4481" y="2491"/>
                    <a:pt x="4562" y="2533"/>
                    <a:pt x="4641" y="2533"/>
                  </a:cubicBezTo>
                  <a:cubicBezTo>
                    <a:pt x="4799" y="2533"/>
                    <a:pt x="4952" y="2370"/>
                    <a:pt x="4837" y="2187"/>
                  </a:cubicBezTo>
                  <a:lnTo>
                    <a:pt x="4476" y="1509"/>
                  </a:lnTo>
                  <a:cubicBezTo>
                    <a:pt x="4360" y="1292"/>
                    <a:pt x="4129" y="1148"/>
                    <a:pt x="3869" y="1148"/>
                  </a:cubicBezTo>
                  <a:lnTo>
                    <a:pt x="2686" y="1148"/>
                  </a:lnTo>
                  <a:lnTo>
                    <a:pt x="2686" y="239"/>
                  </a:lnTo>
                  <a:cubicBezTo>
                    <a:pt x="2686" y="80"/>
                    <a:pt x="2570" y="1"/>
                    <a:pt x="2455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9987;p95"/>
            <p:cNvSpPr/>
            <p:nvPr/>
          </p:nvSpPr>
          <p:spPr>
            <a:xfrm>
              <a:off x="3923227" y="2204217"/>
              <a:ext cx="146909" cy="102370"/>
            </a:xfrm>
            <a:custGeom>
              <a:avLst/>
              <a:gdLst/>
              <a:ahLst/>
              <a:cxnLst/>
              <a:rect l="l" t="t" r="r" b="b"/>
              <a:pathLst>
                <a:path w="5604" h="3905" extrusionOk="0">
                  <a:moveTo>
                    <a:pt x="2802" y="1"/>
                  </a:moveTo>
                  <a:cubicBezTo>
                    <a:pt x="2686" y="1"/>
                    <a:pt x="2571" y="77"/>
                    <a:pt x="2571" y="228"/>
                  </a:cubicBezTo>
                  <a:lnTo>
                    <a:pt x="2571" y="2047"/>
                  </a:lnTo>
                  <a:lnTo>
                    <a:pt x="1459" y="2047"/>
                  </a:lnTo>
                  <a:cubicBezTo>
                    <a:pt x="1127" y="2047"/>
                    <a:pt x="810" y="2235"/>
                    <a:pt x="651" y="2538"/>
                  </a:cubicBezTo>
                  <a:lnTo>
                    <a:pt x="117" y="3548"/>
                  </a:lnTo>
                  <a:cubicBezTo>
                    <a:pt x="0" y="3733"/>
                    <a:pt x="165" y="3904"/>
                    <a:pt x="325" y="3904"/>
                  </a:cubicBezTo>
                  <a:cubicBezTo>
                    <a:pt x="402" y="3904"/>
                    <a:pt x="479" y="3864"/>
                    <a:pt x="521" y="3765"/>
                  </a:cubicBezTo>
                  <a:lnTo>
                    <a:pt x="1055" y="2754"/>
                  </a:lnTo>
                  <a:cubicBezTo>
                    <a:pt x="1142" y="2610"/>
                    <a:pt x="1301" y="2509"/>
                    <a:pt x="1459" y="2509"/>
                  </a:cubicBezTo>
                  <a:lnTo>
                    <a:pt x="4144" y="2509"/>
                  </a:lnTo>
                  <a:cubicBezTo>
                    <a:pt x="4303" y="2509"/>
                    <a:pt x="4462" y="2610"/>
                    <a:pt x="4549" y="2754"/>
                  </a:cubicBezTo>
                  <a:lnTo>
                    <a:pt x="5083" y="3765"/>
                  </a:lnTo>
                  <a:cubicBezTo>
                    <a:pt x="5125" y="3864"/>
                    <a:pt x="5202" y="3904"/>
                    <a:pt x="5279" y="3904"/>
                  </a:cubicBezTo>
                  <a:cubicBezTo>
                    <a:pt x="5439" y="3904"/>
                    <a:pt x="5604" y="3733"/>
                    <a:pt x="5487" y="3548"/>
                  </a:cubicBezTo>
                  <a:lnTo>
                    <a:pt x="4953" y="2552"/>
                  </a:lnTo>
                  <a:cubicBezTo>
                    <a:pt x="4794" y="2249"/>
                    <a:pt x="4476" y="2061"/>
                    <a:pt x="4144" y="2061"/>
                  </a:cubicBezTo>
                  <a:lnTo>
                    <a:pt x="3033" y="2061"/>
                  </a:lnTo>
                  <a:lnTo>
                    <a:pt x="3033" y="228"/>
                  </a:lnTo>
                  <a:cubicBezTo>
                    <a:pt x="3033" y="77"/>
                    <a:pt x="2917" y="1"/>
                    <a:pt x="2802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9988;p95"/>
            <p:cNvSpPr/>
            <p:nvPr/>
          </p:nvSpPr>
          <p:spPr>
            <a:xfrm>
              <a:off x="3868752" y="1983513"/>
              <a:ext cx="71934" cy="70781"/>
            </a:xfrm>
            <a:custGeom>
              <a:avLst/>
              <a:gdLst/>
              <a:ahLst/>
              <a:cxnLst/>
              <a:rect l="l" t="t" r="r" b="b"/>
              <a:pathLst>
                <a:path w="2744" h="2700" extrusionOk="0">
                  <a:moveTo>
                    <a:pt x="1300" y="0"/>
                  </a:moveTo>
                  <a:lnTo>
                    <a:pt x="1300" y="0"/>
                  </a:lnTo>
                  <a:cubicBezTo>
                    <a:pt x="391" y="260"/>
                    <a:pt x="1" y="1314"/>
                    <a:pt x="520" y="2079"/>
                  </a:cubicBezTo>
                  <a:cubicBezTo>
                    <a:pt x="786" y="2489"/>
                    <a:pt x="1224" y="2700"/>
                    <a:pt x="1665" y="2700"/>
                  </a:cubicBezTo>
                  <a:cubicBezTo>
                    <a:pt x="2063" y="2700"/>
                    <a:pt x="2463" y="2529"/>
                    <a:pt x="2744" y="2180"/>
                  </a:cubicBezTo>
                  <a:lnTo>
                    <a:pt x="2744" y="2180"/>
                  </a:lnTo>
                  <a:cubicBezTo>
                    <a:pt x="2614" y="2223"/>
                    <a:pt x="2484" y="2238"/>
                    <a:pt x="2368" y="2238"/>
                  </a:cubicBezTo>
                  <a:cubicBezTo>
                    <a:pt x="1213" y="2238"/>
                    <a:pt x="564" y="895"/>
                    <a:pt x="1300" y="0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9989;p95"/>
            <p:cNvSpPr/>
            <p:nvPr/>
          </p:nvSpPr>
          <p:spPr>
            <a:xfrm>
              <a:off x="3804814" y="2143949"/>
              <a:ext cx="47711" cy="48105"/>
            </a:xfrm>
            <a:custGeom>
              <a:avLst/>
              <a:gdLst/>
              <a:ahLst/>
              <a:cxnLst/>
              <a:rect l="l" t="t" r="r" b="b"/>
              <a:pathLst>
                <a:path w="1820" h="1835" extrusionOk="0">
                  <a:moveTo>
                    <a:pt x="910" y="1"/>
                  </a:moveTo>
                  <a:cubicBezTo>
                    <a:pt x="404" y="1"/>
                    <a:pt x="0" y="420"/>
                    <a:pt x="0" y="925"/>
                  </a:cubicBezTo>
                  <a:cubicBezTo>
                    <a:pt x="0" y="1430"/>
                    <a:pt x="404" y="1834"/>
                    <a:pt x="910" y="1834"/>
                  </a:cubicBezTo>
                  <a:cubicBezTo>
                    <a:pt x="1415" y="1834"/>
                    <a:pt x="1819" y="1430"/>
                    <a:pt x="1819" y="925"/>
                  </a:cubicBezTo>
                  <a:cubicBezTo>
                    <a:pt x="1819" y="420"/>
                    <a:pt x="1415" y="1"/>
                    <a:pt x="910" y="1"/>
                  </a:cubicBez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9990;p95"/>
            <p:cNvSpPr/>
            <p:nvPr/>
          </p:nvSpPr>
          <p:spPr>
            <a:xfrm>
              <a:off x="3799125" y="2145102"/>
              <a:ext cx="48078" cy="47056"/>
            </a:xfrm>
            <a:custGeom>
              <a:avLst/>
              <a:gdLst/>
              <a:ahLst/>
              <a:cxnLst/>
              <a:rect l="l" t="t" r="r" b="b"/>
              <a:pathLst>
                <a:path w="1834" h="1795" extrusionOk="0">
                  <a:moveTo>
                    <a:pt x="867" y="0"/>
                  </a:moveTo>
                  <a:lnTo>
                    <a:pt x="867" y="0"/>
                  </a:lnTo>
                  <a:cubicBezTo>
                    <a:pt x="261" y="159"/>
                    <a:pt x="1" y="866"/>
                    <a:pt x="347" y="1386"/>
                  </a:cubicBezTo>
                  <a:cubicBezTo>
                    <a:pt x="528" y="1657"/>
                    <a:pt x="818" y="1795"/>
                    <a:pt x="1110" y="1795"/>
                  </a:cubicBezTo>
                  <a:cubicBezTo>
                    <a:pt x="1378" y="1795"/>
                    <a:pt x="1647" y="1679"/>
                    <a:pt x="1834" y="1444"/>
                  </a:cubicBezTo>
                  <a:lnTo>
                    <a:pt x="1834" y="1444"/>
                  </a:lnTo>
                  <a:cubicBezTo>
                    <a:pt x="1747" y="1473"/>
                    <a:pt x="1675" y="1487"/>
                    <a:pt x="1589" y="1487"/>
                  </a:cubicBezTo>
                  <a:cubicBezTo>
                    <a:pt x="1582" y="1487"/>
                    <a:pt x="1576" y="1487"/>
                    <a:pt x="1570" y="1487"/>
                  </a:cubicBezTo>
                  <a:cubicBezTo>
                    <a:pt x="802" y="1487"/>
                    <a:pt x="380" y="602"/>
                    <a:pt x="867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9991;p95"/>
            <p:cNvSpPr/>
            <p:nvPr/>
          </p:nvSpPr>
          <p:spPr>
            <a:xfrm>
              <a:off x="3972458" y="2143949"/>
              <a:ext cx="48078" cy="48105"/>
            </a:xfrm>
            <a:custGeom>
              <a:avLst/>
              <a:gdLst/>
              <a:ahLst/>
              <a:cxnLst/>
              <a:rect l="l" t="t" r="r" b="b"/>
              <a:pathLst>
                <a:path w="1834" h="1835" extrusionOk="0">
                  <a:moveTo>
                    <a:pt x="924" y="1"/>
                  </a:moveTo>
                  <a:cubicBezTo>
                    <a:pt x="419" y="1"/>
                    <a:pt x="0" y="420"/>
                    <a:pt x="0" y="925"/>
                  </a:cubicBezTo>
                  <a:cubicBezTo>
                    <a:pt x="0" y="1430"/>
                    <a:pt x="419" y="1834"/>
                    <a:pt x="924" y="1834"/>
                  </a:cubicBezTo>
                  <a:cubicBezTo>
                    <a:pt x="1429" y="1834"/>
                    <a:pt x="1833" y="1430"/>
                    <a:pt x="1833" y="925"/>
                  </a:cubicBezTo>
                  <a:cubicBezTo>
                    <a:pt x="1833" y="420"/>
                    <a:pt x="1429" y="1"/>
                    <a:pt x="924" y="1"/>
                  </a:cubicBez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9992;p95"/>
            <p:cNvSpPr/>
            <p:nvPr/>
          </p:nvSpPr>
          <p:spPr>
            <a:xfrm>
              <a:off x="3967163" y="2145102"/>
              <a:ext cx="48078" cy="47056"/>
            </a:xfrm>
            <a:custGeom>
              <a:avLst/>
              <a:gdLst/>
              <a:ahLst/>
              <a:cxnLst/>
              <a:rect l="l" t="t" r="r" b="b"/>
              <a:pathLst>
                <a:path w="1834" h="1795" extrusionOk="0">
                  <a:moveTo>
                    <a:pt x="866" y="0"/>
                  </a:moveTo>
                  <a:cubicBezTo>
                    <a:pt x="260" y="159"/>
                    <a:pt x="0" y="866"/>
                    <a:pt x="346" y="1386"/>
                  </a:cubicBezTo>
                  <a:cubicBezTo>
                    <a:pt x="527" y="1657"/>
                    <a:pt x="818" y="1795"/>
                    <a:pt x="1110" y="1795"/>
                  </a:cubicBezTo>
                  <a:cubicBezTo>
                    <a:pt x="1378" y="1795"/>
                    <a:pt x="1647" y="1679"/>
                    <a:pt x="1833" y="1444"/>
                  </a:cubicBezTo>
                  <a:lnTo>
                    <a:pt x="1833" y="1444"/>
                  </a:lnTo>
                  <a:cubicBezTo>
                    <a:pt x="1747" y="1473"/>
                    <a:pt x="1660" y="1487"/>
                    <a:pt x="1588" y="1487"/>
                  </a:cubicBezTo>
                  <a:cubicBezTo>
                    <a:pt x="1582" y="1487"/>
                    <a:pt x="1575" y="1487"/>
                    <a:pt x="1569" y="1487"/>
                  </a:cubicBezTo>
                  <a:cubicBezTo>
                    <a:pt x="802" y="1487"/>
                    <a:pt x="379" y="602"/>
                    <a:pt x="86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9993;p95"/>
            <p:cNvSpPr/>
            <p:nvPr/>
          </p:nvSpPr>
          <p:spPr>
            <a:xfrm>
              <a:off x="3726850" y="2318043"/>
              <a:ext cx="35967" cy="35967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679" y="0"/>
                  </a:moveTo>
                  <a:cubicBezTo>
                    <a:pt x="304" y="0"/>
                    <a:pt x="0" y="303"/>
                    <a:pt x="0" y="693"/>
                  </a:cubicBezTo>
                  <a:cubicBezTo>
                    <a:pt x="0" y="1068"/>
                    <a:pt x="304" y="1372"/>
                    <a:pt x="679" y="1372"/>
                  </a:cubicBezTo>
                  <a:cubicBezTo>
                    <a:pt x="1054" y="1372"/>
                    <a:pt x="1372" y="1068"/>
                    <a:pt x="1372" y="693"/>
                  </a:cubicBezTo>
                  <a:cubicBezTo>
                    <a:pt x="1372" y="303"/>
                    <a:pt x="1054" y="0"/>
                    <a:pt x="679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9994;p95"/>
            <p:cNvSpPr/>
            <p:nvPr/>
          </p:nvSpPr>
          <p:spPr>
            <a:xfrm>
              <a:off x="3722682" y="2318803"/>
              <a:ext cx="35993" cy="35233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650" y="0"/>
                  </a:moveTo>
                  <a:lnTo>
                    <a:pt x="650" y="0"/>
                  </a:lnTo>
                  <a:cubicBezTo>
                    <a:pt x="188" y="116"/>
                    <a:pt x="1" y="650"/>
                    <a:pt x="246" y="1039"/>
                  </a:cubicBezTo>
                  <a:cubicBezTo>
                    <a:pt x="381" y="1242"/>
                    <a:pt x="602" y="1343"/>
                    <a:pt x="823" y="1343"/>
                  </a:cubicBezTo>
                  <a:cubicBezTo>
                    <a:pt x="1028" y="1343"/>
                    <a:pt x="1233" y="1256"/>
                    <a:pt x="1372" y="1083"/>
                  </a:cubicBezTo>
                  <a:lnTo>
                    <a:pt x="1372" y="1083"/>
                  </a:lnTo>
                  <a:cubicBezTo>
                    <a:pt x="1300" y="1097"/>
                    <a:pt x="1242" y="1112"/>
                    <a:pt x="1184" y="1112"/>
                  </a:cubicBezTo>
                  <a:cubicBezTo>
                    <a:pt x="1178" y="1112"/>
                    <a:pt x="1172" y="1112"/>
                    <a:pt x="1166" y="1112"/>
                  </a:cubicBezTo>
                  <a:cubicBezTo>
                    <a:pt x="600" y="1112"/>
                    <a:pt x="279" y="443"/>
                    <a:pt x="650" y="0"/>
                  </a:cubicBez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995;p95"/>
            <p:cNvSpPr/>
            <p:nvPr/>
          </p:nvSpPr>
          <p:spPr>
            <a:xfrm>
              <a:off x="3894495" y="2318043"/>
              <a:ext cx="35967" cy="35967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693" y="0"/>
                  </a:moveTo>
                  <a:cubicBezTo>
                    <a:pt x="318" y="0"/>
                    <a:pt x="0" y="303"/>
                    <a:pt x="0" y="693"/>
                  </a:cubicBezTo>
                  <a:cubicBezTo>
                    <a:pt x="0" y="1068"/>
                    <a:pt x="318" y="1372"/>
                    <a:pt x="693" y="1372"/>
                  </a:cubicBezTo>
                  <a:cubicBezTo>
                    <a:pt x="1069" y="1372"/>
                    <a:pt x="1372" y="1068"/>
                    <a:pt x="1372" y="693"/>
                  </a:cubicBezTo>
                  <a:cubicBezTo>
                    <a:pt x="1372" y="303"/>
                    <a:pt x="1069" y="0"/>
                    <a:pt x="693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996;p95"/>
            <p:cNvSpPr/>
            <p:nvPr/>
          </p:nvSpPr>
          <p:spPr>
            <a:xfrm>
              <a:off x="3890327" y="2318803"/>
              <a:ext cx="35967" cy="35233"/>
            </a:xfrm>
            <a:custGeom>
              <a:avLst/>
              <a:gdLst/>
              <a:ahLst/>
              <a:cxnLst/>
              <a:rect l="l" t="t" r="r" b="b"/>
              <a:pathLst>
                <a:path w="1372" h="1344" extrusionOk="0">
                  <a:moveTo>
                    <a:pt x="650" y="0"/>
                  </a:moveTo>
                  <a:lnTo>
                    <a:pt x="650" y="0"/>
                  </a:lnTo>
                  <a:cubicBezTo>
                    <a:pt x="203" y="116"/>
                    <a:pt x="1" y="650"/>
                    <a:pt x="260" y="1039"/>
                  </a:cubicBezTo>
                  <a:cubicBezTo>
                    <a:pt x="395" y="1242"/>
                    <a:pt x="612" y="1343"/>
                    <a:pt x="830" y="1343"/>
                  </a:cubicBezTo>
                  <a:cubicBezTo>
                    <a:pt x="1031" y="1343"/>
                    <a:pt x="1233" y="1256"/>
                    <a:pt x="1372" y="1083"/>
                  </a:cubicBezTo>
                  <a:lnTo>
                    <a:pt x="1372" y="1083"/>
                  </a:lnTo>
                  <a:cubicBezTo>
                    <a:pt x="1314" y="1097"/>
                    <a:pt x="1257" y="1112"/>
                    <a:pt x="1199" y="1112"/>
                  </a:cubicBezTo>
                  <a:cubicBezTo>
                    <a:pt x="1193" y="1112"/>
                    <a:pt x="1187" y="1112"/>
                    <a:pt x="1181" y="1112"/>
                  </a:cubicBezTo>
                  <a:cubicBezTo>
                    <a:pt x="614" y="1112"/>
                    <a:pt x="293" y="443"/>
                    <a:pt x="650" y="0"/>
                  </a:cubicBez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997;p95"/>
            <p:cNvSpPr/>
            <p:nvPr/>
          </p:nvSpPr>
          <p:spPr>
            <a:xfrm>
              <a:off x="4062507" y="2318043"/>
              <a:ext cx="35993" cy="35967"/>
            </a:xfrm>
            <a:custGeom>
              <a:avLst/>
              <a:gdLst/>
              <a:ahLst/>
              <a:cxnLst/>
              <a:rect l="l" t="t" r="r" b="b"/>
              <a:pathLst>
                <a:path w="1373" h="1372" extrusionOk="0">
                  <a:moveTo>
                    <a:pt x="694" y="0"/>
                  </a:moveTo>
                  <a:cubicBezTo>
                    <a:pt x="318" y="0"/>
                    <a:pt x="1" y="303"/>
                    <a:pt x="1" y="693"/>
                  </a:cubicBezTo>
                  <a:cubicBezTo>
                    <a:pt x="1" y="1068"/>
                    <a:pt x="318" y="1372"/>
                    <a:pt x="694" y="1372"/>
                  </a:cubicBezTo>
                  <a:cubicBezTo>
                    <a:pt x="1069" y="1372"/>
                    <a:pt x="1372" y="1068"/>
                    <a:pt x="1372" y="693"/>
                  </a:cubicBezTo>
                  <a:cubicBezTo>
                    <a:pt x="1372" y="303"/>
                    <a:pt x="1069" y="0"/>
                    <a:pt x="694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998;p95"/>
            <p:cNvSpPr/>
            <p:nvPr/>
          </p:nvSpPr>
          <p:spPr>
            <a:xfrm>
              <a:off x="4058339" y="2318803"/>
              <a:ext cx="35993" cy="35233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651" y="0"/>
                  </a:moveTo>
                  <a:cubicBezTo>
                    <a:pt x="203" y="116"/>
                    <a:pt x="1" y="650"/>
                    <a:pt x="261" y="1039"/>
                  </a:cubicBezTo>
                  <a:cubicBezTo>
                    <a:pt x="396" y="1242"/>
                    <a:pt x="612" y="1343"/>
                    <a:pt x="830" y="1343"/>
                  </a:cubicBezTo>
                  <a:cubicBezTo>
                    <a:pt x="1031" y="1343"/>
                    <a:pt x="1234" y="1256"/>
                    <a:pt x="1372" y="1083"/>
                  </a:cubicBezTo>
                  <a:lnTo>
                    <a:pt x="1372" y="1083"/>
                  </a:lnTo>
                  <a:cubicBezTo>
                    <a:pt x="1315" y="1097"/>
                    <a:pt x="1257" y="1112"/>
                    <a:pt x="1199" y="1112"/>
                  </a:cubicBezTo>
                  <a:cubicBezTo>
                    <a:pt x="1193" y="1112"/>
                    <a:pt x="1187" y="1112"/>
                    <a:pt x="1181" y="1112"/>
                  </a:cubicBezTo>
                  <a:cubicBezTo>
                    <a:pt x="601" y="1112"/>
                    <a:pt x="293" y="443"/>
                    <a:pt x="651" y="0"/>
                  </a:cubicBez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矩形 2"/>
          <p:cNvSpPr/>
          <p:nvPr/>
        </p:nvSpPr>
        <p:spPr>
          <a:xfrm>
            <a:off x="3779912" y="1779662"/>
            <a:ext cx="1656184" cy="792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accent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網站首頁</a:t>
            </a:r>
          </a:p>
        </p:txBody>
      </p:sp>
      <p:sp>
        <p:nvSpPr>
          <p:cNvPr id="44" name="矩形 43"/>
          <p:cNvSpPr/>
          <p:nvPr/>
        </p:nvSpPr>
        <p:spPr>
          <a:xfrm>
            <a:off x="2771800" y="3075806"/>
            <a:ext cx="1656184" cy="792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accent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模型呈現</a:t>
            </a:r>
          </a:p>
        </p:txBody>
      </p:sp>
      <p:sp>
        <p:nvSpPr>
          <p:cNvPr id="45" name="矩形 44"/>
          <p:cNvSpPr/>
          <p:nvPr/>
        </p:nvSpPr>
        <p:spPr>
          <a:xfrm>
            <a:off x="4860032" y="3075806"/>
            <a:ext cx="1656184" cy="792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accent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控制介面</a:t>
            </a:r>
          </a:p>
        </p:txBody>
      </p:sp>
      <p:cxnSp>
        <p:nvCxnSpPr>
          <p:cNvPr id="5" name="肘形接點 4"/>
          <p:cNvCxnSpPr>
            <a:stCxn id="3" idx="2"/>
            <a:endCxn id="44" idx="0"/>
          </p:cNvCxnSpPr>
          <p:nvPr/>
        </p:nvCxnSpPr>
        <p:spPr>
          <a:xfrm rot="5400000">
            <a:off x="3851920" y="2319722"/>
            <a:ext cx="504056" cy="1008112"/>
          </a:xfrm>
          <a:prstGeom prst="bentConnector3">
            <a:avLst/>
          </a:prstGeom>
          <a:ln w="254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接點 6"/>
          <p:cNvCxnSpPr>
            <a:stCxn id="3" idx="2"/>
            <a:endCxn id="45" idx="0"/>
          </p:cNvCxnSpPr>
          <p:nvPr/>
        </p:nvCxnSpPr>
        <p:spPr>
          <a:xfrm rot="16200000" flipH="1">
            <a:off x="4896036" y="2283718"/>
            <a:ext cx="504056" cy="1080120"/>
          </a:xfrm>
          <a:prstGeom prst="bentConnector3">
            <a:avLst/>
          </a:prstGeom>
          <a:ln w="254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29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0" name="Google Shape;20530;p51"/>
          <p:cNvSpPr txBox="1">
            <a:spLocks noGrp="1"/>
          </p:cNvSpPr>
          <p:nvPr>
            <p:ph type="title"/>
          </p:nvPr>
        </p:nvSpPr>
        <p:spPr>
          <a:xfrm>
            <a:off x="899592" y="54383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網站特色</a:t>
            </a:r>
            <a:endParaRPr sz="48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0535" name="Google Shape;20535;p51"/>
          <p:cNvCxnSpPr/>
          <p:nvPr/>
        </p:nvCxnSpPr>
        <p:spPr>
          <a:xfrm>
            <a:off x="2379257" y="1279945"/>
            <a:ext cx="4395334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oogle Shape;30950;p89"/>
          <p:cNvGrpSpPr/>
          <p:nvPr/>
        </p:nvGrpSpPr>
        <p:grpSpPr>
          <a:xfrm>
            <a:off x="2673720" y="411510"/>
            <a:ext cx="750831" cy="704065"/>
            <a:chOff x="3017166" y="3216013"/>
            <a:chExt cx="394376" cy="369812"/>
          </a:xfrm>
        </p:grpSpPr>
        <p:sp>
          <p:nvSpPr>
            <p:cNvPr id="27" name="Google Shape;30951;p89"/>
            <p:cNvSpPr/>
            <p:nvPr/>
          </p:nvSpPr>
          <p:spPr>
            <a:xfrm>
              <a:off x="3017166" y="3216013"/>
              <a:ext cx="394376" cy="369812"/>
            </a:xfrm>
            <a:custGeom>
              <a:avLst/>
              <a:gdLst/>
              <a:ahLst/>
              <a:cxnLst/>
              <a:rect l="l" t="t" r="r" b="b"/>
              <a:pathLst>
                <a:path w="15011" h="14076" extrusionOk="0">
                  <a:moveTo>
                    <a:pt x="7502" y="0"/>
                  </a:moveTo>
                  <a:cubicBezTo>
                    <a:pt x="7359" y="0"/>
                    <a:pt x="7217" y="78"/>
                    <a:pt x="7151" y="234"/>
                  </a:cubicBezTo>
                  <a:lnTo>
                    <a:pt x="5251" y="4646"/>
                  </a:lnTo>
                  <a:lnTo>
                    <a:pt x="472" y="5089"/>
                  </a:lnTo>
                  <a:cubicBezTo>
                    <a:pt x="132" y="5117"/>
                    <a:pt x="0" y="5533"/>
                    <a:pt x="250" y="5755"/>
                  </a:cubicBezTo>
                  <a:lnTo>
                    <a:pt x="3864" y="8925"/>
                  </a:lnTo>
                  <a:lnTo>
                    <a:pt x="2802" y="13607"/>
                  </a:lnTo>
                  <a:cubicBezTo>
                    <a:pt x="2748" y="13863"/>
                    <a:pt x="2953" y="14075"/>
                    <a:pt x="3185" y="14075"/>
                  </a:cubicBezTo>
                  <a:cubicBezTo>
                    <a:pt x="3249" y="14075"/>
                    <a:pt x="3315" y="14059"/>
                    <a:pt x="3378" y="14023"/>
                  </a:cubicBezTo>
                  <a:lnTo>
                    <a:pt x="7505" y="11568"/>
                  </a:lnTo>
                  <a:lnTo>
                    <a:pt x="11632" y="14023"/>
                  </a:lnTo>
                  <a:cubicBezTo>
                    <a:pt x="11695" y="14059"/>
                    <a:pt x="11761" y="14075"/>
                    <a:pt x="11825" y="14075"/>
                  </a:cubicBezTo>
                  <a:cubicBezTo>
                    <a:pt x="12056" y="14075"/>
                    <a:pt x="12261" y="13863"/>
                    <a:pt x="12201" y="13607"/>
                  </a:cubicBezTo>
                  <a:lnTo>
                    <a:pt x="11147" y="8925"/>
                  </a:lnTo>
                  <a:lnTo>
                    <a:pt x="14753" y="5755"/>
                  </a:lnTo>
                  <a:cubicBezTo>
                    <a:pt x="15010" y="5533"/>
                    <a:pt x="14871" y="5117"/>
                    <a:pt x="14538" y="5089"/>
                  </a:cubicBezTo>
                  <a:lnTo>
                    <a:pt x="9752" y="4646"/>
                  </a:lnTo>
                  <a:lnTo>
                    <a:pt x="7852" y="234"/>
                  </a:lnTo>
                  <a:cubicBezTo>
                    <a:pt x="7786" y="78"/>
                    <a:pt x="7644" y="0"/>
                    <a:pt x="7502" y="0"/>
                  </a:cubicBezTo>
                  <a:close/>
                </a:path>
              </a:pathLst>
            </a:custGeom>
            <a:solidFill>
              <a:srgbClr val="BC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952;p89"/>
            <p:cNvSpPr/>
            <p:nvPr/>
          </p:nvSpPr>
          <p:spPr>
            <a:xfrm>
              <a:off x="3017166" y="3216013"/>
              <a:ext cx="231093" cy="369812"/>
            </a:xfrm>
            <a:custGeom>
              <a:avLst/>
              <a:gdLst/>
              <a:ahLst/>
              <a:cxnLst/>
              <a:rect l="l" t="t" r="r" b="b"/>
              <a:pathLst>
                <a:path w="8796" h="14076" extrusionOk="0">
                  <a:moveTo>
                    <a:pt x="7502" y="0"/>
                  </a:moveTo>
                  <a:cubicBezTo>
                    <a:pt x="7359" y="0"/>
                    <a:pt x="7217" y="78"/>
                    <a:pt x="7151" y="234"/>
                  </a:cubicBezTo>
                  <a:lnTo>
                    <a:pt x="5251" y="4646"/>
                  </a:lnTo>
                  <a:lnTo>
                    <a:pt x="472" y="5089"/>
                  </a:lnTo>
                  <a:cubicBezTo>
                    <a:pt x="132" y="5117"/>
                    <a:pt x="0" y="5533"/>
                    <a:pt x="250" y="5755"/>
                  </a:cubicBezTo>
                  <a:lnTo>
                    <a:pt x="3864" y="8925"/>
                  </a:lnTo>
                  <a:lnTo>
                    <a:pt x="2802" y="13607"/>
                  </a:lnTo>
                  <a:cubicBezTo>
                    <a:pt x="2748" y="13863"/>
                    <a:pt x="2953" y="14075"/>
                    <a:pt x="3185" y="14075"/>
                  </a:cubicBezTo>
                  <a:cubicBezTo>
                    <a:pt x="3249" y="14075"/>
                    <a:pt x="3315" y="14059"/>
                    <a:pt x="3378" y="14023"/>
                  </a:cubicBezTo>
                  <a:lnTo>
                    <a:pt x="4294" y="13475"/>
                  </a:lnTo>
                  <a:cubicBezTo>
                    <a:pt x="4425" y="8225"/>
                    <a:pt x="6867" y="4528"/>
                    <a:pt x="8795" y="2412"/>
                  </a:cubicBezTo>
                  <a:lnTo>
                    <a:pt x="7859" y="234"/>
                  </a:lnTo>
                  <a:cubicBezTo>
                    <a:pt x="7789" y="78"/>
                    <a:pt x="7646" y="0"/>
                    <a:pt x="7502" y="0"/>
                  </a:cubicBezTo>
                  <a:close/>
                </a:path>
              </a:pathLst>
            </a:custGeom>
            <a:solidFill>
              <a:srgbClr val="A4B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20531;p51"/>
          <p:cNvSpPr txBox="1">
            <a:spLocks noGrp="1"/>
          </p:cNvSpPr>
          <p:nvPr>
            <p:ph type="body" idx="1"/>
          </p:nvPr>
        </p:nvSpPr>
        <p:spPr>
          <a:xfrm>
            <a:off x="2655210" y="1563638"/>
            <a:ext cx="6768752" cy="2736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lnSpc>
                <a:spcPct val="150000"/>
              </a:lnSpc>
              <a:buNone/>
            </a:pP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3D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呈現太陽繞行狀況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pPr marL="139700" indent="0" algn="l">
              <a:lnSpc>
                <a:spcPct val="150000"/>
              </a:lnSpc>
              <a:buNone/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依照不同緯度、季節呈現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pPr marL="139700" indent="0" algn="l">
              <a:lnSpc>
                <a:spcPct val="150000"/>
              </a:lnSpc>
              <a:buNone/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可依使用者座標呈現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pPr marL="139700" indent="0" algn="l">
              <a:lnSpc>
                <a:spcPct val="150000"/>
              </a:lnSpc>
              <a:buNone/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可調整呈現亮度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pPr marL="139700" indent="0" algn="l">
              <a:lnSpc>
                <a:spcPct val="150000"/>
              </a:lnSpc>
              <a:buNone/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可直接選部分國家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79" name="Google Shape;29833;p87"/>
          <p:cNvGrpSpPr/>
          <p:nvPr/>
        </p:nvGrpSpPr>
        <p:grpSpPr>
          <a:xfrm>
            <a:off x="2458527" y="1928622"/>
            <a:ext cx="157424" cy="128547"/>
            <a:chOff x="732428" y="1198513"/>
            <a:chExt cx="845921" cy="690752"/>
          </a:xfrm>
        </p:grpSpPr>
        <p:grpSp>
          <p:nvGrpSpPr>
            <p:cNvPr id="80" name="Google Shape;29834;p87"/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91" name="Google Shape;29835;p87"/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avLst/>
                <a:gdLst/>
                <a:ahLst/>
                <a:cxnLst/>
                <a:rect l="l" t="t" r="r" b="b"/>
                <a:pathLst>
                  <a:path w="46769" h="42771" extrusionOk="0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9836;p87"/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29837;p87"/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89" name="Google Shape;29838;p87"/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avLst/>
                <a:gdLst/>
                <a:ahLst/>
                <a:cxnLst/>
                <a:rect l="l" t="t" r="r" b="b"/>
                <a:pathLst>
                  <a:path w="45815" h="37640" extrusionOk="0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9839;p87"/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29840;p87"/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87" name="Google Shape;29841;p87"/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avLst/>
                <a:gdLst/>
                <a:ahLst/>
                <a:cxnLst/>
                <a:rect l="l" t="t" r="r" b="b"/>
                <a:pathLst>
                  <a:path w="43519" h="33050" extrusionOk="0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9842;p87"/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5495" extrusionOk="0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" name="Google Shape;29843;p87"/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85" name="Google Shape;29844;p87"/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avLst/>
                <a:gdLst/>
                <a:ahLst/>
                <a:cxnLst/>
                <a:rect l="l" t="t" r="r" b="b"/>
                <a:pathLst>
                  <a:path w="40073" h="29378" extrusionOk="0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9845;p87"/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" name="Google Shape;29846;p87"/>
            <p:cNvSpPr/>
            <p:nvPr/>
          </p:nvSpPr>
          <p:spPr>
            <a:xfrm>
              <a:off x="986565" y="1362064"/>
              <a:ext cx="363666" cy="363650"/>
            </a:xfrm>
            <a:custGeom>
              <a:avLst/>
              <a:gdLst/>
              <a:ahLst/>
              <a:cxnLst/>
              <a:rect l="l" t="t" r="r" b="b"/>
              <a:pathLst>
                <a:path w="22518" h="22517" extrusionOk="0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29833;p87"/>
          <p:cNvGrpSpPr/>
          <p:nvPr/>
        </p:nvGrpSpPr>
        <p:grpSpPr>
          <a:xfrm>
            <a:off x="2458527" y="2443203"/>
            <a:ext cx="157424" cy="128547"/>
            <a:chOff x="732428" y="1198513"/>
            <a:chExt cx="845921" cy="690752"/>
          </a:xfrm>
        </p:grpSpPr>
        <p:grpSp>
          <p:nvGrpSpPr>
            <p:cNvPr id="94" name="Google Shape;29834;p87"/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105" name="Google Shape;29835;p87"/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avLst/>
                <a:gdLst/>
                <a:ahLst/>
                <a:cxnLst/>
                <a:rect l="l" t="t" r="r" b="b"/>
                <a:pathLst>
                  <a:path w="46769" h="42771" extrusionOk="0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9836;p87"/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29837;p87"/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103" name="Google Shape;29838;p87"/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avLst/>
                <a:gdLst/>
                <a:ahLst/>
                <a:cxnLst/>
                <a:rect l="l" t="t" r="r" b="b"/>
                <a:pathLst>
                  <a:path w="45815" h="37640" extrusionOk="0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9839;p87"/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" name="Google Shape;29840;p87"/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101" name="Google Shape;29841;p87"/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avLst/>
                <a:gdLst/>
                <a:ahLst/>
                <a:cxnLst/>
                <a:rect l="l" t="t" r="r" b="b"/>
                <a:pathLst>
                  <a:path w="43519" h="33050" extrusionOk="0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9842;p87"/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5495" extrusionOk="0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29843;p87"/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99" name="Google Shape;29844;p87"/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avLst/>
                <a:gdLst/>
                <a:ahLst/>
                <a:cxnLst/>
                <a:rect l="l" t="t" r="r" b="b"/>
                <a:pathLst>
                  <a:path w="40073" h="29378" extrusionOk="0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9845;p87"/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29846;p87"/>
            <p:cNvSpPr/>
            <p:nvPr/>
          </p:nvSpPr>
          <p:spPr>
            <a:xfrm>
              <a:off x="986565" y="1362064"/>
              <a:ext cx="363666" cy="363650"/>
            </a:xfrm>
            <a:custGeom>
              <a:avLst/>
              <a:gdLst/>
              <a:ahLst/>
              <a:cxnLst/>
              <a:rect l="l" t="t" r="r" b="b"/>
              <a:pathLst>
                <a:path w="22518" h="22517" extrusionOk="0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29833;p87"/>
          <p:cNvGrpSpPr/>
          <p:nvPr/>
        </p:nvGrpSpPr>
        <p:grpSpPr>
          <a:xfrm>
            <a:off x="2458527" y="3019267"/>
            <a:ext cx="157424" cy="128547"/>
            <a:chOff x="732428" y="1198513"/>
            <a:chExt cx="845921" cy="690752"/>
          </a:xfrm>
        </p:grpSpPr>
        <p:grpSp>
          <p:nvGrpSpPr>
            <p:cNvPr id="108" name="Google Shape;29834;p87"/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119" name="Google Shape;29835;p87"/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avLst/>
                <a:gdLst/>
                <a:ahLst/>
                <a:cxnLst/>
                <a:rect l="l" t="t" r="r" b="b"/>
                <a:pathLst>
                  <a:path w="46769" h="42771" extrusionOk="0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9836;p87"/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" name="Google Shape;29837;p87"/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117" name="Google Shape;29838;p87"/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avLst/>
                <a:gdLst/>
                <a:ahLst/>
                <a:cxnLst/>
                <a:rect l="l" t="t" r="r" b="b"/>
                <a:pathLst>
                  <a:path w="45815" h="37640" extrusionOk="0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9839;p87"/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" name="Google Shape;29840;p87"/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115" name="Google Shape;29841;p87"/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avLst/>
                <a:gdLst/>
                <a:ahLst/>
                <a:cxnLst/>
                <a:rect l="l" t="t" r="r" b="b"/>
                <a:pathLst>
                  <a:path w="43519" h="33050" extrusionOk="0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9842;p87"/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5495" extrusionOk="0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29843;p87"/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113" name="Google Shape;29844;p87"/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avLst/>
                <a:gdLst/>
                <a:ahLst/>
                <a:cxnLst/>
                <a:rect l="l" t="t" r="r" b="b"/>
                <a:pathLst>
                  <a:path w="40073" h="29378" extrusionOk="0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9845;p87"/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" name="Google Shape;29846;p87"/>
            <p:cNvSpPr/>
            <p:nvPr/>
          </p:nvSpPr>
          <p:spPr>
            <a:xfrm>
              <a:off x="986565" y="1362064"/>
              <a:ext cx="363666" cy="363650"/>
            </a:xfrm>
            <a:custGeom>
              <a:avLst/>
              <a:gdLst/>
              <a:ahLst/>
              <a:cxnLst/>
              <a:rect l="l" t="t" r="r" b="b"/>
              <a:pathLst>
                <a:path w="22518" h="22517" extrusionOk="0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29833;p87"/>
          <p:cNvGrpSpPr/>
          <p:nvPr/>
        </p:nvGrpSpPr>
        <p:grpSpPr>
          <a:xfrm>
            <a:off x="2458527" y="3595331"/>
            <a:ext cx="157424" cy="128547"/>
            <a:chOff x="732428" y="1198513"/>
            <a:chExt cx="845921" cy="690752"/>
          </a:xfrm>
        </p:grpSpPr>
        <p:grpSp>
          <p:nvGrpSpPr>
            <p:cNvPr id="122" name="Google Shape;29834;p87"/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133" name="Google Shape;29835;p87"/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avLst/>
                <a:gdLst/>
                <a:ahLst/>
                <a:cxnLst/>
                <a:rect l="l" t="t" r="r" b="b"/>
                <a:pathLst>
                  <a:path w="46769" h="42771" extrusionOk="0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9836;p87"/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" name="Google Shape;29837;p87"/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131" name="Google Shape;29838;p87"/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avLst/>
                <a:gdLst/>
                <a:ahLst/>
                <a:cxnLst/>
                <a:rect l="l" t="t" r="r" b="b"/>
                <a:pathLst>
                  <a:path w="45815" h="37640" extrusionOk="0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9839;p87"/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" name="Google Shape;29840;p87"/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129" name="Google Shape;29841;p87"/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avLst/>
                <a:gdLst/>
                <a:ahLst/>
                <a:cxnLst/>
                <a:rect l="l" t="t" r="r" b="b"/>
                <a:pathLst>
                  <a:path w="43519" h="33050" extrusionOk="0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9842;p87"/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5495" extrusionOk="0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29843;p87"/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127" name="Google Shape;29844;p87"/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avLst/>
                <a:gdLst/>
                <a:ahLst/>
                <a:cxnLst/>
                <a:rect l="l" t="t" r="r" b="b"/>
                <a:pathLst>
                  <a:path w="40073" h="29378" extrusionOk="0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9845;p87"/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6" name="Google Shape;29846;p87"/>
            <p:cNvSpPr/>
            <p:nvPr/>
          </p:nvSpPr>
          <p:spPr>
            <a:xfrm>
              <a:off x="986565" y="1362064"/>
              <a:ext cx="363666" cy="363650"/>
            </a:xfrm>
            <a:custGeom>
              <a:avLst/>
              <a:gdLst/>
              <a:ahLst/>
              <a:cxnLst/>
              <a:rect l="l" t="t" r="r" b="b"/>
              <a:pathLst>
                <a:path w="22518" h="22517" extrusionOk="0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29833;p87"/>
          <p:cNvGrpSpPr/>
          <p:nvPr/>
        </p:nvGrpSpPr>
        <p:grpSpPr>
          <a:xfrm>
            <a:off x="2470360" y="4099387"/>
            <a:ext cx="157424" cy="128547"/>
            <a:chOff x="732428" y="1198513"/>
            <a:chExt cx="845921" cy="690752"/>
          </a:xfrm>
        </p:grpSpPr>
        <p:grpSp>
          <p:nvGrpSpPr>
            <p:cNvPr id="136" name="Google Shape;29834;p87"/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147" name="Google Shape;29835;p87"/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avLst/>
                <a:gdLst/>
                <a:ahLst/>
                <a:cxnLst/>
                <a:rect l="l" t="t" r="r" b="b"/>
                <a:pathLst>
                  <a:path w="46769" h="42771" extrusionOk="0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9836;p87"/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29837;p87"/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145" name="Google Shape;29838;p87"/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avLst/>
                <a:gdLst/>
                <a:ahLst/>
                <a:cxnLst/>
                <a:rect l="l" t="t" r="r" b="b"/>
                <a:pathLst>
                  <a:path w="45815" h="37640" extrusionOk="0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9839;p87"/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29840;p87"/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143" name="Google Shape;29841;p87"/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avLst/>
                <a:gdLst/>
                <a:ahLst/>
                <a:cxnLst/>
                <a:rect l="l" t="t" r="r" b="b"/>
                <a:pathLst>
                  <a:path w="43519" h="33050" extrusionOk="0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9842;p87"/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5495" extrusionOk="0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" name="Google Shape;29843;p87"/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141" name="Google Shape;29844;p87"/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avLst/>
                <a:gdLst/>
                <a:ahLst/>
                <a:cxnLst/>
                <a:rect l="l" t="t" r="r" b="b"/>
                <a:pathLst>
                  <a:path w="40073" h="29378" extrusionOk="0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9845;p87"/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" name="Google Shape;29846;p87"/>
            <p:cNvSpPr/>
            <p:nvPr/>
          </p:nvSpPr>
          <p:spPr>
            <a:xfrm>
              <a:off x="986565" y="1362064"/>
              <a:ext cx="363666" cy="363650"/>
            </a:xfrm>
            <a:custGeom>
              <a:avLst/>
              <a:gdLst/>
              <a:ahLst/>
              <a:cxnLst/>
              <a:rect l="l" t="t" r="r" b="b"/>
              <a:pathLst>
                <a:path w="22518" h="22517" extrusionOk="0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938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0" name="Google Shape;20530;p51"/>
          <p:cNvSpPr txBox="1">
            <a:spLocks noGrp="1"/>
          </p:cNvSpPr>
          <p:nvPr>
            <p:ph type="title"/>
          </p:nvPr>
        </p:nvSpPr>
        <p:spPr>
          <a:xfrm>
            <a:off x="899592" y="54383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運用技術</a:t>
            </a:r>
            <a:endParaRPr sz="48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0535" name="Google Shape;20535;p51"/>
          <p:cNvCxnSpPr/>
          <p:nvPr/>
        </p:nvCxnSpPr>
        <p:spPr>
          <a:xfrm>
            <a:off x="2379257" y="1279945"/>
            <a:ext cx="4395334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oogle Shape;32471;p90"/>
          <p:cNvGrpSpPr/>
          <p:nvPr/>
        </p:nvGrpSpPr>
        <p:grpSpPr>
          <a:xfrm>
            <a:off x="2808112" y="505776"/>
            <a:ext cx="644040" cy="639901"/>
            <a:chOff x="3514900" y="1489020"/>
            <a:chExt cx="354145" cy="351869"/>
          </a:xfrm>
        </p:grpSpPr>
        <p:sp>
          <p:nvSpPr>
            <p:cNvPr id="27" name="Google Shape;32472;p90"/>
            <p:cNvSpPr/>
            <p:nvPr/>
          </p:nvSpPr>
          <p:spPr>
            <a:xfrm>
              <a:off x="3514900" y="1489020"/>
              <a:ext cx="354145" cy="351869"/>
            </a:xfrm>
            <a:custGeom>
              <a:avLst/>
              <a:gdLst/>
              <a:ahLst/>
              <a:cxnLst/>
              <a:rect l="l" t="t" r="r" b="b"/>
              <a:pathLst>
                <a:path w="23653" h="23501" extrusionOk="0">
                  <a:moveTo>
                    <a:pt x="19698" y="1"/>
                  </a:moveTo>
                  <a:cubicBezTo>
                    <a:pt x="19495" y="1"/>
                    <a:pt x="19290" y="80"/>
                    <a:pt x="19133" y="237"/>
                  </a:cubicBezTo>
                  <a:lnTo>
                    <a:pt x="316" y="19075"/>
                  </a:lnTo>
                  <a:cubicBezTo>
                    <a:pt x="0" y="19369"/>
                    <a:pt x="0" y="19874"/>
                    <a:pt x="316" y="20168"/>
                  </a:cubicBezTo>
                  <a:lnTo>
                    <a:pt x="3406" y="23280"/>
                  </a:lnTo>
                  <a:cubicBezTo>
                    <a:pt x="3564" y="23427"/>
                    <a:pt x="3764" y="23501"/>
                    <a:pt x="3964" y="23501"/>
                  </a:cubicBezTo>
                  <a:cubicBezTo>
                    <a:pt x="4163" y="23501"/>
                    <a:pt x="4363" y="23427"/>
                    <a:pt x="4521" y="23280"/>
                  </a:cubicBezTo>
                  <a:lnTo>
                    <a:pt x="23358" y="4442"/>
                  </a:lnTo>
                  <a:cubicBezTo>
                    <a:pt x="23653" y="4148"/>
                    <a:pt x="23653" y="3643"/>
                    <a:pt x="23358" y="3328"/>
                  </a:cubicBezTo>
                  <a:lnTo>
                    <a:pt x="20247" y="237"/>
                  </a:lnTo>
                  <a:cubicBezTo>
                    <a:pt x="20100" y="80"/>
                    <a:pt x="19900" y="1"/>
                    <a:pt x="19698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473;p90"/>
            <p:cNvSpPr/>
            <p:nvPr/>
          </p:nvSpPr>
          <p:spPr>
            <a:xfrm>
              <a:off x="3619094" y="1759498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1"/>
                  </a:moveTo>
                  <a:lnTo>
                    <a:pt x="1" y="548"/>
                  </a:lnTo>
                  <a:lnTo>
                    <a:pt x="1115" y="1662"/>
                  </a:lnTo>
                  <a:lnTo>
                    <a:pt x="1640" y="113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474;p90"/>
            <p:cNvSpPr/>
            <p:nvPr/>
          </p:nvSpPr>
          <p:spPr>
            <a:xfrm>
              <a:off x="3623181" y="1722052"/>
              <a:ext cx="41249" cy="41249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526" y="0"/>
                  </a:moveTo>
                  <a:lnTo>
                    <a:pt x="1" y="526"/>
                  </a:lnTo>
                  <a:lnTo>
                    <a:pt x="2229" y="2754"/>
                  </a:lnTo>
                  <a:lnTo>
                    <a:pt x="2755" y="222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475;p90"/>
            <p:cNvSpPr/>
            <p:nvPr/>
          </p:nvSpPr>
          <p:spPr>
            <a:xfrm>
              <a:off x="3560536" y="1784682"/>
              <a:ext cx="41264" cy="41579"/>
            </a:xfrm>
            <a:custGeom>
              <a:avLst/>
              <a:gdLst/>
              <a:ahLst/>
              <a:cxnLst/>
              <a:rect l="l" t="t" r="r" b="b"/>
              <a:pathLst>
                <a:path w="2756" h="2777" extrusionOk="0">
                  <a:moveTo>
                    <a:pt x="527" y="1"/>
                  </a:moveTo>
                  <a:lnTo>
                    <a:pt x="1" y="548"/>
                  </a:lnTo>
                  <a:lnTo>
                    <a:pt x="2230" y="2776"/>
                  </a:lnTo>
                  <a:lnTo>
                    <a:pt x="2755" y="2251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476;p90"/>
            <p:cNvSpPr/>
            <p:nvPr/>
          </p:nvSpPr>
          <p:spPr>
            <a:xfrm>
              <a:off x="3660957" y="1717635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1"/>
                  </a:moveTo>
                  <a:lnTo>
                    <a:pt x="1" y="547"/>
                  </a:lnTo>
                  <a:lnTo>
                    <a:pt x="1115" y="1662"/>
                  </a:lnTo>
                  <a:lnTo>
                    <a:pt x="1641" y="113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477;p90"/>
            <p:cNvSpPr/>
            <p:nvPr/>
          </p:nvSpPr>
          <p:spPr>
            <a:xfrm>
              <a:off x="3681739" y="1696868"/>
              <a:ext cx="24570" cy="24555"/>
            </a:xfrm>
            <a:custGeom>
              <a:avLst/>
              <a:gdLst/>
              <a:ahLst/>
              <a:cxnLst/>
              <a:rect l="l" t="t" r="r" b="b"/>
              <a:pathLst>
                <a:path w="1641" h="1640" extrusionOk="0">
                  <a:moveTo>
                    <a:pt x="526" y="0"/>
                  </a:moveTo>
                  <a:lnTo>
                    <a:pt x="0" y="526"/>
                  </a:lnTo>
                  <a:lnTo>
                    <a:pt x="1115" y="1640"/>
                  </a:lnTo>
                  <a:lnTo>
                    <a:pt x="1640" y="111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478;p90"/>
            <p:cNvSpPr/>
            <p:nvPr/>
          </p:nvSpPr>
          <p:spPr>
            <a:xfrm>
              <a:off x="3686141" y="1659092"/>
              <a:ext cx="41249" cy="41564"/>
            </a:xfrm>
            <a:custGeom>
              <a:avLst/>
              <a:gdLst/>
              <a:ahLst/>
              <a:cxnLst/>
              <a:rect l="l" t="t" r="r" b="b"/>
              <a:pathLst>
                <a:path w="2755" h="2776" extrusionOk="0">
                  <a:moveTo>
                    <a:pt x="526" y="0"/>
                  </a:moveTo>
                  <a:lnTo>
                    <a:pt x="1" y="547"/>
                  </a:lnTo>
                  <a:lnTo>
                    <a:pt x="2229" y="2775"/>
                  </a:lnTo>
                  <a:lnTo>
                    <a:pt x="2755" y="225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479;p90"/>
            <p:cNvSpPr/>
            <p:nvPr/>
          </p:nvSpPr>
          <p:spPr>
            <a:xfrm>
              <a:off x="3723602" y="1654990"/>
              <a:ext cx="24884" cy="24570"/>
            </a:xfrm>
            <a:custGeom>
              <a:avLst/>
              <a:gdLst/>
              <a:ahLst/>
              <a:cxnLst/>
              <a:rect l="l" t="t" r="r" b="b"/>
              <a:pathLst>
                <a:path w="1662" h="1641" extrusionOk="0">
                  <a:moveTo>
                    <a:pt x="526" y="1"/>
                  </a:moveTo>
                  <a:lnTo>
                    <a:pt x="1" y="526"/>
                  </a:lnTo>
                  <a:lnTo>
                    <a:pt x="1115" y="1641"/>
                  </a:lnTo>
                  <a:lnTo>
                    <a:pt x="1662" y="1115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480;p90"/>
            <p:cNvSpPr/>
            <p:nvPr/>
          </p:nvSpPr>
          <p:spPr>
            <a:xfrm>
              <a:off x="3744698" y="1633909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0"/>
                  </a:moveTo>
                  <a:lnTo>
                    <a:pt x="0" y="547"/>
                  </a:lnTo>
                  <a:lnTo>
                    <a:pt x="1115" y="1661"/>
                  </a:lnTo>
                  <a:lnTo>
                    <a:pt x="1640" y="1115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481;p90"/>
            <p:cNvSpPr/>
            <p:nvPr/>
          </p:nvSpPr>
          <p:spPr>
            <a:xfrm>
              <a:off x="3748786" y="1596447"/>
              <a:ext cx="41564" cy="41249"/>
            </a:xfrm>
            <a:custGeom>
              <a:avLst/>
              <a:gdLst/>
              <a:ahLst/>
              <a:cxnLst/>
              <a:rect l="l" t="t" r="r" b="b"/>
              <a:pathLst>
                <a:path w="2776" h="2755" extrusionOk="0">
                  <a:moveTo>
                    <a:pt x="526" y="0"/>
                  </a:moveTo>
                  <a:lnTo>
                    <a:pt x="1" y="526"/>
                  </a:lnTo>
                  <a:lnTo>
                    <a:pt x="2229" y="2755"/>
                  </a:lnTo>
                  <a:lnTo>
                    <a:pt x="2776" y="222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482;p90"/>
            <p:cNvSpPr/>
            <p:nvPr/>
          </p:nvSpPr>
          <p:spPr>
            <a:xfrm>
              <a:off x="3786561" y="1592030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1"/>
                  </a:moveTo>
                  <a:lnTo>
                    <a:pt x="0" y="548"/>
                  </a:lnTo>
                  <a:lnTo>
                    <a:pt x="1115" y="1662"/>
                  </a:lnTo>
                  <a:lnTo>
                    <a:pt x="1640" y="113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483;p90"/>
            <p:cNvSpPr/>
            <p:nvPr/>
          </p:nvSpPr>
          <p:spPr>
            <a:xfrm>
              <a:off x="3807343" y="1571264"/>
              <a:ext cx="24869" cy="24570"/>
            </a:xfrm>
            <a:custGeom>
              <a:avLst/>
              <a:gdLst/>
              <a:ahLst/>
              <a:cxnLst/>
              <a:rect l="l" t="t" r="r" b="b"/>
              <a:pathLst>
                <a:path w="1661" h="1641" extrusionOk="0">
                  <a:moveTo>
                    <a:pt x="526" y="0"/>
                  </a:moveTo>
                  <a:lnTo>
                    <a:pt x="0" y="526"/>
                  </a:lnTo>
                  <a:lnTo>
                    <a:pt x="1114" y="1640"/>
                  </a:lnTo>
                  <a:lnTo>
                    <a:pt x="1661" y="1115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484;p90"/>
            <p:cNvSpPr/>
            <p:nvPr/>
          </p:nvSpPr>
          <p:spPr>
            <a:xfrm>
              <a:off x="3811745" y="1533488"/>
              <a:ext cx="41249" cy="41564"/>
            </a:xfrm>
            <a:custGeom>
              <a:avLst/>
              <a:gdLst/>
              <a:ahLst/>
              <a:cxnLst/>
              <a:rect l="l" t="t" r="r" b="b"/>
              <a:pathLst>
                <a:path w="2755" h="2776" extrusionOk="0">
                  <a:moveTo>
                    <a:pt x="526" y="0"/>
                  </a:moveTo>
                  <a:lnTo>
                    <a:pt x="0" y="526"/>
                  </a:lnTo>
                  <a:lnTo>
                    <a:pt x="2229" y="2776"/>
                  </a:lnTo>
                  <a:lnTo>
                    <a:pt x="2755" y="222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485;p90"/>
            <p:cNvSpPr/>
            <p:nvPr/>
          </p:nvSpPr>
          <p:spPr>
            <a:xfrm>
              <a:off x="3597998" y="1780594"/>
              <a:ext cx="24570" cy="24570"/>
            </a:xfrm>
            <a:custGeom>
              <a:avLst/>
              <a:gdLst/>
              <a:ahLst/>
              <a:cxnLst/>
              <a:rect l="l" t="t" r="r" b="b"/>
              <a:pathLst>
                <a:path w="1641" h="1641" extrusionOk="0">
                  <a:moveTo>
                    <a:pt x="526" y="1"/>
                  </a:moveTo>
                  <a:lnTo>
                    <a:pt x="1" y="526"/>
                  </a:lnTo>
                  <a:lnTo>
                    <a:pt x="1115" y="1640"/>
                  </a:lnTo>
                  <a:lnTo>
                    <a:pt x="1641" y="1115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486;p90"/>
            <p:cNvSpPr/>
            <p:nvPr/>
          </p:nvSpPr>
          <p:spPr>
            <a:xfrm>
              <a:off x="3623181" y="1625090"/>
              <a:ext cx="108940" cy="108925"/>
            </a:xfrm>
            <a:custGeom>
              <a:avLst/>
              <a:gdLst/>
              <a:ahLst/>
              <a:cxnLst/>
              <a:rect l="l" t="t" r="r" b="b"/>
              <a:pathLst>
                <a:path w="7276" h="7275" extrusionOk="0">
                  <a:moveTo>
                    <a:pt x="3070" y="1"/>
                  </a:moveTo>
                  <a:lnTo>
                    <a:pt x="1" y="3049"/>
                  </a:lnTo>
                  <a:lnTo>
                    <a:pt x="4206" y="7275"/>
                  </a:lnTo>
                  <a:lnTo>
                    <a:pt x="7275" y="4205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rgbClr val="B2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487;p90"/>
            <p:cNvSpPr/>
            <p:nvPr/>
          </p:nvSpPr>
          <p:spPr>
            <a:xfrm>
              <a:off x="3517416" y="1493826"/>
              <a:ext cx="316698" cy="313225"/>
            </a:xfrm>
            <a:custGeom>
              <a:avLst/>
              <a:gdLst/>
              <a:ahLst/>
              <a:cxnLst/>
              <a:rect l="l" t="t" r="r" b="b"/>
              <a:pathLst>
                <a:path w="21152" h="20920" extrusionOk="0">
                  <a:moveTo>
                    <a:pt x="2387" y="0"/>
                  </a:moveTo>
                  <a:cubicBezTo>
                    <a:pt x="1835" y="0"/>
                    <a:pt x="1283" y="211"/>
                    <a:pt x="863" y="631"/>
                  </a:cubicBezTo>
                  <a:cubicBezTo>
                    <a:pt x="1" y="1472"/>
                    <a:pt x="1" y="2839"/>
                    <a:pt x="863" y="3701"/>
                  </a:cubicBezTo>
                  <a:lnTo>
                    <a:pt x="18082" y="20920"/>
                  </a:lnTo>
                  <a:lnTo>
                    <a:pt x="21151" y="17871"/>
                  </a:lnTo>
                  <a:lnTo>
                    <a:pt x="3911" y="631"/>
                  </a:lnTo>
                  <a:cubicBezTo>
                    <a:pt x="3491" y="211"/>
                    <a:pt x="2939" y="0"/>
                    <a:pt x="2387" y="0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488;p90"/>
            <p:cNvSpPr/>
            <p:nvPr/>
          </p:nvSpPr>
          <p:spPr>
            <a:xfrm>
              <a:off x="3788133" y="1761399"/>
              <a:ext cx="73230" cy="72287"/>
            </a:xfrm>
            <a:custGeom>
              <a:avLst/>
              <a:gdLst/>
              <a:ahLst/>
              <a:cxnLst/>
              <a:rect l="l" t="t" r="r" b="b"/>
              <a:pathLst>
                <a:path w="4891" h="4828" extrusionOk="0">
                  <a:moveTo>
                    <a:pt x="3070" y="0"/>
                  </a:moveTo>
                  <a:lnTo>
                    <a:pt x="1" y="3049"/>
                  </a:lnTo>
                  <a:lnTo>
                    <a:pt x="4521" y="4815"/>
                  </a:lnTo>
                  <a:cubicBezTo>
                    <a:pt x="4546" y="4823"/>
                    <a:pt x="4572" y="4827"/>
                    <a:pt x="4597" y="4827"/>
                  </a:cubicBezTo>
                  <a:cubicBezTo>
                    <a:pt x="4756" y="4827"/>
                    <a:pt x="4891" y="4666"/>
                    <a:pt x="4836" y="4520"/>
                  </a:cubicBezTo>
                  <a:lnTo>
                    <a:pt x="3070" y="0"/>
                  </a:ln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489;p90"/>
            <p:cNvSpPr/>
            <p:nvPr/>
          </p:nvSpPr>
          <p:spPr>
            <a:xfrm>
              <a:off x="3822136" y="1761399"/>
              <a:ext cx="39198" cy="72407"/>
            </a:xfrm>
            <a:custGeom>
              <a:avLst/>
              <a:gdLst/>
              <a:ahLst/>
              <a:cxnLst/>
              <a:rect l="l" t="t" r="r" b="b"/>
              <a:pathLst>
                <a:path w="2618" h="4836" extrusionOk="0">
                  <a:moveTo>
                    <a:pt x="799" y="0"/>
                  </a:moveTo>
                  <a:lnTo>
                    <a:pt x="0" y="778"/>
                  </a:lnTo>
                  <a:lnTo>
                    <a:pt x="1451" y="4499"/>
                  </a:lnTo>
                  <a:lnTo>
                    <a:pt x="2250" y="4815"/>
                  </a:lnTo>
                  <a:cubicBezTo>
                    <a:pt x="2282" y="4829"/>
                    <a:pt x="2313" y="4835"/>
                    <a:pt x="2344" y="4835"/>
                  </a:cubicBezTo>
                  <a:cubicBezTo>
                    <a:pt x="2495" y="4835"/>
                    <a:pt x="2618" y="4678"/>
                    <a:pt x="2565" y="4520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rgbClr val="9FB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490;p90"/>
            <p:cNvSpPr/>
            <p:nvPr/>
          </p:nvSpPr>
          <p:spPr>
            <a:xfrm>
              <a:off x="3541656" y="1493781"/>
              <a:ext cx="292458" cy="313270"/>
            </a:xfrm>
            <a:custGeom>
              <a:avLst/>
              <a:gdLst/>
              <a:ahLst/>
              <a:cxnLst/>
              <a:rect l="l" t="t" r="r" b="b"/>
              <a:pathLst>
                <a:path w="19533" h="20923" extrusionOk="0">
                  <a:moveTo>
                    <a:pt x="789" y="0"/>
                  </a:moveTo>
                  <a:cubicBezTo>
                    <a:pt x="524" y="0"/>
                    <a:pt x="257" y="49"/>
                    <a:pt x="1" y="151"/>
                  </a:cubicBezTo>
                  <a:cubicBezTo>
                    <a:pt x="295" y="256"/>
                    <a:pt x="547" y="424"/>
                    <a:pt x="778" y="634"/>
                  </a:cubicBezTo>
                  <a:lnTo>
                    <a:pt x="15706" y="15561"/>
                  </a:lnTo>
                  <a:cubicBezTo>
                    <a:pt x="16967" y="16844"/>
                    <a:pt x="16967" y="18904"/>
                    <a:pt x="15706" y="20166"/>
                  </a:cubicBezTo>
                  <a:lnTo>
                    <a:pt x="16463" y="20923"/>
                  </a:lnTo>
                  <a:lnTo>
                    <a:pt x="19532" y="17874"/>
                  </a:lnTo>
                  <a:lnTo>
                    <a:pt x="2292" y="634"/>
                  </a:lnTo>
                  <a:cubicBezTo>
                    <a:pt x="1893" y="220"/>
                    <a:pt x="1348" y="0"/>
                    <a:pt x="789" y="0"/>
                  </a:cubicBez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491;p90"/>
            <p:cNvSpPr/>
            <p:nvPr/>
          </p:nvSpPr>
          <p:spPr>
            <a:xfrm>
              <a:off x="3834728" y="1807979"/>
              <a:ext cx="26636" cy="25708"/>
            </a:xfrm>
            <a:custGeom>
              <a:avLst/>
              <a:gdLst/>
              <a:ahLst/>
              <a:cxnLst/>
              <a:rect l="l" t="t" r="r" b="b"/>
              <a:pathLst>
                <a:path w="1779" h="1717" extrusionOk="0">
                  <a:moveTo>
                    <a:pt x="1157" y="1"/>
                  </a:moveTo>
                  <a:lnTo>
                    <a:pt x="0" y="1157"/>
                  </a:lnTo>
                  <a:lnTo>
                    <a:pt x="1409" y="1704"/>
                  </a:lnTo>
                  <a:cubicBezTo>
                    <a:pt x="1434" y="1712"/>
                    <a:pt x="1460" y="1716"/>
                    <a:pt x="1485" y="1716"/>
                  </a:cubicBezTo>
                  <a:cubicBezTo>
                    <a:pt x="1644" y="1716"/>
                    <a:pt x="1779" y="1555"/>
                    <a:pt x="1724" y="1409"/>
                  </a:cubicBezTo>
                  <a:lnTo>
                    <a:pt x="1157" y="1"/>
                  </a:lnTo>
                  <a:close/>
                </a:path>
              </a:pathLst>
            </a:custGeom>
            <a:solidFill>
              <a:srgbClr val="294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492;p90"/>
            <p:cNvSpPr/>
            <p:nvPr/>
          </p:nvSpPr>
          <p:spPr>
            <a:xfrm>
              <a:off x="3552047" y="1524984"/>
              <a:ext cx="68320" cy="68334"/>
            </a:xfrm>
            <a:custGeom>
              <a:avLst/>
              <a:gdLst/>
              <a:ahLst/>
              <a:cxnLst/>
              <a:rect l="l" t="t" r="r" b="b"/>
              <a:pathLst>
                <a:path w="4563" h="4564" extrusionOk="0">
                  <a:moveTo>
                    <a:pt x="3049" y="1"/>
                  </a:moveTo>
                  <a:lnTo>
                    <a:pt x="0" y="3070"/>
                  </a:lnTo>
                  <a:lnTo>
                    <a:pt x="1493" y="4563"/>
                  </a:lnTo>
                  <a:lnTo>
                    <a:pt x="4563" y="1494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294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493;p90"/>
            <p:cNvSpPr/>
            <p:nvPr/>
          </p:nvSpPr>
          <p:spPr>
            <a:xfrm>
              <a:off x="3593281" y="1566218"/>
              <a:ext cx="221623" cy="221952"/>
            </a:xfrm>
            <a:custGeom>
              <a:avLst/>
              <a:gdLst/>
              <a:ahLst/>
              <a:cxnLst/>
              <a:rect l="l" t="t" r="r" b="b"/>
              <a:pathLst>
                <a:path w="14802" h="14824" extrusionOk="0">
                  <a:moveTo>
                    <a:pt x="526" y="1"/>
                  </a:moveTo>
                  <a:lnTo>
                    <a:pt x="1" y="548"/>
                  </a:lnTo>
                  <a:lnTo>
                    <a:pt x="14276" y="14823"/>
                  </a:lnTo>
                  <a:lnTo>
                    <a:pt x="14802" y="14298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0" name="Google Shape;22036;p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801471"/>
              </p:ext>
            </p:extLst>
          </p:nvPr>
        </p:nvGraphicFramePr>
        <p:xfrm>
          <a:off x="1259632" y="1779662"/>
          <a:ext cx="2592288" cy="2880320"/>
        </p:xfrm>
        <a:graphic>
          <a:graphicData uri="http://schemas.openxmlformats.org/drawingml/2006/table">
            <a:tbl>
              <a:tblPr>
                <a:noFill/>
                <a:tableStyleId>{C664BAEA-C8FB-4416-A3EF-851B65ACA454}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3600" b="1" dirty="0">
                          <a:solidFill>
                            <a:srgbClr val="708EC0"/>
                          </a:solidFill>
                          <a:latin typeface="微軟正黑體 Light" pitchFamily="34" charset="-120"/>
                          <a:ea typeface="微軟正黑體 Light" pitchFamily="34" charset="-120"/>
                          <a:cs typeface="Big Shoulders Text"/>
                          <a:sym typeface="Big Shoulders Text"/>
                        </a:rPr>
                        <a:t>基本技術</a:t>
                      </a:r>
                      <a:endParaRPr sz="3600" b="1" dirty="0">
                        <a:solidFill>
                          <a:srgbClr val="708EC0"/>
                        </a:solidFill>
                        <a:latin typeface="微軟正黑體 Light" pitchFamily="34" charset="-120"/>
                        <a:ea typeface="微軟正黑體 Light" pitchFamily="34" charset="-120"/>
                        <a:cs typeface="Big Shoulders Text"/>
                        <a:sym typeface="Big Shoulders Tex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800" dirty="0">
                          <a:solidFill>
                            <a:srgbClr val="D4DC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HTML</a:t>
                      </a:r>
                      <a:endParaRPr sz="2800" dirty="0">
                        <a:solidFill>
                          <a:srgbClr val="D4DC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2800" b="0" i="0" u="none" strike="noStrike" cap="none" dirty="0">
                          <a:solidFill>
                            <a:srgbClr val="D4DC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CSS</a:t>
                      </a:r>
                      <a:endParaRPr sz="2800" b="0" i="0" u="none" strike="noStrike" cap="none" dirty="0">
                        <a:solidFill>
                          <a:srgbClr val="D4DC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2800" b="0" i="0" u="none" strike="noStrike" cap="none" dirty="0">
                          <a:solidFill>
                            <a:srgbClr val="D4DC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JavaScript</a:t>
                      </a:r>
                      <a:endParaRPr sz="2800" b="0" i="0" u="none" strike="noStrike" cap="none" dirty="0">
                        <a:solidFill>
                          <a:srgbClr val="D4DC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Google Shape;22036;p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421205"/>
              </p:ext>
            </p:extLst>
          </p:nvPr>
        </p:nvGraphicFramePr>
        <p:xfrm>
          <a:off x="4860032" y="1779662"/>
          <a:ext cx="2592288" cy="2880320"/>
        </p:xfrm>
        <a:graphic>
          <a:graphicData uri="http://schemas.openxmlformats.org/drawingml/2006/table">
            <a:tbl>
              <a:tblPr>
                <a:noFill/>
                <a:tableStyleId>{C664BAEA-C8FB-4416-A3EF-851B65ACA454}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3600" b="1" dirty="0">
                          <a:solidFill>
                            <a:srgbClr val="708EC0"/>
                          </a:solidFill>
                          <a:latin typeface="微軟正黑體 Light" pitchFamily="34" charset="-120"/>
                          <a:ea typeface="微軟正黑體 Light" pitchFamily="34" charset="-120"/>
                          <a:cs typeface="Big Shoulders Text"/>
                          <a:sym typeface="Big Shoulders Text"/>
                        </a:rPr>
                        <a:t>進階技術</a:t>
                      </a:r>
                      <a:endParaRPr sz="3600" b="1" dirty="0">
                        <a:solidFill>
                          <a:srgbClr val="708EC0"/>
                        </a:solidFill>
                        <a:latin typeface="微軟正黑體 Light" pitchFamily="34" charset="-120"/>
                        <a:ea typeface="微軟正黑體 Light" pitchFamily="34" charset="-120"/>
                        <a:cs typeface="Big Shoulders Text"/>
                        <a:sym typeface="Big Shoulders Tex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dirty="0" err="1">
                          <a:solidFill>
                            <a:srgbClr val="D4DC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jQuery</a:t>
                      </a:r>
                      <a:endParaRPr sz="2800" dirty="0">
                        <a:solidFill>
                          <a:srgbClr val="D4DC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rgbClr val="D4DC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Bootstrap</a:t>
                      </a:r>
                      <a:endParaRPr sz="2800" b="0" i="0" u="none" strike="noStrike" cap="none" dirty="0">
                        <a:solidFill>
                          <a:srgbClr val="D4DC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rgbClr val="D4DC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Three.js</a:t>
                      </a:r>
                      <a:endParaRPr sz="2800" b="0" i="0" u="none" strike="noStrike" cap="none" dirty="0">
                        <a:solidFill>
                          <a:srgbClr val="D4DC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72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0" name="Google Shape;20530;p51"/>
          <p:cNvSpPr txBox="1">
            <a:spLocks noGrp="1"/>
          </p:cNvSpPr>
          <p:nvPr>
            <p:ph type="title"/>
          </p:nvPr>
        </p:nvSpPr>
        <p:spPr>
          <a:xfrm>
            <a:off x="899592" y="54383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網頁預覽</a:t>
            </a:r>
            <a:endParaRPr sz="48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0535" name="Google Shape;20535;p51"/>
          <p:cNvCxnSpPr/>
          <p:nvPr/>
        </p:nvCxnSpPr>
        <p:spPr>
          <a:xfrm>
            <a:off x="2379257" y="1279945"/>
            <a:ext cx="4395334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oogle Shape;33332;p91"/>
          <p:cNvGrpSpPr/>
          <p:nvPr/>
        </p:nvGrpSpPr>
        <p:grpSpPr>
          <a:xfrm>
            <a:off x="2771800" y="577649"/>
            <a:ext cx="685538" cy="481933"/>
            <a:chOff x="3954432" y="2942999"/>
            <a:chExt cx="378249" cy="265909"/>
          </a:xfrm>
        </p:grpSpPr>
        <p:sp>
          <p:nvSpPr>
            <p:cNvPr id="27" name="Google Shape;33333;p91"/>
            <p:cNvSpPr/>
            <p:nvPr/>
          </p:nvSpPr>
          <p:spPr>
            <a:xfrm>
              <a:off x="3954432" y="2981207"/>
              <a:ext cx="378249" cy="227700"/>
            </a:xfrm>
            <a:custGeom>
              <a:avLst/>
              <a:gdLst/>
              <a:ahLst/>
              <a:cxnLst/>
              <a:rect l="l" t="t" r="r" b="b"/>
              <a:pathLst>
                <a:path w="14404" h="8671" extrusionOk="0">
                  <a:moveTo>
                    <a:pt x="7207" y="0"/>
                  </a:moveTo>
                  <a:cubicBezTo>
                    <a:pt x="6346" y="0"/>
                    <a:pt x="5054" y="546"/>
                    <a:pt x="3388" y="1637"/>
                  </a:cubicBezTo>
                  <a:cubicBezTo>
                    <a:pt x="2307" y="2345"/>
                    <a:pt x="1264" y="3110"/>
                    <a:pt x="259" y="3924"/>
                  </a:cubicBezTo>
                  <a:cubicBezTo>
                    <a:pt x="0" y="4134"/>
                    <a:pt x="0" y="4527"/>
                    <a:pt x="259" y="4747"/>
                  </a:cubicBezTo>
                  <a:cubicBezTo>
                    <a:pt x="1264" y="5560"/>
                    <a:pt x="2307" y="6326"/>
                    <a:pt x="3388" y="7034"/>
                  </a:cubicBezTo>
                  <a:cubicBezTo>
                    <a:pt x="5063" y="8125"/>
                    <a:pt x="6346" y="8671"/>
                    <a:pt x="7207" y="8671"/>
                  </a:cubicBezTo>
                  <a:cubicBezTo>
                    <a:pt x="8059" y="8671"/>
                    <a:pt x="9351" y="8116"/>
                    <a:pt x="11025" y="7034"/>
                  </a:cubicBezTo>
                  <a:cubicBezTo>
                    <a:pt x="12107" y="6326"/>
                    <a:pt x="13150" y="5560"/>
                    <a:pt x="14145" y="4747"/>
                  </a:cubicBezTo>
                  <a:cubicBezTo>
                    <a:pt x="14404" y="4536"/>
                    <a:pt x="14404" y="4134"/>
                    <a:pt x="14145" y="3924"/>
                  </a:cubicBezTo>
                  <a:cubicBezTo>
                    <a:pt x="13150" y="3110"/>
                    <a:pt x="12107" y="2345"/>
                    <a:pt x="11025" y="1637"/>
                  </a:cubicBezTo>
                  <a:cubicBezTo>
                    <a:pt x="9351" y="546"/>
                    <a:pt x="8059" y="0"/>
                    <a:pt x="720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334;p91"/>
            <p:cNvSpPr/>
            <p:nvPr/>
          </p:nvSpPr>
          <p:spPr>
            <a:xfrm>
              <a:off x="3954432" y="2980944"/>
              <a:ext cx="208111" cy="227727"/>
            </a:xfrm>
            <a:custGeom>
              <a:avLst/>
              <a:gdLst/>
              <a:ahLst/>
              <a:cxnLst/>
              <a:rect l="l" t="t" r="r" b="b"/>
              <a:pathLst>
                <a:path w="7925" h="8672" extrusionOk="0">
                  <a:moveTo>
                    <a:pt x="7207" y="1"/>
                  </a:moveTo>
                  <a:cubicBezTo>
                    <a:pt x="6346" y="1"/>
                    <a:pt x="5063" y="556"/>
                    <a:pt x="3379" y="1637"/>
                  </a:cubicBezTo>
                  <a:cubicBezTo>
                    <a:pt x="2297" y="2345"/>
                    <a:pt x="1264" y="3111"/>
                    <a:pt x="259" y="3934"/>
                  </a:cubicBezTo>
                  <a:cubicBezTo>
                    <a:pt x="0" y="4144"/>
                    <a:pt x="0" y="4537"/>
                    <a:pt x="259" y="4747"/>
                  </a:cubicBezTo>
                  <a:cubicBezTo>
                    <a:pt x="1264" y="5561"/>
                    <a:pt x="2297" y="6326"/>
                    <a:pt x="3379" y="7044"/>
                  </a:cubicBezTo>
                  <a:cubicBezTo>
                    <a:pt x="5054" y="8126"/>
                    <a:pt x="6346" y="8671"/>
                    <a:pt x="7207" y="8671"/>
                  </a:cubicBezTo>
                  <a:cubicBezTo>
                    <a:pt x="7446" y="8671"/>
                    <a:pt x="7685" y="8633"/>
                    <a:pt x="7925" y="8575"/>
                  </a:cubicBezTo>
                  <a:cubicBezTo>
                    <a:pt x="7121" y="8374"/>
                    <a:pt x="6078" y="7858"/>
                    <a:pt x="4814" y="7044"/>
                  </a:cubicBezTo>
                  <a:cubicBezTo>
                    <a:pt x="3733" y="6326"/>
                    <a:pt x="2699" y="5570"/>
                    <a:pt x="1694" y="4747"/>
                  </a:cubicBezTo>
                  <a:cubicBezTo>
                    <a:pt x="1436" y="4537"/>
                    <a:pt x="1436" y="4144"/>
                    <a:pt x="1694" y="3934"/>
                  </a:cubicBezTo>
                  <a:cubicBezTo>
                    <a:pt x="2699" y="3111"/>
                    <a:pt x="3733" y="2345"/>
                    <a:pt x="4814" y="1637"/>
                  </a:cubicBezTo>
                  <a:cubicBezTo>
                    <a:pt x="6078" y="824"/>
                    <a:pt x="7121" y="307"/>
                    <a:pt x="7925" y="106"/>
                  </a:cubicBezTo>
                  <a:cubicBezTo>
                    <a:pt x="7685" y="39"/>
                    <a:pt x="7446" y="10"/>
                    <a:pt x="7207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335;p91"/>
            <p:cNvSpPr/>
            <p:nvPr/>
          </p:nvSpPr>
          <p:spPr>
            <a:xfrm>
              <a:off x="4034604" y="3013270"/>
              <a:ext cx="190516" cy="163232"/>
            </a:xfrm>
            <a:custGeom>
              <a:avLst/>
              <a:gdLst/>
              <a:ahLst/>
              <a:cxnLst/>
              <a:rect l="l" t="t" r="r" b="b"/>
              <a:pathLst>
                <a:path w="7255" h="6216" extrusionOk="0">
                  <a:moveTo>
                    <a:pt x="4127" y="0"/>
                  </a:moveTo>
                  <a:cubicBezTo>
                    <a:pt x="3364" y="0"/>
                    <a:pt x="2587" y="283"/>
                    <a:pt x="1953" y="913"/>
                  </a:cubicBezTo>
                  <a:cubicBezTo>
                    <a:pt x="0" y="2866"/>
                    <a:pt x="1388" y="6215"/>
                    <a:pt x="4154" y="6215"/>
                  </a:cubicBezTo>
                  <a:cubicBezTo>
                    <a:pt x="5857" y="6206"/>
                    <a:pt x="7245" y="4818"/>
                    <a:pt x="7255" y="3105"/>
                  </a:cubicBezTo>
                  <a:cubicBezTo>
                    <a:pt x="7255" y="1239"/>
                    <a:pt x="5724" y="0"/>
                    <a:pt x="4127" y="0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336;p91"/>
            <p:cNvSpPr/>
            <p:nvPr/>
          </p:nvSpPr>
          <p:spPr>
            <a:xfrm>
              <a:off x="4062256" y="3013349"/>
              <a:ext cx="96768" cy="163101"/>
            </a:xfrm>
            <a:custGeom>
              <a:avLst/>
              <a:gdLst/>
              <a:ahLst/>
              <a:cxnLst/>
              <a:rect l="l" t="t" r="r" b="b"/>
              <a:pathLst>
                <a:path w="3685" h="6211" extrusionOk="0">
                  <a:moveTo>
                    <a:pt x="3088" y="0"/>
                  </a:moveTo>
                  <a:cubicBezTo>
                    <a:pt x="1418" y="0"/>
                    <a:pt x="0" y="1363"/>
                    <a:pt x="0" y="3102"/>
                  </a:cubicBezTo>
                  <a:cubicBezTo>
                    <a:pt x="0" y="4852"/>
                    <a:pt x="1423" y="6210"/>
                    <a:pt x="3097" y="6210"/>
                  </a:cubicBezTo>
                  <a:cubicBezTo>
                    <a:pt x="3290" y="6210"/>
                    <a:pt x="3487" y="6192"/>
                    <a:pt x="3685" y="6155"/>
                  </a:cubicBezTo>
                  <a:cubicBezTo>
                    <a:pt x="2230" y="5868"/>
                    <a:pt x="1177" y="4585"/>
                    <a:pt x="1177" y="3102"/>
                  </a:cubicBezTo>
                  <a:cubicBezTo>
                    <a:pt x="1177" y="1618"/>
                    <a:pt x="2230" y="346"/>
                    <a:pt x="3685" y="58"/>
                  </a:cubicBezTo>
                  <a:cubicBezTo>
                    <a:pt x="3483" y="19"/>
                    <a:pt x="3284" y="0"/>
                    <a:pt x="3088" y="0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337;p91"/>
            <p:cNvSpPr/>
            <p:nvPr/>
          </p:nvSpPr>
          <p:spPr>
            <a:xfrm>
              <a:off x="4088647" y="3053763"/>
              <a:ext cx="96007" cy="82273"/>
            </a:xfrm>
            <a:custGeom>
              <a:avLst/>
              <a:gdLst/>
              <a:ahLst/>
              <a:cxnLst/>
              <a:rect l="l" t="t" r="r" b="b"/>
              <a:pathLst>
                <a:path w="3656" h="3133" extrusionOk="0">
                  <a:moveTo>
                    <a:pt x="2081" y="1"/>
                  </a:moveTo>
                  <a:cubicBezTo>
                    <a:pt x="1697" y="1"/>
                    <a:pt x="1305" y="143"/>
                    <a:pt x="986" y="462"/>
                  </a:cubicBezTo>
                  <a:cubicBezTo>
                    <a:pt x="0" y="1448"/>
                    <a:pt x="699" y="3132"/>
                    <a:pt x="2096" y="3132"/>
                  </a:cubicBezTo>
                  <a:cubicBezTo>
                    <a:pt x="2957" y="3132"/>
                    <a:pt x="3656" y="2434"/>
                    <a:pt x="3656" y="1563"/>
                  </a:cubicBezTo>
                  <a:cubicBezTo>
                    <a:pt x="3656" y="624"/>
                    <a:pt x="2885" y="1"/>
                    <a:pt x="2081" y="1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338;p91"/>
            <p:cNvSpPr/>
            <p:nvPr/>
          </p:nvSpPr>
          <p:spPr>
            <a:xfrm>
              <a:off x="4102696" y="3053868"/>
              <a:ext cx="57089" cy="82246"/>
            </a:xfrm>
            <a:custGeom>
              <a:avLst/>
              <a:gdLst/>
              <a:ahLst/>
              <a:cxnLst/>
              <a:rect l="l" t="t" r="r" b="b"/>
              <a:pathLst>
                <a:path w="2174" h="3132" extrusionOk="0">
                  <a:moveTo>
                    <a:pt x="1567" y="1"/>
                  </a:moveTo>
                  <a:cubicBezTo>
                    <a:pt x="740" y="1"/>
                    <a:pt x="1" y="667"/>
                    <a:pt x="1" y="1568"/>
                  </a:cubicBezTo>
                  <a:cubicBezTo>
                    <a:pt x="1" y="2467"/>
                    <a:pt x="734" y="3131"/>
                    <a:pt x="1558" y="3131"/>
                  </a:cubicBezTo>
                  <a:cubicBezTo>
                    <a:pt x="1761" y="3131"/>
                    <a:pt x="1969" y="3091"/>
                    <a:pt x="2173" y="3004"/>
                  </a:cubicBezTo>
                  <a:cubicBezTo>
                    <a:pt x="1590" y="2765"/>
                    <a:pt x="1216" y="2190"/>
                    <a:pt x="1216" y="1559"/>
                  </a:cubicBezTo>
                  <a:cubicBezTo>
                    <a:pt x="1216" y="937"/>
                    <a:pt x="1590" y="372"/>
                    <a:pt x="2173" y="123"/>
                  </a:cubicBezTo>
                  <a:cubicBezTo>
                    <a:pt x="1972" y="39"/>
                    <a:pt x="1767" y="1"/>
                    <a:pt x="1567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339;p91"/>
            <p:cNvSpPr/>
            <p:nvPr/>
          </p:nvSpPr>
          <p:spPr>
            <a:xfrm>
              <a:off x="4260807" y="2996411"/>
              <a:ext cx="38051" cy="26207"/>
            </a:xfrm>
            <a:custGeom>
              <a:avLst/>
              <a:gdLst/>
              <a:ahLst/>
              <a:cxnLst/>
              <a:rect l="l" t="t" r="r" b="b"/>
              <a:pathLst>
                <a:path w="1449" h="998" extrusionOk="0">
                  <a:moveTo>
                    <a:pt x="331" y="0"/>
                  </a:moveTo>
                  <a:cubicBezTo>
                    <a:pt x="136" y="0"/>
                    <a:pt x="0" y="272"/>
                    <a:pt x="201" y="416"/>
                  </a:cubicBezTo>
                  <a:cubicBezTo>
                    <a:pt x="440" y="579"/>
                    <a:pt x="698" y="761"/>
                    <a:pt x="957" y="943"/>
                  </a:cubicBezTo>
                  <a:cubicBezTo>
                    <a:pt x="1006" y="981"/>
                    <a:pt x="1057" y="998"/>
                    <a:pt x="1104" y="998"/>
                  </a:cubicBezTo>
                  <a:cubicBezTo>
                    <a:pt x="1304" y="998"/>
                    <a:pt x="1449" y="707"/>
                    <a:pt x="1225" y="560"/>
                  </a:cubicBezTo>
                  <a:cubicBezTo>
                    <a:pt x="966" y="378"/>
                    <a:pt x="708" y="196"/>
                    <a:pt x="449" y="34"/>
                  </a:cubicBezTo>
                  <a:cubicBezTo>
                    <a:pt x="409" y="10"/>
                    <a:pt x="369" y="0"/>
                    <a:pt x="331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340;p91"/>
            <p:cNvSpPr/>
            <p:nvPr/>
          </p:nvSpPr>
          <p:spPr>
            <a:xfrm>
              <a:off x="4020528" y="2942999"/>
              <a:ext cx="229381" cy="58323"/>
            </a:xfrm>
            <a:custGeom>
              <a:avLst/>
              <a:gdLst/>
              <a:ahLst/>
              <a:cxnLst/>
              <a:rect l="l" t="t" r="r" b="b"/>
              <a:pathLst>
                <a:path w="8735" h="2221" extrusionOk="0">
                  <a:moveTo>
                    <a:pt x="4690" y="0"/>
                  </a:moveTo>
                  <a:cubicBezTo>
                    <a:pt x="3551" y="0"/>
                    <a:pt x="2077" y="584"/>
                    <a:pt x="192" y="1790"/>
                  </a:cubicBezTo>
                  <a:cubicBezTo>
                    <a:pt x="0" y="1914"/>
                    <a:pt x="87" y="2211"/>
                    <a:pt x="316" y="2221"/>
                  </a:cubicBezTo>
                  <a:cubicBezTo>
                    <a:pt x="355" y="2211"/>
                    <a:pt x="402" y="2202"/>
                    <a:pt x="441" y="2182"/>
                  </a:cubicBezTo>
                  <a:cubicBezTo>
                    <a:pt x="2249" y="1024"/>
                    <a:pt x="3637" y="460"/>
                    <a:pt x="4680" y="460"/>
                  </a:cubicBezTo>
                  <a:cubicBezTo>
                    <a:pt x="5599" y="460"/>
                    <a:pt x="6767" y="890"/>
                    <a:pt x="8269" y="1780"/>
                  </a:cubicBezTo>
                  <a:cubicBezTo>
                    <a:pt x="8312" y="1805"/>
                    <a:pt x="8353" y="1815"/>
                    <a:pt x="8392" y="1815"/>
                  </a:cubicBezTo>
                  <a:cubicBezTo>
                    <a:pt x="8600" y="1815"/>
                    <a:pt x="8734" y="1515"/>
                    <a:pt x="8508" y="1379"/>
                  </a:cubicBezTo>
                  <a:cubicBezTo>
                    <a:pt x="6939" y="450"/>
                    <a:pt x="5685" y="0"/>
                    <a:pt x="4690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341;p91"/>
            <p:cNvSpPr/>
            <p:nvPr/>
          </p:nvSpPr>
          <p:spPr>
            <a:xfrm>
              <a:off x="4153719" y="3056337"/>
              <a:ext cx="33193" cy="28440"/>
            </a:xfrm>
            <a:custGeom>
              <a:avLst/>
              <a:gdLst/>
              <a:ahLst/>
              <a:cxnLst/>
              <a:rect l="l" t="t" r="r" b="b"/>
              <a:pathLst>
                <a:path w="1264" h="1083" extrusionOk="0">
                  <a:moveTo>
                    <a:pt x="542" y="1"/>
                  </a:moveTo>
                  <a:cubicBezTo>
                    <a:pt x="266" y="1"/>
                    <a:pt x="1" y="217"/>
                    <a:pt x="1" y="546"/>
                  </a:cubicBezTo>
                  <a:cubicBezTo>
                    <a:pt x="1" y="843"/>
                    <a:pt x="240" y="1082"/>
                    <a:pt x="537" y="1082"/>
                  </a:cubicBezTo>
                  <a:cubicBezTo>
                    <a:pt x="1025" y="1082"/>
                    <a:pt x="1264" y="498"/>
                    <a:pt x="919" y="163"/>
                  </a:cubicBezTo>
                  <a:cubicBezTo>
                    <a:pt x="810" y="51"/>
                    <a:pt x="675" y="1"/>
                    <a:pt x="542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" name="Google Shape;20535;p51"/>
          <p:cNvCxnSpPr/>
          <p:nvPr/>
        </p:nvCxnSpPr>
        <p:spPr>
          <a:xfrm>
            <a:off x="179512" y="3094159"/>
            <a:ext cx="1250667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20531;p51"/>
          <p:cNvSpPr txBox="1">
            <a:spLocks noGrp="1"/>
          </p:cNvSpPr>
          <p:nvPr>
            <p:ph type="body" idx="1"/>
          </p:nvPr>
        </p:nvSpPr>
        <p:spPr>
          <a:xfrm>
            <a:off x="8887" y="2571750"/>
            <a:ext cx="1586603" cy="563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模型呈現</a:t>
            </a:r>
          </a:p>
        </p:txBody>
      </p:sp>
      <p:cxnSp>
        <p:nvCxnSpPr>
          <p:cNvPr id="52" name="Google Shape;20535;p51"/>
          <p:cNvCxnSpPr/>
          <p:nvPr/>
        </p:nvCxnSpPr>
        <p:spPr>
          <a:xfrm>
            <a:off x="7622945" y="2086047"/>
            <a:ext cx="1250667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20531;p51"/>
          <p:cNvSpPr txBox="1">
            <a:spLocks noGrp="1"/>
          </p:cNvSpPr>
          <p:nvPr>
            <p:ph type="body" idx="1"/>
          </p:nvPr>
        </p:nvSpPr>
        <p:spPr>
          <a:xfrm>
            <a:off x="7452320" y="1563638"/>
            <a:ext cx="1586603" cy="563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輸入地點</a:t>
            </a:r>
          </a:p>
        </p:txBody>
      </p:sp>
      <p:cxnSp>
        <p:nvCxnSpPr>
          <p:cNvPr id="55" name="Google Shape;20535;p51"/>
          <p:cNvCxnSpPr/>
          <p:nvPr/>
        </p:nvCxnSpPr>
        <p:spPr>
          <a:xfrm>
            <a:off x="7622945" y="2650627"/>
            <a:ext cx="1250667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20531;p51"/>
          <p:cNvSpPr txBox="1">
            <a:spLocks noGrp="1"/>
          </p:cNvSpPr>
          <p:nvPr>
            <p:ph type="body" idx="1"/>
          </p:nvPr>
        </p:nvSpPr>
        <p:spPr>
          <a:xfrm>
            <a:off x="7452320" y="2128218"/>
            <a:ext cx="1586603" cy="563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輸入地點</a:t>
            </a:r>
          </a:p>
        </p:txBody>
      </p:sp>
      <p:cxnSp>
        <p:nvCxnSpPr>
          <p:cNvPr id="57" name="Google Shape;20535;p51"/>
          <p:cNvCxnSpPr/>
          <p:nvPr/>
        </p:nvCxnSpPr>
        <p:spPr>
          <a:xfrm>
            <a:off x="7622945" y="3899003"/>
            <a:ext cx="1250667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20531;p51"/>
          <p:cNvSpPr txBox="1">
            <a:spLocks noGrp="1"/>
          </p:cNvSpPr>
          <p:nvPr>
            <p:ph type="body" idx="1"/>
          </p:nvPr>
        </p:nvSpPr>
        <p:spPr>
          <a:xfrm>
            <a:off x="7452320" y="3376594"/>
            <a:ext cx="1586603" cy="563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2D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示意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615117-6E0A-4BE6-BEF3-91D5D4C21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533880"/>
            <a:ext cx="5976664" cy="298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1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0" name="Google Shape;20530;p51"/>
          <p:cNvSpPr txBox="1">
            <a:spLocks noGrp="1"/>
          </p:cNvSpPr>
          <p:nvPr>
            <p:ph type="title"/>
          </p:nvPr>
        </p:nvSpPr>
        <p:spPr>
          <a:xfrm>
            <a:off x="899592" y="54383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實際分工</a:t>
            </a:r>
            <a:endParaRPr sz="48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0535" name="Google Shape;20535;p51"/>
          <p:cNvCxnSpPr/>
          <p:nvPr/>
        </p:nvCxnSpPr>
        <p:spPr>
          <a:xfrm>
            <a:off x="2379257" y="1279945"/>
            <a:ext cx="4395334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7" name="Google Shape;22036;p62"/>
          <p:cNvGraphicFramePr/>
          <p:nvPr>
            <p:extLst>
              <p:ext uri="{D42A27DB-BD31-4B8C-83A1-F6EECF244321}">
                <p14:modId xmlns:p14="http://schemas.microsoft.com/office/powerpoint/2010/main" val="1564851140"/>
              </p:ext>
            </p:extLst>
          </p:nvPr>
        </p:nvGraphicFramePr>
        <p:xfrm>
          <a:off x="1547664" y="2139702"/>
          <a:ext cx="6192688" cy="2011590"/>
        </p:xfrm>
        <a:graphic>
          <a:graphicData uri="http://schemas.openxmlformats.org/drawingml/2006/table">
            <a:tbl>
              <a:tblPr>
                <a:noFill/>
                <a:tableStyleId>{C664BAEA-C8FB-4416-A3EF-851B65ACA454}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3200" dirty="0">
                          <a:solidFill>
                            <a:srgbClr val="708EC0"/>
                          </a:solidFill>
                          <a:latin typeface="微軟正黑體" pitchFamily="34" charset="-120"/>
                          <a:ea typeface="微軟正黑體" pitchFamily="34" charset="-120"/>
                          <a:cs typeface="Big Shoulders Text"/>
                          <a:sym typeface="Big Shoulders Text"/>
                        </a:rPr>
                        <a:t>鄒佳昌</a:t>
                      </a:r>
                      <a:endParaRPr sz="3200" dirty="0">
                        <a:solidFill>
                          <a:srgbClr val="708EC0"/>
                        </a:solidFill>
                        <a:latin typeface="微軟正黑體" pitchFamily="34" charset="-120"/>
                        <a:ea typeface="微軟正黑體" pitchFamily="34" charset="-120"/>
                        <a:cs typeface="Big Shoulders Text"/>
                        <a:sym typeface="Big Shoulders Tex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3200" dirty="0">
                          <a:solidFill>
                            <a:srgbClr val="708EC0"/>
                          </a:solidFill>
                          <a:latin typeface="微軟正黑體" pitchFamily="34" charset="-120"/>
                          <a:ea typeface="微軟正黑體" pitchFamily="34" charset="-120"/>
                          <a:cs typeface="Big Shoulders Text"/>
                          <a:sym typeface="Big Shoulders Text"/>
                        </a:rPr>
                        <a:t>徐名宏</a:t>
                      </a:r>
                      <a:endParaRPr sz="3200" dirty="0">
                        <a:solidFill>
                          <a:srgbClr val="708EC0"/>
                        </a:solidFill>
                        <a:latin typeface="微軟正黑體" pitchFamily="34" charset="-120"/>
                        <a:ea typeface="微軟正黑體" pitchFamily="34" charset="-120"/>
                        <a:cs typeface="Big Shoulders Text"/>
                        <a:sym typeface="Big Shoulders Tex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3200" dirty="0">
                          <a:solidFill>
                            <a:srgbClr val="D4DCFF"/>
                          </a:solidFill>
                          <a:latin typeface="微軟正黑體" pitchFamily="34" charset="-120"/>
                          <a:ea typeface="微軟正黑體" pitchFamily="34" charset="-120"/>
                          <a:cs typeface="Roboto"/>
                          <a:sym typeface="Roboto"/>
                        </a:rPr>
                        <a:t>建模</a:t>
                      </a:r>
                      <a:endParaRPr sz="3200" dirty="0">
                        <a:solidFill>
                          <a:srgbClr val="D4DCFF"/>
                        </a:solidFill>
                        <a:latin typeface="微軟正黑體" pitchFamily="34" charset="-120"/>
                        <a:ea typeface="微軟正黑體" pitchFamily="34" charset="-120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3200" dirty="0">
                          <a:solidFill>
                            <a:srgbClr val="D4DCFF"/>
                          </a:solidFill>
                          <a:latin typeface="微軟正黑體" pitchFamily="34" charset="-120"/>
                          <a:ea typeface="微軟正黑體" pitchFamily="34" charset="-120"/>
                          <a:cs typeface="Roboto"/>
                          <a:sym typeface="Roboto"/>
                        </a:rPr>
                        <a:t>控制介面</a:t>
                      </a:r>
                      <a:endParaRPr sz="3200" dirty="0">
                        <a:solidFill>
                          <a:srgbClr val="D4DCFF"/>
                        </a:solidFill>
                        <a:latin typeface="微軟正黑體" pitchFamily="34" charset="-120"/>
                        <a:ea typeface="微軟正黑體" pitchFamily="34" charset="-120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3200" dirty="0">
                          <a:solidFill>
                            <a:srgbClr val="D4DCFF"/>
                          </a:solidFill>
                          <a:latin typeface="微軟正黑體" pitchFamily="34" charset="-120"/>
                          <a:ea typeface="微軟正黑體" pitchFamily="34" charset="-120"/>
                          <a:cs typeface="Roboto"/>
                          <a:sym typeface="Roboto"/>
                        </a:rPr>
                        <a:t>製作繞行動畫</a:t>
                      </a:r>
                      <a:endParaRPr sz="3200" dirty="0">
                        <a:solidFill>
                          <a:srgbClr val="D4DCFF"/>
                        </a:solidFill>
                        <a:latin typeface="微軟正黑體" pitchFamily="34" charset="-120"/>
                        <a:ea typeface="微軟正黑體" pitchFamily="34" charset="-120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3200" dirty="0">
                          <a:solidFill>
                            <a:srgbClr val="D4DCFF"/>
                          </a:solidFill>
                          <a:latin typeface="微軟正黑體" pitchFamily="34" charset="-120"/>
                          <a:ea typeface="微軟正黑體" pitchFamily="34" charset="-120"/>
                          <a:cs typeface="Roboto"/>
                          <a:sym typeface="Roboto"/>
                        </a:rPr>
                        <a:t>製作星空背景</a:t>
                      </a:r>
                      <a:endParaRPr sz="3200" dirty="0">
                        <a:solidFill>
                          <a:srgbClr val="D4DCFF"/>
                        </a:solidFill>
                        <a:latin typeface="微軟正黑體" pitchFamily="34" charset="-120"/>
                        <a:ea typeface="微軟正黑體" pitchFamily="34" charset="-120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8" name="Google Shape;34301;p91"/>
          <p:cNvGrpSpPr/>
          <p:nvPr/>
        </p:nvGrpSpPr>
        <p:grpSpPr>
          <a:xfrm>
            <a:off x="2726853" y="540821"/>
            <a:ext cx="771928" cy="655754"/>
            <a:chOff x="6657846" y="2007591"/>
            <a:chExt cx="348103" cy="295714"/>
          </a:xfrm>
        </p:grpSpPr>
        <p:sp>
          <p:nvSpPr>
            <p:cNvPr id="29" name="Google Shape;34302;p91"/>
            <p:cNvSpPr/>
            <p:nvPr/>
          </p:nvSpPr>
          <p:spPr>
            <a:xfrm>
              <a:off x="6820186" y="2082984"/>
              <a:ext cx="179224" cy="163153"/>
            </a:xfrm>
            <a:custGeom>
              <a:avLst/>
              <a:gdLst/>
              <a:ahLst/>
              <a:cxnLst/>
              <a:rect l="l" t="t" r="r" b="b"/>
              <a:pathLst>
                <a:path w="6825" h="6213" extrusionOk="0">
                  <a:moveTo>
                    <a:pt x="4298" y="1"/>
                  </a:moveTo>
                  <a:lnTo>
                    <a:pt x="2987" y="1006"/>
                  </a:lnTo>
                  <a:lnTo>
                    <a:pt x="1896" y="642"/>
                  </a:lnTo>
                  <a:lnTo>
                    <a:pt x="1" y="2183"/>
                  </a:lnTo>
                  <a:lnTo>
                    <a:pt x="2920" y="6212"/>
                  </a:lnTo>
                  <a:lnTo>
                    <a:pt x="6824" y="3437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4303;p91"/>
            <p:cNvSpPr/>
            <p:nvPr/>
          </p:nvSpPr>
          <p:spPr>
            <a:xfrm>
              <a:off x="6900620" y="2007591"/>
              <a:ext cx="105329" cy="193431"/>
            </a:xfrm>
            <a:custGeom>
              <a:avLst/>
              <a:gdLst/>
              <a:ahLst/>
              <a:cxnLst/>
              <a:rect l="l" t="t" r="r" b="b"/>
              <a:pathLst>
                <a:path w="4011" h="7366" extrusionOk="0">
                  <a:moveTo>
                    <a:pt x="4010" y="1"/>
                  </a:moveTo>
                  <a:lnTo>
                    <a:pt x="115" y="2767"/>
                  </a:lnTo>
                  <a:cubicBezTo>
                    <a:pt x="19" y="2834"/>
                    <a:pt x="0" y="2968"/>
                    <a:pt x="67" y="3063"/>
                  </a:cubicBezTo>
                  <a:lnTo>
                    <a:pt x="3340" y="7284"/>
                  </a:lnTo>
                  <a:cubicBezTo>
                    <a:pt x="3384" y="7339"/>
                    <a:pt x="3444" y="7365"/>
                    <a:pt x="3505" y="7365"/>
                  </a:cubicBezTo>
                  <a:cubicBezTo>
                    <a:pt x="3550" y="7365"/>
                    <a:pt x="3596" y="7351"/>
                    <a:pt x="3637" y="7322"/>
                  </a:cubicBezTo>
                  <a:lnTo>
                    <a:pt x="4010" y="7025"/>
                  </a:lnTo>
                  <a:lnTo>
                    <a:pt x="4010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4304;p91"/>
            <p:cNvSpPr/>
            <p:nvPr/>
          </p:nvSpPr>
          <p:spPr>
            <a:xfrm>
              <a:off x="6972494" y="2152862"/>
              <a:ext cx="32930" cy="48292"/>
            </a:xfrm>
            <a:custGeom>
              <a:avLst/>
              <a:gdLst/>
              <a:ahLst/>
              <a:cxnLst/>
              <a:rect l="l" t="t" r="r" b="b"/>
              <a:pathLst>
                <a:path w="1254" h="1839" extrusionOk="0">
                  <a:moveTo>
                    <a:pt x="1254" y="1"/>
                  </a:moveTo>
                  <a:lnTo>
                    <a:pt x="0" y="977"/>
                  </a:lnTo>
                  <a:lnTo>
                    <a:pt x="594" y="1761"/>
                  </a:lnTo>
                  <a:cubicBezTo>
                    <a:pt x="632" y="1811"/>
                    <a:pt x="692" y="1838"/>
                    <a:pt x="755" y="1838"/>
                  </a:cubicBezTo>
                  <a:cubicBezTo>
                    <a:pt x="801" y="1838"/>
                    <a:pt x="849" y="1823"/>
                    <a:pt x="890" y="1790"/>
                  </a:cubicBezTo>
                  <a:lnTo>
                    <a:pt x="1254" y="1503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4305;p91"/>
            <p:cNvSpPr/>
            <p:nvPr/>
          </p:nvSpPr>
          <p:spPr>
            <a:xfrm>
              <a:off x="6832003" y="2137027"/>
              <a:ext cx="136237" cy="90439"/>
            </a:xfrm>
            <a:custGeom>
              <a:avLst/>
              <a:gdLst/>
              <a:ahLst/>
              <a:cxnLst/>
              <a:rect l="l" t="t" r="r" b="b"/>
              <a:pathLst>
                <a:path w="5188" h="3444" extrusionOk="0">
                  <a:moveTo>
                    <a:pt x="594" y="1"/>
                  </a:moveTo>
                  <a:lnTo>
                    <a:pt x="0" y="1092"/>
                  </a:lnTo>
                  <a:lnTo>
                    <a:pt x="4183" y="3369"/>
                  </a:lnTo>
                  <a:cubicBezTo>
                    <a:pt x="4274" y="3419"/>
                    <a:pt x="4373" y="3443"/>
                    <a:pt x="4472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8" y="2814"/>
                    <a:pt x="5073" y="2441"/>
                    <a:pt x="4776" y="2278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306;p91"/>
            <p:cNvSpPr/>
            <p:nvPr/>
          </p:nvSpPr>
          <p:spPr>
            <a:xfrm>
              <a:off x="6885284" y="2182509"/>
              <a:ext cx="79935" cy="44957"/>
            </a:xfrm>
            <a:custGeom>
              <a:avLst/>
              <a:gdLst/>
              <a:ahLst/>
              <a:cxnLst/>
              <a:rect l="l" t="t" r="r" b="b"/>
              <a:pathLst>
                <a:path w="3044" h="1712" extrusionOk="0">
                  <a:moveTo>
                    <a:pt x="268" y="1"/>
                  </a:moveTo>
                  <a:lnTo>
                    <a:pt x="0" y="460"/>
                  </a:lnTo>
                  <a:lnTo>
                    <a:pt x="2154" y="1637"/>
                  </a:lnTo>
                  <a:cubicBezTo>
                    <a:pt x="2250" y="1688"/>
                    <a:pt x="2352" y="1712"/>
                    <a:pt x="2452" y="1712"/>
                  </a:cubicBezTo>
                  <a:cubicBezTo>
                    <a:pt x="2710" y="1712"/>
                    <a:pt x="2954" y="1552"/>
                    <a:pt x="3044" y="1283"/>
                  </a:cubicBezTo>
                  <a:lnTo>
                    <a:pt x="3044" y="1283"/>
                  </a:lnTo>
                  <a:cubicBezTo>
                    <a:pt x="2976" y="1307"/>
                    <a:pt x="2905" y="1319"/>
                    <a:pt x="2834" y="1319"/>
                  </a:cubicBezTo>
                  <a:cubicBezTo>
                    <a:pt x="2735" y="1319"/>
                    <a:pt x="2635" y="1295"/>
                    <a:pt x="2546" y="124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307;p91"/>
            <p:cNvSpPr/>
            <p:nvPr/>
          </p:nvSpPr>
          <p:spPr>
            <a:xfrm>
              <a:off x="6806872" y="2160661"/>
              <a:ext cx="136237" cy="90229"/>
            </a:xfrm>
            <a:custGeom>
              <a:avLst/>
              <a:gdLst/>
              <a:ahLst/>
              <a:cxnLst/>
              <a:rect l="l" t="t" r="r" b="b"/>
              <a:pathLst>
                <a:path w="5188" h="3436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6" y="3411"/>
                    <a:pt x="4379" y="3435"/>
                    <a:pt x="4480" y="3435"/>
                  </a:cubicBezTo>
                  <a:cubicBezTo>
                    <a:pt x="4699" y="3435"/>
                    <a:pt x="4914" y="3320"/>
                    <a:pt x="5025" y="3111"/>
                  </a:cubicBezTo>
                  <a:cubicBezTo>
                    <a:pt x="5187" y="2804"/>
                    <a:pt x="5073" y="243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308;p91"/>
            <p:cNvSpPr/>
            <p:nvPr/>
          </p:nvSpPr>
          <p:spPr>
            <a:xfrm>
              <a:off x="6868688" y="2211920"/>
              <a:ext cx="71165" cy="38944"/>
            </a:xfrm>
            <a:custGeom>
              <a:avLst/>
              <a:gdLst/>
              <a:ahLst/>
              <a:cxnLst/>
              <a:rect l="l" t="t" r="r" b="b"/>
              <a:pathLst>
                <a:path w="2710" h="1483" extrusionOk="0">
                  <a:moveTo>
                    <a:pt x="240" y="1"/>
                  </a:moveTo>
                  <a:lnTo>
                    <a:pt x="1" y="422"/>
                  </a:lnTo>
                  <a:lnTo>
                    <a:pt x="1819" y="1407"/>
                  </a:lnTo>
                  <a:cubicBezTo>
                    <a:pt x="1913" y="1458"/>
                    <a:pt x="2014" y="1482"/>
                    <a:pt x="2114" y="1482"/>
                  </a:cubicBezTo>
                  <a:cubicBezTo>
                    <a:pt x="2371" y="1482"/>
                    <a:pt x="2620" y="1325"/>
                    <a:pt x="2709" y="1063"/>
                  </a:cubicBezTo>
                  <a:lnTo>
                    <a:pt x="2709" y="1063"/>
                  </a:lnTo>
                  <a:cubicBezTo>
                    <a:pt x="2623" y="1099"/>
                    <a:pt x="2533" y="1118"/>
                    <a:pt x="2444" y="1118"/>
                  </a:cubicBezTo>
                  <a:cubicBezTo>
                    <a:pt x="2344" y="1118"/>
                    <a:pt x="2245" y="1094"/>
                    <a:pt x="2154" y="1044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4309;p91"/>
            <p:cNvSpPr/>
            <p:nvPr/>
          </p:nvSpPr>
          <p:spPr>
            <a:xfrm>
              <a:off x="6781741" y="2184032"/>
              <a:ext cx="136237" cy="90334"/>
            </a:xfrm>
            <a:custGeom>
              <a:avLst/>
              <a:gdLst/>
              <a:ahLst/>
              <a:cxnLst/>
              <a:rect l="l" t="t" r="r" b="b"/>
              <a:pathLst>
                <a:path w="5188" h="3440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7" y="3414"/>
                    <a:pt x="4379" y="3440"/>
                    <a:pt x="4481" y="3440"/>
                  </a:cubicBezTo>
                  <a:cubicBezTo>
                    <a:pt x="4700" y="3440"/>
                    <a:pt x="4914" y="3320"/>
                    <a:pt x="5025" y="3111"/>
                  </a:cubicBezTo>
                  <a:cubicBezTo>
                    <a:pt x="5187" y="2814"/>
                    <a:pt x="5073" y="244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310;p91"/>
            <p:cNvSpPr/>
            <p:nvPr/>
          </p:nvSpPr>
          <p:spPr>
            <a:xfrm>
              <a:off x="6852354" y="2240570"/>
              <a:ext cx="61842" cy="33770"/>
            </a:xfrm>
            <a:custGeom>
              <a:avLst/>
              <a:gdLst/>
              <a:ahLst/>
              <a:cxnLst/>
              <a:rect l="l" t="t" r="r" b="b"/>
              <a:pathLst>
                <a:path w="2355" h="1286" extrusionOk="0">
                  <a:moveTo>
                    <a:pt x="240" y="1"/>
                  </a:moveTo>
                  <a:lnTo>
                    <a:pt x="1" y="402"/>
                  </a:lnTo>
                  <a:lnTo>
                    <a:pt x="1484" y="1206"/>
                  </a:lnTo>
                  <a:cubicBezTo>
                    <a:pt x="1580" y="1260"/>
                    <a:pt x="1684" y="1286"/>
                    <a:pt x="1786" y="1286"/>
                  </a:cubicBezTo>
                  <a:cubicBezTo>
                    <a:pt x="2029" y="1286"/>
                    <a:pt x="2261" y="1143"/>
                    <a:pt x="2355" y="900"/>
                  </a:cubicBezTo>
                  <a:lnTo>
                    <a:pt x="2355" y="900"/>
                  </a:lnTo>
                  <a:cubicBezTo>
                    <a:pt x="2280" y="929"/>
                    <a:pt x="2201" y="944"/>
                    <a:pt x="2122" y="944"/>
                  </a:cubicBezTo>
                  <a:cubicBezTo>
                    <a:pt x="2021" y="944"/>
                    <a:pt x="1920" y="920"/>
                    <a:pt x="1829" y="871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311;p91"/>
            <p:cNvSpPr/>
            <p:nvPr/>
          </p:nvSpPr>
          <p:spPr>
            <a:xfrm>
              <a:off x="6756610" y="2207404"/>
              <a:ext cx="136237" cy="90413"/>
            </a:xfrm>
            <a:custGeom>
              <a:avLst/>
              <a:gdLst/>
              <a:ahLst/>
              <a:cxnLst/>
              <a:rect l="l" t="t" r="r" b="b"/>
              <a:pathLst>
                <a:path w="5188" h="3443" extrusionOk="0">
                  <a:moveTo>
                    <a:pt x="594" y="0"/>
                  </a:moveTo>
                  <a:lnTo>
                    <a:pt x="0" y="1091"/>
                  </a:lnTo>
                  <a:lnTo>
                    <a:pt x="4173" y="3369"/>
                  </a:lnTo>
                  <a:cubicBezTo>
                    <a:pt x="4267" y="3419"/>
                    <a:pt x="4369" y="3443"/>
                    <a:pt x="4469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7" y="2814"/>
                    <a:pt x="5073" y="2441"/>
                    <a:pt x="4776" y="227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312;p91"/>
            <p:cNvSpPr/>
            <p:nvPr/>
          </p:nvSpPr>
          <p:spPr>
            <a:xfrm>
              <a:off x="6836021" y="2267723"/>
              <a:ext cx="53308" cy="29989"/>
            </a:xfrm>
            <a:custGeom>
              <a:avLst/>
              <a:gdLst/>
              <a:ahLst/>
              <a:cxnLst/>
              <a:rect l="l" t="t" r="r" b="b"/>
              <a:pathLst>
                <a:path w="2030" h="1142" extrusionOk="0">
                  <a:moveTo>
                    <a:pt x="259" y="0"/>
                  </a:moveTo>
                  <a:lnTo>
                    <a:pt x="1" y="440"/>
                  </a:lnTo>
                  <a:lnTo>
                    <a:pt x="1149" y="1072"/>
                  </a:lnTo>
                  <a:cubicBezTo>
                    <a:pt x="1243" y="1119"/>
                    <a:pt x="1344" y="1142"/>
                    <a:pt x="1444" y="1142"/>
                  </a:cubicBezTo>
                  <a:cubicBezTo>
                    <a:pt x="1666" y="1142"/>
                    <a:pt x="1879" y="1028"/>
                    <a:pt x="1991" y="823"/>
                  </a:cubicBezTo>
                  <a:cubicBezTo>
                    <a:pt x="2001" y="794"/>
                    <a:pt x="2020" y="766"/>
                    <a:pt x="2029" y="737"/>
                  </a:cubicBezTo>
                  <a:lnTo>
                    <a:pt x="2029" y="737"/>
                  </a:lnTo>
                  <a:cubicBezTo>
                    <a:pt x="1965" y="760"/>
                    <a:pt x="1898" y="770"/>
                    <a:pt x="1831" y="770"/>
                  </a:cubicBezTo>
                  <a:cubicBezTo>
                    <a:pt x="1728" y="770"/>
                    <a:pt x="1625" y="745"/>
                    <a:pt x="1532" y="699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313;p91"/>
            <p:cNvSpPr/>
            <p:nvPr/>
          </p:nvSpPr>
          <p:spPr>
            <a:xfrm>
              <a:off x="6674180" y="2094564"/>
              <a:ext cx="173421" cy="157087"/>
            </a:xfrm>
            <a:custGeom>
              <a:avLst/>
              <a:gdLst/>
              <a:ahLst/>
              <a:cxnLst/>
              <a:rect l="l" t="t" r="r" b="b"/>
              <a:pathLst>
                <a:path w="6604" h="5982" extrusionOk="0">
                  <a:moveTo>
                    <a:pt x="2067" y="0"/>
                  </a:moveTo>
                  <a:lnTo>
                    <a:pt x="0" y="3723"/>
                  </a:lnTo>
                  <a:lnTo>
                    <a:pt x="4230" y="5982"/>
                  </a:lnTo>
                  <a:lnTo>
                    <a:pt x="6604" y="1618"/>
                  </a:lnTo>
                  <a:lnTo>
                    <a:pt x="4508" y="737"/>
                  </a:lnTo>
                  <a:cubicBezTo>
                    <a:pt x="4479" y="718"/>
                    <a:pt x="4441" y="718"/>
                    <a:pt x="4403" y="718"/>
                  </a:cubicBezTo>
                  <a:lnTo>
                    <a:pt x="3570" y="814"/>
                  </a:lnTo>
                  <a:cubicBezTo>
                    <a:pt x="3557" y="816"/>
                    <a:pt x="3544" y="817"/>
                    <a:pt x="3532" y="817"/>
                  </a:cubicBezTo>
                  <a:cubicBezTo>
                    <a:pt x="3497" y="817"/>
                    <a:pt x="3464" y="809"/>
                    <a:pt x="3436" y="795"/>
                  </a:cubicBezTo>
                  <a:lnTo>
                    <a:pt x="2067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314;p91"/>
            <p:cNvSpPr/>
            <p:nvPr/>
          </p:nvSpPr>
          <p:spPr>
            <a:xfrm>
              <a:off x="6657846" y="2031488"/>
              <a:ext cx="107587" cy="185606"/>
            </a:xfrm>
            <a:custGeom>
              <a:avLst/>
              <a:gdLst/>
              <a:ahLst/>
              <a:cxnLst/>
              <a:rect l="l" t="t" r="r" b="b"/>
              <a:pathLst>
                <a:path w="4097" h="7068" extrusionOk="0">
                  <a:moveTo>
                    <a:pt x="0" y="0"/>
                  </a:moveTo>
                  <a:lnTo>
                    <a:pt x="0" y="6336"/>
                  </a:lnTo>
                  <a:lnTo>
                    <a:pt x="1196" y="7034"/>
                  </a:lnTo>
                  <a:cubicBezTo>
                    <a:pt x="1235" y="7057"/>
                    <a:pt x="1278" y="7068"/>
                    <a:pt x="1319" y="7068"/>
                  </a:cubicBezTo>
                  <a:cubicBezTo>
                    <a:pt x="1400" y="7068"/>
                    <a:pt x="1478" y="7027"/>
                    <a:pt x="1522" y="6958"/>
                  </a:cubicBezTo>
                  <a:lnTo>
                    <a:pt x="4029" y="2603"/>
                  </a:lnTo>
                  <a:cubicBezTo>
                    <a:pt x="4096" y="2488"/>
                    <a:pt x="4048" y="2345"/>
                    <a:pt x="3943" y="22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315;p91"/>
            <p:cNvSpPr/>
            <p:nvPr/>
          </p:nvSpPr>
          <p:spPr>
            <a:xfrm>
              <a:off x="6657846" y="2031488"/>
              <a:ext cx="82693" cy="173684"/>
            </a:xfrm>
            <a:custGeom>
              <a:avLst/>
              <a:gdLst/>
              <a:ahLst/>
              <a:cxnLst/>
              <a:rect l="l" t="t" r="r" b="b"/>
              <a:pathLst>
                <a:path w="3149" h="6614" extrusionOk="0">
                  <a:moveTo>
                    <a:pt x="0" y="0"/>
                  </a:moveTo>
                  <a:lnTo>
                    <a:pt x="0" y="6336"/>
                  </a:lnTo>
                  <a:lnTo>
                    <a:pt x="469" y="6613"/>
                  </a:lnTo>
                  <a:lnTo>
                    <a:pt x="3149" y="1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6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316;p91"/>
            <p:cNvSpPr/>
            <p:nvPr/>
          </p:nvSpPr>
          <p:spPr>
            <a:xfrm>
              <a:off x="6657846" y="2162158"/>
              <a:ext cx="51785" cy="54752"/>
            </a:xfrm>
            <a:custGeom>
              <a:avLst/>
              <a:gdLst/>
              <a:ahLst/>
              <a:cxnLst/>
              <a:rect l="l" t="t" r="r" b="b"/>
              <a:pathLst>
                <a:path w="1972" h="2085" extrusionOk="0">
                  <a:moveTo>
                    <a:pt x="0" y="1"/>
                  </a:moveTo>
                  <a:lnTo>
                    <a:pt x="0" y="1360"/>
                  </a:lnTo>
                  <a:lnTo>
                    <a:pt x="1196" y="2058"/>
                  </a:lnTo>
                  <a:cubicBezTo>
                    <a:pt x="1233" y="2076"/>
                    <a:pt x="1272" y="2085"/>
                    <a:pt x="1310" y="2085"/>
                  </a:cubicBezTo>
                  <a:cubicBezTo>
                    <a:pt x="1394" y="2085"/>
                    <a:pt x="1476" y="2044"/>
                    <a:pt x="1522" y="1972"/>
                  </a:cubicBezTo>
                  <a:lnTo>
                    <a:pt x="1972" y="11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317;p91"/>
            <p:cNvSpPr/>
            <p:nvPr/>
          </p:nvSpPr>
          <p:spPr>
            <a:xfrm>
              <a:off x="6657846" y="2162158"/>
              <a:ext cx="27153" cy="43014"/>
            </a:xfrm>
            <a:custGeom>
              <a:avLst/>
              <a:gdLst/>
              <a:ahLst/>
              <a:cxnLst/>
              <a:rect l="l" t="t" r="r" b="b"/>
              <a:pathLst>
                <a:path w="1034" h="1638" extrusionOk="0">
                  <a:moveTo>
                    <a:pt x="0" y="1"/>
                  </a:moveTo>
                  <a:lnTo>
                    <a:pt x="0" y="1360"/>
                  </a:lnTo>
                  <a:lnTo>
                    <a:pt x="469" y="1637"/>
                  </a:lnTo>
                  <a:lnTo>
                    <a:pt x="1034" y="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318;p91"/>
            <p:cNvSpPr/>
            <p:nvPr/>
          </p:nvSpPr>
          <p:spPr>
            <a:xfrm>
              <a:off x="6710104" y="2184557"/>
              <a:ext cx="73160" cy="58665"/>
            </a:xfrm>
            <a:custGeom>
              <a:avLst/>
              <a:gdLst/>
              <a:ahLst/>
              <a:cxnLst/>
              <a:rect l="l" t="t" r="r" b="b"/>
              <a:pathLst>
                <a:path w="2786" h="2234" extrusionOk="0">
                  <a:moveTo>
                    <a:pt x="2085" y="0"/>
                  </a:moveTo>
                  <a:cubicBezTo>
                    <a:pt x="1955" y="0"/>
                    <a:pt x="1825" y="41"/>
                    <a:pt x="1714" y="124"/>
                  </a:cubicBezTo>
                  <a:lnTo>
                    <a:pt x="345" y="1110"/>
                  </a:lnTo>
                  <a:cubicBezTo>
                    <a:pt x="58" y="1310"/>
                    <a:pt x="1" y="1703"/>
                    <a:pt x="202" y="1980"/>
                  </a:cubicBezTo>
                  <a:cubicBezTo>
                    <a:pt x="322" y="2147"/>
                    <a:pt x="511" y="2234"/>
                    <a:pt x="703" y="2234"/>
                  </a:cubicBezTo>
                  <a:cubicBezTo>
                    <a:pt x="832" y="2234"/>
                    <a:pt x="961" y="2195"/>
                    <a:pt x="1073" y="2114"/>
                  </a:cubicBezTo>
                  <a:lnTo>
                    <a:pt x="2441" y="1129"/>
                  </a:lnTo>
                  <a:cubicBezTo>
                    <a:pt x="2728" y="918"/>
                    <a:pt x="2786" y="516"/>
                    <a:pt x="2566" y="239"/>
                  </a:cubicBezTo>
                  <a:lnTo>
                    <a:pt x="2575" y="239"/>
                  </a:lnTo>
                  <a:cubicBezTo>
                    <a:pt x="2452" y="82"/>
                    <a:pt x="2269" y="0"/>
                    <a:pt x="208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319;p91"/>
            <p:cNvSpPr/>
            <p:nvPr/>
          </p:nvSpPr>
          <p:spPr>
            <a:xfrm>
              <a:off x="6713386" y="2185529"/>
              <a:ext cx="69878" cy="57536"/>
            </a:xfrm>
            <a:custGeom>
              <a:avLst/>
              <a:gdLst/>
              <a:ahLst/>
              <a:cxnLst/>
              <a:rect l="l" t="t" r="r" b="b"/>
              <a:pathLst>
                <a:path w="2661" h="2191" extrusionOk="0">
                  <a:moveTo>
                    <a:pt x="2182" y="1"/>
                  </a:moveTo>
                  <a:lnTo>
                    <a:pt x="2182" y="1"/>
                  </a:lnTo>
                  <a:cubicBezTo>
                    <a:pt x="2288" y="269"/>
                    <a:pt x="2201" y="565"/>
                    <a:pt x="1972" y="738"/>
                  </a:cubicBezTo>
                  <a:lnTo>
                    <a:pt x="594" y="1733"/>
                  </a:lnTo>
                  <a:cubicBezTo>
                    <a:pt x="488" y="1809"/>
                    <a:pt x="365" y="1849"/>
                    <a:pt x="239" y="1849"/>
                  </a:cubicBezTo>
                  <a:cubicBezTo>
                    <a:pt x="159" y="1849"/>
                    <a:pt x="78" y="1833"/>
                    <a:pt x="0" y="1800"/>
                  </a:cubicBezTo>
                  <a:lnTo>
                    <a:pt x="0" y="1800"/>
                  </a:lnTo>
                  <a:cubicBezTo>
                    <a:pt x="102" y="2048"/>
                    <a:pt x="339" y="2190"/>
                    <a:pt x="583" y="2190"/>
                  </a:cubicBezTo>
                  <a:cubicBezTo>
                    <a:pt x="705" y="2190"/>
                    <a:pt x="829" y="2154"/>
                    <a:pt x="938" y="2077"/>
                  </a:cubicBezTo>
                  <a:lnTo>
                    <a:pt x="2316" y="1082"/>
                  </a:lnTo>
                  <a:cubicBezTo>
                    <a:pt x="2594" y="881"/>
                    <a:pt x="2661" y="479"/>
                    <a:pt x="2450" y="202"/>
                  </a:cubicBezTo>
                  <a:cubicBezTo>
                    <a:pt x="2374" y="115"/>
                    <a:pt x="2288" y="49"/>
                    <a:pt x="2182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4320;p91"/>
            <p:cNvSpPr/>
            <p:nvPr/>
          </p:nvSpPr>
          <p:spPr>
            <a:xfrm>
              <a:off x="6738018" y="2210266"/>
              <a:ext cx="65099" cy="52888"/>
            </a:xfrm>
            <a:custGeom>
              <a:avLst/>
              <a:gdLst/>
              <a:ahLst/>
              <a:cxnLst/>
              <a:rect l="l" t="t" r="r" b="b"/>
              <a:pathLst>
                <a:path w="2479" h="2014" extrusionOk="0">
                  <a:moveTo>
                    <a:pt x="1768" y="1"/>
                  </a:moveTo>
                  <a:cubicBezTo>
                    <a:pt x="1642" y="1"/>
                    <a:pt x="1515" y="40"/>
                    <a:pt x="1407" y="121"/>
                  </a:cubicBezTo>
                  <a:lnTo>
                    <a:pt x="354" y="887"/>
                  </a:lnTo>
                  <a:cubicBezTo>
                    <a:pt x="67" y="1088"/>
                    <a:pt x="0" y="1489"/>
                    <a:pt x="211" y="1767"/>
                  </a:cubicBezTo>
                  <a:cubicBezTo>
                    <a:pt x="332" y="1929"/>
                    <a:pt x="519" y="2014"/>
                    <a:pt x="710" y="2014"/>
                  </a:cubicBezTo>
                  <a:cubicBezTo>
                    <a:pt x="835" y="2014"/>
                    <a:pt x="962" y="1977"/>
                    <a:pt x="1072" y="1901"/>
                  </a:cubicBezTo>
                  <a:lnTo>
                    <a:pt x="2134" y="1126"/>
                  </a:lnTo>
                  <a:cubicBezTo>
                    <a:pt x="2421" y="925"/>
                    <a:pt x="2479" y="523"/>
                    <a:pt x="2259" y="245"/>
                  </a:cubicBezTo>
                  <a:cubicBezTo>
                    <a:pt x="2139" y="86"/>
                    <a:pt x="1955" y="1"/>
                    <a:pt x="176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4321;p91"/>
            <p:cNvSpPr/>
            <p:nvPr/>
          </p:nvSpPr>
          <p:spPr>
            <a:xfrm>
              <a:off x="6741274" y="2211421"/>
              <a:ext cx="61842" cy="51732"/>
            </a:xfrm>
            <a:custGeom>
              <a:avLst/>
              <a:gdLst/>
              <a:ahLst/>
              <a:cxnLst/>
              <a:rect l="l" t="t" r="r" b="b"/>
              <a:pathLst>
                <a:path w="2355" h="1970" extrusionOk="0">
                  <a:moveTo>
                    <a:pt x="1876" y="0"/>
                  </a:moveTo>
                  <a:lnTo>
                    <a:pt x="1876" y="0"/>
                  </a:lnTo>
                  <a:cubicBezTo>
                    <a:pt x="1982" y="268"/>
                    <a:pt x="1895" y="575"/>
                    <a:pt x="1666" y="737"/>
                  </a:cubicBezTo>
                  <a:lnTo>
                    <a:pt x="603" y="1512"/>
                  </a:lnTo>
                  <a:cubicBezTo>
                    <a:pt x="495" y="1591"/>
                    <a:pt x="364" y="1631"/>
                    <a:pt x="231" y="1631"/>
                  </a:cubicBezTo>
                  <a:cubicBezTo>
                    <a:pt x="153" y="1631"/>
                    <a:pt x="75" y="1617"/>
                    <a:pt x="1" y="1589"/>
                  </a:cubicBezTo>
                  <a:lnTo>
                    <a:pt x="1" y="1589"/>
                  </a:lnTo>
                  <a:cubicBezTo>
                    <a:pt x="20" y="1637"/>
                    <a:pt x="48" y="1685"/>
                    <a:pt x="77" y="1723"/>
                  </a:cubicBezTo>
                  <a:cubicBezTo>
                    <a:pt x="204" y="1885"/>
                    <a:pt x="394" y="1970"/>
                    <a:pt x="583" y="1970"/>
                  </a:cubicBezTo>
                  <a:cubicBezTo>
                    <a:pt x="708" y="1970"/>
                    <a:pt x="832" y="1933"/>
                    <a:pt x="938" y="1857"/>
                  </a:cubicBezTo>
                  <a:lnTo>
                    <a:pt x="2010" y="1082"/>
                  </a:lnTo>
                  <a:cubicBezTo>
                    <a:pt x="2288" y="881"/>
                    <a:pt x="2355" y="479"/>
                    <a:pt x="2135" y="201"/>
                  </a:cubicBezTo>
                  <a:cubicBezTo>
                    <a:pt x="2068" y="115"/>
                    <a:pt x="1982" y="48"/>
                    <a:pt x="1876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322;p91"/>
            <p:cNvSpPr/>
            <p:nvPr/>
          </p:nvSpPr>
          <p:spPr>
            <a:xfrm>
              <a:off x="6765906" y="2236263"/>
              <a:ext cx="57063" cy="47084"/>
            </a:xfrm>
            <a:custGeom>
              <a:avLst/>
              <a:gdLst/>
              <a:ahLst/>
              <a:cxnLst/>
              <a:rect l="l" t="t" r="r" b="b"/>
              <a:pathLst>
                <a:path w="2173" h="1793" extrusionOk="0">
                  <a:moveTo>
                    <a:pt x="1466" y="1"/>
                  </a:moveTo>
                  <a:cubicBezTo>
                    <a:pt x="1338" y="1"/>
                    <a:pt x="1210" y="39"/>
                    <a:pt x="1101" y="117"/>
                  </a:cubicBezTo>
                  <a:lnTo>
                    <a:pt x="345" y="662"/>
                  </a:lnTo>
                  <a:cubicBezTo>
                    <a:pt x="67" y="863"/>
                    <a:pt x="0" y="1256"/>
                    <a:pt x="201" y="1533"/>
                  </a:cubicBezTo>
                  <a:cubicBezTo>
                    <a:pt x="324" y="1702"/>
                    <a:pt x="517" y="1793"/>
                    <a:pt x="712" y="1793"/>
                  </a:cubicBezTo>
                  <a:cubicBezTo>
                    <a:pt x="837" y="1793"/>
                    <a:pt x="964" y="1755"/>
                    <a:pt x="1072" y="1677"/>
                  </a:cubicBezTo>
                  <a:lnTo>
                    <a:pt x="1828" y="1122"/>
                  </a:lnTo>
                  <a:cubicBezTo>
                    <a:pt x="2115" y="921"/>
                    <a:pt x="2173" y="519"/>
                    <a:pt x="1962" y="241"/>
                  </a:cubicBezTo>
                  <a:cubicBezTo>
                    <a:pt x="1837" y="82"/>
                    <a:pt x="1652" y="1"/>
                    <a:pt x="146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323;p91"/>
            <p:cNvSpPr/>
            <p:nvPr/>
          </p:nvSpPr>
          <p:spPr>
            <a:xfrm>
              <a:off x="6769163" y="2237051"/>
              <a:ext cx="53807" cy="46296"/>
            </a:xfrm>
            <a:custGeom>
              <a:avLst/>
              <a:gdLst/>
              <a:ahLst/>
              <a:cxnLst/>
              <a:rect l="l" t="t" r="r" b="b"/>
              <a:pathLst>
                <a:path w="2049" h="1763" extrusionOk="0">
                  <a:moveTo>
                    <a:pt x="1551" y="1"/>
                  </a:moveTo>
                  <a:lnTo>
                    <a:pt x="1551" y="1"/>
                  </a:lnTo>
                  <a:cubicBezTo>
                    <a:pt x="1637" y="259"/>
                    <a:pt x="1551" y="556"/>
                    <a:pt x="1331" y="718"/>
                  </a:cubicBezTo>
                  <a:lnTo>
                    <a:pt x="565" y="1264"/>
                  </a:lnTo>
                  <a:cubicBezTo>
                    <a:pt x="457" y="1340"/>
                    <a:pt x="327" y="1383"/>
                    <a:pt x="196" y="1383"/>
                  </a:cubicBezTo>
                  <a:cubicBezTo>
                    <a:pt x="131" y="1383"/>
                    <a:pt x="65" y="1372"/>
                    <a:pt x="1" y="1350"/>
                  </a:cubicBezTo>
                  <a:lnTo>
                    <a:pt x="1" y="1350"/>
                  </a:lnTo>
                  <a:cubicBezTo>
                    <a:pt x="20" y="1398"/>
                    <a:pt x="39" y="1455"/>
                    <a:pt x="77" y="1503"/>
                  </a:cubicBezTo>
                  <a:cubicBezTo>
                    <a:pt x="200" y="1672"/>
                    <a:pt x="393" y="1763"/>
                    <a:pt x="588" y="1763"/>
                  </a:cubicBezTo>
                  <a:cubicBezTo>
                    <a:pt x="713" y="1763"/>
                    <a:pt x="840" y="1725"/>
                    <a:pt x="948" y="1647"/>
                  </a:cubicBezTo>
                  <a:lnTo>
                    <a:pt x="1704" y="1092"/>
                  </a:lnTo>
                  <a:cubicBezTo>
                    <a:pt x="1991" y="891"/>
                    <a:pt x="2049" y="489"/>
                    <a:pt x="1838" y="211"/>
                  </a:cubicBezTo>
                  <a:cubicBezTo>
                    <a:pt x="1762" y="115"/>
                    <a:pt x="1657" y="48"/>
                    <a:pt x="155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324;p91"/>
            <p:cNvSpPr/>
            <p:nvPr/>
          </p:nvSpPr>
          <p:spPr>
            <a:xfrm>
              <a:off x="6793794" y="2262156"/>
              <a:ext cx="49027" cy="41149"/>
            </a:xfrm>
            <a:custGeom>
              <a:avLst/>
              <a:gdLst/>
              <a:ahLst/>
              <a:cxnLst/>
              <a:rect l="l" t="t" r="r" b="b"/>
              <a:pathLst>
                <a:path w="1867" h="1567" extrusionOk="0">
                  <a:moveTo>
                    <a:pt x="1159" y="0"/>
                  </a:moveTo>
                  <a:cubicBezTo>
                    <a:pt x="1032" y="0"/>
                    <a:pt x="904" y="39"/>
                    <a:pt x="795" y="116"/>
                  </a:cubicBezTo>
                  <a:lnTo>
                    <a:pt x="345" y="442"/>
                  </a:lnTo>
                  <a:cubicBezTo>
                    <a:pt x="58" y="643"/>
                    <a:pt x="1" y="1035"/>
                    <a:pt x="202" y="1313"/>
                  </a:cubicBezTo>
                  <a:cubicBezTo>
                    <a:pt x="322" y="1479"/>
                    <a:pt x="511" y="1566"/>
                    <a:pt x="703" y="1566"/>
                  </a:cubicBezTo>
                  <a:cubicBezTo>
                    <a:pt x="832" y="1566"/>
                    <a:pt x="961" y="1527"/>
                    <a:pt x="1073" y="1447"/>
                  </a:cubicBezTo>
                  <a:lnTo>
                    <a:pt x="1522" y="1121"/>
                  </a:lnTo>
                  <a:cubicBezTo>
                    <a:pt x="1810" y="920"/>
                    <a:pt x="1867" y="518"/>
                    <a:pt x="1647" y="241"/>
                  </a:cubicBezTo>
                  <a:cubicBezTo>
                    <a:pt x="1528" y="82"/>
                    <a:pt x="1344" y="0"/>
                    <a:pt x="115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325;p91"/>
            <p:cNvSpPr/>
            <p:nvPr/>
          </p:nvSpPr>
          <p:spPr>
            <a:xfrm>
              <a:off x="6797313" y="2263180"/>
              <a:ext cx="45509" cy="40125"/>
            </a:xfrm>
            <a:custGeom>
              <a:avLst/>
              <a:gdLst/>
              <a:ahLst/>
              <a:cxnLst/>
              <a:rect l="l" t="t" r="r" b="b"/>
              <a:pathLst>
                <a:path w="1733" h="1528" extrusionOk="0">
                  <a:moveTo>
                    <a:pt x="1254" y="1"/>
                  </a:moveTo>
                  <a:lnTo>
                    <a:pt x="1254" y="1"/>
                  </a:lnTo>
                  <a:cubicBezTo>
                    <a:pt x="1360" y="269"/>
                    <a:pt x="1264" y="566"/>
                    <a:pt x="1044" y="728"/>
                  </a:cubicBezTo>
                  <a:lnTo>
                    <a:pt x="585" y="1054"/>
                  </a:lnTo>
                  <a:cubicBezTo>
                    <a:pt x="476" y="1132"/>
                    <a:pt x="348" y="1172"/>
                    <a:pt x="221" y="1172"/>
                  </a:cubicBezTo>
                  <a:cubicBezTo>
                    <a:pt x="146" y="1172"/>
                    <a:pt x="72" y="1158"/>
                    <a:pt x="1" y="1130"/>
                  </a:cubicBezTo>
                  <a:lnTo>
                    <a:pt x="1" y="1130"/>
                  </a:lnTo>
                  <a:cubicBezTo>
                    <a:pt x="95" y="1383"/>
                    <a:pt x="332" y="1527"/>
                    <a:pt x="576" y="1527"/>
                  </a:cubicBezTo>
                  <a:cubicBezTo>
                    <a:pt x="701" y="1527"/>
                    <a:pt x="828" y="1489"/>
                    <a:pt x="939" y="1408"/>
                  </a:cubicBezTo>
                  <a:lnTo>
                    <a:pt x="1398" y="1082"/>
                  </a:lnTo>
                  <a:cubicBezTo>
                    <a:pt x="1676" y="881"/>
                    <a:pt x="1733" y="479"/>
                    <a:pt x="1522" y="202"/>
                  </a:cubicBezTo>
                  <a:cubicBezTo>
                    <a:pt x="1455" y="116"/>
                    <a:pt x="1360" y="39"/>
                    <a:pt x="125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326;p91"/>
            <p:cNvSpPr/>
            <p:nvPr/>
          </p:nvSpPr>
          <p:spPr>
            <a:xfrm>
              <a:off x="6799335" y="2099843"/>
              <a:ext cx="70639" cy="108848"/>
            </a:xfrm>
            <a:custGeom>
              <a:avLst/>
              <a:gdLst/>
              <a:ahLst/>
              <a:cxnLst/>
              <a:rect l="l" t="t" r="r" b="b"/>
              <a:pathLst>
                <a:path w="2690" h="4145" extrusionOk="0">
                  <a:moveTo>
                    <a:pt x="574" y="0"/>
                  </a:moveTo>
                  <a:cubicBezTo>
                    <a:pt x="479" y="0"/>
                    <a:pt x="393" y="67"/>
                    <a:pt x="374" y="163"/>
                  </a:cubicBezTo>
                  <a:lnTo>
                    <a:pt x="0" y="1665"/>
                  </a:lnTo>
                  <a:lnTo>
                    <a:pt x="0" y="3321"/>
                  </a:lnTo>
                  <a:cubicBezTo>
                    <a:pt x="0" y="3771"/>
                    <a:pt x="364" y="4144"/>
                    <a:pt x="823" y="4144"/>
                  </a:cubicBezTo>
                  <a:cubicBezTo>
                    <a:pt x="1283" y="4144"/>
                    <a:pt x="1656" y="3771"/>
                    <a:pt x="1656" y="3321"/>
                  </a:cubicBezTo>
                  <a:lnTo>
                    <a:pt x="1656" y="2077"/>
                  </a:lnTo>
                  <a:lnTo>
                    <a:pt x="2690" y="1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327;p91"/>
            <p:cNvSpPr/>
            <p:nvPr/>
          </p:nvSpPr>
          <p:spPr>
            <a:xfrm>
              <a:off x="6799335" y="2100053"/>
              <a:ext cx="29936" cy="108638"/>
            </a:xfrm>
            <a:custGeom>
              <a:avLst/>
              <a:gdLst/>
              <a:ahLst/>
              <a:cxnLst/>
              <a:rect l="l" t="t" r="r" b="b"/>
              <a:pathLst>
                <a:path w="1140" h="4137" extrusionOk="0">
                  <a:moveTo>
                    <a:pt x="556" y="1"/>
                  </a:moveTo>
                  <a:cubicBezTo>
                    <a:pt x="468" y="1"/>
                    <a:pt x="391" y="65"/>
                    <a:pt x="374" y="155"/>
                  </a:cubicBezTo>
                  <a:lnTo>
                    <a:pt x="0" y="1657"/>
                  </a:lnTo>
                  <a:lnTo>
                    <a:pt x="0" y="3313"/>
                  </a:lnTo>
                  <a:cubicBezTo>
                    <a:pt x="0" y="3763"/>
                    <a:pt x="364" y="4136"/>
                    <a:pt x="823" y="4136"/>
                  </a:cubicBezTo>
                  <a:cubicBezTo>
                    <a:pt x="929" y="4136"/>
                    <a:pt x="1034" y="4117"/>
                    <a:pt x="1139" y="4079"/>
                  </a:cubicBezTo>
                  <a:cubicBezTo>
                    <a:pt x="823" y="3945"/>
                    <a:pt x="622" y="3648"/>
                    <a:pt x="622" y="3313"/>
                  </a:cubicBezTo>
                  <a:lnTo>
                    <a:pt x="622" y="1657"/>
                  </a:lnTo>
                  <a:lnTo>
                    <a:pt x="1034" y="2"/>
                  </a:lnTo>
                  <a:lnTo>
                    <a:pt x="574" y="2"/>
                  </a:lnTo>
                  <a:cubicBezTo>
                    <a:pt x="568" y="1"/>
                    <a:pt x="562" y="1"/>
                    <a:pt x="556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5323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0" name="Google Shape;20530;p51"/>
          <p:cNvSpPr txBox="1">
            <a:spLocks noGrp="1"/>
          </p:cNvSpPr>
          <p:nvPr>
            <p:ph type="title"/>
          </p:nvPr>
        </p:nvSpPr>
        <p:spPr>
          <a:xfrm>
            <a:off x="899592" y="54383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參考資料</a:t>
            </a:r>
            <a:endParaRPr sz="4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531" name="Google Shape;20531;p51"/>
          <p:cNvSpPr txBox="1">
            <a:spLocks noGrp="1"/>
          </p:cNvSpPr>
          <p:nvPr>
            <p:ph type="body" idx="1"/>
          </p:nvPr>
        </p:nvSpPr>
        <p:spPr>
          <a:xfrm>
            <a:off x="683568" y="1491630"/>
            <a:ext cx="7416824" cy="2736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zh-TW" altLang="en-US" sz="1800" b="1" dirty="0"/>
              <a:t>製作星空：</a:t>
            </a:r>
            <a:r>
              <a:rPr lang="en-US" altLang="zh-TW" sz="1800" dirty="0">
                <a:hlinkClick r:id="rId3" tooltip="https://sogrey.top/Three.js-start/others/ParticleSystem.html"/>
              </a:rPr>
              <a:t>https://sogrey.top/Three.js-start/others/ParticleSystem.html</a:t>
            </a:r>
            <a:br>
              <a:rPr lang="en-US" altLang="zh-TW" sz="1800" b="1" dirty="0"/>
            </a:br>
            <a:r>
              <a:rPr lang="zh-TW" altLang="en-US" sz="1800" b="1" dirty="0"/>
              <a:t>製作星空：</a:t>
            </a:r>
            <a:r>
              <a:rPr lang="en-US" altLang="zh-TW" sz="1800" dirty="0">
                <a:hlinkClick r:id="rId4" tooltip="https://blog.csdn.net/qq_33635385/article/details/100900569"/>
              </a:rPr>
              <a:t>https://blog.csdn.net/qq_33635385/article/details/100900569</a:t>
            </a:r>
            <a:endParaRPr lang="zh-TW" altLang="en-US" sz="1800" b="1" dirty="0"/>
          </a:p>
          <a:p>
            <a:pPr marL="0" indent="0" algn="l">
              <a:buNone/>
            </a:pPr>
            <a:r>
              <a:rPr lang="en-US" altLang="zh-TW" sz="1800" b="1" dirty="0"/>
              <a:t>HTML,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CSS, </a:t>
            </a:r>
            <a:r>
              <a:rPr lang="en-US" altLang="zh-TW" sz="1800" b="1" dirty="0" err="1"/>
              <a:t>jQuery</a:t>
            </a:r>
            <a:r>
              <a:rPr lang="en-US" altLang="zh-TW" sz="1800" b="1" dirty="0"/>
              <a:t>, </a:t>
            </a:r>
            <a:r>
              <a:rPr lang="en-US" altLang="zh-TW" sz="1800" b="1" dirty="0" err="1"/>
              <a:t>BootStrap,JavaScript</a:t>
            </a:r>
            <a:r>
              <a:rPr lang="zh-TW" altLang="en-US" sz="1800" b="1" dirty="0"/>
              <a:t>語法參考：</a:t>
            </a:r>
            <a:r>
              <a:rPr lang="en-US" altLang="zh-TW" sz="1800" dirty="0">
                <a:hlinkClick r:id="rId5" tooltip="https://www.w3schools.com/"/>
              </a:rPr>
              <a:t>https://www.w3schools.com/</a:t>
            </a:r>
            <a:endParaRPr lang="en-US" altLang="zh-TW" sz="1800" b="1" dirty="0"/>
          </a:p>
          <a:p>
            <a:pPr marL="0" indent="0" algn="l">
              <a:buNone/>
            </a:pPr>
            <a:r>
              <a:rPr lang="en-US" altLang="zh-TW" sz="1800" b="1" dirty="0"/>
              <a:t>Three.js</a:t>
            </a:r>
            <a:r>
              <a:rPr lang="zh-TW" altLang="en-US" sz="1800" b="1" dirty="0"/>
              <a:t>參考：</a:t>
            </a:r>
            <a:r>
              <a:rPr lang="en-US" altLang="zh-TW" sz="1800" dirty="0">
                <a:hlinkClick r:id="rId6"/>
              </a:rPr>
              <a:t>https://ithelp.ithome.com.tw/users/20107572/ironman/1782</a:t>
            </a:r>
            <a:endParaRPr lang="en-US" altLang="zh-TW" sz="1800" b="1" dirty="0"/>
          </a:p>
          <a:p>
            <a:pPr marL="0" indent="0" algn="l">
              <a:buNone/>
            </a:pPr>
            <a:r>
              <a:rPr lang="en-US" altLang="zh-TW" sz="1800" b="1" dirty="0"/>
              <a:t>Three.js</a:t>
            </a:r>
            <a:r>
              <a:rPr lang="zh-TW" altLang="en-US" sz="1800" b="1" dirty="0"/>
              <a:t>參考：</a:t>
            </a:r>
            <a:r>
              <a:rPr lang="en-US" altLang="zh-TW" sz="1800" b="1" dirty="0">
                <a:hlinkClick r:id="rId7"/>
              </a:rPr>
              <a:t>https://threejs.org/docs/index.html#manual/en/introduction/Creating-a-scene</a:t>
            </a:r>
            <a:endParaRPr lang="zh-TW" altLang="en-US" sz="1800" b="1" dirty="0"/>
          </a:p>
          <a:p>
            <a:pPr marL="0" indent="0">
              <a:buNone/>
            </a:pPr>
            <a:endParaRPr lang="zh-TW" altLang="en-US" sz="1800" b="1" dirty="0"/>
          </a:p>
        </p:txBody>
      </p:sp>
      <p:cxnSp>
        <p:nvCxnSpPr>
          <p:cNvPr id="20535" name="Google Shape;20535;p51"/>
          <p:cNvCxnSpPr/>
          <p:nvPr/>
        </p:nvCxnSpPr>
        <p:spPr>
          <a:xfrm>
            <a:off x="2379257" y="1279945"/>
            <a:ext cx="4395334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oogle Shape;33070;p91"/>
          <p:cNvGrpSpPr/>
          <p:nvPr/>
        </p:nvGrpSpPr>
        <p:grpSpPr>
          <a:xfrm>
            <a:off x="2843808" y="516408"/>
            <a:ext cx="576064" cy="574411"/>
            <a:chOff x="3544540" y="3380963"/>
            <a:chExt cx="320188" cy="319269"/>
          </a:xfrm>
        </p:grpSpPr>
        <p:sp>
          <p:nvSpPr>
            <p:cNvPr id="27" name="Google Shape;33071;p91"/>
            <p:cNvSpPr/>
            <p:nvPr/>
          </p:nvSpPr>
          <p:spPr>
            <a:xfrm>
              <a:off x="3636528" y="3558218"/>
              <a:ext cx="51023" cy="51049"/>
            </a:xfrm>
            <a:custGeom>
              <a:avLst/>
              <a:gdLst/>
              <a:ahLst/>
              <a:cxnLst/>
              <a:rect l="l" t="t" r="r" b="b"/>
              <a:pathLst>
                <a:path w="1943" h="1944" extrusionOk="0">
                  <a:moveTo>
                    <a:pt x="1196" y="0"/>
                  </a:moveTo>
                  <a:lnTo>
                    <a:pt x="0" y="1197"/>
                  </a:lnTo>
                  <a:cubicBezTo>
                    <a:pt x="86" y="1216"/>
                    <a:pt x="172" y="1254"/>
                    <a:pt x="239" y="1321"/>
                  </a:cubicBezTo>
                  <a:lnTo>
                    <a:pt x="622" y="1704"/>
                  </a:lnTo>
                  <a:cubicBezTo>
                    <a:pt x="689" y="1771"/>
                    <a:pt x="727" y="1857"/>
                    <a:pt x="747" y="1943"/>
                  </a:cubicBezTo>
                  <a:lnTo>
                    <a:pt x="1943" y="747"/>
                  </a:lnTo>
                  <a:cubicBezTo>
                    <a:pt x="1656" y="536"/>
                    <a:pt x="1407" y="287"/>
                    <a:pt x="1196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072;p91"/>
            <p:cNvSpPr/>
            <p:nvPr/>
          </p:nvSpPr>
          <p:spPr>
            <a:xfrm>
              <a:off x="3636765" y="3558454"/>
              <a:ext cx="40992" cy="50813"/>
            </a:xfrm>
            <a:custGeom>
              <a:avLst/>
              <a:gdLst/>
              <a:ahLst/>
              <a:cxnLst/>
              <a:rect l="l" t="t" r="r" b="b"/>
              <a:pathLst>
                <a:path w="1561" h="1935" extrusionOk="0">
                  <a:moveTo>
                    <a:pt x="1197" y="1"/>
                  </a:moveTo>
                  <a:lnTo>
                    <a:pt x="1" y="1197"/>
                  </a:lnTo>
                  <a:cubicBezTo>
                    <a:pt x="87" y="1207"/>
                    <a:pt x="173" y="1245"/>
                    <a:pt x="240" y="1312"/>
                  </a:cubicBezTo>
                  <a:lnTo>
                    <a:pt x="623" y="1695"/>
                  </a:lnTo>
                  <a:cubicBezTo>
                    <a:pt x="690" y="1762"/>
                    <a:pt x="728" y="1848"/>
                    <a:pt x="747" y="1934"/>
                  </a:cubicBezTo>
                  <a:lnTo>
                    <a:pt x="1197" y="1484"/>
                  </a:lnTo>
                  <a:lnTo>
                    <a:pt x="1034" y="1312"/>
                  </a:lnTo>
                  <a:lnTo>
                    <a:pt x="1015" y="1312"/>
                  </a:lnTo>
                  <a:cubicBezTo>
                    <a:pt x="910" y="1216"/>
                    <a:pt x="910" y="1063"/>
                    <a:pt x="1015" y="968"/>
                  </a:cubicBezTo>
                  <a:lnTo>
                    <a:pt x="1561" y="412"/>
                  </a:lnTo>
                  <a:cubicBezTo>
                    <a:pt x="1427" y="288"/>
                    <a:pt x="1312" y="145"/>
                    <a:pt x="1197" y="1"/>
                  </a:cubicBezTo>
                  <a:close/>
                </a:path>
              </a:pathLst>
            </a:custGeom>
            <a:solidFill>
              <a:srgbClr val="B4C0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073;p91"/>
            <p:cNvSpPr/>
            <p:nvPr/>
          </p:nvSpPr>
          <p:spPr>
            <a:xfrm>
              <a:off x="3632248" y="3380963"/>
              <a:ext cx="232480" cy="221897"/>
            </a:xfrm>
            <a:custGeom>
              <a:avLst/>
              <a:gdLst/>
              <a:ahLst/>
              <a:cxnLst/>
              <a:rect l="l" t="t" r="r" b="b"/>
              <a:pathLst>
                <a:path w="8853" h="8450" extrusionOk="0">
                  <a:moveTo>
                    <a:pt x="4639" y="0"/>
                  </a:moveTo>
                  <a:cubicBezTo>
                    <a:pt x="3537" y="0"/>
                    <a:pt x="2454" y="430"/>
                    <a:pt x="1646" y="1238"/>
                  </a:cubicBezTo>
                  <a:cubicBezTo>
                    <a:pt x="0" y="2894"/>
                    <a:pt x="0" y="5564"/>
                    <a:pt x="1646" y="7210"/>
                  </a:cubicBezTo>
                  <a:cubicBezTo>
                    <a:pt x="2452" y="8022"/>
                    <a:pt x="3532" y="8450"/>
                    <a:pt x="4631" y="8450"/>
                  </a:cubicBezTo>
                  <a:cubicBezTo>
                    <a:pt x="5176" y="8450"/>
                    <a:pt x="5726" y="8344"/>
                    <a:pt x="6250" y="8128"/>
                  </a:cubicBezTo>
                  <a:cubicBezTo>
                    <a:pt x="7829" y="7478"/>
                    <a:pt x="8853" y="5937"/>
                    <a:pt x="8853" y="4224"/>
                  </a:cubicBezTo>
                  <a:cubicBezTo>
                    <a:pt x="8853" y="2520"/>
                    <a:pt x="7829" y="980"/>
                    <a:pt x="6250" y="319"/>
                  </a:cubicBezTo>
                  <a:cubicBezTo>
                    <a:pt x="5729" y="104"/>
                    <a:pt x="5182" y="0"/>
                    <a:pt x="4639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074;p91"/>
            <p:cNvSpPr/>
            <p:nvPr/>
          </p:nvSpPr>
          <p:spPr>
            <a:xfrm>
              <a:off x="3627731" y="3381094"/>
              <a:ext cx="135738" cy="221792"/>
            </a:xfrm>
            <a:custGeom>
              <a:avLst/>
              <a:gdLst/>
              <a:ahLst/>
              <a:cxnLst/>
              <a:rect l="l" t="t" r="r" b="b"/>
              <a:pathLst>
                <a:path w="5169" h="8446" extrusionOk="0">
                  <a:moveTo>
                    <a:pt x="4787" y="0"/>
                  </a:moveTo>
                  <a:cubicBezTo>
                    <a:pt x="2484" y="0"/>
                    <a:pt x="574" y="1869"/>
                    <a:pt x="574" y="4219"/>
                  </a:cubicBezTo>
                  <a:cubicBezTo>
                    <a:pt x="574" y="6574"/>
                    <a:pt x="2492" y="8445"/>
                    <a:pt x="4802" y="8445"/>
                  </a:cubicBezTo>
                  <a:cubicBezTo>
                    <a:pt x="4923" y="8445"/>
                    <a:pt x="5045" y="8440"/>
                    <a:pt x="5168" y="8430"/>
                  </a:cubicBezTo>
                  <a:cubicBezTo>
                    <a:pt x="4173" y="8344"/>
                    <a:pt x="3244" y="7913"/>
                    <a:pt x="2546" y="7205"/>
                  </a:cubicBezTo>
                  <a:cubicBezTo>
                    <a:pt x="0" y="4669"/>
                    <a:pt x="1589" y="314"/>
                    <a:pt x="5168" y="17"/>
                  </a:cubicBezTo>
                  <a:cubicBezTo>
                    <a:pt x="5040" y="6"/>
                    <a:pt x="4913" y="0"/>
                    <a:pt x="478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075;p91"/>
            <p:cNvSpPr/>
            <p:nvPr/>
          </p:nvSpPr>
          <p:spPr>
            <a:xfrm>
              <a:off x="3664154" y="3402050"/>
              <a:ext cx="188258" cy="179723"/>
            </a:xfrm>
            <a:custGeom>
              <a:avLst/>
              <a:gdLst/>
              <a:ahLst/>
              <a:cxnLst/>
              <a:rect l="l" t="t" r="r" b="b"/>
              <a:pathLst>
                <a:path w="7169" h="6844" extrusionOk="0">
                  <a:moveTo>
                    <a:pt x="3443" y="0"/>
                  </a:moveTo>
                  <a:cubicBezTo>
                    <a:pt x="1686" y="0"/>
                    <a:pt x="1" y="1362"/>
                    <a:pt x="1" y="3421"/>
                  </a:cubicBezTo>
                  <a:cubicBezTo>
                    <a:pt x="1" y="4809"/>
                    <a:pt x="833" y="6053"/>
                    <a:pt x="2106" y="6579"/>
                  </a:cubicBezTo>
                  <a:cubicBezTo>
                    <a:pt x="2532" y="6757"/>
                    <a:pt x="2978" y="6843"/>
                    <a:pt x="3419" y="6843"/>
                  </a:cubicBezTo>
                  <a:cubicBezTo>
                    <a:pt x="4308" y="6843"/>
                    <a:pt x="5180" y="6494"/>
                    <a:pt x="5839" y="5842"/>
                  </a:cubicBezTo>
                  <a:cubicBezTo>
                    <a:pt x="7169" y="4502"/>
                    <a:pt x="7169" y="2339"/>
                    <a:pt x="5839" y="1009"/>
                  </a:cubicBezTo>
                  <a:cubicBezTo>
                    <a:pt x="5142" y="312"/>
                    <a:pt x="4284" y="0"/>
                    <a:pt x="3443" y="0"/>
                  </a:cubicBezTo>
                  <a:close/>
                </a:path>
              </a:pathLst>
            </a:custGeom>
            <a:solidFill>
              <a:srgbClr val="8596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076;p91"/>
            <p:cNvSpPr/>
            <p:nvPr/>
          </p:nvSpPr>
          <p:spPr>
            <a:xfrm>
              <a:off x="3656381" y="3402102"/>
              <a:ext cx="107088" cy="179540"/>
            </a:xfrm>
            <a:custGeom>
              <a:avLst/>
              <a:gdLst/>
              <a:ahLst/>
              <a:cxnLst/>
              <a:rect l="l" t="t" r="r" b="b"/>
              <a:pathLst>
                <a:path w="4078" h="6837" extrusionOk="0">
                  <a:moveTo>
                    <a:pt x="3703" y="1"/>
                  </a:moveTo>
                  <a:cubicBezTo>
                    <a:pt x="1844" y="1"/>
                    <a:pt x="287" y="1516"/>
                    <a:pt x="287" y="3419"/>
                  </a:cubicBezTo>
                  <a:cubicBezTo>
                    <a:pt x="287" y="5330"/>
                    <a:pt x="1843" y="6837"/>
                    <a:pt x="3701" y="6837"/>
                  </a:cubicBezTo>
                  <a:cubicBezTo>
                    <a:pt x="3825" y="6837"/>
                    <a:pt x="3951" y="6830"/>
                    <a:pt x="4077" y="6816"/>
                  </a:cubicBezTo>
                  <a:cubicBezTo>
                    <a:pt x="3302" y="6740"/>
                    <a:pt x="2584" y="6395"/>
                    <a:pt x="2029" y="5840"/>
                  </a:cubicBezTo>
                  <a:cubicBezTo>
                    <a:pt x="0" y="3811"/>
                    <a:pt x="1225" y="328"/>
                    <a:pt x="4077" y="21"/>
                  </a:cubicBezTo>
                  <a:cubicBezTo>
                    <a:pt x="3951" y="8"/>
                    <a:pt x="3826" y="1"/>
                    <a:pt x="3703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077;p91"/>
            <p:cNvSpPr/>
            <p:nvPr/>
          </p:nvSpPr>
          <p:spPr>
            <a:xfrm>
              <a:off x="3729252" y="3437579"/>
              <a:ext cx="49290" cy="49027"/>
            </a:xfrm>
            <a:custGeom>
              <a:avLst/>
              <a:gdLst/>
              <a:ahLst/>
              <a:cxnLst/>
              <a:rect l="l" t="t" r="r" b="b"/>
              <a:pathLst>
                <a:path w="1877" h="1867" extrusionOk="0">
                  <a:moveTo>
                    <a:pt x="938" y="1"/>
                  </a:moveTo>
                  <a:cubicBezTo>
                    <a:pt x="422" y="1"/>
                    <a:pt x="0" y="422"/>
                    <a:pt x="0" y="939"/>
                  </a:cubicBezTo>
                  <a:cubicBezTo>
                    <a:pt x="0" y="1455"/>
                    <a:pt x="422" y="1867"/>
                    <a:pt x="938" y="1867"/>
                  </a:cubicBezTo>
                  <a:cubicBezTo>
                    <a:pt x="1455" y="1867"/>
                    <a:pt x="1876" y="1455"/>
                    <a:pt x="1876" y="939"/>
                  </a:cubicBezTo>
                  <a:cubicBezTo>
                    <a:pt x="1876" y="422"/>
                    <a:pt x="1455" y="1"/>
                    <a:pt x="938" y="1"/>
                  </a:cubicBezTo>
                  <a:close/>
                </a:path>
              </a:pathLst>
            </a:custGeom>
            <a:solidFill>
              <a:srgbClr val="748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078;p91"/>
            <p:cNvSpPr/>
            <p:nvPr/>
          </p:nvSpPr>
          <p:spPr>
            <a:xfrm>
              <a:off x="3729252" y="3437658"/>
              <a:ext cx="34217" cy="49132"/>
            </a:xfrm>
            <a:custGeom>
              <a:avLst/>
              <a:gdLst/>
              <a:ahLst/>
              <a:cxnLst/>
              <a:rect l="l" t="t" r="r" b="b"/>
              <a:pathLst>
                <a:path w="1303" h="1871" extrusionOk="0">
                  <a:moveTo>
                    <a:pt x="940" y="0"/>
                  </a:moveTo>
                  <a:cubicBezTo>
                    <a:pt x="446" y="0"/>
                    <a:pt x="0" y="397"/>
                    <a:pt x="0" y="936"/>
                  </a:cubicBezTo>
                  <a:cubicBezTo>
                    <a:pt x="0" y="1474"/>
                    <a:pt x="446" y="1871"/>
                    <a:pt x="940" y="1871"/>
                  </a:cubicBezTo>
                  <a:cubicBezTo>
                    <a:pt x="1059" y="1871"/>
                    <a:pt x="1182" y="1847"/>
                    <a:pt x="1302" y="1797"/>
                  </a:cubicBezTo>
                  <a:cubicBezTo>
                    <a:pt x="958" y="1644"/>
                    <a:pt x="737" y="1309"/>
                    <a:pt x="737" y="936"/>
                  </a:cubicBezTo>
                  <a:cubicBezTo>
                    <a:pt x="737" y="562"/>
                    <a:pt x="958" y="218"/>
                    <a:pt x="1302" y="74"/>
                  </a:cubicBezTo>
                  <a:cubicBezTo>
                    <a:pt x="1182" y="24"/>
                    <a:pt x="1059" y="0"/>
                    <a:pt x="94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079;p91"/>
            <p:cNvSpPr/>
            <p:nvPr/>
          </p:nvSpPr>
          <p:spPr>
            <a:xfrm>
              <a:off x="3713680" y="3486581"/>
              <a:ext cx="80434" cy="51548"/>
            </a:xfrm>
            <a:custGeom>
              <a:avLst/>
              <a:gdLst/>
              <a:ahLst/>
              <a:cxnLst/>
              <a:rect l="l" t="t" r="r" b="b"/>
              <a:pathLst>
                <a:path w="3063" h="1963" extrusionOk="0">
                  <a:moveTo>
                    <a:pt x="1005" y="1"/>
                  </a:moveTo>
                  <a:cubicBezTo>
                    <a:pt x="450" y="10"/>
                    <a:pt x="0" y="451"/>
                    <a:pt x="0" y="1006"/>
                  </a:cubicBezTo>
                  <a:lnTo>
                    <a:pt x="0" y="1790"/>
                  </a:lnTo>
                  <a:cubicBezTo>
                    <a:pt x="0" y="1886"/>
                    <a:pt x="77" y="1963"/>
                    <a:pt x="172" y="1963"/>
                  </a:cubicBezTo>
                  <a:lnTo>
                    <a:pt x="2890" y="1963"/>
                  </a:lnTo>
                  <a:cubicBezTo>
                    <a:pt x="2986" y="1963"/>
                    <a:pt x="3063" y="1886"/>
                    <a:pt x="3063" y="1790"/>
                  </a:cubicBezTo>
                  <a:lnTo>
                    <a:pt x="3063" y="1006"/>
                  </a:lnTo>
                  <a:cubicBezTo>
                    <a:pt x="3063" y="451"/>
                    <a:pt x="2613" y="10"/>
                    <a:pt x="2058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080;p91"/>
            <p:cNvSpPr/>
            <p:nvPr/>
          </p:nvSpPr>
          <p:spPr>
            <a:xfrm>
              <a:off x="3713680" y="3486581"/>
              <a:ext cx="45745" cy="51548"/>
            </a:xfrm>
            <a:custGeom>
              <a:avLst/>
              <a:gdLst/>
              <a:ahLst/>
              <a:cxnLst/>
              <a:rect l="l" t="t" r="r" b="b"/>
              <a:pathLst>
                <a:path w="1742" h="1963" extrusionOk="0">
                  <a:moveTo>
                    <a:pt x="1005" y="1"/>
                  </a:moveTo>
                  <a:cubicBezTo>
                    <a:pt x="450" y="10"/>
                    <a:pt x="0" y="451"/>
                    <a:pt x="0" y="1006"/>
                  </a:cubicBezTo>
                  <a:lnTo>
                    <a:pt x="0" y="1790"/>
                  </a:lnTo>
                  <a:cubicBezTo>
                    <a:pt x="0" y="1886"/>
                    <a:pt x="77" y="1963"/>
                    <a:pt x="172" y="1963"/>
                  </a:cubicBezTo>
                  <a:lnTo>
                    <a:pt x="909" y="1963"/>
                  </a:lnTo>
                  <a:cubicBezTo>
                    <a:pt x="814" y="1963"/>
                    <a:pt x="737" y="1886"/>
                    <a:pt x="737" y="1790"/>
                  </a:cubicBezTo>
                  <a:lnTo>
                    <a:pt x="737" y="1006"/>
                  </a:lnTo>
                  <a:cubicBezTo>
                    <a:pt x="737" y="451"/>
                    <a:pt x="1187" y="10"/>
                    <a:pt x="1742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081;p91"/>
            <p:cNvSpPr/>
            <p:nvPr/>
          </p:nvSpPr>
          <p:spPr>
            <a:xfrm>
              <a:off x="3728990" y="3507274"/>
              <a:ext cx="9847" cy="30856"/>
            </a:xfrm>
            <a:custGeom>
              <a:avLst/>
              <a:gdLst/>
              <a:ahLst/>
              <a:cxnLst/>
              <a:rect l="l" t="t" r="r" b="b"/>
              <a:pathLst>
                <a:path w="375" h="1175" extrusionOk="0">
                  <a:moveTo>
                    <a:pt x="188" y="0"/>
                  </a:moveTo>
                  <a:cubicBezTo>
                    <a:pt x="94" y="0"/>
                    <a:pt x="1" y="60"/>
                    <a:pt x="1" y="179"/>
                  </a:cubicBezTo>
                  <a:lnTo>
                    <a:pt x="1" y="1175"/>
                  </a:lnTo>
                  <a:lnTo>
                    <a:pt x="374" y="1175"/>
                  </a:lnTo>
                  <a:lnTo>
                    <a:pt x="374" y="179"/>
                  </a:lnTo>
                  <a:cubicBezTo>
                    <a:pt x="374" y="60"/>
                    <a:pt x="281" y="0"/>
                    <a:pt x="188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3082;p91"/>
            <p:cNvSpPr/>
            <p:nvPr/>
          </p:nvSpPr>
          <p:spPr>
            <a:xfrm>
              <a:off x="3768958" y="3507274"/>
              <a:ext cx="9821" cy="30856"/>
            </a:xfrm>
            <a:custGeom>
              <a:avLst/>
              <a:gdLst/>
              <a:ahLst/>
              <a:cxnLst/>
              <a:rect l="l" t="t" r="r" b="b"/>
              <a:pathLst>
                <a:path w="374" h="1175" extrusionOk="0">
                  <a:moveTo>
                    <a:pt x="187" y="0"/>
                  </a:moveTo>
                  <a:cubicBezTo>
                    <a:pt x="94" y="0"/>
                    <a:pt x="1" y="60"/>
                    <a:pt x="1" y="179"/>
                  </a:cubicBezTo>
                  <a:lnTo>
                    <a:pt x="1" y="1175"/>
                  </a:lnTo>
                  <a:lnTo>
                    <a:pt x="374" y="1175"/>
                  </a:lnTo>
                  <a:lnTo>
                    <a:pt x="374" y="179"/>
                  </a:lnTo>
                  <a:cubicBezTo>
                    <a:pt x="374" y="60"/>
                    <a:pt x="281" y="0"/>
                    <a:pt x="187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3083;p91"/>
            <p:cNvSpPr/>
            <p:nvPr/>
          </p:nvSpPr>
          <p:spPr>
            <a:xfrm>
              <a:off x="3544540" y="3586342"/>
              <a:ext cx="116384" cy="113890"/>
            </a:xfrm>
            <a:custGeom>
              <a:avLst/>
              <a:gdLst/>
              <a:ahLst/>
              <a:cxnLst/>
              <a:rect l="l" t="t" r="r" b="b"/>
              <a:pathLst>
                <a:path w="4432" h="4337" extrusionOk="0">
                  <a:moveTo>
                    <a:pt x="3517" y="0"/>
                  </a:moveTo>
                  <a:cubicBezTo>
                    <a:pt x="3391" y="0"/>
                    <a:pt x="3265" y="48"/>
                    <a:pt x="3168" y="145"/>
                  </a:cubicBezTo>
                  <a:lnTo>
                    <a:pt x="192" y="3121"/>
                  </a:lnTo>
                  <a:cubicBezTo>
                    <a:pt x="0" y="3313"/>
                    <a:pt x="0" y="3619"/>
                    <a:pt x="192" y="3810"/>
                  </a:cubicBezTo>
                  <a:lnTo>
                    <a:pt x="575" y="4193"/>
                  </a:lnTo>
                  <a:cubicBezTo>
                    <a:pt x="670" y="4289"/>
                    <a:pt x="795" y="4337"/>
                    <a:pt x="919" y="4337"/>
                  </a:cubicBezTo>
                  <a:cubicBezTo>
                    <a:pt x="1043" y="4337"/>
                    <a:pt x="1168" y="4289"/>
                    <a:pt x="1264" y="4193"/>
                  </a:cubicBezTo>
                  <a:lnTo>
                    <a:pt x="4240" y="1207"/>
                  </a:lnTo>
                  <a:cubicBezTo>
                    <a:pt x="4431" y="1016"/>
                    <a:pt x="4431" y="709"/>
                    <a:pt x="4240" y="528"/>
                  </a:cubicBezTo>
                  <a:lnTo>
                    <a:pt x="3857" y="135"/>
                  </a:lnTo>
                  <a:cubicBezTo>
                    <a:pt x="3763" y="45"/>
                    <a:pt x="3640" y="0"/>
                    <a:pt x="3517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3084;p91"/>
            <p:cNvSpPr/>
            <p:nvPr/>
          </p:nvSpPr>
          <p:spPr>
            <a:xfrm>
              <a:off x="3544540" y="3586369"/>
              <a:ext cx="101810" cy="113863"/>
            </a:xfrm>
            <a:custGeom>
              <a:avLst/>
              <a:gdLst/>
              <a:ahLst/>
              <a:cxnLst/>
              <a:rect l="l" t="t" r="r" b="b"/>
              <a:pathLst>
                <a:path w="3877" h="4336" extrusionOk="0">
                  <a:moveTo>
                    <a:pt x="3513" y="0"/>
                  </a:moveTo>
                  <a:cubicBezTo>
                    <a:pt x="3388" y="0"/>
                    <a:pt x="3264" y="48"/>
                    <a:pt x="3168" y="144"/>
                  </a:cubicBezTo>
                  <a:lnTo>
                    <a:pt x="192" y="3120"/>
                  </a:lnTo>
                  <a:cubicBezTo>
                    <a:pt x="0" y="3312"/>
                    <a:pt x="0" y="3618"/>
                    <a:pt x="192" y="3809"/>
                  </a:cubicBezTo>
                  <a:lnTo>
                    <a:pt x="575" y="4192"/>
                  </a:lnTo>
                  <a:cubicBezTo>
                    <a:pt x="670" y="4288"/>
                    <a:pt x="795" y="4336"/>
                    <a:pt x="919" y="4336"/>
                  </a:cubicBezTo>
                  <a:cubicBezTo>
                    <a:pt x="1043" y="4336"/>
                    <a:pt x="1168" y="4288"/>
                    <a:pt x="1264" y="4192"/>
                  </a:cubicBezTo>
                  <a:lnTo>
                    <a:pt x="1283" y="4163"/>
                  </a:lnTo>
                  <a:lnTo>
                    <a:pt x="919" y="3809"/>
                  </a:lnTo>
                  <a:cubicBezTo>
                    <a:pt x="728" y="3618"/>
                    <a:pt x="728" y="3312"/>
                    <a:pt x="919" y="3120"/>
                  </a:cubicBezTo>
                  <a:lnTo>
                    <a:pt x="3876" y="163"/>
                  </a:lnTo>
                  <a:lnTo>
                    <a:pt x="3857" y="144"/>
                  </a:lnTo>
                  <a:cubicBezTo>
                    <a:pt x="3761" y="48"/>
                    <a:pt x="3637" y="0"/>
                    <a:pt x="3513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3085;p91"/>
            <p:cNvSpPr/>
            <p:nvPr/>
          </p:nvSpPr>
          <p:spPr>
            <a:xfrm>
              <a:off x="3618409" y="3586106"/>
              <a:ext cx="42515" cy="41491"/>
            </a:xfrm>
            <a:custGeom>
              <a:avLst/>
              <a:gdLst/>
              <a:ahLst/>
              <a:cxnLst/>
              <a:rect l="l" t="t" r="r" b="b"/>
              <a:pathLst>
                <a:path w="1619" h="1580" extrusionOk="0">
                  <a:moveTo>
                    <a:pt x="700" y="1"/>
                  </a:moveTo>
                  <a:cubicBezTo>
                    <a:pt x="575" y="1"/>
                    <a:pt x="451" y="49"/>
                    <a:pt x="355" y="144"/>
                  </a:cubicBezTo>
                  <a:lnTo>
                    <a:pt x="1" y="508"/>
                  </a:lnTo>
                  <a:lnTo>
                    <a:pt x="1073" y="1580"/>
                  </a:lnTo>
                  <a:lnTo>
                    <a:pt x="1437" y="1226"/>
                  </a:lnTo>
                  <a:cubicBezTo>
                    <a:pt x="1618" y="1034"/>
                    <a:pt x="1618" y="728"/>
                    <a:pt x="1437" y="537"/>
                  </a:cubicBezTo>
                  <a:lnTo>
                    <a:pt x="1044" y="144"/>
                  </a:lnTo>
                  <a:cubicBezTo>
                    <a:pt x="948" y="49"/>
                    <a:pt x="824" y="1"/>
                    <a:pt x="700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3086;p91"/>
            <p:cNvSpPr/>
            <p:nvPr/>
          </p:nvSpPr>
          <p:spPr>
            <a:xfrm>
              <a:off x="3618409" y="3586106"/>
              <a:ext cx="27941" cy="22899"/>
            </a:xfrm>
            <a:custGeom>
              <a:avLst/>
              <a:gdLst/>
              <a:ahLst/>
              <a:cxnLst/>
              <a:rect l="l" t="t" r="r" b="b"/>
              <a:pathLst>
                <a:path w="1064" h="872" extrusionOk="0">
                  <a:moveTo>
                    <a:pt x="652" y="1"/>
                  </a:moveTo>
                  <a:lnTo>
                    <a:pt x="604" y="10"/>
                  </a:lnTo>
                  <a:cubicBezTo>
                    <a:pt x="508" y="29"/>
                    <a:pt x="422" y="77"/>
                    <a:pt x="355" y="144"/>
                  </a:cubicBezTo>
                  <a:lnTo>
                    <a:pt x="87" y="412"/>
                  </a:lnTo>
                  <a:lnTo>
                    <a:pt x="1" y="498"/>
                  </a:lnTo>
                  <a:lnTo>
                    <a:pt x="374" y="872"/>
                  </a:lnTo>
                  <a:lnTo>
                    <a:pt x="1063" y="173"/>
                  </a:lnTo>
                  <a:lnTo>
                    <a:pt x="1044" y="144"/>
                  </a:lnTo>
                  <a:lnTo>
                    <a:pt x="1015" y="116"/>
                  </a:lnTo>
                  <a:lnTo>
                    <a:pt x="996" y="106"/>
                  </a:lnTo>
                  <a:cubicBezTo>
                    <a:pt x="910" y="39"/>
                    <a:pt x="805" y="10"/>
                    <a:pt x="700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1872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0" name="Google Shape;20530;p51"/>
          <p:cNvSpPr txBox="1">
            <a:spLocks noGrp="1"/>
          </p:cNvSpPr>
          <p:nvPr>
            <p:ph type="title"/>
          </p:nvPr>
        </p:nvSpPr>
        <p:spPr>
          <a:xfrm>
            <a:off x="899592" y="54383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素材來源</a:t>
            </a:r>
            <a:endParaRPr sz="4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531" name="Google Shape;20531;p51"/>
          <p:cNvSpPr txBox="1">
            <a:spLocks noGrp="1"/>
          </p:cNvSpPr>
          <p:nvPr>
            <p:ph type="body" idx="1"/>
          </p:nvPr>
        </p:nvSpPr>
        <p:spPr>
          <a:xfrm>
            <a:off x="683568" y="1491630"/>
            <a:ext cx="7416824" cy="2736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US" altLang="zh-TW" sz="1800" b="1" dirty="0">
                <a:latin typeface="微軟正黑體" pitchFamily="34" charset="-120"/>
                <a:ea typeface="微軟正黑體" pitchFamily="34" charset="-120"/>
              </a:rPr>
              <a:t>PowerPoint</a:t>
            </a:r>
            <a:r>
              <a:rPr lang="zh-TW" altLang="en-US" sz="1800" b="1" dirty="0">
                <a:latin typeface="微軟正黑體" pitchFamily="34" charset="-120"/>
                <a:ea typeface="微軟正黑體" pitchFamily="34" charset="-120"/>
              </a:rPr>
              <a:t>圖示：</a:t>
            </a:r>
            <a:r>
              <a:rPr lang="en-US" altLang="zh-TW" sz="1800" dirty="0">
                <a:hlinkClick r:id="rId3"/>
              </a:rPr>
              <a:t>https://www.flaticon.com/free-icon/powerpoint_732074?term=powerpoint&amp;page=1&amp;position=3&amp;k=1609565660632</a:t>
            </a:r>
            <a:endParaRPr lang="en-US" altLang="zh-TW" sz="18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 algn="l">
              <a:buNone/>
            </a:pPr>
            <a:r>
              <a:rPr lang="zh-TW" altLang="en-US" sz="1800" b="1" dirty="0">
                <a:latin typeface="微軟正黑體" pitchFamily="34" charset="-120"/>
                <a:ea typeface="微軟正黑體" pitchFamily="34" charset="-120"/>
              </a:rPr>
              <a:t>網頁</a:t>
            </a:r>
            <a:r>
              <a:rPr lang="en-US" altLang="zh-TW" sz="1800" b="1" dirty="0">
                <a:latin typeface="微軟正黑體" pitchFamily="34" charset="-120"/>
                <a:ea typeface="微軟正黑體" pitchFamily="34" charset="-120"/>
              </a:rPr>
              <a:t>icon</a:t>
            </a:r>
            <a:r>
              <a:rPr lang="zh-TW" altLang="en-US" sz="1800" b="1" dirty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1800" dirty="0">
                <a:hlinkClick r:id="rId4"/>
              </a:rPr>
              <a:t>https://www.flaticon.com/free-icon/stellar-coin_825462?term=stellar&amp;page=1&amp;position=6&amp;related_item_id=825462</a:t>
            </a:r>
            <a:endParaRPr lang="zh-TW" altLang="en-US" sz="1800" b="1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0535" name="Google Shape;20535;p51"/>
          <p:cNvCxnSpPr/>
          <p:nvPr/>
        </p:nvCxnSpPr>
        <p:spPr>
          <a:xfrm>
            <a:off x="2379257" y="1279945"/>
            <a:ext cx="4395334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oogle Shape;30753;p89"/>
          <p:cNvGrpSpPr/>
          <p:nvPr/>
        </p:nvGrpSpPr>
        <p:grpSpPr>
          <a:xfrm>
            <a:off x="2817368" y="545783"/>
            <a:ext cx="686176" cy="657815"/>
            <a:chOff x="7421488" y="2318518"/>
            <a:chExt cx="342620" cy="328459"/>
          </a:xfrm>
        </p:grpSpPr>
        <p:sp>
          <p:nvSpPr>
            <p:cNvPr id="27" name="Google Shape;30754;p89"/>
            <p:cNvSpPr/>
            <p:nvPr/>
          </p:nvSpPr>
          <p:spPr>
            <a:xfrm>
              <a:off x="7531754" y="2515641"/>
              <a:ext cx="9117" cy="18969"/>
            </a:xfrm>
            <a:custGeom>
              <a:avLst/>
              <a:gdLst/>
              <a:ahLst/>
              <a:cxnLst/>
              <a:rect l="l" t="t" r="r" b="b"/>
              <a:pathLst>
                <a:path w="347" h="722" extrusionOk="0">
                  <a:moveTo>
                    <a:pt x="305" y="1"/>
                  </a:moveTo>
                  <a:lnTo>
                    <a:pt x="0" y="299"/>
                  </a:lnTo>
                  <a:cubicBezTo>
                    <a:pt x="104" y="451"/>
                    <a:pt x="222" y="590"/>
                    <a:pt x="347" y="722"/>
                  </a:cubicBezTo>
                  <a:cubicBezTo>
                    <a:pt x="319" y="479"/>
                    <a:pt x="305" y="236"/>
                    <a:pt x="305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755;p89"/>
            <p:cNvSpPr/>
            <p:nvPr/>
          </p:nvSpPr>
          <p:spPr>
            <a:xfrm>
              <a:off x="7540844" y="2339983"/>
              <a:ext cx="223264" cy="234902"/>
            </a:xfrm>
            <a:custGeom>
              <a:avLst/>
              <a:gdLst/>
              <a:ahLst/>
              <a:cxnLst/>
              <a:rect l="l" t="t" r="r" b="b"/>
              <a:pathLst>
                <a:path w="8498" h="8941" extrusionOk="0">
                  <a:moveTo>
                    <a:pt x="7409" y="0"/>
                  </a:moveTo>
                  <a:cubicBezTo>
                    <a:pt x="7409" y="0"/>
                    <a:pt x="7721" y="2081"/>
                    <a:pt x="6625" y="3170"/>
                  </a:cubicBezTo>
                  <a:lnTo>
                    <a:pt x="3178" y="6631"/>
                  </a:lnTo>
                  <a:cubicBezTo>
                    <a:pt x="2481" y="7323"/>
                    <a:pt x="1387" y="7449"/>
                    <a:pt x="681" y="7449"/>
                  </a:cubicBezTo>
                  <a:cubicBezTo>
                    <a:pt x="277" y="7449"/>
                    <a:pt x="1" y="7408"/>
                    <a:pt x="1" y="7408"/>
                  </a:cubicBezTo>
                  <a:lnTo>
                    <a:pt x="1" y="7408"/>
                  </a:lnTo>
                  <a:cubicBezTo>
                    <a:pt x="341" y="7748"/>
                    <a:pt x="764" y="7997"/>
                    <a:pt x="1236" y="8129"/>
                  </a:cubicBezTo>
                  <a:lnTo>
                    <a:pt x="2047" y="8941"/>
                  </a:lnTo>
                  <a:cubicBezTo>
                    <a:pt x="2734" y="8497"/>
                    <a:pt x="3372" y="7984"/>
                    <a:pt x="3955" y="7408"/>
                  </a:cubicBezTo>
                  <a:lnTo>
                    <a:pt x="7409" y="3947"/>
                  </a:lnTo>
                  <a:cubicBezTo>
                    <a:pt x="8498" y="2858"/>
                    <a:pt x="8498" y="1089"/>
                    <a:pt x="740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756;p89"/>
            <p:cNvSpPr/>
            <p:nvPr/>
          </p:nvSpPr>
          <p:spPr>
            <a:xfrm>
              <a:off x="7520456" y="2318518"/>
              <a:ext cx="235270" cy="227756"/>
            </a:xfrm>
            <a:custGeom>
              <a:avLst/>
              <a:gdLst/>
              <a:ahLst/>
              <a:cxnLst/>
              <a:rect l="l" t="t" r="r" b="b"/>
              <a:pathLst>
                <a:path w="8955" h="8669" extrusionOk="0">
                  <a:moveTo>
                    <a:pt x="6211" y="1422"/>
                  </a:moveTo>
                  <a:cubicBezTo>
                    <a:pt x="6562" y="1422"/>
                    <a:pt x="6912" y="1556"/>
                    <a:pt x="7179" y="1823"/>
                  </a:cubicBezTo>
                  <a:cubicBezTo>
                    <a:pt x="7713" y="2357"/>
                    <a:pt x="7713" y="3224"/>
                    <a:pt x="7179" y="3765"/>
                  </a:cubicBezTo>
                  <a:lnTo>
                    <a:pt x="5445" y="5499"/>
                  </a:lnTo>
                  <a:lnTo>
                    <a:pt x="5077" y="5589"/>
                  </a:lnTo>
                  <a:lnTo>
                    <a:pt x="3822" y="7122"/>
                  </a:lnTo>
                  <a:lnTo>
                    <a:pt x="3725" y="7219"/>
                  </a:lnTo>
                  <a:cubicBezTo>
                    <a:pt x="3455" y="7496"/>
                    <a:pt x="3097" y="7635"/>
                    <a:pt x="2739" y="7635"/>
                  </a:cubicBezTo>
                  <a:cubicBezTo>
                    <a:pt x="2388" y="7635"/>
                    <a:pt x="2037" y="7501"/>
                    <a:pt x="1769" y="7233"/>
                  </a:cubicBezTo>
                  <a:cubicBezTo>
                    <a:pt x="1228" y="6692"/>
                    <a:pt x="1235" y="5811"/>
                    <a:pt x="1783" y="5277"/>
                  </a:cubicBezTo>
                  <a:lnTo>
                    <a:pt x="5237" y="1823"/>
                  </a:lnTo>
                  <a:cubicBezTo>
                    <a:pt x="5507" y="1556"/>
                    <a:pt x="5859" y="1422"/>
                    <a:pt x="6211" y="1422"/>
                  </a:cubicBezTo>
                  <a:close/>
                  <a:moveTo>
                    <a:pt x="6211" y="0"/>
                  </a:moveTo>
                  <a:cubicBezTo>
                    <a:pt x="5495" y="0"/>
                    <a:pt x="4779" y="273"/>
                    <a:pt x="4231" y="817"/>
                  </a:cubicBezTo>
                  <a:lnTo>
                    <a:pt x="777" y="4271"/>
                  </a:lnTo>
                  <a:lnTo>
                    <a:pt x="0" y="6678"/>
                  </a:lnTo>
                  <a:cubicBezTo>
                    <a:pt x="63" y="7080"/>
                    <a:pt x="208" y="7469"/>
                    <a:pt x="437" y="7809"/>
                  </a:cubicBezTo>
                  <a:lnTo>
                    <a:pt x="479" y="7767"/>
                  </a:lnTo>
                  <a:cubicBezTo>
                    <a:pt x="548" y="7941"/>
                    <a:pt x="652" y="8093"/>
                    <a:pt x="784" y="8225"/>
                  </a:cubicBezTo>
                  <a:cubicBezTo>
                    <a:pt x="1082" y="8523"/>
                    <a:pt x="1494" y="8668"/>
                    <a:pt x="1951" y="8668"/>
                  </a:cubicBezTo>
                  <a:cubicBezTo>
                    <a:pt x="2079" y="8668"/>
                    <a:pt x="2211" y="8657"/>
                    <a:pt x="2345" y="8634"/>
                  </a:cubicBezTo>
                  <a:cubicBezTo>
                    <a:pt x="2948" y="8523"/>
                    <a:pt x="3600" y="8183"/>
                    <a:pt x="4148" y="7642"/>
                  </a:cubicBezTo>
                  <a:lnTo>
                    <a:pt x="7602" y="4188"/>
                  </a:lnTo>
                  <a:cubicBezTo>
                    <a:pt x="8691" y="3092"/>
                    <a:pt x="8955" y="1587"/>
                    <a:pt x="8185" y="817"/>
                  </a:cubicBezTo>
                  <a:cubicBezTo>
                    <a:pt x="7640" y="273"/>
                    <a:pt x="6926" y="0"/>
                    <a:pt x="62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757;p89"/>
            <p:cNvSpPr/>
            <p:nvPr/>
          </p:nvSpPr>
          <p:spPr>
            <a:xfrm>
              <a:off x="7450283" y="2573598"/>
              <a:ext cx="152013" cy="73379"/>
            </a:xfrm>
            <a:custGeom>
              <a:avLst/>
              <a:gdLst/>
              <a:ahLst/>
              <a:cxnLst/>
              <a:rect l="l" t="t" r="r" b="b"/>
              <a:pathLst>
                <a:path w="5786" h="2793" extrusionOk="0">
                  <a:moveTo>
                    <a:pt x="4370" y="0"/>
                  </a:moveTo>
                  <a:lnTo>
                    <a:pt x="3171" y="1193"/>
                  </a:lnTo>
                  <a:cubicBezTo>
                    <a:pt x="2482" y="1886"/>
                    <a:pt x="1398" y="2013"/>
                    <a:pt x="693" y="2013"/>
                  </a:cubicBezTo>
                  <a:cubicBezTo>
                    <a:pt x="283" y="2013"/>
                    <a:pt x="1" y="1970"/>
                    <a:pt x="1" y="1970"/>
                  </a:cubicBezTo>
                  <a:lnTo>
                    <a:pt x="1" y="1970"/>
                  </a:lnTo>
                  <a:cubicBezTo>
                    <a:pt x="545" y="2518"/>
                    <a:pt x="1260" y="2792"/>
                    <a:pt x="1974" y="2792"/>
                  </a:cubicBezTo>
                  <a:cubicBezTo>
                    <a:pt x="2688" y="2792"/>
                    <a:pt x="3403" y="2518"/>
                    <a:pt x="3947" y="1970"/>
                  </a:cubicBezTo>
                  <a:lnTo>
                    <a:pt x="5785" y="139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758;p89"/>
            <p:cNvSpPr/>
            <p:nvPr/>
          </p:nvSpPr>
          <p:spPr>
            <a:xfrm>
              <a:off x="7565093" y="2530958"/>
              <a:ext cx="83310" cy="46713"/>
            </a:xfrm>
            <a:custGeom>
              <a:avLst/>
              <a:gdLst/>
              <a:ahLst/>
              <a:cxnLst/>
              <a:rect l="l" t="t" r="r" b="b"/>
              <a:pathLst>
                <a:path w="3171" h="1778" extrusionOk="0">
                  <a:moveTo>
                    <a:pt x="3170" y="0"/>
                  </a:moveTo>
                  <a:lnTo>
                    <a:pt x="3032" y="132"/>
                  </a:lnTo>
                  <a:cubicBezTo>
                    <a:pt x="2507" y="663"/>
                    <a:pt x="1792" y="953"/>
                    <a:pt x="1054" y="953"/>
                  </a:cubicBezTo>
                  <a:cubicBezTo>
                    <a:pt x="935" y="953"/>
                    <a:pt x="814" y="945"/>
                    <a:pt x="694" y="930"/>
                  </a:cubicBezTo>
                  <a:lnTo>
                    <a:pt x="0" y="1623"/>
                  </a:lnTo>
                  <a:cubicBezTo>
                    <a:pt x="346" y="1728"/>
                    <a:pt x="704" y="1777"/>
                    <a:pt x="1064" y="1777"/>
                  </a:cubicBezTo>
                  <a:cubicBezTo>
                    <a:pt x="1181" y="1777"/>
                    <a:pt x="1298" y="1772"/>
                    <a:pt x="1415" y="1762"/>
                  </a:cubicBezTo>
                  <a:lnTo>
                    <a:pt x="3032" y="139"/>
                  </a:lnTo>
                  <a:cubicBezTo>
                    <a:pt x="3080" y="97"/>
                    <a:pt x="3122" y="49"/>
                    <a:pt x="3170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759;p89"/>
            <p:cNvSpPr/>
            <p:nvPr/>
          </p:nvSpPr>
          <p:spPr>
            <a:xfrm>
              <a:off x="7421488" y="2409447"/>
              <a:ext cx="236558" cy="227599"/>
            </a:xfrm>
            <a:custGeom>
              <a:avLst/>
              <a:gdLst/>
              <a:ahLst/>
              <a:cxnLst/>
              <a:rect l="l" t="t" r="r" b="b"/>
              <a:pathLst>
                <a:path w="9004" h="8663" extrusionOk="0">
                  <a:moveTo>
                    <a:pt x="6524" y="0"/>
                  </a:moveTo>
                  <a:cubicBezTo>
                    <a:pt x="5810" y="0"/>
                    <a:pt x="5095" y="273"/>
                    <a:pt x="4551" y="817"/>
                  </a:cubicBezTo>
                  <a:lnTo>
                    <a:pt x="1097" y="4271"/>
                  </a:lnTo>
                  <a:cubicBezTo>
                    <a:pt x="1" y="5360"/>
                    <a:pt x="1" y="7129"/>
                    <a:pt x="1097" y="8225"/>
                  </a:cubicBezTo>
                  <a:cubicBezTo>
                    <a:pt x="1393" y="8521"/>
                    <a:pt x="1801" y="8663"/>
                    <a:pt x="2255" y="8663"/>
                  </a:cubicBezTo>
                  <a:cubicBezTo>
                    <a:pt x="2386" y="8663"/>
                    <a:pt x="2520" y="8651"/>
                    <a:pt x="2657" y="8627"/>
                  </a:cubicBezTo>
                  <a:cubicBezTo>
                    <a:pt x="3261" y="8523"/>
                    <a:pt x="3913" y="8183"/>
                    <a:pt x="4461" y="7642"/>
                  </a:cubicBezTo>
                  <a:lnTo>
                    <a:pt x="5779" y="6325"/>
                  </a:lnTo>
                  <a:cubicBezTo>
                    <a:pt x="5779" y="6325"/>
                    <a:pt x="5632" y="6119"/>
                    <a:pt x="5240" y="6119"/>
                  </a:cubicBezTo>
                  <a:cubicBezTo>
                    <a:pt x="5206" y="6119"/>
                    <a:pt x="5171" y="6120"/>
                    <a:pt x="5134" y="6123"/>
                  </a:cubicBezTo>
                  <a:lnTo>
                    <a:pt x="4045" y="7219"/>
                  </a:lnTo>
                  <a:cubicBezTo>
                    <a:pt x="3775" y="7496"/>
                    <a:pt x="3417" y="7635"/>
                    <a:pt x="3059" y="7635"/>
                  </a:cubicBezTo>
                  <a:cubicBezTo>
                    <a:pt x="2708" y="7635"/>
                    <a:pt x="2356" y="7501"/>
                    <a:pt x="2089" y="7233"/>
                  </a:cubicBezTo>
                  <a:cubicBezTo>
                    <a:pt x="1548" y="6692"/>
                    <a:pt x="1554" y="5811"/>
                    <a:pt x="2102" y="5277"/>
                  </a:cubicBezTo>
                  <a:lnTo>
                    <a:pt x="5557" y="1823"/>
                  </a:lnTo>
                  <a:cubicBezTo>
                    <a:pt x="5820" y="1559"/>
                    <a:pt x="6168" y="1427"/>
                    <a:pt x="6517" y="1427"/>
                  </a:cubicBezTo>
                  <a:cubicBezTo>
                    <a:pt x="6847" y="1427"/>
                    <a:pt x="7177" y="1545"/>
                    <a:pt x="7436" y="1781"/>
                  </a:cubicBezTo>
                  <a:cubicBezTo>
                    <a:pt x="7977" y="2274"/>
                    <a:pt x="8040" y="3099"/>
                    <a:pt x="7582" y="3661"/>
                  </a:cubicBezTo>
                  <a:lnTo>
                    <a:pt x="8914" y="2336"/>
                  </a:lnTo>
                  <a:cubicBezTo>
                    <a:pt x="9004" y="1740"/>
                    <a:pt x="8872" y="1192"/>
                    <a:pt x="8498" y="817"/>
                  </a:cubicBezTo>
                  <a:cubicBezTo>
                    <a:pt x="7953" y="273"/>
                    <a:pt x="7239" y="0"/>
                    <a:pt x="652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760;p89"/>
            <p:cNvSpPr/>
            <p:nvPr/>
          </p:nvSpPr>
          <p:spPr>
            <a:xfrm>
              <a:off x="7556161" y="2553368"/>
              <a:ext cx="36650" cy="22253"/>
            </a:xfrm>
            <a:custGeom>
              <a:avLst/>
              <a:gdLst/>
              <a:ahLst/>
              <a:cxnLst/>
              <a:rect l="l" t="t" r="r" b="b"/>
              <a:pathLst>
                <a:path w="1395" h="847" extrusionOk="0">
                  <a:moveTo>
                    <a:pt x="653" y="0"/>
                  </a:moveTo>
                  <a:lnTo>
                    <a:pt x="1" y="645"/>
                  </a:lnTo>
                  <a:cubicBezTo>
                    <a:pt x="209" y="736"/>
                    <a:pt x="431" y="798"/>
                    <a:pt x="646" y="847"/>
                  </a:cubicBezTo>
                  <a:lnTo>
                    <a:pt x="1395" y="104"/>
                  </a:lnTo>
                  <a:cubicBezTo>
                    <a:pt x="1145" y="104"/>
                    <a:pt x="895" y="70"/>
                    <a:pt x="65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51300895"/>
      </p:ext>
    </p:extLst>
  </p:cSld>
  <p:clrMapOvr>
    <a:masterClrMapping/>
  </p:clrMapOvr>
</p:sld>
</file>

<file path=ppt/theme/theme1.xml><?xml version="1.0" encoding="utf-8"?>
<a:theme xmlns:a="http://schemas.openxmlformats.org/drawingml/2006/main" name="Outer Space and Galaxie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41A2A"/>
      </a:accent1>
      <a:accent2>
        <a:srgbClr val="708EC0"/>
      </a:accent2>
      <a:accent3>
        <a:srgbClr val="D4DCFF"/>
      </a:accent3>
      <a:accent4>
        <a:srgbClr val="E7A662"/>
      </a:accent4>
      <a:accent5>
        <a:srgbClr val="FFD69C"/>
      </a:accent5>
      <a:accent6>
        <a:srgbClr val="F1C98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428</Words>
  <Application>Microsoft Office PowerPoint</Application>
  <PresentationFormat>On-screen Show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Big Shoulders Text</vt:lpstr>
      <vt:lpstr>Roboto</vt:lpstr>
      <vt:lpstr>Arial</vt:lpstr>
      <vt:lpstr>微軟正黑體</vt:lpstr>
      <vt:lpstr>微軟正黑體 Light</vt:lpstr>
      <vt:lpstr>Outer Space and Galaxies by Slidesgo</vt:lpstr>
      <vt:lpstr>網頁程式設計期末專案</vt:lpstr>
      <vt:lpstr>創作動機</vt:lpstr>
      <vt:lpstr>網站架構</vt:lpstr>
      <vt:lpstr>網站特色</vt:lpstr>
      <vt:lpstr>運用技術</vt:lpstr>
      <vt:lpstr>網頁預覽</vt:lpstr>
      <vt:lpstr>實際分工</vt:lpstr>
      <vt:lpstr>參考資料</vt:lpstr>
      <vt:lpstr>素材來源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網頁程式設計期末專案</dc:title>
  <cp:lastModifiedBy>Roykesydone</cp:lastModifiedBy>
  <cp:revision>7</cp:revision>
  <dcterms:modified xsi:type="dcterms:W3CDTF">2021-01-03T15:36:17Z</dcterms:modified>
</cp:coreProperties>
</file>