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9"/>
  </p:notesMasterIdLst>
  <p:handoutMasterIdLst>
    <p:handoutMasterId r:id="rId20"/>
  </p:handoutMasterIdLst>
  <p:sldIdLst>
    <p:sldId id="257" r:id="rId5"/>
    <p:sldId id="389" r:id="rId6"/>
    <p:sldId id="384" r:id="rId7"/>
    <p:sldId id="317" r:id="rId8"/>
    <p:sldId id="279" r:id="rId9"/>
    <p:sldId id="392" r:id="rId10"/>
    <p:sldId id="393" r:id="rId11"/>
    <p:sldId id="272" r:id="rId12"/>
    <p:sldId id="394" r:id="rId13"/>
    <p:sldId id="395" r:id="rId14"/>
    <p:sldId id="270" r:id="rId15"/>
    <p:sldId id="321" r:id="rId16"/>
    <p:sldId id="268" r:id="rId17"/>
    <p:sldId id="39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6" d="100"/>
          <a:sy n="86" d="100"/>
        </p:scale>
        <p:origin x="562" y="5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y Romero" userId="02fdc31234007389" providerId="LiveId" clId="{D84B34E4-3CE9-477E-A950-DD79F12B1D61}"/>
    <pc:docChg chg="undo custSel addSld delSld modSld sldOrd">
      <pc:chgData name="Roy Romero" userId="02fdc31234007389" providerId="LiveId" clId="{D84B34E4-3CE9-477E-A950-DD79F12B1D61}" dt="2022-06-20T10:35:19.633" v="804" actId="20577"/>
      <pc:docMkLst>
        <pc:docMk/>
      </pc:docMkLst>
      <pc:sldChg chg="addSp delSp modSp mod">
        <pc:chgData name="Roy Romero" userId="02fdc31234007389" providerId="LiveId" clId="{D84B34E4-3CE9-477E-A950-DD79F12B1D61}" dt="2022-06-20T10:31:51.998" v="458" actId="20577"/>
        <pc:sldMkLst>
          <pc:docMk/>
          <pc:sldMk cId="2979876663" sldId="268"/>
        </pc:sldMkLst>
        <pc:spChg chg="mod">
          <ac:chgData name="Roy Romero" userId="02fdc31234007389" providerId="LiveId" clId="{D84B34E4-3CE9-477E-A950-DD79F12B1D61}" dt="2022-06-20T10:31:51.998" v="458" actId="20577"/>
          <ac:spMkLst>
            <pc:docMk/>
            <pc:sldMk cId="2979876663" sldId="268"/>
            <ac:spMk id="3" creationId="{B1C6A53C-7538-4FF9-BC09-EFC116FE7054}"/>
          </ac:spMkLst>
        </pc:spChg>
        <pc:spChg chg="add del mod">
          <ac:chgData name="Roy Romero" userId="02fdc31234007389" providerId="LiveId" clId="{D84B34E4-3CE9-477E-A950-DD79F12B1D61}" dt="2022-06-20T10:26:12.818" v="389" actId="21"/>
          <ac:spMkLst>
            <pc:docMk/>
            <pc:sldMk cId="2979876663" sldId="268"/>
            <ac:spMk id="5" creationId="{7A5A5F13-6978-5D20-C582-0850E6F8D9DE}"/>
          </ac:spMkLst>
        </pc:spChg>
        <pc:spChg chg="mod">
          <ac:chgData name="Roy Romero" userId="02fdc31234007389" providerId="LiveId" clId="{D84B34E4-3CE9-477E-A950-DD79F12B1D61}" dt="2022-06-20T10:28:23.795" v="437" actId="20577"/>
          <ac:spMkLst>
            <pc:docMk/>
            <pc:sldMk cId="2979876663" sldId="268"/>
            <ac:spMk id="6" creationId="{ED2A30C0-1BC4-4764-9C0F-5D811CAB8312}"/>
          </ac:spMkLst>
        </pc:spChg>
        <pc:spChg chg="add del mod">
          <ac:chgData name="Roy Romero" userId="02fdc31234007389" providerId="LiveId" clId="{D84B34E4-3CE9-477E-A950-DD79F12B1D61}" dt="2022-06-20T10:26:23.968" v="392" actId="21"/>
          <ac:spMkLst>
            <pc:docMk/>
            <pc:sldMk cId="2979876663" sldId="268"/>
            <ac:spMk id="11" creationId="{9403F77B-EAC8-827B-9BCB-9DD82E72A395}"/>
          </ac:spMkLst>
        </pc:spChg>
        <pc:spChg chg="add del mod">
          <ac:chgData name="Roy Romero" userId="02fdc31234007389" providerId="LiveId" clId="{D84B34E4-3CE9-477E-A950-DD79F12B1D61}" dt="2022-06-20T10:26:27.632" v="394" actId="21"/>
          <ac:spMkLst>
            <pc:docMk/>
            <pc:sldMk cId="2979876663" sldId="268"/>
            <ac:spMk id="13" creationId="{8678349B-6B7F-4FFA-C9CF-8199F02C9F24}"/>
          </ac:spMkLst>
        </pc:spChg>
        <pc:spChg chg="del">
          <ac:chgData name="Roy Romero" userId="02fdc31234007389" providerId="LiveId" clId="{D84B34E4-3CE9-477E-A950-DD79F12B1D61}" dt="2022-06-20T10:26:49.386" v="399" actId="21"/>
          <ac:spMkLst>
            <pc:docMk/>
            <pc:sldMk cId="2979876663" sldId="268"/>
            <ac:spMk id="15" creationId="{84D39D81-9726-4BD7-BDC0-FA0B2AD0D219}"/>
          </ac:spMkLst>
        </pc:spChg>
        <pc:spChg chg="add del mod">
          <ac:chgData name="Roy Romero" userId="02fdc31234007389" providerId="LiveId" clId="{D84B34E4-3CE9-477E-A950-DD79F12B1D61}" dt="2022-06-20T10:26:30.478" v="396" actId="21"/>
          <ac:spMkLst>
            <pc:docMk/>
            <pc:sldMk cId="2979876663" sldId="268"/>
            <ac:spMk id="16" creationId="{DD3F82A9-DC75-02C0-F8F5-68379B554F5B}"/>
          </ac:spMkLst>
        </pc:spChg>
        <pc:spChg chg="add del mod">
          <ac:chgData name="Roy Romero" userId="02fdc31234007389" providerId="LiveId" clId="{D84B34E4-3CE9-477E-A950-DD79F12B1D61}" dt="2022-06-20T10:26:45.842" v="398" actId="21"/>
          <ac:spMkLst>
            <pc:docMk/>
            <pc:sldMk cId="2979876663" sldId="268"/>
            <ac:spMk id="19" creationId="{F0B3B624-26CD-4C17-ACD7-D47E189B6E85}"/>
          </ac:spMkLst>
        </pc:spChg>
        <pc:spChg chg="add del mod">
          <ac:chgData name="Roy Romero" userId="02fdc31234007389" providerId="LiveId" clId="{D84B34E4-3CE9-477E-A950-DD79F12B1D61}" dt="2022-06-20T10:27:09.097" v="402" actId="21"/>
          <ac:spMkLst>
            <pc:docMk/>
            <pc:sldMk cId="2979876663" sldId="268"/>
            <ac:spMk id="21" creationId="{CB954121-6AB8-E56E-52E5-C44B60D0D496}"/>
          </ac:spMkLst>
        </pc:spChg>
        <pc:spChg chg="add del mod">
          <ac:chgData name="Roy Romero" userId="02fdc31234007389" providerId="LiveId" clId="{D84B34E4-3CE9-477E-A950-DD79F12B1D61}" dt="2022-06-20T10:27:16.159" v="404" actId="21"/>
          <ac:spMkLst>
            <pc:docMk/>
            <pc:sldMk cId="2979876663" sldId="268"/>
            <ac:spMk id="23" creationId="{91DCB683-2DAC-801C-32C1-75E2BC8AC94F}"/>
          </ac:spMkLst>
        </pc:spChg>
        <pc:spChg chg="add del mod">
          <ac:chgData name="Roy Romero" userId="02fdc31234007389" providerId="LiveId" clId="{D84B34E4-3CE9-477E-A950-DD79F12B1D61}" dt="2022-06-20T10:27:43.253" v="414" actId="21"/>
          <ac:spMkLst>
            <pc:docMk/>
            <pc:sldMk cId="2979876663" sldId="268"/>
            <ac:spMk id="25" creationId="{7F681299-E8BC-203E-FF8F-91EFDF4A68C5}"/>
          </ac:spMkLst>
        </pc:spChg>
        <pc:spChg chg="add del mod">
          <ac:chgData name="Roy Romero" userId="02fdc31234007389" providerId="LiveId" clId="{D84B34E4-3CE9-477E-A950-DD79F12B1D61}" dt="2022-06-20T10:27:46.015" v="415" actId="21"/>
          <ac:spMkLst>
            <pc:docMk/>
            <pc:sldMk cId="2979876663" sldId="268"/>
            <ac:spMk id="27" creationId="{892A8791-FDC6-2BC5-02B4-4F9CE3C77E01}"/>
          </ac:spMkLst>
        </pc:spChg>
        <pc:spChg chg="add del mod">
          <ac:chgData name="Roy Romero" userId="02fdc31234007389" providerId="LiveId" clId="{D84B34E4-3CE9-477E-A950-DD79F12B1D61}" dt="2022-06-20T10:27:52.063" v="417" actId="21"/>
          <ac:spMkLst>
            <pc:docMk/>
            <pc:sldMk cId="2979876663" sldId="268"/>
            <ac:spMk id="29" creationId="{2703594C-7482-8A8E-3E70-6825AF9C1156}"/>
          </ac:spMkLst>
        </pc:spChg>
        <pc:spChg chg="add del mod">
          <ac:chgData name="Roy Romero" userId="02fdc31234007389" providerId="LiveId" clId="{D84B34E4-3CE9-477E-A950-DD79F12B1D61}" dt="2022-06-20T10:28:04.474" v="419" actId="21"/>
          <ac:spMkLst>
            <pc:docMk/>
            <pc:sldMk cId="2979876663" sldId="268"/>
            <ac:spMk id="31" creationId="{68E20F20-FC88-CD85-9394-5B7600CA1949}"/>
          </ac:spMkLst>
        </pc:spChg>
        <pc:spChg chg="add del mod">
          <ac:chgData name="Roy Romero" userId="02fdc31234007389" providerId="LiveId" clId="{D84B34E4-3CE9-477E-A950-DD79F12B1D61}" dt="2022-06-20T10:28:10.276" v="421" actId="21"/>
          <ac:spMkLst>
            <pc:docMk/>
            <pc:sldMk cId="2979876663" sldId="268"/>
            <ac:spMk id="33" creationId="{8C5E7081-95AA-ACEA-3644-AA2797F1B5C9}"/>
          </ac:spMkLst>
        </pc:spChg>
        <pc:spChg chg="del">
          <ac:chgData name="Roy Romero" userId="02fdc31234007389" providerId="LiveId" clId="{D84B34E4-3CE9-477E-A950-DD79F12B1D61}" dt="2022-06-20T10:26:41.597" v="397" actId="21"/>
          <ac:spMkLst>
            <pc:docMk/>
            <pc:sldMk cId="2979876663" sldId="268"/>
            <ac:spMk id="41" creationId="{91181F6D-A54F-4289-8C36-80ECE3B2C8E2}"/>
          </ac:spMkLst>
        </pc:spChg>
        <pc:spChg chg="del">
          <ac:chgData name="Roy Romero" userId="02fdc31234007389" providerId="LiveId" clId="{D84B34E4-3CE9-477E-A950-DD79F12B1D61}" dt="2022-06-20T10:27:19.028" v="405" actId="21"/>
          <ac:spMkLst>
            <pc:docMk/>
            <pc:sldMk cId="2979876663" sldId="268"/>
            <ac:spMk id="42" creationId="{CCDF84CD-BC27-4182-9FBA-9D4FEED95410}"/>
          </ac:spMkLst>
        </pc:spChg>
        <pc:spChg chg="del">
          <ac:chgData name="Roy Romero" userId="02fdc31234007389" providerId="LiveId" clId="{D84B34E4-3CE9-477E-A950-DD79F12B1D61}" dt="2022-06-20T10:27:12.459" v="403" actId="21"/>
          <ac:spMkLst>
            <pc:docMk/>
            <pc:sldMk cId="2979876663" sldId="268"/>
            <ac:spMk id="43" creationId="{E4387CED-5FBE-4AFF-B64D-975B5574F16F}"/>
          </ac:spMkLst>
        </pc:spChg>
        <pc:spChg chg="del">
          <ac:chgData name="Roy Romero" userId="02fdc31234007389" providerId="LiveId" clId="{D84B34E4-3CE9-477E-A950-DD79F12B1D61}" dt="2022-06-20T10:27:59.675" v="418" actId="21"/>
          <ac:spMkLst>
            <pc:docMk/>
            <pc:sldMk cId="2979876663" sldId="268"/>
            <ac:spMk id="44" creationId="{10E83414-3440-46C7-8C07-7D073B69C422}"/>
          </ac:spMkLst>
        </pc:spChg>
        <pc:spChg chg="del">
          <ac:chgData name="Roy Romero" userId="02fdc31234007389" providerId="LiveId" clId="{D84B34E4-3CE9-477E-A950-DD79F12B1D61}" dt="2022-06-20T10:27:49.605" v="416" actId="21"/>
          <ac:spMkLst>
            <pc:docMk/>
            <pc:sldMk cId="2979876663" sldId="268"/>
            <ac:spMk id="45" creationId="{FE5CD03B-066A-46AF-8FB8-E8A78074ABEF}"/>
          </ac:spMkLst>
        </pc:spChg>
        <pc:spChg chg="del">
          <ac:chgData name="Roy Romero" userId="02fdc31234007389" providerId="LiveId" clId="{D84B34E4-3CE9-477E-A950-DD79F12B1D61}" dt="2022-06-20T10:28:07.797" v="420" actId="21"/>
          <ac:spMkLst>
            <pc:docMk/>
            <pc:sldMk cId="2979876663" sldId="268"/>
            <ac:spMk id="47" creationId="{F4640D91-CB97-4FCC-8FEF-F4B22B844DC4}"/>
          </ac:spMkLst>
        </pc:spChg>
        <pc:picChg chg="del">
          <ac:chgData name="Roy Romero" userId="02fdc31234007389" providerId="LiveId" clId="{D84B34E4-3CE9-477E-A950-DD79F12B1D61}" dt="2022-06-20T10:26:09.291" v="388" actId="21"/>
          <ac:picMkLst>
            <pc:docMk/>
            <pc:sldMk cId="2979876663" sldId="268"/>
            <ac:picMk id="17" creationId="{05ED5B1E-974F-476C-A3C9-572D3602E95E}"/>
          </ac:picMkLst>
        </pc:picChg>
        <pc:picChg chg="del">
          <ac:chgData name="Roy Romero" userId="02fdc31234007389" providerId="LiveId" clId="{D84B34E4-3CE9-477E-A950-DD79F12B1D61}" dt="2022-06-20T10:26:29.089" v="395" actId="21"/>
          <ac:picMkLst>
            <pc:docMk/>
            <pc:sldMk cId="2979876663" sldId="268"/>
            <ac:picMk id="36" creationId="{F3CCCCDF-EA66-4F5E-98F3-A05239CBBAC4}"/>
          </ac:picMkLst>
        </pc:picChg>
        <pc:picChg chg="del">
          <ac:chgData name="Roy Romero" userId="02fdc31234007389" providerId="LiveId" clId="{D84B34E4-3CE9-477E-A950-DD79F12B1D61}" dt="2022-06-20T10:26:25.659" v="393" actId="21"/>
          <ac:picMkLst>
            <pc:docMk/>
            <pc:sldMk cId="2979876663" sldId="268"/>
            <ac:picMk id="38" creationId="{8A6BB597-41F4-432E-8432-8F39511B2941}"/>
          </ac:picMkLst>
        </pc:picChg>
        <pc:picChg chg="del mod">
          <ac:chgData name="Roy Romero" userId="02fdc31234007389" providerId="LiveId" clId="{D84B34E4-3CE9-477E-A950-DD79F12B1D61}" dt="2022-06-20T10:26:21.805" v="391" actId="21"/>
          <ac:picMkLst>
            <pc:docMk/>
            <pc:sldMk cId="2979876663" sldId="268"/>
            <ac:picMk id="40" creationId="{76B2FC80-9F3B-46D8-94D9-882D90A858F6}"/>
          </ac:picMkLst>
        </pc:picChg>
      </pc:sldChg>
      <pc:sldChg chg="modSp mod ord">
        <pc:chgData name="Roy Romero" userId="02fdc31234007389" providerId="LiveId" clId="{D84B34E4-3CE9-477E-A950-DD79F12B1D61}" dt="2022-06-20T10:21:19.895" v="272" actId="255"/>
        <pc:sldMkLst>
          <pc:docMk/>
          <pc:sldMk cId="3891345585" sldId="270"/>
        </pc:sldMkLst>
        <pc:spChg chg="mod">
          <ac:chgData name="Roy Romero" userId="02fdc31234007389" providerId="LiveId" clId="{D84B34E4-3CE9-477E-A950-DD79F12B1D61}" dt="2022-06-20T10:17:09.790" v="192" actId="20577"/>
          <ac:spMkLst>
            <pc:docMk/>
            <pc:sldMk cId="3891345585" sldId="270"/>
            <ac:spMk id="7" creationId="{4B18D636-CC10-4B1E-AA38-419DCCF2D9C9}"/>
          </ac:spMkLst>
        </pc:spChg>
        <pc:spChg chg="mod">
          <ac:chgData name="Roy Romero" userId="02fdc31234007389" providerId="LiveId" clId="{D84B34E4-3CE9-477E-A950-DD79F12B1D61}" dt="2022-06-20T10:12:46.426" v="48" actId="20577"/>
          <ac:spMkLst>
            <pc:docMk/>
            <pc:sldMk cId="3891345585" sldId="270"/>
            <ac:spMk id="9" creationId="{0D098C43-2F2A-4100-89BC-5931039293FA}"/>
          </ac:spMkLst>
        </pc:spChg>
        <pc:spChg chg="mod">
          <ac:chgData name="Roy Romero" userId="02fdc31234007389" providerId="LiveId" clId="{D84B34E4-3CE9-477E-A950-DD79F12B1D61}" dt="2022-06-20T10:21:19.895" v="272" actId="255"/>
          <ac:spMkLst>
            <pc:docMk/>
            <pc:sldMk cId="3891345585" sldId="270"/>
            <ac:spMk id="10" creationId="{1DB251F7-EBE7-46AC-A920-FFE2C5AF68EA}"/>
          </ac:spMkLst>
        </pc:spChg>
        <pc:spChg chg="mod">
          <ac:chgData name="Roy Romero" userId="02fdc31234007389" providerId="LiveId" clId="{D84B34E4-3CE9-477E-A950-DD79F12B1D61}" dt="2022-06-20T10:14:01.537" v="132" actId="20577"/>
          <ac:spMkLst>
            <pc:docMk/>
            <pc:sldMk cId="3891345585" sldId="270"/>
            <ac:spMk id="11" creationId="{60726BA7-44D6-4116-90E3-38325026EAAD}"/>
          </ac:spMkLst>
        </pc:spChg>
        <pc:spChg chg="mod">
          <ac:chgData name="Roy Romero" userId="02fdc31234007389" providerId="LiveId" clId="{D84B34E4-3CE9-477E-A950-DD79F12B1D61}" dt="2022-06-20T10:16:48.338" v="180" actId="20577"/>
          <ac:spMkLst>
            <pc:docMk/>
            <pc:sldMk cId="3891345585" sldId="270"/>
            <ac:spMk id="12" creationId="{7FB7F30B-2A84-4C44-BC5A-E826ED6E74A2}"/>
          </ac:spMkLst>
        </pc:spChg>
      </pc:sldChg>
      <pc:sldChg chg="del">
        <pc:chgData name="Roy Romero" userId="02fdc31234007389" providerId="LiveId" clId="{D84B34E4-3CE9-477E-A950-DD79F12B1D61}" dt="2022-06-20T10:11:58.236" v="27" actId="2696"/>
        <pc:sldMkLst>
          <pc:docMk/>
          <pc:sldMk cId="2496947791" sldId="278"/>
        </pc:sldMkLst>
      </pc:sldChg>
      <pc:sldChg chg="ord">
        <pc:chgData name="Roy Romero" userId="02fdc31234007389" providerId="LiveId" clId="{D84B34E4-3CE9-477E-A950-DD79F12B1D61}" dt="2022-06-20T10:19:39.950" v="259"/>
        <pc:sldMkLst>
          <pc:docMk/>
          <pc:sldMk cId="395518310" sldId="279"/>
        </pc:sldMkLst>
      </pc:sldChg>
      <pc:sldChg chg="del">
        <pc:chgData name="Roy Romero" userId="02fdc31234007389" providerId="LiveId" clId="{D84B34E4-3CE9-477E-A950-DD79F12B1D61}" dt="2022-06-20T10:26:02.292" v="387" actId="2696"/>
        <pc:sldMkLst>
          <pc:docMk/>
          <pc:sldMk cId="1420547054" sldId="281"/>
        </pc:sldMkLst>
      </pc:sldChg>
      <pc:sldChg chg="ord">
        <pc:chgData name="Roy Romero" userId="02fdc31234007389" providerId="LiveId" clId="{D84B34E4-3CE9-477E-A950-DD79F12B1D61}" dt="2022-06-20T10:11:35.257" v="5"/>
        <pc:sldMkLst>
          <pc:docMk/>
          <pc:sldMk cId="560021826" sldId="317"/>
        </pc:sldMkLst>
      </pc:sldChg>
      <pc:sldChg chg="modSp mod ord">
        <pc:chgData name="Roy Romero" userId="02fdc31234007389" providerId="LiveId" clId="{D84B34E4-3CE9-477E-A950-DD79F12B1D61}" dt="2022-06-20T10:34:50.911" v="801" actId="20577"/>
        <pc:sldMkLst>
          <pc:docMk/>
          <pc:sldMk cId="3521561301" sldId="321"/>
        </pc:sldMkLst>
        <pc:spChg chg="mod">
          <ac:chgData name="Roy Romero" userId="02fdc31234007389" providerId="LiveId" clId="{D84B34E4-3CE9-477E-A950-DD79F12B1D61}" dt="2022-06-20T10:34:50.911" v="801" actId="20577"/>
          <ac:spMkLst>
            <pc:docMk/>
            <pc:sldMk cId="3521561301" sldId="321"/>
            <ac:spMk id="13" creationId="{C0287FEC-3826-4868-8D93-52429C6156F5}"/>
          </ac:spMkLst>
        </pc:spChg>
      </pc:sldChg>
      <pc:sldChg chg="modSp mod">
        <pc:chgData name="Roy Romero" userId="02fdc31234007389" providerId="LiveId" clId="{D84B34E4-3CE9-477E-A950-DD79F12B1D61}" dt="2022-06-20T10:35:19.633" v="804" actId="20577"/>
        <pc:sldMkLst>
          <pc:docMk/>
          <pc:sldMk cId="2158886557" sldId="384"/>
        </pc:sldMkLst>
        <pc:spChg chg="mod">
          <ac:chgData name="Roy Romero" userId="02fdc31234007389" providerId="LiveId" clId="{D84B34E4-3CE9-477E-A950-DD79F12B1D61}" dt="2022-06-20T10:35:19.633" v="804" actId="20577"/>
          <ac:spMkLst>
            <pc:docMk/>
            <pc:sldMk cId="2158886557" sldId="384"/>
            <ac:spMk id="12" creationId="{E5127060-CDBF-435F-9009-A5451CCE305D}"/>
          </ac:spMkLst>
        </pc:spChg>
      </pc:sldChg>
      <pc:sldChg chg="modSp mod">
        <pc:chgData name="Roy Romero" userId="02fdc31234007389" providerId="LiveId" clId="{D84B34E4-3CE9-477E-A950-DD79F12B1D61}" dt="2022-06-20T10:19:14.263" v="257" actId="12"/>
        <pc:sldMkLst>
          <pc:docMk/>
          <pc:sldMk cId="2313234867" sldId="389"/>
        </pc:sldMkLst>
        <pc:spChg chg="mod">
          <ac:chgData name="Roy Romero" userId="02fdc31234007389" providerId="LiveId" clId="{D84B34E4-3CE9-477E-A950-DD79F12B1D61}" dt="2022-06-20T10:19:14.263" v="257" actId="12"/>
          <ac:spMkLst>
            <pc:docMk/>
            <pc:sldMk cId="2313234867" sldId="389"/>
            <ac:spMk id="3" creationId="{D3B60D6F-4D0F-4D33-B2A7-159C8583FF00}"/>
          </ac:spMkLst>
        </pc:spChg>
      </pc:sldChg>
      <pc:sldChg chg="modSp mod">
        <pc:chgData name="Roy Romero" userId="02fdc31234007389" providerId="LiveId" clId="{D84B34E4-3CE9-477E-A950-DD79F12B1D61}" dt="2022-06-20T10:13:44.701" v="123"/>
        <pc:sldMkLst>
          <pc:docMk/>
          <pc:sldMk cId="3247798845" sldId="391"/>
        </pc:sldMkLst>
        <pc:spChg chg="mod">
          <ac:chgData name="Roy Romero" userId="02fdc31234007389" providerId="LiveId" clId="{D84B34E4-3CE9-477E-A950-DD79F12B1D61}" dt="2022-06-20T10:13:44.701" v="123"/>
          <ac:spMkLst>
            <pc:docMk/>
            <pc:sldMk cId="3247798845" sldId="391"/>
            <ac:spMk id="23" creationId="{8E5E4638-9BCB-4C2E-914F-CC868E2020D5}"/>
          </ac:spMkLst>
        </pc:spChg>
      </pc:sldChg>
      <pc:sldChg chg="modSp add mod ord">
        <pc:chgData name="Roy Romero" userId="02fdc31234007389" providerId="LiveId" clId="{D84B34E4-3CE9-477E-A950-DD79F12B1D61}" dt="2022-06-20T10:11:51.083" v="26" actId="20577"/>
        <pc:sldMkLst>
          <pc:docMk/>
          <pc:sldMk cId="3927671878" sldId="394"/>
        </pc:sldMkLst>
        <pc:spChg chg="mod">
          <ac:chgData name="Roy Romero" userId="02fdc31234007389" providerId="LiveId" clId="{D84B34E4-3CE9-477E-A950-DD79F12B1D61}" dt="2022-06-20T10:11:51.083" v="26" actId="20577"/>
          <ac:spMkLst>
            <pc:docMk/>
            <pc:sldMk cId="3927671878" sldId="394"/>
            <ac:spMk id="15" creationId="{40F1DF5B-353A-4270-8C10-6A1509441174}"/>
          </ac:spMkLst>
        </pc:spChg>
      </pc:sldChg>
      <pc:sldChg chg="modSp add mod ord">
        <pc:chgData name="Roy Romero" userId="02fdc31234007389" providerId="LiveId" clId="{D84B34E4-3CE9-477E-A950-DD79F12B1D61}" dt="2022-06-20T10:25:35.244" v="386" actId="255"/>
        <pc:sldMkLst>
          <pc:docMk/>
          <pc:sldMk cId="487844529" sldId="395"/>
        </pc:sldMkLst>
        <pc:spChg chg="mod">
          <ac:chgData name="Roy Romero" userId="02fdc31234007389" providerId="LiveId" clId="{D84B34E4-3CE9-477E-A950-DD79F12B1D61}" dt="2022-06-20T10:21:31.882" v="282" actId="20577"/>
          <ac:spMkLst>
            <pc:docMk/>
            <pc:sldMk cId="487844529" sldId="395"/>
            <ac:spMk id="7" creationId="{4B18D636-CC10-4B1E-AA38-419DCCF2D9C9}"/>
          </ac:spMkLst>
        </pc:spChg>
        <pc:spChg chg="mod">
          <ac:chgData name="Roy Romero" userId="02fdc31234007389" providerId="LiveId" clId="{D84B34E4-3CE9-477E-A950-DD79F12B1D61}" dt="2022-06-20T10:23:29.253" v="299" actId="255"/>
          <ac:spMkLst>
            <pc:docMk/>
            <pc:sldMk cId="487844529" sldId="395"/>
            <ac:spMk id="10" creationId="{1DB251F7-EBE7-46AC-A920-FFE2C5AF68EA}"/>
          </ac:spMkLst>
        </pc:spChg>
        <pc:spChg chg="mod">
          <ac:chgData name="Roy Romero" userId="02fdc31234007389" providerId="LiveId" clId="{D84B34E4-3CE9-477E-A950-DD79F12B1D61}" dt="2022-06-20T10:25:35.244" v="386" actId="255"/>
          <ac:spMkLst>
            <pc:docMk/>
            <pc:sldMk cId="487844529" sldId="395"/>
            <ac:spMk id="12" creationId="{7FB7F30B-2A84-4C44-BC5A-E826ED6E74A2}"/>
          </ac:spMkLst>
        </pc:spChg>
      </pc:sldChg>
      <pc:sldChg chg="new del">
        <pc:chgData name="Roy Romero" userId="02fdc31234007389" providerId="LiveId" clId="{D84B34E4-3CE9-477E-A950-DD79F12B1D61}" dt="2022-06-20T10:27:00.929" v="401" actId="2696"/>
        <pc:sldMkLst>
          <pc:docMk/>
          <pc:sldMk cId="1771166019" sldId="39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Requirements</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400" dirty="0">
              <a:latin typeface="+mn-lt"/>
            </a:rPr>
            <a:t>Stakeholders conduct an overall project assessment to determine the time and resources required for the development process. At the same stage, the owner assesses the risks and prioritizes the various functions depending on their business value.</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Design</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200" dirty="0">
              <a:latin typeface="+mn-lt"/>
            </a:rPr>
            <a:t>The software owner meets with the software development team and introduces them to the requirements outlined in the first step. The group then discusses the sequence for introducing functions and identifies the essential tools – the programming language, syntax libraries, and basic frameworks. At the same stage, software development teams can prototype the expected user interface.</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Development </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400" dirty="0"/>
            <a:t>After agreeing on the plan with the customer, the team develops the product itself. The product is delivered in stages, in separate sprints, each designed to improve the current version of the product. The initial release is likely to undergo many changes to provide improved functionality and new features.</a:t>
          </a:r>
          <a:endParaRPr lang="en-US" sz="14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Testing</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Deployment</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400" dirty="0"/>
            <a:t>The software is now fully deployed and available to customers. This action puts him in the maintenance phase. During this phase, the software development team provides ongoing support to keep the system running smoothly and fix any new bugs. Over time, further iterations are possible to update an existing product or add other functionality.</a:t>
          </a:r>
          <a:endParaRPr lang="en-US" sz="14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400" dirty="0"/>
            <a:t>At this point, the product becomes available to consumers, so the team must conduct a series of tests to ensure that the software is fully functional. If potential bugs or flaws are found, the developers will fix them immediately. At this stage, they also collected consumer feedback.</a:t>
          </a:r>
          <a:endParaRPr lang="en-US" sz="14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2AB72FDF-E454-4B71-980F-A767EF8934A8}">
      <dgm:prSet custT="1"/>
      <dgm:spPr/>
      <dgm:t>
        <a:bodyPr/>
        <a:lstStyle/>
        <a:p>
          <a:r>
            <a:rPr lang="en-US" sz="1800" dirty="0"/>
            <a:t>Review</a:t>
          </a:r>
        </a:p>
      </dgm:t>
    </dgm:pt>
    <dgm:pt modelId="{F73F2B6D-33FC-4965-A103-DAB9695473D4}" type="parTrans" cxnId="{0976096A-28CD-41C6-A6D2-A15344389C41}">
      <dgm:prSet/>
      <dgm:spPr/>
      <dgm:t>
        <a:bodyPr/>
        <a:lstStyle/>
        <a:p>
          <a:endParaRPr lang="en-US"/>
        </a:p>
      </dgm:t>
    </dgm:pt>
    <dgm:pt modelId="{3FCEFE17-8D54-4C09-BBC1-D4791ECD4906}" type="sibTrans" cxnId="{0976096A-28CD-41C6-A6D2-A15344389C41}">
      <dgm:prSet/>
      <dgm:spPr/>
      <dgm:t>
        <a:bodyPr/>
        <a:lstStyle/>
        <a:p>
          <a:endParaRPr lang="en-US"/>
        </a:p>
      </dgm:t>
    </dgm:pt>
    <dgm:pt modelId="{66625DA3-5E18-4338-B907-791304A162AB}">
      <dgm:prSet custT="1"/>
      <dgm:spPr/>
      <dgm:t>
        <a:bodyPr/>
        <a:lstStyle/>
        <a:p>
          <a:r>
            <a:rPr lang="en-US" sz="1200" dirty="0"/>
            <a:t>That is the last stage of the Agile development cycle. After completing all the previous stages of development, the development team presents to the owner the result achieved in meeting the requirements. After that, the Agile software development phases start over – either with a new iteration or moving to the next stage and scaling Agile.</a:t>
          </a:r>
        </a:p>
      </dgm:t>
    </dgm:pt>
    <dgm:pt modelId="{F707535F-917F-4553-9632-FFE2BE18B00E}" type="parTrans" cxnId="{92A7BC8A-604B-4FB6-93AA-0F3C1EE54B3B}">
      <dgm:prSet/>
      <dgm:spPr/>
      <dgm:t>
        <a:bodyPr/>
        <a:lstStyle/>
        <a:p>
          <a:endParaRPr lang="en-US"/>
        </a:p>
      </dgm:t>
    </dgm:pt>
    <dgm:pt modelId="{69743E06-93F8-4FD0-88DB-668718AC5834}" type="sibTrans" cxnId="{92A7BC8A-604B-4FB6-93AA-0F3C1EE54B3B}">
      <dgm:prSet/>
      <dgm:spPr/>
      <dgm:t>
        <a:bodyPr/>
        <a:lstStyle/>
        <a:p>
          <a:endParaRPr lang="en-US"/>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6">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6">
        <dgm:presLayoutVars>
          <dgm:bulletEnabled val="1"/>
        </dgm:presLayoutVars>
      </dgm:prSet>
      <dgm:spPr/>
    </dgm:pt>
    <dgm:pt modelId="{6BA46904-CB7C-4538-BD49-D3891EF19552}" type="pres">
      <dgm:prSet presAssocID="{4259F840-24E7-476F-9F30-482E46395856}" presName="ConnectLine1" presStyleLbl="sibTrans1D1" presStyleIdx="0" presStyleCnt="6"/>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6"/>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6">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6">
        <dgm:presLayoutVars>
          <dgm:bulletEnabled val="1"/>
        </dgm:presLayoutVars>
      </dgm:prSet>
      <dgm:spPr/>
    </dgm:pt>
    <dgm:pt modelId="{080474C8-0FEA-4FD1-97F1-0978CFB4A37F}" type="pres">
      <dgm:prSet presAssocID="{E4033A39-DCC4-4038-9562-AEDDBBB37A99}" presName="ConnectLine1" presStyleLbl="sibTrans1D1" presStyleIdx="1" presStyleCnt="6"/>
      <dgm:spPr>
        <a:noFill/>
        <a:ln w="6350" cap="flat" cmpd="sng" algn="ctr">
          <a:solidFill>
            <a:schemeClr val="accent5">
              <a:hueOff val="60001"/>
              <a:satOff val="1449"/>
              <a:lumOff val="-6994"/>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6"/>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6">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6">
        <dgm:presLayoutVars>
          <dgm:bulletEnabled val="1"/>
        </dgm:presLayoutVars>
      </dgm:prSet>
      <dgm:spPr/>
    </dgm:pt>
    <dgm:pt modelId="{89759DE5-9F8A-470E-A6D8-F13BB4DEE93D}" type="pres">
      <dgm:prSet presAssocID="{87BF7896-20EA-4E8F-B6F4-A34EC5C9CB50}" presName="ConnectLine1" presStyleLbl="sibTrans1D1" presStyleIdx="2" presStyleCnt="6"/>
      <dgm:spPr>
        <a:noFill/>
        <a:ln w="6350" cap="flat" cmpd="sng" algn="ctr">
          <a:solidFill>
            <a:schemeClr val="accent5">
              <a:hueOff val="120002"/>
              <a:satOff val="2897"/>
              <a:lumOff val="-13987"/>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6"/>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6">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6">
        <dgm:presLayoutVars>
          <dgm:bulletEnabled val="1"/>
        </dgm:presLayoutVars>
      </dgm:prSet>
      <dgm:spPr/>
    </dgm:pt>
    <dgm:pt modelId="{FE9B27EB-7AC7-485A-9A55-41E8118F9EAF}" type="pres">
      <dgm:prSet presAssocID="{3DE6FF16-CA4D-4D34-ABEB-8BE6A40B5E52}" presName="ConnectLine1" presStyleLbl="sibTrans1D1" presStyleIdx="3" presStyleCnt="6"/>
      <dgm:spPr>
        <a:noFill/>
        <a:ln w="6350" cap="flat" cmpd="sng" algn="ctr">
          <a:solidFill>
            <a:schemeClr val="accent5">
              <a:hueOff val="180003"/>
              <a:satOff val="4346"/>
              <a:lumOff val="-20980"/>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6"/>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6">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6">
        <dgm:presLayoutVars>
          <dgm:bulletEnabled val="1"/>
        </dgm:presLayoutVars>
      </dgm:prSet>
      <dgm:spPr/>
    </dgm:pt>
    <dgm:pt modelId="{18F1C823-9ACD-4FCD-8102-F468DCE57A45}" type="pres">
      <dgm:prSet presAssocID="{AC76BE15-3E8A-498B-91BD-CF772C26B6F1}" presName="ConnectLine1" presStyleLbl="sibTrans1D1" presStyleIdx="4" presStyleCnt="6"/>
      <dgm:spPr>
        <a:noFill/>
        <a:ln w="6350" cap="flat" cmpd="sng" algn="ctr">
          <a:solidFill>
            <a:schemeClr val="accent5">
              <a:hueOff val="240004"/>
              <a:satOff val="5795"/>
              <a:lumOff val="-27974"/>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6"/>
      <dgm:spPr/>
    </dgm:pt>
    <dgm:pt modelId="{11CAE2E7-2E06-450A-A729-9C2DCEF85421}" type="pres">
      <dgm:prSet presAssocID="{AC76BE15-3E8A-498B-91BD-CF772C26B6F1}" presName="EmptyPane1" presStyleCnt="0"/>
      <dgm:spPr/>
    </dgm:pt>
    <dgm:pt modelId="{B6F875B8-EEC9-43A1-BD3B-7D439DB6B4B3}" type="pres">
      <dgm:prSet presAssocID="{662A3D6E-7238-444F-BC0B-C7A4321261DB}" presName="spaceBetweenRectangles1" presStyleCnt="0"/>
      <dgm:spPr/>
    </dgm:pt>
    <dgm:pt modelId="{C58A83BB-1022-440E-8B5F-DE86587E766C}" type="pres">
      <dgm:prSet presAssocID="{2AB72FDF-E454-4B71-980F-A767EF8934A8}" presName="composite1" presStyleCnt="0"/>
      <dgm:spPr/>
    </dgm:pt>
    <dgm:pt modelId="{34620A2E-3134-4BDC-AD0F-0342A5F85323}" type="pres">
      <dgm:prSet presAssocID="{2AB72FDF-E454-4B71-980F-A767EF8934A8}" presName="parent1" presStyleLbl="alignNode1" presStyleIdx="5" presStyleCnt="6">
        <dgm:presLayoutVars>
          <dgm:chMax val="1"/>
          <dgm:chPref val="1"/>
          <dgm:bulletEnabled val="1"/>
        </dgm:presLayoutVars>
      </dgm:prSet>
      <dgm:spPr/>
    </dgm:pt>
    <dgm:pt modelId="{2D64B75F-D897-474E-9021-3F19C8E57255}" type="pres">
      <dgm:prSet presAssocID="{2AB72FDF-E454-4B71-980F-A767EF8934A8}" presName="Childtext1" presStyleLbl="revTx" presStyleIdx="5" presStyleCnt="6">
        <dgm:presLayoutVars>
          <dgm:bulletEnabled val="1"/>
        </dgm:presLayoutVars>
      </dgm:prSet>
      <dgm:spPr/>
    </dgm:pt>
    <dgm:pt modelId="{9AEFC7BF-A535-4B29-B8FC-4CD27AE27F05}" type="pres">
      <dgm:prSet presAssocID="{2AB72FDF-E454-4B71-980F-A767EF8934A8}" presName="ConnectLine1" presStyleLbl="sibTrans1D1" presStyleIdx="5" presStyleCnt="6"/>
      <dgm:spPr>
        <a:noFill/>
        <a:ln w="6350" cap="flat" cmpd="sng" algn="ctr">
          <a:solidFill>
            <a:schemeClr val="accent5">
              <a:hueOff val="300005"/>
              <a:satOff val="7243"/>
              <a:lumOff val="-34967"/>
              <a:alphaOff val="0"/>
            </a:schemeClr>
          </a:solidFill>
          <a:prstDash val="dash"/>
          <a:miter lim="800000"/>
        </a:ln>
        <a:effectLst/>
      </dgm:spPr>
    </dgm:pt>
    <dgm:pt modelId="{98FEF5DE-C05F-40BC-81CC-5DB7D53CBDCE}" type="pres">
      <dgm:prSet presAssocID="{2AB72FDF-E454-4B71-980F-A767EF8934A8}" presName="ConnectLineEnd1" presStyleLbl="lnNode1" presStyleIdx="5" presStyleCnt="6"/>
      <dgm:spPr/>
    </dgm:pt>
    <dgm:pt modelId="{9A817031-622E-46AB-A73E-AD21ABA5A937}" type="pres">
      <dgm:prSet presAssocID="{2AB72FDF-E454-4B71-980F-A767EF8934A8}"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F84BF521-0D28-484A-B75B-B12FB1247CCF}" type="presOf" srcId="{66625DA3-5E18-4338-B907-791304A162AB}" destId="{2D64B75F-D897-474E-9021-3F19C8E57255}" srcOrd="0" destOrd="0" presId="urn:microsoft.com/office/officeart/2016/7/layout/RoundedRectangleTimeline"/>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0976096A-28CD-41C6-A6D2-A15344389C41}" srcId="{E5B2E815-0D19-41DC-B01B-4D608769620A}" destId="{2AB72FDF-E454-4B71-980F-A767EF8934A8}" srcOrd="5" destOrd="0" parTransId="{F73F2B6D-33FC-4965-A103-DAB9695473D4}" sibTransId="{3FCEFE17-8D54-4C09-BBC1-D4791ECD4906}"/>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92A7BC8A-604B-4FB6-93AA-0F3C1EE54B3B}" srcId="{2AB72FDF-E454-4B71-980F-A767EF8934A8}" destId="{66625DA3-5E18-4338-B907-791304A162AB}" srcOrd="0" destOrd="0" parTransId="{F707535F-917F-4553-9632-FFE2BE18B00E}" sibTransId="{69743E06-93F8-4FD0-88DB-668718AC5834}"/>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3605CAE6-A8A6-43C3-897E-49690E67FBB9}" type="presOf" srcId="{2AB72FDF-E454-4B71-980F-A767EF8934A8}" destId="{34620A2E-3134-4BDC-AD0F-0342A5F85323}" srcOrd="0" destOrd="0" presId="urn:microsoft.com/office/officeart/2016/7/layout/RoundedRectangleTimeline"/>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 modelId="{9B1763EB-C975-42AC-B265-FDCE8E5DD9ED}" type="presParOf" srcId="{196C9F68-3606-4282-A4C6-4485F1280B5F}" destId="{B6F875B8-EEC9-43A1-BD3B-7D439DB6B4B3}" srcOrd="9" destOrd="0" presId="urn:microsoft.com/office/officeart/2016/7/layout/RoundedRectangleTimeline"/>
    <dgm:cxn modelId="{37292EBE-AA99-42E1-B71A-9183D8E2B791}" type="presParOf" srcId="{196C9F68-3606-4282-A4C6-4485F1280B5F}" destId="{C58A83BB-1022-440E-8B5F-DE86587E766C}" srcOrd="10" destOrd="0" presId="urn:microsoft.com/office/officeart/2016/7/layout/RoundedRectangleTimeline"/>
    <dgm:cxn modelId="{7010C3E4-F4DD-4779-928E-627F76FA85F1}" type="presParOf" srcId="{C58A83BB-1022-440E-8B5F-DE86587E766C}" destId="{34620A2E-3134-4BDC-AD0F-0342A5F85323}" srcOrd="0" destOrd="0" presId="urn:microsoft.com/office/officeart/2016/7/layout/RoundedRectangleTimeline"/>
    <dgm:cxn modelId="{0FA08D3C-90C5-43E1-8E8B-531026516F1A}" type="presParOf" srcId="{C58A83BB-1022-440E-8B5F-DE86587E766C}" destId="{2D64B75F-D897-474E-9021-3F19C8E57255}" srcOrd="1" destOrd="0" presId="urn:microsoft.com/office/officeart/2016/7/layout/RoundedRectangleTimeline"/>
    <dgm:cxn modelId="{DE3661D6-2E9D-418F-A778-6D49E445C620}" type="presParOf" srcId="{C58A83BB-1022-440E-8B5F-DE86587E766C}" destId="{9AEFC7BF-A535-4B29-B8FC-4CD27AE27F05}" srcOrd="2" destOrd="0" presId="urn:microsoft.com/office/officeart/2016/7/layout/RoundedRectangleTimeline"/>
    <dgm:cxn modelId="{A314224E-5F4F-4528-9977-ACC5CE63E5FB}" type="presParOf" srcId="{C58A83BB-1022-440E-8B5F-DE86587E766C}" destId="{98FEF5DE-C05F-40BC-81CC-5DB7D53CBDCE}" srcOrd="3" destOrd="0" presId="urn:microsoft.com/office/officeart/2016/7/layout/RoundedRectangleTimeline"/>
    <dgm:cxn modelId="{2822DF61-D093-455A-AD92-F39089C1101F}" type="presParOf" srcId="{C58A83BB-1022-440E-8B5F-DE86587E766C}" destId="{9A817031-622E-46AB-A73E-AD21ABA5A937}"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187291" y="1158160"/>
          <a:ext cx="397986" cy="1663541"/>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Requirements</a:t>
          </a:r>
        </a:p>
      </dsp:txBody>
      <dsp:txXfrm rot="5400000">
        <a:off x="573942" y="1810365"/>
        <a:ext cx="1644113" cy="359130"/>
      </dsp:txXfrm>
    </dsp:sp>
    <dsp:sp modelId="{45A02F84-C6CB-43F5-AEE4-3EA66C2BD25F}">
      <dsp:nvSpPr>
        <dsp:cNvPr id="0" name=""/>
        <dsp:cNvSpPr/>
      </dsp:nvSpPr>
      <dsp:spPr>
        <a:xfrm>
          <a:off x="0" y="0"/>
          <a:ext cx="2772568"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ctr" defTabSz="622300">
            <a:lnSpc>
              <a:spcPct val="90000"/>
            </a:lnSpc>
            <a:spcBef>
              <a:spcPct val="0"/>
            </a:spcBef>
            <a:spcAft>
              <a:spcPct val="35000"/>
            </a:spcAft>
            <a:buFont typeface="Symbol" panose="05050102010706020507" pitchFamily="18" charset="2"/>
            <a:buNone/>
          </a:pPr>
          <a:r>
            <a:rPr lang="en-US" sz="1400" kern="1200" dirty="0">
              <a:latin typeface="+mn-lt"/>
            </a:rPr>
            <a:t>Stakeholders conduct an overall project assessment to determine the time and resources required for the development process. At the same stage, the owner assesses the risks and prioritizes the various functions depending on their business value.</a:t>
          </a:r>
        </a:p>
      </dsp:txBody>
      <dsp:txXfrm>
        <a:off x="0" y="0"/>
        <a:ext cx="2772568" cy="1392951"/>
      </dsp:txXfrm>
    </dsp:sp>
    <dsp:sp modelId="{6BA46904-CB7C-4538-BD49-D3891EF19552}">
      <dsp:nvSpPr>
        <dsp:cNvPr id="0" name=""/>
        <dsp:cNvSpPr/>
      </dsp:nvSpPr>
      <dsp:spPr>
        <a:xfrm>
          <a:off x="1386284"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346485"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218054" y="1790937"/>
          <a:ext cx="1663541" cy="397986"/>
        </a:xfrm>
        <a:prstGeom prst="rect">
          <a:avLst/>
        </a:prstGeom>
        <a:solidFill>
          <a:schemeClr val="accent5">
            <a:hueOff val="72001"/>
            <a:satOff val="1738"/>
            <a:lumOff val="-8392"/>
            <a:alphaOff val="0"/>
          </a:schemeClr>
        </a:solidFill>
        <a:ln w="12700" cap="flat" cmpd="sng" algn="ctr">
          <a:solidFill>
            <a:schemeClr val="accent5">
              <a:hueOff val="72001"/>
              <a:satOff val="1738"/>
              <a:lumOff val="-839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Design</a:t>
          </a:r>
        </a:p>
      </dsp:txBody>
      <dsp:txXfrm>
        <a:off x="2218054" y="1790937"/>
        <a:ext cx="1663541" cy="397986"/>
      </dsp:txXfrm>
    </dsp:sp>
    <dsp:sp modelId="{FEBD3C2A-A340-470A-A475-AE614EA07678}">
      <dsp:nvSpPr>
        <dsp:cNvPr id="0" name=""/>
        <dsp:cNvSpPr/>
      </dsp:nvSpPr>
      <dsp:spPr>
        <a:xfrm>
          <a:off x="1663541" y="2586910"/>
          <a:ext cx="2772568"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Font typeface="Symbol" panose="05050102010706020507" pitchFamily="18" charset="2"/>
            <a:buNone/>
          </a:pPr>
          <a:r>
            <a:rPr lang="en-US" sz="1200" kern="1200" dirty="0">
              <a:latin typeface="+mn-lt"/>
            </a:rPr>
            <a:t>The software owner meets with the software development team and introduces them to the requirements outlined in the first step. The group then discusses the sequence for introducing functions and identifies the essential tools – the programming language, syntax libraries, and basic frameworks. At the same stage, software development teams can prototype the expected user interface.</a:t>
          </a:r>
        </a:p>
      </dsp:txBody>
      <dsp:txXfrm>
        <a:off x="1663541" y="2586910"/>
        <a:ext cx="2772568" cy="1392951"/>
      </dsp:txXfrm>
    </dsp:sp>
    <dsp:sp modelId="{080474C8-0FEA-4FD1-97F1-0978CFB4A37F}">
      <dsp:nvSpPr>
        <dsp:cNvPr id="0" name=""/>
        <dsp:cNvSpPr/>
      </dsp:nvSpPr>
      <dsp:spPr>
        <a:xfrm>
          <a:off x="3049825" y="2188924"/>
          <a:ext cx="0" cy="318388"/>
        </a:xfrm>
        <a:prstGeom prst="line">
          <a:avLst/>
        </a:prstGeom>
        <a:noFill/>
        <a:ln w="6350" cap="flat" cmpd="sng" algn="ctr">
          <a:solidFill>
            <a:schemeClr val="accent5">
              <a:hueOff val="60001"/>
              <a:satOff val="1449"/>
              <a:lumOff val="-6994"/>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010027" y="2507313"/>
          <a:ext cx="79597" cy="79597"/>
        </a:xfrm>
        <a:prstGeom prst="ellipse">
          <a:avLst/>
        </a:prstGeom>
        <a:solidFill>
          <a:schemeClr val="accent5">
            <a:hueOff val="72001"/>
            <a:satOff val="1738"/>
            <a:lumOff val="-8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3881596" y="1790937"/>
          <a:ext cx="1663541" cy="397986"/>
        </a:xfrm>
        <a:prstGeom prst="rect">
          <a:avLst/>
        </a:prstGeom>
        <a:solidFill>
          <a:schemeClr val="accent5">
            <a:hueOff val="144003"/>
            <a:satOff val="3477"/>
            <a:lumOff val="-16784"/>
            <a:alphaOff val="0"/>
          </a:schemeClr>
        </a:solidFill>
        <a:ln w="12700" cap="flat" cmpd="sng" algn="ctr">
          <a:solidFill>
            <a:schemeClr val="accent5">
              <a:hueOff val="144003"/>
              <a:satOff val="3477"/>
              <a:lumOff val="-1678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Development </a:t>
          </a:r>
        </a:p>
      </dsp:txBody>
      <dsp:txXfrm>
        <a:off x="3881596" y="1790937"/>
        <a:ext cx="1663541" cy="397986"/>
      </dsp:txXfrm>
    </dsp:sp>
    <dsp:sp modelId="{80CDBBF8-C6B4-4166-87C1-DC9120CC7586}">
      <dsp:nvSpPr>
        <dsp:cNvPr id="0" name=""/>
        <dsp:cNvSpPr/>
      </dsp:nvSpPr>
      <dsp:spPr>
        <a:xfrm>
          <a:off x="3327082" y="0"/>
          <a:ext cx="2772568"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ctr" defTabSz="622300">
            <a:lnSpc>
              <a:spcPct val="90000"/>
            </a:lnSpc>
            <a:spcBef>
              <a:spcPct val="0"/>
            </a:spcBef>
            <a:spcAft>
              <a:spcPct val="35000"/>
            </a:spcAft>
            <a:buFont typeface="Symbol" panose="05050102010706020507" pitchFamily="18" charset="2"/>
            <a:buNone/>
          </a:pPr>
          <a:r>
            <a:rPr lang="en-US" sz="1400" kern="1200" dirty="0"/>
            <a:t>After agreeing on the plan with the customer, the team develops the product itself. The product is delivered in stages, in separate sprints, each designed to improve the current version of the product. The initial release is likely to undergo many changes to provide improved functionality and new features.</a:t>
          </a:r>
          <a:endParaRPr lang="en-US" sz="1400" kern="1200" dirty="0">
            <a:latin typeface="+mn-lt"/>
          </a:endParaRPr>
        </a:p>
      </dsp:txBody>
      <dsp:txXfrm>
        <a:off x="3327082" y="0"/>
        <a:ext cx="2772568" cy="1392951"/>
      </dsp:txXfrm>
    </dsp:sp>
    <dsp:sp modelId="{89759DE5-9F8A-470E-A6D8-F13BB4DEE93D}">
      <dsp:nvSpPr>
        <dsp:cNvPr id="0" name=""/>
        <dsp:cNvSpPr/>
      </dsp:nvSpPr>
      <dsp:spPr>
        <a:xfrm>
          <a:off x="4713366" y="1472548"/>
          <a:ext cx="0" cy="318388"/>
        </a:xfrm>
        <a:prstGeom prst="line">
          <a:avLst/>
        </a:prstGeom>
        <a:noFill/>
        <a:ln w="6350" cap="flat" cmpd="sng" algn="ctr">
          <a:solidFill>
            <a:schemeClr val="accent5">
              <a:hueOff val="120002"/>
              <a:satOff val="2897"/>
              <a:lumOff val="-13987"/>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4673568" y="1392951"/>
          <a:ext cx="79597" cy="79597"/>
        </a:xfrm>
        <a:prstGeom prst="ellipse">
          <a:avLst/>
        </a:prstGeom>
        <a:solidFill>
          <a:schemeClr val="accent5">
            <a:hueOff val="144003"/>
            <a:satOff val="3477"/>
            <a:lumOff val="-16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5545137" y="1790937"/>
          <a:ext cx="1663541" cy="397986"/>
        </a:xfrm>
        <a:prstGeom prst="rect">
          <a:avLst/>
        </a:prstGeom>
        <a:solidFill>
          <a:schemeClr val="accent5">
            <a:hueOff val="216004"/>
            <a:satOff val="5215"/>
            <a:lumOff val="-25177"/>
            <a:alphaOff val="0"/>
          </a:schemeClr>
        </a:solidFill>
        <a:ln w="12700" cap="flat" cmpd="sng" algn="ctr">
          <a:solidFill>
            <a:schemeClr val="accent5">
              <a:hueOff val="216004"/>
              <a:satOff val="5215"/>
              <a:lumOff val="-2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Testing</a:t>
          </a:r>
        </a:p>
      </dsp:txBody>
      <dsp:txXfrm>
        <a:off x="5545137" y="1790937"/>
        <a:ext cx="1663541" cy="397986"/>
      </dsp:txXfrm>
    </dsp:sp>
    <dsp:sp modelId="{1BB5FD64-47F9-47A3-911F-535BFE17A3B9}">
      <dsp:nvSpPr>
        <dsp:cNvPr id="0" name=""/>
        <dsp:cNvSpPr/>
      </dsp:nvSpPr>
      <dsp:spPr>
        <a:xfrm>
          <a:off x="4990623" y="2586910"/>
          <a:ext cx="2772568"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0" numCol="1" spcCol="1270" anchor="t" anchorCtr="1">
          <a:noAutofit/>
        </a:bodyPr>
        <a:lstStyle/>
        <a:p>
          <a:pPr marL="0" lvl="0" indent="0" algn="ctr" defTabSz="622300">
            <a:lnSpc>
              <a:spcPct val="90000"/>
            </a:lnSpc>
            <a:spcBef>
              <a:spcPct val="0"/>
            </a:spcBef>
            <a:spcAft>
              <a:spcPct val="35000"/>
            </a:spcAft>
            <a:buFont typeface="Symbol" panose="05050102010706020507" pitchFamily="18" charset="2"/>
            <a:buNone/>
          </a:pPr>
          <a:r>
            <a:rPr lang="en-US" sz="1400" kern="1200" dirty="0"/>
            <a:t>At this point, the product becomes available to consumers, so the team must conduct a series of tests to ensure that the software is fully functional. If potential bugs or flaws are found, the developers will fix them immediately. At this stage, they also collected consumer feedback.</a:t>
          </a:r>
          <a:endParaRPr lang="en-US" sz="1400" kern="1200" dirty="0">
            <a:latin typeface="+mn-lt"/>
          </a:endParaRPr>
        </a:p>
      </dsp:txBody>
      <dsp:txXfrm>
        <a:off x="4990623" y="2586910"/>
        <a:ext cx="2772568" cy="1392951"/>
      </dsp:txXfrm>
    </dsp:sp>
    <dsp:sp modelId="{FE9B27EB-7AC7-485A-9A55-41E8118F9EAF}">
      <dsp:nvSpPr>
        <dsp:cNvPr id="0" name=""/>
        <dsp:cNvSpPr/>
      </dsp:nvSpPr>
      <dsp:spPr>
        <a:xfrm>
          <a:off x="6376908" y="2188924"/>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6337109" y="2507313"/>
          <a:ext cx="79597" cy="79597"/>
        </a:xfrm>
        <a:prstGeom prst="ellipse">
          <a:avLst/>
        </a:prstGeom>
        <a:solidFill>
          <a:schemeClr val="accent5">
            <a:hueOff val="216004"/>
            <a:satOff val="5215"/>
            <a:lumOff val="-2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a:off x="7208678" y="1790937"/>
          <a:ext cx="1663541" cy="397986"/>
        </a:xfrm>
        <a:prstGeom prst="rect">
          <a:avLst/>
        </a:prstGeom>
        <a:solidFill>
          <a:schemeClr val="accent5">
            <a:hueOff val="288005"/>
            <a:satOff val="6954"/>
            <a:lumOff val="-33569"/>
            <a:alphaOff val="0"/>
          </a:schemeClr>
        </a:solidFill>
        <a:ln w="12700" cap="flat" cmpd="sng" algn="ctr">
          <a:solidFill>
            <a:schemeClr val="accent5">
              <a:hueOff val="288005"/>
              <a:satOff val="6954"/>
              <a:lumOff val="-335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Deployment</a:t>
          </a:r>
        </a:p>
      </dsp:txBody>
      <dsp:txXfrm>
        <a:off x="7208678" y="1790937"/>
        <a:ext cx="1663541" cy="397986"/>
      </dsp:txXfrm>
    </dsp:sp>
    <dsp:sp modelId="{1FA3C236-5719-4A33-A6BB-80FA85F940E3}">
      <dsp:nvSpPr>
        <dsp:cNvPr id="0" name=""/>
        <dsp:cNvSpPr/>
      </dsp:nvSpPr>
      <dsp:spPr>
        <a:xfrm>
          <a:off x="6654165" y="0"/>
          <a:ext cx="2772568"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ctr" defTabSz="622300">
            <a:lnSpc>
              <a:spcPct val="90000"/>
            </a:lnSpc>
            <a:spcBef>
              <a:spcPct val="0"/>
            </a:spcBef>
            <a:spcAft>
              <a:spcPct val="35000"/>
            </a:spcAft>
            <a:buFont typeface="Symbol" panose="05050102010706020507" pitchFamily="18" charset="2"/>
            <a:buNone/>
          </a:pPr>
          <a:r>
            <a:rPr lang="en-US" sz="1400" kern="1200" dirty="0"/>
            <a:t>The software is now fully deployed and available to customers. This action puts him in the maintenance phase. During this phase, the software development team provides ongoing support to keep the system running smoothly and fix any new bugs. Over time, further iterations are possible to update an existing product or add other functionality.</a:t>
          </a:r>
          <a:endParaRPr lang="en-US" sz="1400" kern="1200" dirty="0">
            <a:latin typeface="+mn-lt"/>
          </a:endParaRPr>
        </a:p>
      </dsp:txBody>
      <dsp:txXfrm>
        <a:off x="6654165" y="0"/>
        <a:ext cx="2772568" cy="1392951"/>
      </dsp:txXfrm>
    </dsp:sp>
    <dsp:sp modelId="{18F1C823-9ACD-4FCD-8102-F468DCE57A45}">
      <dsp:nvSpPr>
        <dsp:cNvPr id="0" name=""/>
        <dsp:cNvSpPr/>
      </dsp:nvSpPr>
      <dsp:spPr>
        <a:xfrm>
          <a:off x="8040449" y="1472548"/>
          <a:ext cx="0" cy="318388"/>
        </a:xfrm>
        <a:prstGeom prst="line">
          <a:avLst/>
        </a:prstGeom>
        <a:noFill/>
        <a:ln w="6350" cap="flat" cmpd="sng" algn="ctr">
          <a:solidFill>
            <a:schemeClr val="accent5">
              <a:hueOff val="240004"/>
              <a:satOff val="5795"/>
              <a:lumOff val="-27974"/>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8000650" y="1392951"/>
          <a:ext cx="79597" cy="79597"/>
        </a:xfrm>
        <a:prstGeom prst="ellipse">
          <a:avLst/>
        </a:prstGeom>
        <a:solidFill>
          <a:schemeClr val="accent5">
            <a:hueOff val="288005"/>
            <a:satOff val="6954"/>
            <a:lumOff val="-33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620A2E-3134-4BDC-AD0F-0342A5F85323}">
      <dsp:nvSpPr>
        <dsp:cNvPr id="0" name=""/>
        <dsp:cNvSpPr/>
      </dsp:nvSpPr>
      <dsp:spPr>
        <a:xfrm rot="5400000">
          <a:off x="9504997" y="1158160"/>
          <a:ext cx="397986" cy="1663541"/>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t>Review</a:t>
          </a:r>
        </a:p>
      </dsp:txBody>
      <dsp:txXfrm rot="-5400000">
        <a:off x="8872220" y="1810365"/>
        <a:ext cx="1644113" cy="359130"/>
      </dsp:txXfrm>
    </dsp:sp>
    <dsp:sp modelId="{2D64B75F-D897-474E-9021-3F19C8E57255}">
      <dsp:nvSpPr>
        <dsp:cNvPr id="0" name=""/>
        <dsp:cNvSpPr/>
      </dsp:nvSpPr>
      <dsp:spPr>
        <a:xfrm>
          <a:off x="8317706" y="2586910"/>
          <a:ext cx="2772568"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That is the last stage of the Agile development cycle. After completing all the previous stages of development, the development team presents to the owner the result achieved in meeting the requirements. After that, the Agile software development phases start over – either with a new iteration or moving to the next stage and scaling Agile.</a:t>
          </a:r>
        </a:p>
      </dsp:txBody>
      <dsp:txXfrm>
        <a:off x="8317706" y="2586910"/>
        <a:ext cx="2772568" cy="1392951"/>
      </dsp:txXfrm>
    </dsp:sp>
    <dsp:sp modelId="{9AEFC7BF-A535-4B29-B8FC-4CD27AE27F05}">
      <dsp:nvSpPr>
        <dsp:cNvPr id="0" name=""/>
        <dsp:cNvSpPr/>
      </dsp:nvSpPr>
      <dsp:spPr>
        <a:xfrm>
          <a:off x="9703990" y="2188924"/>
          <a:ext cx="0" cy="318388"/>
        </a:xfrm>
        <a:prstGeom prst="line">
          <a:avLst/>
        </a:prstGeom>
        <a:noFill/>
        <a:ln w="6350" cap="flat" cmpd="sng" algn="ctr">
          <a:solidFill>
            <a:schemeClr val="accent5">
              <a:hueOff val="300005"/>
              <a:satOff val="7243"/>
              <a:lumOff val="-34967"/>
              <a:alphaOff val="0"/>
            </a:schemeClr>
          </a:solidFill>
          <a:prstDash val="dash"/>
          <a:miter lim="800000"/>
        </a:ln>
        <a:effectLst/>
      </dsp:spPr>
      <dsp:style>
        <a:lnRef idx="1">
          <a:scrgbClr r="0" g="0" b="0"/>
        </a:lnRef>
        <a:fillRef idx="0">
          <a:scrgbClr r="0" g="0" b="0"/>
        </a:fillRef>
        <a:effectRef idx="0">
          <a:scrgbClr r="0" g="0" b="0"/>
        </a:effectRef>
        <a:fontRef idx="minor"/>
      </dsp:style>
    </dsp:sp>
    <dsp:sp modelId="{98FEF5DE-C05F-40BC-81CC-5DB7D53CBDCE}">
      <dsp:nvSpPr>
        <dsp:cNvPr id="0" name=""/>
        <dsp:cNvSpPr/>
      </dsp:nvSpPr>
      <dsp:spPr>
        <a:xfrm>
          <a:off x="9664192" y="2507313"/>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6/20/2022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6/20/2022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804145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8</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3174166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2272440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June 19, 2022</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SNHU Travel</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June 19, 2022</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SNHU Travel</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June 19, 2022</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SNHU Travel</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June 19, 2022</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SNHU Travel</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June 19, 2022</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SNHU Travel</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June 19, 2022</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SNHU Travel</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June 19, 2022</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SNHU Travel</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June 19, 2022</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SNHU Travel</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June 19, 2022</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SNHU Travel</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June 19, 2022</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SNHU Travel</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June 19, 2022</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SNHU Travel</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June 19, 2022</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SNHU Travel</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June 19, 2022</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SNHU Travel</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June 19, 2022</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SNHU Travel</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June 19, 2022</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SNHU Travel</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Agile Presentation</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Roy Romero</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Comparison (Negatives)</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Agile</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sz="1400" dirty="0"/>
              <a:t>Not all customers have either a wish or the time to be highly involved in the project. Scrum works best when all members of the team are completely dedicated to the project. Thus, it is not generally a good idea to have less than 100% dedicated resources for this type of project..</a:t>
            </a:r>
          </a:p>
          <a:p>
            <a:r>
              <a:rPr lang="en-US" sz="1400" dirty="0"/>
              <a:t>The close teamwork in Scrum is easiest to manage when the team members are located in the same physical space. Furthermore, the intense collaboration and less than complete requirements result in catastrophic problems if key team members leave the project. </a:t>
            </a:r>
          </a:p>
          <a:p>
            <a:r>
              <a:rPr lang="en-US" sz="1400" dirty="0"/>
              <a:t>As the initial project does not have a definitive plan, the final product can be grossly different than what was initially intended. This also relates to the inability to give an exact launch date once a contract is signed.</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Waterfall</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sz="1400" dirty="0"/>
              <a:t>Gathering and documenting requirements so the customer understands what they mean is very difficult. Customers are often intimidated by details, and specific details must be provided early in the project before progress can be made. Customers are often not able to visualize an application from a requirements document. Wireframes and mockups will help, but most end users have difficulty understanding these elements in enough detail to clearly visualize the end product.</a:t>
            </a:r>
          </a:p>
          <a:p>
            <a:r>
              <a:rPr lang="en-US" sz="1400" dirty="0"/>
              <a:t>This problem means that customers might be dissatisfied with their delivered product once it is complete. As all deliverables are based upon documented requirements, customers may not see what will be delivered until large parts of the project are finished. At that point in time, changes are difficult and costly.</a:t>
            </a:r>
          </a:p>
          <a:p>
            <a:r>
              <a:rPr lang="en-US" sz="1400" dirty="0"/>
              <a:t>Feedback and testing are deferred until bigger parts of the project are complete. This means that problems or inadequacies can be harder to change without substantial amounts of time and effort.</a:t>
            </a:r>
          </a:p>
          <a:p>
            <a:endParaRPr lang="en-US" sz="1600"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June 19, 2022</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Footer Placeholder 1">
            <a:extLst>
              <a:ext uri="{FF2B5EF4-FFF2-40B4-BE49-F238E27FC236}">
                <a16:creationId xmlns:a16="http://schemas.microsoft.com/office/drawing/2014/main" id="{6BFB0926-DA3C-61C7-41C0-28C1AF40B52C}"/>
              </a:ext>
            </a:extLst>
          </p:cNvPr>
          <p:cNvSpPr>
            <a:spLocks noGrp="1"/>
          </p:cNvSpPr>
          <p:nvPr>
            <p:ph type="ftr" sz="quarter" idx="11"/>
          </p:nvPr>
        </p:nvSpPr>
        <p:spPr/>
        <p:txBody>
          <a:bodyPr/>
          <a:lstStyle/>
          <a:p>
            <a:r>
              <a:rPr lang="en-US" dirty="0"/>
              <a:t>SNHU Travel</a:t>
            </a:r>
          </a:p>
        </p:txBody>
      </p:sp>
    </p:spTree>
    <p:extLst>
      <p:ext uri="{BB962C8B-B14F-4D97-AF65-F5344CB8AC3E}">
        <p14:creationId xmlns:p14="http://schemas.microsoft.com/office/powerpoint/2010/main" val="487844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Comparison (Positives)</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Agile</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sz="1600" dirty="0"/>
              <a:t>Scrum will produce a simple working base version faster than Waterfall, which for instance makes it suitable for prototyping.</a:t>
            </a:r>
          </a:p>
          <a:p>
            <a:r>
              <a:rPr lang="en-US" sz="1600" dirty="0"/>
              <a:t>Scrum can be especially beneficial in situations where the end-goals of projects are not clearly defined. If it is not possible for the customer to provide a clear goal early on in the project Scrum will work well since this will be clarified as the project progresses.</a:t>
            </a:r>
          </a:p>
          <a:p>
            <a:r>
              <a:rPr lang="en-US" sz="1600" dirty="0"/>
              <a:t>Since the customer has frequent and early opportunities to see the work being delivered and make decisions and changes throughout the project, the customer gains a sense of ownership. The customer works extensively and directly with the project team throughout the project.</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Waterfall</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sz="1600" dirty="0"/>
              <a:t>Planning, designing, and architecture are more straightforward since the customer and the developers agree on what will be delivered early in the life cycle. Since the full scope of work is known, progress is also more easily measured.</a:t>
            </a:r>
          </a:p>
          <a:p>
            <a:r>
              <a:rPr lang="en-US" sz="1600" dirty="0"/>
              <a:t>Depending on the phase of the project all team members do not need to be locked down in the project</a:t>
            </a:r>
          </a:p>
          <a:p>
            <a:r>
              <a:rPr lang="en-US" sz="1600" dirty="0"/>
              <a:t> After the requirements phase, there is no strong need for customer presence and thus they can focus on other more pertinent things. The customer basically only needs to be involved for status reviews and approvals. </a:t>
            </a:r>
          </a:p>
          <a:p>
            <a:endParaRPr lang="en-US" sz="1600"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June 19, 2022</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Footer Placeholder 1">
            <a:extLst>
              <a:ext uri="{FF2B5EF4-FFF2-40B4-BE49-F238E27FC236}">
                <a16:creationId xmlns:a16="http://schemas.microsoft.com/office/drawing/2014/main" id="{6BFB0926-DA3C-61C7-41C0-28C1AF40B52C}"/>
              </a:ext>
            </a:extLst>
          </p:cNvPr>
          <p:cNvSpPr>
            <a:spLocks noGrp="1"/>
          </p:cNvSpPr>
          <p:nvPr>
            <p:ph type="ftr" sz="quarter" idx="11"/>
          </p:nvPr>
        </p:nvSpPr>
        <p:spPr/>
        <p:txBody>
          <a:bodyPr/>
          <a:lstStyle/>
          <a:p>
            <a:r>
              <a:rPr lang="en-US"/>
              <a:t>SNHU Travel</a:t>
            </a:r>
          </a:p>
        </p:txBody>
      </p:sp>
    </p:spTree>
    <p:extLst>
      <p:ext uri="{BB962C8B-B14F-4D97-AF65-F5344CB8AC3E}">
        <p14:creationId xmlns:p14="http://schemas.microsoft.com/office/powerpoint/2010/main" val="3891345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Some of the factors to consider when deciding what approach to take is scope of the project, size of the team, the wants of the client, the resources available and the time frame given. Overall, I believe that agile methodology was the best route to take for SNHU Travel.</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June 19, 2022</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2" name="Footer Placeholder 1">
            <a:extLst>
              <a:ext uri="{FF2B5EF4-FFF2-40B4-BE49-F238E27FC236}">
                <a16:creationId xmlns:a16="http://schemas.microsoft.com/office/drawing/2014/main" id="{9E936BE5-C6D7-A4CC-C437-9B4E48378EB7}"/>
              </a:ext>
            </a:extLst>
          </p:cNvPr>
          <p:cNvSpPr>
            <a:spLocks noGrp="1"/>
          </p:cNvSpPr>
          <p:nvPr>
            <p:ph type="ftr" sz="quarter" idx="11"/>
          </p:nvPr>
        </p:nvSpPr>
        <p:spPr/>
        <p:txBody>
          <a:bodyPr/>
          <a:lstStyle/>
          <a:p>
            <a:r>
              <a:rPr lang="en-US"/>
              <a:t>SNHU Travel</a:t>
            </a:r>
          </a:p>
        </p:txBody>
      </p:sp>
    </p:spTree>
    <p:extLst>
      <p:ext uri="{BB962C8B-B14F-4D97-AF65-F5344CB8AC3E}">
        <p14:creationId xmlns:p14="http://schemas.microsoft.com/office/powerpoint/2010/main" val="35215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References</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648070" y="1801680"/>
            <a:ext cx="10495847" cy="4377177"/>
          </a:xfrm>
        </p:spPr>
        <p:txBody>
          <a:bodyPr/>
          <a:lstStyle/>
          <a:p>
            <a:r>
              <a:rPr lang="en-US" i="1" dirty="0">
                <a:effectLst/>
              </a:rPr>
              <a:t>- Agile Software Development Lifecycle Phases explained</a:t>
            </a:r>
            <a:r>
              <a:rPr lang="en-US" dirty="0">
                <a:effectLst/>
              </a:rPr>
              <a:t>. Relevant Software. (2022, May 20). Retrieved June 20, 2022, from https://relevant.software/blog/agile-software-development-lifecycle-phases-explained/ </a:t>
            </a:r>
          </a:p>
          <a:p>
            <a:r>
              <a:rPr lang="en-US" dirty="0">
                <a:effectLst/>
              </a:rPr>
              <a:t>- Forecast. (n.d.). What is the difference between agile and waterfall? Retrieved June 20, 2022, from https://www.forecast.app/faqs/what-is-the-difference-between-agile-and-waterfall#:~:text=Agile%20and%20waterfall%20are%20two,in%20a%20more%20linear%20process. </a:t>
            </a:r>
          </a:p>
          <a:p>
            <a:r>
              <a:rPr lang="en-US" dirty="0">
                <a:effectLst/>
              </a:rPr>
              <a:t>- The roles and responsibilities of a Scrum master. </a:t>
            </a:r>
            <a:r>
              <a:rPr lang="en-US" dirty="0" err="1">
                <a:effectLst/>
              </a:rPr>
              <a:t>Lucidchart</a:t>
            </a:r>
            <a:r>
              <a:rPr lang="en-US" dirty="0">
                <a:effectLst/>
              </a:rPr>
              <a:t>. (2020, June 10). Retrieved June 20, 2022, from https://www.lucidchart.com/blog/scrum-master-skills-and-responsibilities </a:t>
            </a:r>
          </a:p>
          <a:p>
            <a:pPr marL="285750" indent="-285750">
              <a:buFont typeface="Arial" panose="020B0604020202020204" pitchFamily="34" charset="0"/>
              <a:buChar char="•"/>
            </a:pPr>
            <a:endParaRPr lang="en-US" dirty="0"/>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June 19, 2022</a:t>
            </a:r>
            <a:endParaRPr lang="en-US" dirty="0"/>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2" name="Footer Placeholder 1">
            <a:extLst>
              <a:ext uri="{FF2B5EF4-FFF2-40B4-BE49-F238E27FC236}">
                <a16:creationId xmlns:a16="http://schemas.microsoft.com/office/drawing/2014/main" id="{23356DD5-A692-15EF-75E8-45CC5C87DEE6}"/>
              </a:ext>
            </a:extLst>
          </p:cNvPr>
          <p:cNvSpPr>
            <a:spLocks noGrp="1"/>
          </p:cNvSpPr>
          <p:nvPr>
            <p:ph type="ftr" sz="quarter" idx="11"/>
          </p:nvPr>
        </p:nvSpPr>
        <p:spPr/>
        <p:txBody>
          <a:bodyPr/>
          <a:lstStyle/>
          <a:p>
            <a:r>
              <a:rPr lang="en-US"/>
              <a:t>SNHU Travel</a:t>
            </a:r>
          </a:p>
        </p:txBody>
      </p:sp>
    </p:spTree>
    <p:extLst>
      <p:ext uri="{BB962C8B-B14F-4D97-AF65-F5344CB8AC3E}">
        <p14:creationId xmlns:p14="http://schemas.microsoft.com/office/powerpoint/2010/main" val="2979876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Roy Romero</a:t>
            </a:r>
          </a:p>
          <a:p>
            <a:r>
              <a:rPr lang="en-US" dirty="0"/>
              <a:t>Roy.Romero@snhu.edu</a:t>
            </a:r>
          </a:p>
          <a:p>
            <a:r>
              <a:rPr lang="en-US" dirty="0"/>
              <a:t>https://github.com/Roymero</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June 19, 2022</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2" name="Footer Placeholder 1">
            <a:extLst>
              <a:ext uri="{FF2B5EF4-FFF2-40B4-BE49-F238E27FC236}">
                <a16:creationId xmlns:a16="http://schemas.microsoft.com/office/drawing/2014/main" id="{3D1E49FB-62B4-CF28-B1DC-22B0D23AC1A9}"/>
              </a:ext>
            </a:extLst>
          </p:cNvPr>
          <p:cNvSpPr>
            <a:spLocks noGrp="1"/>
          </p:cNvSpPr>
          <p:nvPr>
            <p:ph type="ftr" sz="quarter" idx="11"/>
          </p:nvPr>
        </p:nvSpPr>
        <p:spPr/>
        <p:txBody>
          <a:bodyPr/>
          <a:lstStyle/>
          <a:p>
            <a:r>
              <a:rPr lang="en-US"/>
              <a:t>SNHU Travel</a:t>
            </a:r>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pPr marL="342900" indent="-342900">
              <a:buFont typeface="Arial" panose="020B0604020202020204" pitchFamily="34" charset="0"/>
              <a:buChar char="•"/>
            </a:pPr>
            <a:r>
              <a:rPr lang="en-US" dirty="0"/>
              <a:t>Agile Team Roles</a:t>
            </a:r>
          </a:p>
          <a:p>
            <a:pPr marL="342900" indent="-342900">
              <a:buFont typeface="Arial" panose="020B0604020202020204" pitchFamily="34" charset="0"/>
              <a:buChar char="•"/>
            </a:pPr>
            <a:r>
              <a:rPr lang="en-US" dirty="0"/>
              <a:t>Phases of the SLDC</a:t>
            </a:r>
          </a:p>
          <a:p>
            <a:pPr marL="342900" indent="-342900">
              <a:buFont typeface="Arial" panose="020B0604020202020204" pitchFamily="34" charset="0"/>
              <a:buChar char="•"/>
            </a:pPr>
            <a:r>
              <a:rPr lang="en-US" dirty="0"/>
              <a:t>Agile vs Waterfall</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June 19, 2022</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
        <p:nvSpPr>
          <p:cNvPr id="4" name="Footer Placeholder 3">
            <a:extLst>
              <a:ext uri="{FF2B5EF4-FFF2-40B4-BE49-F238E27FC236}">
                <a16:creationId xmlns:a16="http://schemas.microsoft.com/office/drawing/2014/main" id="{E0DD8CA3-F19C-2B2D-17B2-879ED89EACC7}"/>
              </a:ext>
            </a:extLst>
          </p:cNvPr>
          <p:cNvSpPr>
            <a:spLocks noGrp="1"/>
          </p:cNvSpPr>
          <p:nvPr>
            <p:ph type="ftr" sz="quarter" idx="11"/>
          </p:nvPr>
        </p:nvSpPr>
        <p:spPr/>
        <p:txBody>
          <a:bodyPr/>
          <a:lstStyle/>
          <a:p>
            <a:r>
              <a:rPr lang="en-US"/>
              <a:t>SNHU Travel</a:t>
            </a:r>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June 19, 2022</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lnSpcReduction="10000"/>
          </a:bodyPr>
          <a:lstStyle/>
          <a:p>
            <a:r>
              <a:rPr lang="en-US" dirty="0"/>
              <a:t>In this presentation we will talk about the various roles on a Scrum-agile Team, the various phases of the SDLC work in an agile approach and what factors we should consider when choosing a waterfall approach or an agile approach.</a:t>
            </a:r>
          </a:p>
        </p:txBody>
      </p:sp>
      <p:sp>
        <p:nvSpPr>
          <p:cNvPr id="2" name="Footer Placeholder 1">
            <a:extLst>
              <a:ext uri="{FF2B5EF4-FFF2-40B4-BE49-F238E27FC236}">
                <a16:creationId xmlns:a16="http://schemas.microsoft.com/office/drawing/2014/main" id="{F151010F-3B24-3295-12AA-D7A9EF308746}"/>
              </a:ext>
            </a:extLst>
          </p:cNvPr>
          <p:cNvSpPr>
            <a:spLocks noGrp="1"/>
          </p:cNvSpPr>
          <p:nvPr>
            <p:ph type="ftr" sz="quarter" idx="11"/>
          </p:nvPr>
        </p:nvSpPr>
        <p:spPr/>
        <p:txBody>
          <a:bodyPr/>
          <a:lstStyle/>
          <a:p>
            <a:r>
              <a:rPr lang="en-US"/>
              <a:t>SNHU Travel</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Agile Team Roles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June 19, 2022</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
        <p:nvSpPr>
          <p:cNvPr id="5" name="Footer Placeholder 4">
            <a:extLst>
              <a:ext uri="{FF2B5EF4-FFF2-40B4-BE49-F238E27FC236}">
                <a16:creationId xmlns:a16="http://schemas.microsoft.com/office/drawing/2014/main" id="{89E3D941-0818-2783-3445-8C95F7B75EF5}"/>
              </a:ext>
            </a:extLst>
          </p:cNvPr>
          <p:cNvSpPr>
            <a:spLocks noGrp="1"/>
          </p:cNvSpPr>
          <p:nvPr>
            <p:ph type="ftr" sz="quarter" idx="11"/>
          </p:nvPr>
        </p:nvSpPr>
        <p:spPr/>
        <p:txBody>
          <a:bodyPr/>
          <a:lstStyle/>
          <a:p>
            <a:r>
              <a:rPr lang="en-US"/>
              <a:t>SNHU Travel</a:t>
            </a:r>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June 19, 2022</a:t>
            </a:r>
            <a:endParaRPr lang="en-US" dirty="0"/>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2" name="Footer Placeholder 1">
            <a:extLst>
              <a:ext uri="{FF2B5EF4-FFF2-40B4-BE49-F238E27FC236}">
                <a16:creationId xmlns:a16="http://schemas.microsoft.com/office/drawing/2014/main" id="{F988BBC3-7566-CC76-1F58-EEBF40557BB9}"/>
              </a:ext>
            </a:extLst>
          </p:cNvPr>
          <p:cNvSpPr>
            <a:spLocks noGrp="1"/>
          </p:cNvSpPr>
          <p:nvPr>
            <p:ph type="ftr" sz="quarter" idx="11"/>
          </p:nvPr>
        </p:nvSpPr>
        <p:spPr/>
        <p:txBody>
          <a:bodyPr/>
          <a:lstStyle/>
          <a:p>
            <a:r>
              <a:rPr lang="en-US"/>
              <a:t>SNHU Travel</a:t>
            </a:r>
          </a:p>
        </p:txBody>
      </p:sp>
    </p:spTree>
    <p:extLst>
      <p:ext uri="{BB962C8B-B14F-4D97-AF65-F5344CB8AC3E}">
        <p14:creationId xmlns:p14="http://schemas.microsoft.com/office/powerpoint/2010/main" val="395518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Meet Our Team!</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Product Owner: </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a:bodyPr>
          <a:lstStyle/>
          <a:p>
            <a:pPr lvl="0"/>
            <a:r>
              <a:rPr lang="en-US" dirty="0"/>
              <a:t>Communicates with our client</a:t>
            </a:r>
          </a:p>
          <a:p>
            <a:pPr lvl="0"/>
            <a:r>
              <a:rPr lang="en-US" dirty="0"/>
              <a:t>Watches over the team</a:t>
            </a:r>
          </a:p>
          <a:p>
            <a:pPr lvl="0"/>
            <a:r>
              <a:rPr lang="en-US" dirty="0"/>
              <a:t>Informs the team of client feedback to adjust project accordingly</a:t>
            </a:r>
          </a:p>
          <a:p>
            <a:r>
              <a:rPr lang="en-US" dirty="0"/>
              <a:t>Collects user stories in order to create new features</a:t>
            </a:r>
          </a:p>
          <a:p>
            <a:pPr marL="0" indent="0">
              <a:buNone/>
            </a:pPr>
            <a:r>
              <a:rPr lang="en-US" sz="2000" dirty="0"/>
              <a:t>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Scrum Master</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a:bodyPr>
          <a:lstStyle/>
          <a:p>
            <a:pPr lvl="0"/>
            <a:r>
              <a:rPr lang="en-US" sz="1800" dirty="0"/>
              <a:t>Manages the Agile team</a:t>
            </a:r>
          </a:p>
          <a:p>
            <a:pPr lvl="0"/>
            <a:r>
              <a:rPr lang="en-US" sz="1800" dirty="0"/>
              <a:t>Conducts our scrum events like the daily scrum and sprint review</a:t>
            </a:r>
          </a:p>
          <a:p>
            <a:pPr lvl="0"/>
            <a:r>
              <a:rPr lang="en-US" sz="1800" dirty="0"/>
              <a:t>Collects the necessary data from our agile team. </a:t>
            </a:r>
          </a:p>
          <a:p>
            <a:r>
              <a:rPr lang="en-US" sz="1800" dirty="0"/>
              <a:t>Mitigates any situations between team members</a:t>
            </a:r>
          </a:p>
          <a:p>
            <a:r>
              <a:rPr lang="en-US" sz="1800" dirty="0"/>
              <a:t>Teach Scrum principles and basics</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dirty="0"/>
              <a:t>Development Team</a:t>
            </a:r>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Autofit/>
          </a:bodyPr>
          <a:lstStyle/>
          <a:p>
            <a:pPr lvl="0"/>
            <a:r>
              <a:rPr lang="en-US" sz="1800" dirty="0"/>
              <a:t>Main force behind creating the project.</a:t>
            </a:r>
          </a:p>
          <a:p>
            <a:pPr lvl="0"/>
            <a:r>
              <a:rPr lang="en-US" sz="1800" dirty="0"/>
              <a:t>Constantly testing our project to make sure everything runs smoothly.</a:t>
            </a:r>
          </a:p>
          <a:p>
            <a:pPr lvl="0"/>
            <a:r>
              <a:rPr lang="en-US" sz="1800" dirty="0"/>
              <a:t>Working on backlogged features</a:t>
            </a:r>
          </a:p>
          <a:p>
            <a:pPr lvl="0"/>
            <a:r>
              <a:rPr lang="en-US" sz="1800" dirty="0"/>
              <a:t>Deploying new versions of project as each sprint is finished.</a:t>
            </a:r>
          </a:p>
          <a:p>
            <a:pPr marL="0" indent="0">
              <a:buNone/>
            </a:pPr>
            <a:endParaRPr lang="en-US" sz="1800" dirty="0"/>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June 19, 2022</a:t>
            </a:r>
            <a:endParaRPr lang="en-US" dirty="0"/>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dirty="0"/>
          </a:p>
        </p:txBody>
      </p:sp>
      <p:sp>
        <p:nvSpPr>
          <p:cNvPr id="2" name="Footer Placeholder 1">
            <a:extLst>
              <a:ext uri="{FF2B5EF4-FFF2-40B4-BE49-F238E27FC236}">
                <a16:creationId xmlns:a16="http://schemas.microsoft.com/office/drawing/2014/main" id="{2B972CFE-EE80-CFF3-0B80-C846816C215B}"/>
              </a:ext>
            </a:extLst>
          </p:cNvPr>
          <p:cNvSpPr>
            <a:spLocks noGrp="1"/>
          </p:cNvSpPr>
          <p:nvPr>
            <p:ph type="ftr" sz="quarter" idx="11"/>
          </p:nvPr>
        </p:nvSpPr>
        <p:spPr/>
        <p:txBody>
          <a:bodyPr/>
          <a:lstStyle/>
          <a:p>
            <a:r>
              <a:rPr lang="en-US"/>
              <a:t>SNHU Travel</a:t>
            </a:r>
          </a:p>
        </p:txBody>
      </p:sp>
    </p:spTree>
    <p:extLst>
      <p:ext uri="{BB962C8B-B14F-4D97-AF65-F5344CB8AC3E}">
        <p14:creationId xmlns:p14="http://schemas.microsoft.com/office/powerpoint/2010/main" val="3931050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5400" kern="1200" dirty="0">
                <a:solidFill>
                  <a:schemeClr val="tx1"/>
                </a:solidFill>
                <a:latin typeface="+mj-lt"/>
                <a:ea typeface="+mj-ea"/>
                <a:cs typeface="+mj-cs"/>
              </a:rPr>
              <a:t>Key agile software development lifecycle phases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June 19, 2022</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
        <p:nvSpPr>
          <p:cNvPr id="5" name="Footer Placeholder 4">
            <a:extLst>
              <a:ext uri="{FF2B5EF4-FFF2-40B4-BE49-F238E27FC236}">
                <a16:creationId xmlns:a16="http://schemas.microsoft.com/office/drawing/2014/main" id="{89E3D941-0818-2783-3445-8C95F7B75EF5}"/>
              </a:ext>
            </a:extLst>
          </p:cNvPr>
          <p:cNvSpPr>
            <a:spLocks noGrp="1"/>
          </p:cNvSpPr>
          <p:nvPr>
            <p:ph type="ftr" sz="quarter" idx="11"/>
          </p:nvPr>
        </p:nvSpPr>
        <p:spPr/>
        <p:txBody>
          <a:bodyPr/>
          <a:lstStyle/>
          <a:p>
            <a:r>
              <a:rPr lang="en-US"/>
              <a:t>SNHU Travel</a:t>
            </a:r>
          </a:p>
        </p:txBody>
      </p:sp>
    </p:spTree>
    <p:extLst>
      <p:ext uri="{BB962C8B-B14F-4D97-AF65-F5344CB8AC3E}">
        <p14:creationId xmlns:p14="http://schemas.microsoft.com/office/powerpoint/2010/main" val="3319225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Software development lifecycle phases</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626450771"/>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June 19, 2022</a:t>
            </a:r>
            <a:endParaRPr lang="en-US" dirty="0"/>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5" name="Footer Placeholder 4">
            <a:extLst>
              <a:ext uri="{FF2B5EF4-FFF2-40B4-BE49-F238E27FC236}">
                <a16:creationId xmlns:a16="http://schemas.microsoft.com/office/drawing/2014/main" id="{5924CC4B-9C6A-9277-BA54-2FB323866968}"/>
              </a:ext>
            </a:extLst>
          </p:cNvPr>
          <p:cNvSpPr>
            <a:spLocks noGrp="1"/>
          </p:cNvSpPr>
          <p:nvPr>
            <p:ph type="ftr" sz="quarter" idx="11"/>
          </p:nvPr>
        </p:nvSpPr>
        <p:spPr/>
        <p:txBody>
          <a:bodyPr/>
          <a:lstStyle/>
          <a:p>
            <a:r>
              <a:rPr lang="en-US"/>
              <a:t>SNHU Travel</a:t>
            </a:r>
          </a:p>
        </p:txBody>
      </p:sp>
    </p:spTree>
    <p:extLst>
      <p:ext uri="{BB962C8B-B14F-4D97-AF65-F5344CB8AC3E}">
        <p14:creationId xmlns:p14="http://schemas.microsoft.com/office/powerpoint/2010/main" val="2624630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Agile vs Waterfall</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June 19, 2022</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9</a:t>
            </a:fld>
            <a:endParaRPr lang="en-US"/>
          </a:p>
        </p:txBody>
      </p:sp>
      <p:sp>
        <p:nvSpPr>
          <p:cNvPr id="5" name="Footer Placeholder 4">
            <a:extLst>
              <a:ext uri="{FF2B5EF4-FFF2-40B4-BE49-F238E27FC236}">
                <a16:creationId xmlns:a16="http://schemas.microsoft.com/office/drawing/2014/main" id="{89E3D941-0818-2783-3445-8C95F7B75EF5}"/>
              </a:ext>
            </a:extLst>
          </p:cNvPr>
          <p:cNvSpPr>
            <a:spLocks noGrp="1"/>
          </p:cNvSpPr>
          <p:nvPr>
            <p:ph type="ftr" sz="quarter" idx="11"/>
          </p:nvPr>
        </p:nvSpPr>
        <p:spPr/>
        <p:txBody>
          <a:bodyPr/>
          <a:lstStyle/>
          <a:p>
            <a:r>
              <a:rPr lang="en-US"/>
              <a:t>SNHU Travel</a:t>
            </a:r>
          </a:p>
        </p:txBody>
      </p:sp>
    </p:spTree>
    <p:extLst>
      <p:ext uri="{BB962C8B-B14F-4D97-AF65-F5344CB8AC3E}">
        <p14:creationId xmlns:p14="http://schemas.microsoft.com/office/powerpoint/2010/main" val="392767187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{032DB506-7E27-4B7B-8D42-1F3D8CA60B84}tf33713516_win32</Template>
  <TotalTime>140</TotalTime>
  <Words>1373</Words>
  <Application>Microsoft Office PowerPoint</Application>
  <PresentationFormat>Widescreen</PresentationFormat>
  <Paragraphs>121</Paragraphs>
  <Slides>14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Symbol</vt:lpstr>
      <vt:lpstr>Walbaum Display</vt:lpstr>
      <vt:lpstr>3DFloatVTI</vt:lpstr>
      <vt:lpstr>Agile Presentation</vt:lpstr>
      <vt:lpstr>Agenda</vt:lpstr>
      <vt:lpstr>Introduction</vt:lpstr>
      <vt:lpstr>Agile Team Roles</vt:lpstr>
      <vt:lpstr>The way to get started is to quit talking and begin doing.</vt:lpstr>
      <vt:lpstr>Meet Our Team!</vt:lpstr>
      <vt:lpstr>Key agile software development lifecycle phases</vt:lpstr>
      <vt:lpstr>Software development lifecycle phases</vt:lpstr>
      <vt:lpstr>Agile vs Waterfall</vt:lpstr>
      <vt:lpstr>Comparison (Negatives)</vt:lpstr>
      <vt:lpstr>Comparison (Positives)</vt:lpstr>
      <vt:lpstr>Summary</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Roy Romero</dc:creator>
  <cp:lastModifiedBy>Roy Romero</cp:lastModifiedBy>
  <cp:revision>1</cp:revision>
  <dcterms:created xsi:type="dcterms:W3CDTF">2022-06-20T08:15:41Z</dcterms:created>
  <dcterms:modified xsi:type="dcterms:W3CDTF">2022-06-20T10:35:51Z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