
<file path=[Content_Types].xml><?xml version="1.0" encoding="utf-8"?>
<Types xmlns="http://schemas.openxmlformats.org/package/2006/content-types">
  <Default ContentType="application/xml" Extension="xml"/>
  <Default ContentType="image/gif" Extension="gif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1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gif"/><Relationship Id="rId5" Type="http://schemas.openxmlformats.org/officeDocument/2006/relationships/image" Target="../media/image5.png"/><Relationship Id="rId6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 Entropy	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Roy Zohar and Roy Mezan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6858000" y="2295575"/>
            <a:ext cx="2286000" cy="2857875"/>
            <a:chOff x="6858000" y="2295575"/>
            <a:chExt cx="2286000" cy="2857875"/>
          </a:xfrm>
        </p:grpSpPr>
        <p:grpSp>
          <p:nvGrpSpPr>
            <p:cNvPr id="407" name="Shape 407"/>
            <p:cNvGrpSpPr/>
            <p:nvPr/>
          </p:nvGrpSpPr>
          <p:grpSpPr>
            <a:xfrm>
              <a:off x="6858000" y="2295575"/>
              <a:ext cx="2286000" cy="2857875"/>
              <a:chOff x="0" y="2295575"/>
              <a:chExt cx="2286000" cy="2857875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0" y="2823930"/>
                <a:ext cx="2286000" cy="23091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0" y="5142950"/>
                <a:ext cx="2286000" cy="105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solidFill>
                    <a:srgbClr val="4285F4"/>
                  </a:solidFill>
                </a:endParaRPr>
              </a:p>
            </p:txBody>
          </p:sp>
        </p:grpSp>
        <p:sp>
          <p:nvSpPr>
            <p:cNvPr id="411" name="Shape 411"/>
            <p:cNvSpPr txBox="1"/>
            <p:nvPr/>
          </p:nvSpPr>
          <p:spPr>
            <a:xfrm>
              <a:off x="7074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10000"/>
                <a:buNone/>
              </a:pPr>
              <a:r>
                <a:rPr lang="en"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Mar - May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7074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Results and finding enthropy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7074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Concluding the results</a:t>
              </a: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0" y="2295575"/>
            <a:ext cx="2286000" cy="2857875"/>
            <a:chOff x="0" y="2295575"/>
            <a:chExt cx="2286000" cy="2857875"/>
          </a:xfrm>
        </p:grpSpPr>
        <p:grpSp>
          <p:nvGrpSpPr>
            <p:cNvPr id="415" name="Shape 415"/>
            <p:cNvGrpSpPr/>
            <p:nvPr/>
          </p:nvGrpSpPr>
          <p:grpSpPr>
            <a:xfrm>
              <a:off x="0" y="2295575"/>
              <a:ext cx="2286000" cy="2857875"/>
              <a:chOff x="0" y="2295575"/>
              <a:chExt cx="2286000" cy="2857875"/>
            </a:xfrm>
          </p:grpSpPr>
          <p:grpSp>
            <p:nvGrpSpPr>
              <p:cNvPr id="416" name="Shape 416"/>
              <p:cNvGrpSpPr/>
              <p:nvPr/>
            </p:nvGrpSpPr>
            <p:grpSpPr>
              <a:xfrm>
                <a:off x="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17" name="Shape 41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0" name="Shape 420"/>
              <p:cNvSpPr txBox="1"/>
              <p:nvPr/>
            </p:nvSpPr>
            <p:spPr>
              <a:xfrm>
                <a:off x="216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Oct - Nov</a:t>
                </a: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216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Defining all of our data sources</a:t>
                </a:r>
              </a:p>
            </p:txBody>
          </p:sp>
          <p:sp>
            <p:nvSpPr>
              <p:cNvPr id="422" name="Shape 422"/>
              <p:cNvSpPr txBox="1"/>
              <p:nvPr/>
            </p:nvSpPr>
            <p:spPr>
              <a:xfrm>
                <a:off x="216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Dlib libraries, Face distributuions, Cloud computing, Data Servers.</a:t>
                </a:r>
              </a:p>
            </p:txBody>
          </p:sp>
        </p:grpSp>
        <p:cxnSp>
          <p:nvCxnSpPr>
            <p:cNvPr id="423" name="Shape 42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" name="Shape 424"/>
          <p:cNvGrpSpPr/>
          <p:nvPr/>
        </p:nvGrpSpPr>
        <p:grpSpPr>
          <a:xfrm>
            <a:off x="2286000" y="2295575"/>
            <a:ext cx="2286000" cy="2857875"/>
            <a:chOff x="2286000" y="2295575"/>
            <a:chExt cx="2286000" cy="2857875"/>
          </a:xfrm>
        </p:grpSpPr>
        <p:grpSp>
          <p:nvGrpSpPr>
            <p:cNvPr id="425" name="Shape 425"/>
            <p:cNvGrpSpPr/>
            <p:nvPr/>
          </p:nvGrpSpPr>
          <p:grpSpPr>
            <a:xfrm>
              <a:off x="2286000" y="2295575"/>
              <a:ext cx="2286000" cy="2857875"/>
              <a:chOff x="2286000" y="2295575"/>
              <a:chExt cx="2286000" cy="2857875"/>
            </a:xfrm>
          </p:grpSpPr>
          <p:grpSp>
            <p:nvGrpSpPr>
              <p:cNvPr id="426" name="Shape 426"/>
              <p:cNvGrpSpPr/>
              <p:nvPr/>
            </p:nvGrpSpPr>
            <p:grpSpPr>
              <a:xfrm>
                <a:off x="2286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27" name="Shape 42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0" name="Shape 430"/>
              <p:cNvSpPr txBox="1"/>
              <p:nvPr/>
            </p:nvSpPr>
            <p:spPr>
              <a:xfrm>
                <a:off x="2502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Nov-Jan</a:t>
                </a:r>
              </a:p>
            </p:txBody>
          </p:sp>
          <p:sp>
            <p:nvSpPr>
              <p:cNvPr id="431" name="Shape 431"/>
              <p:cNvSpPr txBox="1"/>
              <p:nvPr/>
            </p:nvSpPr>
            <p:spPr>
              <a:xfrm>
                <a:off x="2502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Playing around with Dlib and creating faces</a:t>
                </a:r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2502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Learning how to create faces based on output of dlib </a:t>
                </a:r>
              </a:p>
            </p:txBody>
          </p:sp>
        </p:grpSp>
        <p:cxnSp>
          <p:nvCxnSpPr>
            <p:cNvPr id="433" name="Shape 433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4" name="Shape 434"/>
          <p:cNvGrpSpPr/>
          <p:nvPr/>
        </p:nvGrpSpPr>
        <p:grpSpPr>
          <a:xfrm>
            <a:off x="4572000" y="2295575"/>
            <a:ext cx="2286000" cy="2857875"/>
            <a:chOff x="4572000" y="2295575"/>
            <a:chExt cx="2286000" cy="2857875"/>
          </a:xfrm>
        </p:grpSpPr>
        <p:grpSp>
          <p:nvGrpSpPr>
            <p:cNvPr id="435" name="Shape 435"/>
            <p:cNvGrpSpPr/>
            <p:nvPr/>
          </p:nvGrpSpPr>
          <p:grpSpPr>
            <a:xfrm>
              <a:off x="4572000" y="2295575"/>
              <a:ext cx="2286000" cy="2857875"/>
              <a:chOff x="4572000" y="2295575"/>
              <a:chExt cx="2286000" cy="2857875"/>
            </a:xfrm>
          </p:grpSpPr>
          <p:grpSp>
            <p:nvGrpSpPr>
              <p:cNvPr id="436" name="Shape 436"/>
              <p:cNvGrpSpPr/>
              <p:nvPr/>
            </p:nvGrpSpPr>
            <p:grpSpPr>
              <a:xfrm>
                <a:off x="4572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37" name="Shape 43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0" name="Shape 440"/>
              <p:cNvSpPr txBox="1"/>
              <p:nvPr/>
            </p:nvSpPr>
            <p:spPr>
              <a:xfrm>
                <a:off x="4788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Jan - Mar</a:t>
                </a:r>
              </a:p>
            </p:txBody>
          </p:sp>
          <p:sp>
            <p:nvSpPr>
              <p:cNvPr id="441" name="Shape 441"/>
              <p:cNvSpPr txBox="1"/>
              <p:nvPr/>
            </p:nvSpPr>
            <p:spPr>
              <a:xfrm>
                <a:off x="4788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b="1"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Running hamming distance from a group of faces</a:t>
                </a:r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4788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 using cloud computing to find the size of the face space</a:t>
                </a:r>
              </a:p>
            </p:txBody>
          </p:sp>
        </p:grpSp>
        <p:cxnSp>
          <p:nvCxnSpPr>
            <p:cNvPr id="443" name="Shape 443"/>
            <p:cNvCxnSpPr/>
            <p:nvPr/>
          </p:nvCxnSpPr>
          <p:spPr>
            <a:xfrm>
              <a:off x="6858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listening!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Questions?</a:t>
            </a:r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13" y="17002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Formalities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Roy Zohar - 209896174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Roy Mezan - 319042800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Instructors: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Prof. Rita Osdachy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Orr Dunkelman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40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world is moving to biometric authentication methods: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338" y="364800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963" y="2788113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1303800" y="2615075"/>
            <a:ext cx="25623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Efficient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Easy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Fairly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accurate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Unchangable - Passwords can be changed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Reprucussions - השלכות כשמאבדים סיסמא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Leaving traces (fingerprints, photos…)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of the art - Dlib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00" y="1355550"/>
            <a:ext cx="3775875" cy="3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Biometric System</a:t>
            </a:r>
          </a:p>
        </p:txBody>
      </p:sp>
      <p:sp>
        <p:nvSpPr>
          <p:cNvPr id="311" name="Shape 311"/>
          <p:cNvSpPr/>
          <p:nvPr/>
        </p:nvSpPr>
        <p:spPr>
          <a:xfrm>
            <a:off x="1413875" y="2566600"/>
            <a:ext cx="147300" cy="5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1177625" y="1567300"/>
            <a:ext cx="744600" cy="999300"/>
            <a:chOff x="1177625" y="1567300"/>
            <a:chExt cx="744600" cy="999300"/>
          </a:xfrm>
        </p:grpSpPr>
        <p:sp>
          <p:nvSpPr>
            <p:cNvPr id="313" name="Shape 313"/>
            <p:cNvSpPr/>
            <p:nvPr/>
          </p:nvSpPr>
          <p:spPr>
            <a:xfrm>
              <a:off x="1177625" y="1567300"/>
              <a:ext cx="619800" cy="999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14" name="Shape 3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163" y="1597873"/>
              <a:ext cx="601175" cy="750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 txBox="1"/>
            <p:nvPr/>
          </p:nvSpPr>
          <p:spPr>
            <a:xfrm>
              <a:off x="1177625" y="2237775"/>
              <a:ext cx="7446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1029213" y="3089800"/>
            <a:ext cx="935100" cy="79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DLIB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Deep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Learning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2705325" y="2674150"/>
            <a:ext cx="147300" cy="162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3593625" y="3089800"/>
            <a:ext cx="1495500" cy="1617475"/>
            <a:chOff x="3593625" y="3089800"/>
            <a:chExt cx="1495500" cy="1617475"/>
          </a:xfrm>
        </p:grpSpPr>
        <p:sp>
          <p:nvSpPr>
            <p:cNvPr id="319" name="Shape 319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Representation</a:t>
              </a:r>
            </a:p>
          </p:txBody>
        </p:sp>
        <p:pic>
          <p:nvPicPr>
            <p:cNvPr id="320" name="Shape 3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Shape 322"/>
          <p:cNvSpPr/>
          <p:nvPr/>
        </p:nvSpPr>
        <p:spPr>
          <a:xfrm rot="-5400000">
            <a:off x="5670525" y="2824125"/>
            <a:ext cx="147300" cy="1310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3" name="Shape 323"/>
          <p:cNvGrpSpPr/>
          <p:nvPr/>
        </p:nvGrpSpPr>
        <p:grpSpPr>
          <a:xfrm>
            <a:off x="6411225" y="3227200"/>
            <a:ext cx="1495500" cy="523200"/>
            <a:chOff x="6411225" y="3227200"/>
            <a:chExt cx="1495500" cy="523200"/>
          </a:xfrm>
        </p:grpSpPr>
        <p:sp>
          <p:nvSpPr>
            <p:cNvPr id="324" name="Shape 324"/>
            <p:cNvSpPr/>
            <p:nvPr/>
          </p:nvSpPr>
          <p:spPr>
            <a:xfrm>
              <a:off x="6411225" y="3227200"/>
              <a:ext cx="1495500" cy="523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/>
            </a:p>
          </p:txBody>
        </p:sp>
        <p:pic>
          <p:nvPicPr>
            <p:cNvPr id="325" name="Shape 3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18775" y="3334363"/>
              <a:ext cx="1280400" cy="2896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Shape 326"/>
          <p:cNvSpPr/>
          <p:nvPr/>
        </p:nvSpPr>
        <p:spPr>
          <a:xfrm rot="10800000">
            <a:off x="7121575" y="2675500"/>
            <a:ext cx="147300" cy="5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411225" y="2150937"/>
            <a:ext cx="1495500" cy="523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Crypto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3130413" y="2395475"/>
            <a:ext cx="2421900" cy="2552197"/>
            <a:chOff x="3131788" y="2348600"/>
            <a:chExt cx="2421900" cy="2552197"/>
          </a:xfrm>
        </p:grpSpPr>
        <p:sp>
          <p:nvSpPr>
            <p:cNvPr id="329" name="Shape 329"/>
            <p:cNvSpPr/>
            <p:nvPr/>
          </p:nvSpPr>
          <p:spPr>
            <a:xfrm>
              <a:off x="3131788" y="2671498"/>
              <a:ext cx="2421900" cy="22293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975245" y="2348600"/>
              <a:ext cx="735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Good?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Our goal is to prove that in reality, the state of the art facial recognition has a very low entropy, which makes it vulnerable to brute force attacks.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438" y="29466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593625" y="3089800"/>
            <a:ext cx="1495500" cy="1617475"/>
            <a:chOff x="3593625" y="3089800"/>
            <a:chExt cx="1495500" cy="1617475"/>
          </a:xfrm>
        </p:grpSpPr>
        <p:sp>
          <p:nvSpPr>
            <p:cNvPr id="345" name="Shape 345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Representation</a:t>
              </a:r>
            </a:p>
          </p:txBody>
        </p:sp>
        <p:pic>
          <p:nvPicPr>
            <p:cNvPr id="346" name="Shape 3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Shape 3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Shape 348"/>
          <p:cNvGrpSpPr/>
          <p:nvPr/>
        </p:nvGrpSpPr>
        <p:grpSpPr>
          <a:xfrm>
            <a:off x="1029213" y="1567300"/>
            <a:ext cx="6877513" cy="3380373"/>
            <a:chOff x="1029213" y="1567300"/>
            <a:chExt cx="6877513" cy="3380373"/>
          </a:xfrm>
        </p:grpSpPr>
        <p:sp>
          <p:nvSpPr>
            <p:cNvPr id="349" name="Shape 349"/>
            <p:cNvSpPr/>
            <p:nvPr/>
          </p:nvSpPr>
          <p:spPr>
            <a:xfrm>
              <a:off x="1413875" y="2566600"/>
              <a:ext cx="147300" cy="52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Shape 350"/>
            <p:cNvGrpSpPr/>
            <p:nvPr/>
          </p:nvGrpSpPr>
          <p:grpSpPr>
            <a:xfrm>
              <a:off x="1177625" y="1567300"/>
              <a:ext cx="744600" cy="999300"/>
              <a:chOff x="1177625" y="1567300"/>
              <a:chExt cx="744600" cy="9993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1177625" y="1567300"/>
                <a:ext cx="619800" cy="999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2" name="Shape 35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96163" y="1597873"/>
                <a:ext cx="601175" cy="7507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Shape 353"/>
              <p:cNvSpPr txBox="1"/>
              <p:nvPr/>
            </p:nvSpPr>
            <p:spPr>
              <a:xfrm>
                <a:off x="1177625" y="2237775"/>
                <a:ext cx="7446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Image</a:t>
                </a:r>
              </a:p>
            </p:txBody>
          </p:sp>
        </p:grpSp>
        <p:sp>
          <p:nvSpPr>
            <p:cNvPr id="354" name="Shape 354"/>
            <p:cNvSpPr/>
            <p:nvPr/>
          </p:nvSpPr>
          <p:spPr>
            <a:xfrm>
              <a:off x="1029213" y="3089800"/>
              <a:ext cx="935100" cy="798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DLIB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Deep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Learning</a:t>
              </a:r>
            </a:p>
          </p:txBody>
        </p:sp>
        <p:sp>
          <p:nvSpPr>
            <p:cNvPr id="355" name="Shape 355"/>
            <p:cNvSpPr/>
            <p:nvPr/>
          </p:nvSpPr>
          <p:spPr>
            <a:xfrm rot="-5400000">
              <a:off x="2705325" y="2674150"/>
              <a:ext cx="147300" cy="1629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-5400000">
              <a:off x="5670525" y="2824125"/>
              <a:ext cx="147300" cy="1310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6411225" y="3227200"/>
              <a:ext cx="1495500" cy="523200"/>
              <a:chOff x="6411225" y="3227200"/>
              <a:chExt cx="1495500" cy="5232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6411225" y="3227200"/>
                <a:ext cx="1495500" cy="5232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  <p:pic>
            <p:nvPicPr>
              <p:cNvPr id="359" name="Shape 35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18775" y="3334363"/>
                <a:ext cx="1280400" cy="289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0" name="Shape 360"/>
            <p:cNvSpPr/>
            <p:nvPr/>
          </p:nvSpPr>
          <p:spPr>
            <a:xfrm rot="10800000">
              <a:off x="7121575" y="2675500"/>
              <a:ext cx="147300" cy="55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411225" y="2150937"/>
              <a:ext cx="1495500" cy="523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Crypto</a:t>
              </a:r>
            </a:p>
          </p:txBody>
        </p:sp>
        <p:grpSp>
          <p:nvGrpSpPr>
            <p:cNvPr id="362" name="Shape 362"/>
            <p:cNvGrpSpPr/>
            <p:nvPr/>
          </p:nvGrpSpPr>
          <p:grpSpPr>
            <a:xfrm>
              <a:off x="3130413" y="2395475"/>
              <a:ext cx="2421900" cy="2552197"/>
              <a:chOff x="3131788" y="2348600"/>
              <a:chExt cx="2421900" cy="255219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3131788" y="2671498"/>
                <a:ext cx="2421900" cy="2229300"/>
              </a:xfrm>
              <a:prstGeom prst="ellipse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Shape 364"/>
              <p:cNvSpPr txBox="1"/>
              <p:nvPr/>
            </p:nvSpPr>
            <p:spPr>
              <a:xfrm>
                <a:off x="3975245" y="2348600"/>
                <a:ext cx="7350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Good?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3593625" y="3089800"/>
            <a:ext cx="1495500" cy="1617475"/>
            <a:chOff x="3593625" y="3089800"/>
            <a:chExt cx="1495500" cy="1617475"/>
          </a:xfrm>
        </p:grpSpPr>
        <p:sp>
          <p:nvSpPr>
            <p:cNvPr id="371" name="Shape 371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Representation</a:t>
              </a:r>
            </a:p>
          </p:txBody>
        </p:sp>
        <p:pic>
          <p:nvPicPr>
            <p:cNvPr id="372" name="Shape 3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Shape 3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Shape 374"/>
          <p:cNvGrpSpPr/>
          <p:nvPr/>
        </p:nvGrpSpPr>
        <p:grpSpPr>
          <a:xfrm>
            <a:off x="5667825" y="3089800"/>
            <a:ext cx="1495500" cy="1617475"/>
            <a:chOff x="3593625" y="3089800"/>
            <a:chExt cx="1495500" cy="1617475"/>
          </a:xfrm>
        </p:grpSpPr>
        <p:sp>
          <p:nvSpPr>
            <p:cNvPr id="375" name="Shape 375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Representation</a:t>
              </a:r>
            </a:p>
          </p:txBody>
        </p:sp>
        <p:pic>
          <p:nvPicPr>
            <p:cNvPr id="376" name="Shape 3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Shape 378"/>
          <p:cNvGrpSpPr/>
          <p:nvPr/>
        </p:nvGrpSpPr>
        <p:grpSpPr>
          <a:xfrm>
            <a:off x="1519425" y="3089800"/>
            <a:ext cx="1495500" cy="1617475"/>
            <a:chOff x="3593625" y="3089800"/>
            <a:chExt cx="1495500" cy="1617475"/>
          </a:xfrm>
        </p:grpSpPr>
        <p:sp>
          <p:nvSpPr>
            <p:cNvPr id="379" name="Shape 379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Representation</a:t>
              </a:r>
            </a:p>
          </p:txBody>
        </p:sp>
        <p:pic>
          <p:nvPicPr>
            <p:cNvPr id="380" name="Shape 3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Shape 382"/>
          <p:cNvGrpSpPr/>
          <p:nvPr/>
        </p:nvGrpSpPr>
        <p:grpSpPr>
          <a:xfrm>
            <a:off x="2176300" y="1351425"/>
            <a:ext cx="5262200" cy="869550"/>
            <a:chOff x="2176300" y="1351425"/>
            <a:chExt cx="5262200" cy="869550"/>
          </a:xfrm>
        </p:grpSpPr>
        <p:sp>
          <p:nvSpPr>
            <p:cNvPr id="383" name="Shape 383"/>
            <p:cNvSpPr/>
            <p:nvPr/>
          </p:nvSpPr>
          <p:spPr>
            <a:xfrm>
              <a:off x="2176300" y="1351425"/>
              <a:ext cx="4124400" cy="8694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199600" y="1597875"/>
              <a:ext cx="52389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Face space</a:t>
              </a:r>
            </a:p>
          </p:txBody>
        </p:sp>
        <p:pic>
          <p:nvPicPr>
            <p:cNvPr id="385" name="Shape 3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39717" y="1381800"/>
              <a:ext cx="803325" cy="80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Shape 3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99167" y="1381800"/>
              <a:ext cx="803325" cy="80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Shape 3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41067" y="1381800"/>
              <a:ext cx="803325" cy="80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Shape 3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4567" y="1381800"/>
              <a:ext cx="803325" cy="803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Shape 389"/>
          <p:cNvGrpSpPr/>
          <p:nvPr/>
        </p:nvGrpSpPr>
        <p:grpSpPr>
          <a:xfrm>
            <a:off x="2674803" y="2173918"/>
            <a:ext cx="3610914" cy="959700"/>
            <a:chOff x="2674803" y="2173918"/>
            <a:chExt cx="3610914" cy="959700"/>
          </a:xfrm>
        </p:grpSpPr>
        <p:sp>
          <p:nvSpPr>
            <p:cNvPr id="390" name="Shape 390"/>
            <p:cNvSpPr/>
            <p:nvPr/>
          </p:nvSpPr>
          <p:spPr>
            <a:xfrm rot="-2902067">
              <a:off x="2549111" y="2570350"/>
              <a:ext cx="1072483" cy="14534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 rot="-7773806">
              <a:off x="5351824" y="2570354"/>
              <a:ext cx="1072485" cy="14535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 rot="-7773806">
              <a:off x="3446362" y="2570354"/>
              <a:ext cx="1072485" cy="14535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 rot="-3089123">
              <a:off x="4323860" y="2570338"/>
              <a:ext cx="1072402" cy="14538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 rot="-1082375">
              <a:off x="2787924" y="2581238"/>
              <a:ext cx="2653435" cy="14505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 rot="1042911">
              <a:off x="3533460" y="2570539"/>
              <a:ext cx="2653156" cy="14498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7538100" y="1306350"/>
            <a:ext cx="5258625" cy="2665350"/>
            <a:chOff x="7538100" y="1306350"/>
            <a:chExt cx="5258625" cy="2665350"/>
          </a:xfrm>
        </p:grpSpPr>
        <p:sp>
          <p:nvSpPr>
            <p:cNvPr id="397" name="Shape 397"/>
            <p:cNvSpPr/>
            <p:nvPr/>
          </p:nvSpPr>
          <p:spPr>
            <a:xfrm>
              <a:off x="7538100" y="1306350"/>
              <a:ext cx="2000700" cy="9597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8" name="Shape 3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14325" y="1552050"/>
              <a:ext cx="462300" cy="35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Shape 399"/>
            <p:cNvSpPr/>
            <p:nvPr/>
          </p:nvSpPr>
          <p:spPr>
            <a:xfrm>
              <a:off x="7538100" y="3012000"/>
              <a:ext cx="2000700" cy="9597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7742025" y="3196950"/>
              <a:ext cx="50547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/>
                <a:t>M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