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945F-C4EC-4689-ADD5-EFBDCCB78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Tokyo Neighborhoods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41CA9-01FE-423D-B894-ACBB8AAF3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27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D47A-BECC-4486-8E6F-456D521E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Tokyo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EE7A-7F44-4CF7-B343-274FC4AA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restaurant to open in Tokyo?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‘Wards of Tokyo’ data:</a:t>
            </a:r>
          </a:p>
          <a:p>
            <a:endParaRPr lang="ru-RU" dirty="0"/>
          </a:p>
        </p:txBody>
      </p:sp>
      <p:pic>
        <p:nvPicPr>
          <p:cNvPr id="1026" name="Picture 2" descr="Image result for japan flag">
            <a:extLst>
              <a:ext uri="{FF2B5EF4-FFF2-40B4-BE49-F238E27FC236}">
                <a16:creationId xmlns:a16="http://schemas.microsoft.com/office/drawing/2014/main" id="{155FE22A-78EC-43EC-AD37-F930C211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26" y="104072"/>
            <a:ext cx="4622080" cy="30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5E6E4-0D85-431E-B3FE-88BF2E96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31" y="3862963"/>
            <a:ext cx="7254460" cy="15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5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okyo">
            <a:extLst>
              <a:ext uri="{FF2B5EF4-FFF2-40B4-BE49-F238E27FC236}">
                <a16:creationId xmlns:a16="http://schemas.microsoft.com/office/drawing/2014/main" id="{0003C4E3-5DD1-4817-A610-C6E05778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6370"/>
            <a:ext cx="12063260" cy="603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5600A7-FAB9-478E-8E46-112BF985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16" y="102915"/>
            <a:ext cx="10058400" cy="1609344"/>
          </a:xfrm>
        </p:spPr>
        <p:txBody>
          <a:bodyPr/>
          <a:lstStyle/>
          <a:p>
            <a:r>
              <a:rPr lang="en-US" dirty="0"/>
              <a:t>Find all the </a:t>
            </a:r>
            <a:r>
              <a:rPr lang="en-US" dirty="0" err="1"/>
              <a:t>restourants</a:t>
            </a:r>
            <a:r>
              <a:rPr lang="en-US" dirty="0"/>
              <a:t> in Tokyo </a:t>
            </a:r>
            <a:r>
              <a:rPr lang="en-US" dirty="0">
                <a:solidFill>
                  <a:schemeClr val="bg1"/>
                </a:solidFill>
              </a:rPr>
              <a:t>major districts: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0AE45-0491-4FBE-99AF-7C6EF200A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825" y="2361637"/>
            <a:ext cx="9444091" cy="2134726"/>
          </a:xfrm>
        </p:spPr>
      </p:pic>
    </p:spTree>
    <p:extLst>
      <p:ext uri="{BB962C8B-B14F-4D97-AF65-F5344CB8AC3E}">
        <p14:creationId xmlns:p14="http://schemas.microsoft.com/office/powerpoint/2010/main" val="117382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715-C2AC-4AC7-9B3B-0FFB637D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305523"/>
            <a:ext cx="10058400" cy="1609344"/>
          </a:xfrm>
        </p:spPr>
        <p:txBody>
          <a:bodyPr/>
          <a:lstStyle/>
          <a:p>
            <a:r>
              <a:rPr lang="en-US" dirty="0"/>
              <a:t>Which restaurants are popular?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A8B6A-DA1C-4A4F-B3AC-BA06C08D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73188"/>
            <a:ext cx="9276343" cy="4439076"/>
          </a:xfrm>
        </p:spPr>
      </p:pic>
    </p:spTree>
    <p:extLst>
      <p:ext uri="{BB962C8B-B14F-4D97-AF65-F5344CB8AC3E}">
        <p14:creationId xmlns:p14="http://schemas.microsoft.com/office/powerpoint/2010/main" val="148119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12B3-094E-4E18-8C69-AE570112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Ramen :P</a:t>
            </a:r>
            <a:endParaRPr lang="ru-RU" dirty="0"/>
          </a:p>
        </p:txBody>
      </p:sp>
      <p:pic>
        <p:nvPicPr>
          <p:cNvPr id="2050" name="Picture 2" descr="Image result for ramen">
            <a:extLst>
              <a:ext uri="{FF2B5EF4-FFF2-40B4-BE49-F238E27FC236}">
                <a16:creationId xmlns:a16="http://schemas.microsoft.com/office/drawing/2014/main" id="{E2BFCDFF-F6D5-40F2-8B56-CFAAF4018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098" y="584480"/>
            <a:ext cx="6918649" cy="519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yummy">
            <a:extLst>
              <a:ext uri="{FF2B5EF4-FFF2-40B4-BE49-F238E27FC236}">
                <a16:creationId xmlns:a16="http://schemas.microsoft.com/office/drawing/2014/main" id="{8C8E2A07-C9B1-4A42-9474-0257254D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67" y="2093976"/>
            <a:ext cx="2714182" cy="27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22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D4AF-C00E-4099-A3AC-2F0E8A8F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ever want to open restaurant in Tokyo…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5B1A-DC1E-47C9-AA74-3CB2F3170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148" y="2581414"/>
            <a:ext cx="4369418" cy="678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Ramen is a good idea!</a:t>
            </a:r>
          </a:p>
          <a:p>
            <a:pPr marL="0" indent="0">
              <a:buNone/>
            </a:pP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B7527-5FD1-4314-8DF0-2F6E9FFAADEB}"/>
              </a:ext>
            </a:extLst>
          </p:cNvPr>
          <p:cNvSpPr txBox="1"/>
          <p:nvPr/>
        </p:nvSpPr>
        <p:spPr>
          <a:xfrm>
            <a:off x="1069848" y="3733017"/>
            <a:ext cx="2507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Or a BBQ restaurant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52101-23D5-4927-987C-4D0303564685}"/>
              </a:ext>
            </a:extLst>
          </p:cNvPr>
          <p:cNvSpPr txBox="1"/>
          <p:nvPr/>
        </p:nvSpPr>
        <p:spPr>
          <a:xfrm>
            <a:off x="7494309" y="2093976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Maybe Chinese food?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Image result for bbq clipart">
            <a:extLst>
              <a:ext uri="{FF2B5EF4-FFF2-40B4-BE49-F238E27FC236}">
                <a16:creationId xmlns:a16="http://schemas.microsoft.com/office/drawing/2014/main" id="{D1F9D0A1-78E1-4510-9A9A-B71ED204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13" y="4133127"/>
            <a:ext cx="3220923" cy="224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hinese food clipart">
            <a:extLst>
              <a:ext uri="{FF2B5EF4-FFF2-40B4-BE49-F238E27FC236}">
                <a16:creationId xmlns:a16="http://schemas.microsoft.com/office/drawing/2014/main" id="{2878131D-E755-4292-8F3D-B2D9476D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015" y="1761830"/>
            <a:ext cx="1837197" cy="149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italian food clipart">
            <a:extLst>
              <a:ext uri="{FF2B5EF4-FFF2-40B4-BE49-F238E27FC236}">
                <a16:creationId xmlns:a16="http://schemas.microsoft.com/office/drawing/2014/main" id="{33FCC0BC-2865-40A6-9BDB-85C825AA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46" y="4223736"/>
            <a:ext cx="2286523" cy="224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22DDC9-A169-41C8-B4F6-12ADFC60AA61}"/>
              </a:ext>
            </a:extLst>
          </p:cNvPr>
          <p:cNvSpPr txBox="1"/>
          <p:nvPr/>
        </p:nvSpPr>
        <p:spPr>
          <a:xfrm>
            <a:off x="6903566" y="4210027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 something Italian?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4D12-75D4-489B-B81C-1C256BDE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attention!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3FCA-C320-4841-834F-D43B0695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Image result for thank you">
            <a:extLst>
              <a:ext uri="{FF2B5EF4-FFF2-40B4-BE49-F238E27FC236}">
                <a16:creationId xmlns:a16="http://schemas.microsoft.com/office/drawing/2014/main" id="{3C65AE86-94F5-4316-96C6-7FAE8579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14" y="2487168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585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215</TotalTime>
  <Words>70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</vt:lpstr>
      <vt:lpstr>Rockwell</vt:lpstr>
      <vt:lpstr>Rockwell Condensed</vt:lpstr>
      <vt:lpstr>Wingdings</vt:lpstr>
      <vt:lpstr>Wood Type</vt:lpstr>
      <vt:lpstr>Tokyo Neighborhoods</vt:lpstr>
      <vt:lpstr>Tokyo</vt:lpstr>
      <vt:lpstr>Find all the restourants in Tokyo major districts:</vt:lpstr>
      <vt:lpstr>Which restaurants are popular?</vt:lpstr>
      <vt:lpstr>Ramen :P</vt:lpstr>
      <vt:lpstr>If you ever want to open restaurant in Tokyo…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Tokyo Neighborhoods</dc:title>
  <dc:creator>Acer</dc:creator>
  <cp:lastModifiedBy>Acer</cp:lastModifiedBy>
  <cp:revision>5</cp:revision>
  <dcterms:created xsi:type="dcterms:W3CDTF">2019-08-25T07:22:53Z</dcterms:created>
  <dcterms:modified xsi:type="dcterms:W3CDTF">2019-08-25T13:11:41Z</dcterms:modified>
</cp:coreProperties>
</file>