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72" r:id="rId9"/>
    <p:sldId id="264" r:id="rId10"/>
    <p:sldId id="271" r:id="rId11"/>
    <p:sldId id="275" r:id="rId12"/>
    <p:sldId id="273" r:id="rId13"/>
    <p:sldId id="276" r:id="rId14"/>
    <p:sldId id="277" r:id="rId15"/>
    <p:sldId id="278" r:id="rId16"/>
    <p:sldId id="262" r:id="rId17"/>
    <p:sldId id="263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4154AD-C8EA-41EE-9B7C-2585A6E9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F5EDC6-09CB-49BB-B9DC-FE55B38E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3CFF0F-422C-48B8-9322-CD78BD9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D026DE-4FA6-455B-BDD9-BD7E7C9D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8CB4EF-13A8-4025-9040-B3535E95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154212-1D96-4FA5-80D6-057DA8DD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C70E3CD-3AA3-45DA-A46F-A4EED365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E12D06-C83C-4268-9632-13DC9088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083FDE-6B12-4685-958C-41BF992D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7A8E75-D40F-4B35-B865-FD1011ED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E401B9-36FB-490D-9AD6-A49C8EC6B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213CEB-54BA-4816-8D0C-E001943E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F1BE32-95AB-44D7-9FE3-3DFCED7D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5841A0-C6F8-447B-95DE-A0FA4358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E9E11C-8051-4B79-AA30-0ED465F3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0F29E-B3B7-4AEB-A0C1-5FC351E2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4457B-F36C-44A3-BB24-62193F24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C04C7B-B1B9-4FA3-8AD7-95D42006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EB7948-CDFD-4EB5-AD5E-E7C76E02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9EFF8-053F-4FA8-8BF6-34BEE0E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DE1DC6-79B2-4BFD-A15A-3C5AF467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C3283D-A2E9-4915-9A7C-86444673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4533A3-5086-447D-A7BC-ECB760BF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EA9D5D-EFC6-4BE3-B7C7-9CAA41C1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49D903-00D7-4F75-B8BA-58CCF59A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9D4C4F-F841-4DF4-9C84-9C1C0B41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6A6D56-7F19-4CD5-A3A1-0EBBDCE8F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6690C0-F0FA-4637-BE0F-0E52B66F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5719C02-6663-4B17-810D-31943D72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3A9871-811B-49D1-A7BF-26789549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6986D3-4F21-4CC7-9E12-9B6CA1D8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F604D-FB63-458A-8560-AE594971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83815-8121-435E-9E90-0B22C31B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26A2B77-E2D0-48F9-8A37-E11D1073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6ECE45-6EBF-4D9C-BE2C-457DDB5C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AECA47-1A99-4640-93B8-6B387B16A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9A525A-B848-4342-A749-868E6FDB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EB3E92A-D4B4-4CD5-9E23-B34D1949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19B8026-E185-4BDF-8ED6-4916511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6E8F60-151F-4564-89BD-A73FAD35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E6335EC-FA60-4B0D-8D85-BECDD872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EAAE50-70EA-41BA-8285-97295A76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282197-6034-49D6-A8AA-5C4C259E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FF87F3-5176-4C76-9CD8-6864B8C4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D95FC63-8C6B-47CF-A70D-4295B998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E13713-63CC-4FE4-8E6B-75379FAC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C0D358-AEB8-4041-A43F-53C2FCE6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CCFD22-CE16-4901-A61A-4D3305A9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9C5CC8-C033-4E64-B665-86E54219F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643F4B-577B-4C52-9CF4-3292FAB6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CE299B-7684-4E5F-B2E3-A75F982F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EB0B15-8766-4C9F-BDCF-DDAF2F2D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FCE8EC-3012-42C7-8BDC-4043265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4822393-20D0-48A0-ABA1-41ECA2013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360AE40-449D-42CE-AE4C-2C35DCC9F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83A033-DF74-46F9-B837-E7E5C79E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AD1DAD-2A95-4015-8B32-8CF1D777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8EA819-0CD3-45D5-AAD2-448C553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BD5518-FD27-4EE9-89B7-409094AD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4DF84E-05C8-4BFD-8E46-25EE26F0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46DF0A-9284-4877-8EA1-E30650916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AC51-0FB6-4033-B209-9798426BA9FC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C123B-4826-42FC-9196-A1DBEFEC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36B304-6554-4CB7-B4D9-202FD595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5679-4EB8-4DC5-9418-A1309B961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9889D5-5A0C-46DA-9C50-90B0ACE46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Cryptographic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F3BCB2-8535-4010-86B1-15DC36135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Collected by: Abhishek Dewan</a:t>
            </a:r>
          </a:p>
          <a:p>
            <a:r>
              <a:rPr lang="en-US" dirty="0"/>
              <a:t>Lecturer, </a:t>
            </a:r>
            <a:r>
              <a:rPr lang="en-US" dirty="0" err="1"/>
              <a:t>Cyptrography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Trinity Int’l College</a:t>
            </a:r>
          </a:p>
        </p:txBody>
      </p:sp>
    </p:spTree>
    <p:extLst>
      <p:ext uri="{BB962C8B-B14F-4D97-AF65-F5344CB8AC3E}">
        <p14:creationId xmlns:p14="http://schemas.microsoft.com/office/powerpoint/2010/main" val="355372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?? TU (2076)</a:t>
            </a:r>
            <a:endParaRPr lang="en-US" sz="4800" b="1" dirty="0"/>
          </a:p>
        </p:txBody>
      </p:sp>
      <p:pic>
        <p:nvPicPr>
          <p:cNvPr id="4" name="Content Placeholder 3" descr="16726360952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45" y="2002221"/>
            <a:ext cx="12204545" cy="316829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67264877246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6717" y="43716"/>
            <a:ext cx="6132785" cy="676206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67264877247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2483" y="63937"/>
            <a:ext cx="6195847" cy="682668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67264877244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1766" y="148859"/>
            <a:ext cx="6589986" cy="669107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?? </a:t>
            </a:r>
            <a:r>
              <a:rPr lang="en-US" b="1" dirty="0" err="1" smtClean="0"/>
              <a:t>Classwork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 and Decrypt using </a:t>
            </a:r>
            <a:r>
              <a:rPr lang="en-US" dirty="0" err="1" smtClean="0"/>
              <a:t>Elgamal</a:t>
            </a:r>
            <a:r>
              <a:rPr lang="en-US" dirty="0" smtClean="0"/>
              <a:t> cryptosystem:</a:t>
            </a:r>
          </a:p>
          <a:p>
            <a:r>
              <a:rPr lang="en-US" dirty="0" smtClean="0"/>
              <a:t>P=17 , 	= 60 , d = 5 ,K = 10, message = 13</a:t>
            </a: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05" y="2365798"/>
            <a:ext cx="354734" cy="3990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000" b="1" dirty="0" smtClean="0"/>
              <a:t>End of Unit ‘3’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379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B8CBD4-D4EA-4F30-B8B7-68EE5F7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C85F075-4FDF-4272-B619-3F7F927A5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48" y="689112"/>
            <a:ext cx="7511440" cy="5593867"/>
          </a:xfrm>
        </p:spPr>
      </p:pic>
    </p:spTree>
    <p:extLst>
      <p:ext uri="{BB962C8B-B14F-4D97-AF65-F5344CB8AC3E}">
        <p14:creationId xmlns:p14="http://schemas.microsoft.com/office/powerpoint/2010/main" val="158682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76D14D-A270-4F08-AFB1-786678F8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5DD4400-C703-445D-8EFC-5FCA9519B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21" y="550653"/>
            <a:ext cx="8224964" cy="5798344"/>
          </a:xfrm>
        </p:spPr>
      </p:pic>
      <p:sp>
        <p:nvSpPr>
          <p:cNvPr id="4" name="TextBox 3"/>
          <p:cNvSpPr txBox="1"/>
          <p:nvPr/>
        </p:nvSpPr>
        <p:spPr>
          <a:xfrm>
            <a:off x="5454874" y="2301765"/>
            <a:ext cx="4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15712" y="3815255"/>
            <a:ext cx="44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010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291" y="1844566"/>
            <a:ext cx="8856123" cy="41291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85" y="2506716"/>
            <a:ext cx="9175325" cy="279998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Elgamal</a:t>
            </a:r>
            <a:r>
              <a:rPr lang="en-US" b="1" dirty="0" smtClean="0"/>
              <a:t> Cryptographic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ElGamal</a:t>
            </a:r>
            <a:r>
              <a:rPr lang="en-US" b="1" dirty="0" smtClean="0"/>
              <a:t> encryption</a:t>
            </a:r>
            <a:r>
              <a:rPr lang="en-US" dirty="0" smtClean="0"/>
              <a:t> is a public-key cryptosystem. </a:t>
            </a:r>
          </a:p>
          <a:p>
            <a:r>
              <a:rPr lang="en-US" dirty="0" smtClean="0"/>
              <a:t>It uses asymmetric key encryption for communicating between two parties and encrypting the message. </a:t>
            </a:r>
          </a:p>
          <a:p>
            <a:r>
              <a:rPr lang="en-US" dirty="0" smtClean="0"/>
              <a:t>This cryptosystem is based on the difficulty of finding </a:t>
            </a:r>
            <a:r>
              <a:rPr lang="en-US" b="1" dirty="0" smtClean="0"/>
              <a:t>discrete logarithm</a:t>
            </a:r>
            <a:r>
              <a:rPr lang="en-US" dirty="0" smtClean="0"/>
              <a:t> in a cyclic group that is even if we know 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 and </a:t>
            </a:r>
            <a:r>
              <a:rPr lang="en-US" dirty="0" err="1" smtClean="0"/>
              <a:t>g</a:t>
            </a:r>
            <a:r>
              <a:rPr lang="en-US" baseline="30000" dirty="0" err="1" smtClean="0"/>
              <a:t>k</a:t>
            </a:r>
            <a:r>
              <a:rPr lang="en-US" dirty="0" smtClean="0"/>
              <a:t>, it is extremely difficult to compute </a:t>
            </a:r>
            <a:r>
              <a:rPr lang="en-US" dirty="0" err="1" smtClean="0"/>
              <a:t>g</a:t>
            </a:r>
            <a:r>
              <a:rPr lang="en-US" baseline="30000" dirty="0" err="1" smtClean="0"/>
              <a:t>ak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099034" y="3657600"/>
            <a:ext cx="5990897" cy="1576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50883" y="4004441"/>
            <a:ext cx="3736427" cy="1576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69876" y="4030717"/>
            <a:ext cx="4435365" cy="525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45628" y="4430110"/>
            <a:ext cx="4829503" cy="10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295" y="1403131"/>
            <a:ext cx="8944664" cy="526415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628" y="1813034"/>
            <a:ext cx="8500213" cy="3988676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331" y="1726924"/>
            <a:ext cx="8276897" cy="444433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69F8F-D2C1-459E-A43D-6F0E8683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03C6371C-1AAC-4970-A52D-BE48BF9C0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24" y="1337813"/>
            <a:ext cx="9599337" cy="847725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141D5B6-175E-4C5F-A71F-CEF3EBB75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2518661"/>
            <a:ext cx="7169425" cy="3983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4320" y="3689129"/>
            <a:ext cx="4414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10424" y="4235679"/>
            <a:ext cx="4414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140" y="4677127"/>
            <a:ext cx="441435" cy="4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234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5E38C-C200-406B-8154-78F62AB3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7F19709-ABF8-40A0-BB0D-31BCD583B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02" y="291546"/>
            <a:ext cx="9139398" cy="6321287"/>
          </a:xfrm>
        </p:spPr>
      </p:pic>
    </p:spTree>
    <p:extLst>
      <p:ext uri="{BB962C8B-B14F-4D97-AF65-F5344CB8AC3E}">
        <p14:creationId xmlns:p14="http://schemas.microsoft.com/office/powerpoint/2010/main" val="420239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D3D27-A86B-4469-9AD2-AE5D01E7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C04E5BF-F14B-4A40-B7AD-0BDD282F2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8" y="1417982"/>
            <a:ext cx="11627366" cy="4055164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8008881" y="2806264"/>
            <a:ext cx="3373821" cy="3153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177862" y="3384333"/>
            <a:ext cx="2722178" cy="367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1697" y="4004441"/>
            <a:ext cx="9364717" cy="15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376FB-FE2D-4719-89F1-5D9361C9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A9C8A76-B208-478F-AE38-272A05F98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30" y="565838"/>
            <a:ext cx="9342782" cy="6018168"/>
          </a:xfrm>
        </p:spPr>
      </p:pic>
      <p:cxnSp>
        <p:nvCxnSpPr>
          <p:cNvPr id="4" name="Straight Connector 3"/>
          <p:cNvCxnSpPr/>
          <p:nvPr/>
        </p:nvCxnSpPr>
        <p:spPr>
          <a:xfrm flipV="1">
            <a:off x="2159875" y="2112579"/>
            <a:ext cx="4114801" cy="3153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38855" y="2722179"/>
            <a:ext cx="4114801" cy="3153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35820" y="4114800"/>
            <a:ext cx="6190594" cy="5255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3B1B1-86F6-46BE-8082-32F2BC06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5A2F1AD-C19A-41AD-B7FD-A00CE01F2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9" y="1103159"/>
            <a:ext cx="5898460" cy="4968166"/>
          </a:xfrm>
        </p:spPr>
      </p:pic>
    </p:spTree>
    <p:extLst>
      <p:ext uri="{BB962C8B-B14F-4D97-AF65-F5344CB8AC3E}">
        <p14:creationId xmlns:p14="http://schemas.microsoft.com/office/powerpoint/2010/main" val="17533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76" y="254766"/>
            <a:ext cx="10515600" cy="1325563"/>
          </a:xfrm>
        </p:spPr>
        <p:txBody>
          <a:bodyPr/>
          <a:lstStyle/>
          <a:p>
            <a:r>
              <a:rPr lang="en-US" b="1" dirty="0" smtClean="0"/>
              <a:t>Calculate          :</a:t>
            </a:r>
            <a:endParaRPr lang="en-US" b="1" dirty="0"/>
          </a:p>
        </p:txBody>
      </p:sp>
      <p:pic>
        <p:nvPicPr>
          <p:cNvPr id="4" name="Content Placeholder 3" descr="167263609527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3462" y="1394134"/>
            <a:ext cx="4745201" cy="5397703"/>
          </a:xfr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09" y="567565"/>
            <a:ext cx="1004578" cy="6856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5BEA5-ED1A-4A49-8443-23BC889E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26FB17B-1926-FB4C-B88F-03BC1C96B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840651"/>
            <a:ext cx="7792278" cy="5844208"/>
          </a:xfrm>
        </p:spPr>
      </p:pic>
    </p:spTree>
    <p:extLst>
      <p:ext uri="{BB962C8B-B14F-4D97-AF65-F5344CB8AC3E}">
        <p14:creationId xmlns:p14="http://schemas.microsoft.com/office/powerpoint/2010/main" val="60863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42</Words>
  <Application>Microsoft Office PowerPoint</Application>
  <PresentationFormat>Widescreen</PresentationFormat>
  <Paragraphs>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Elgamal Cryptographic System</vt:lpstr>
      <vt:lpstr>Elgamal Cryptographic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Calculate          :</vt:lpstr>
      <vt:lpstr>PowerPoint Presentation</vt:lpstr>
      <vt:lpstr>?? TU (2076)</vt:lpstr>
      <vt:lpstr>PowerPoint Presentation</vt:lpstr>
      <vt:lpstr>PowerPoint Presentation</vt:lpstr>
      <vt:lpstr>PowerPoint Presentation</vt:lpstr>
      <vt:lpstr>?? Classwork</vt:lpstr>
      <vt:lpstr>PowerPoint Presentation</vt:lpstr>
      <vt:lpstr>Extra: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Elgamal Cryptographic System</dc:title>
  <dc:creator>Abhishek Dewan</dc:creator>
  <cp:lastModifiedBy>Abhishek-PC</cp:lastModifiedBy>
  <cp:revision>37</cp:revision>
  <dcterms:created xsi:type="dcterms:W3CDTF">2021-11-30T08:08:55Z</dcterms:created>
  <dcterms:modified xsi:type="dcterms:W3CDTF">2024-07-10T06:37:34Z</dcterms:modified>
</cp:coreProperties>
</file>