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5E53E-79EF-4AB3-9018-71777D6E0C5B}">
  <a:tblStyle styleId="{F215E53E-79EF-4AB3-9018-71777D6E0C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411d349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411d349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ed6c00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ed6c00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411d34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411d34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71f02b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71f02b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411d349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411d34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411d349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411d349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411d349e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411d349e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174ce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174ce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ed6c00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ed6c00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ed6c0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ed6c0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31d8ed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31d8ed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31d8ed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31d8ed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*слово припев было вычищено из текстов регулярным выражением (как правило в текстах оно обозначалось “[Припев:]”. Это слово либо не попало в регулярное выражение по каким-то причинам, либо является частью песни.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2"/>
                </a:solidFill>
              </a:rPr>
              <a:t>**эти слова из одной песни, в которой очень много повторов. Но повторы не были удалены во всех песнях, поэтому и эту я решила не трогать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71f02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71f02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ed6c00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ed6c00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ed6c00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ed6c00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ДИСКЛЕЙМЕР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95000"/>
            <a:ext cx="85206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– исследование про панков.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сожалению, панки сквернословят. Будем терпимыми, простим их за это (и меня за такую тему тоже, пожалуйста)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Имена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Володя, Путин, Пьеро, Березовский, Жириновский, Мэри Попинс, Иван, Наташа, “Порнофильмы”</a:t>
            </a:r>
            <a:endParaRPr/>
          </a:p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8324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Лефортово, Беслан, Дисней Лэнд, Донецк, Луганск, Пенза, Питер, Севастополь, Крым, Крымск, Россия, Русь, Волгоград, Сибирь, Болотная Площадь, Марс, Париж, Солнце (?), Астральная поляна (аномальная зона в России), Магадан, Земля (?), Фрязино, Вудсток (рок фестиваль)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Места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3622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Макдональдс, Росгвардия, “Федеральная свора”, КГБ, “Министерство Доброты”, ФСБ, СМИ, ГУЛАГ, “Pussy Riot”, ВДВ, </a:t>
            </a:r>
            <a:r>
              <a:rPr lang="ru"/>
              <a:t>МВД, РПЦ, </a:t>
            </a:r>
            <a:r>
              <a:rPr lang="ru"/>
              <a:t>“Радио Свободы”, ДК (дом культуры), ЦИК, Adidas, Глянцевый рай (?), Орган судебный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571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Организации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832400" y="33622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Почти все именованные сущности так или иначе относятся к России, либо связаны с политикой.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5"/>
          <p:cNvGraphicFramePr/>
          <p:nvPr/>
        </p:nvGraphicFramePr>
        <p:xfrm>
          <a:off x="311700" y="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{F215E53E-79EF-4AB3-9018-71777D6E0C5B}</a:tableStyleId>
              </a:tblPr>
              <a:tblGrid>
                <a:gridCol w="938375"/>
                <a:gridCol w="2217975"/>
                <a:gridCol w="3045925"/>
                <a:gridCol w="2318325"/>
              </a:tblGrid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Год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Имена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Локации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Организации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2012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Мэри Попинс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Марс, Париж, Земля, Солнце, Крымск, Дисней Лэнд, 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Болотная площадь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ЦИК</a:t>
                      </a:r>
                      <a:r>
                        <a:rPr lang="ru"/>
                        <a:t>, МВД, Adidas, Макдональдс, Орган Судебный, Радио Свободы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Путин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Земля, Солнце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2014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Путин</a:t>
                      </a:r>
                      <a:r>
                        <a:rPr lang="ru"/>
                        <a:t>, Березовский, Жириновский, Порнофильмы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Земля, </a:t>
                      </a:r>
                      <a:r>
                        <a:rPr lang="ru">
                          <a:solidFill>
                            <a:srgbClr val="0000FF"/>
                          </a:solidFill>
                        </a:rPr>
                        <a:t>Россия</a:t>
                      </a:r>
                      <a:r>
                        <a:rPr lang="ru"/>
                        <a:t>, Волгоград, 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Крым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СМИ, ГУЛАГ, 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ussy Riot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Солнце, Фрязино, Вудсток, Земля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ВДВ, Министерство Доброты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Путин</a:t>
                      </a:r>
                      <a:r>
                        <a:rPr lang="ru"/>
                        <a:t>, Пьеро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Россия</a:t>
                      </a:r>
                      <a:r>
                        <a:rPr lang="ru"/>
                        <a:t>, Солнце(2)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ФСБ, РПЦ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Иван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Россия</a:t>
                      </a:r>
                      <a:r>
                        <a:rPr lang="ru"/>
                        <a:t>, </a:t>
                      </a:r>
                      <a:r>
                        <a:rPr lang="ru">
                          <a:solidFill>
                            <a:srgbClr val="0000FF"/>
                          </a:solidFill>
                        </a:rPr>
                        <a:t>Русь</a:t>
                      </a:r>
                      <a:r>
                        <a:rPr lang="ru"/>
                        <a:t>, Магадан, Сибирь, Земля, Астральная поляна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ДК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Володя</a:t>
                      </a:r>
                      <a:r>
                        <a:rPr lang="ru"/>
                        <a:t>, Наташа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Россия</a:t>
                      </a:r>
                      <a:r>
                        <a:rPr lang="ru"/>
                        <a:t>, Лефортово, Севастополь, Донецк, Луганск, Беслан, Солнце, Пенза, Питер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Макдональдс, Росгвардия, КГБ, Федеральная свора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Многие тексты имели политический характер на протяжении всей карьеры группы. Некоторые политические события прямо отражаются в текстах (присоединение Крыма в 2014 г., “Болотное дело” в 2012 г., “Pussy Riot” в 2012 году)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Чем популярнее становилась группа - тем меньше мата было в песнях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Слова в частотниках повторялись из года в год, можно предположить что тексты имели что-то общее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Процентное соотношение частей речи не менялось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Действия в песнях происходят в основном в России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 хотелось доработать?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это для всех групп и отправить как ИВР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Наташу.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Собственно сам материал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2012 - Искусство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2012 - На всех экранах страны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2012 - Скучная жизнь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2013 - Сколько взорвётся бомб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2013 - Карма рабочих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2013 - Нищая страна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2014 - Белые хлопья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2014 - Молодость и Панк-рок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2015 - Русская мечта ч.1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2015 - Сопротивление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2016 - Как в последний раз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2016 - Русская мечта ч.2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2017 - В диапазоне между отчаянием и надеждой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2019 - Ритуалы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2019 - Это пройдет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221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Анализ текстов </a:t>
            </a:r>
            <a:r>
              <a:rPr lang="ru" sz="4300"/>
              <a:t>группы Порнофильмы с 2012 по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2019 год</a:t>
            </a:r>
            <a:endParaRPr sz="4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43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Розаева Мария, 10И3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(введение)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Порнофильмы была основана в 2012 году в Дубне. Альбомы группа выпускала самостоятельно, не сотрудничая ни с какими лейблами (что очень важно для панков!).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 и большинство групп, Порнофильмы начинали свою карьеру с концертов в гараже на несколько человек, но уже в 2018 году собрали самый большой клуб в Москве (а в 2019 - дважды).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Тексты их песен часто имеют оппозиционный характер.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исследования и план работы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- узнать, меняется ли язык группы со временем, зависит ли он от “размера аудитории”. Какие особенности есть у текстов на протяжении всей карьеры группы.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План работы: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Сделать общий анализ текстов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Проанализировать, как изменялись тексты песен со временем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возможности найти некоторые закономерности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потребовалось сделать для исследования?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Скачать все тексты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Токенизировать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Лемматизировать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Построить частотники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Посчитать части речи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Извлечь именованные сущности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Найти статистику сообщества “Вконтакте”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менялись частотные списки с годами (топ 10)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132950" y="6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{F215E53E-79EF-4AB3-9018-71777D6E0C5B}</a:tableStyleId>
              </a:tblPr>
              <a:tblGrid>
                <a:gridCol w="1268300"/>
                <a:gridCol w="1268300"/>
                <a:gridCol w="1268300"/>
                <a:gridCol w="1268300"/>
                <a:gridCol w="1268300"/>
                <a:gridCol w="1268300"/>
                <a:gridCol w="126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хотеть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день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мир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любовь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привет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жить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дядя**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жизнь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никто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молодость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дверь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простить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Россия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володя**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страна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нужный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лицо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молодежный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прощать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ради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гайки**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весна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страна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пойти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бунт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припев*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знаешь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закрутить**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за**ись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от**аться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зеленый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мечтать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мама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перемена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любовь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день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мир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просто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жить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стать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соскучиться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повторять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ждать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купить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сердце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снова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хэй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стать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искусство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хотеть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мечта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русский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страна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совершать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пройти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пойти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песня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давать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ждать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глаз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ритуал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произвести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кричать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пусть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вроде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мир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молчать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частые слова “Порнофильмов” “вообще”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92875"/>
            <a:ext cx="39999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Топ 10 слов:</a:t>
            </a:r>
            <a:r>
              <a:rPr lang="ru"/>
              <a:t> </a:t>
            </a:r>
            <a:r>
              <a:rPr lang="ru">
                <a:solidFill>
                  <a:srgbClr val="6AA84F"/>
                </a:solidFill>
              </a:rPr>
              <a:t>жить</a:t>
            </a:r>
            <a:r>
              <a:rPr lang="ru"/>
              <a:t>, стать, </a:t>
            </a:r>
            <a:r>
              <a:rPr lang="ru">
                <a:solidFill>
                  <a:schemeClr val="accent5"/>
                </a:solidFill>
              </a:rPr>
              <a:t>мир</a:t>
            </a:r>
            <a:r>
              <a:rPr lang="ru"/>
              <a:t>, день, </a:t>
            </a:r>
            <a:r>
              <a:rPr lang="ru">
                <a:solidFill>
                  <a:srgbClr val="C27BA0"/>
                </a:solidFill>
              </a:rPr>
              <a:t>любовь</a:t>
            </a:r>
            <a:r>
              <a:rPr lang="ru"/>
              <a:t>, никто, </a:t>
            </a:r>
            <a:r>
              <a:rPr lang="ru">
                <a:solidFill>
                  <a:schemeClr val="accent3"/>
                </a:solidFill>
              </a:rPr>
              <a:t>страна</a:t>
            </a:r>
            <a:r>
              <a:rPr lang="ru"/>
              <a:t>, глаз, просто, хотеть.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Эти слова повторялись в песнях из года в год. Можно сделать вывод, что в целом темы песен группы не менялись со временем.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492875"/>
            <a:ext cx="39999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Топ -10 слов: </a:t>
            </a:r>
            <a:r>
              <a:rPr lang="ru"/>
              <a:t>рвать, наивно, ночное, тусклый, хлопья, намоленная, глыба, железобетонный, региональный, снизить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(попались всего 1 раз, таких слов - множество, поэтому такой топ слов мало о чем говорит)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же м*т</a:t>
            </a:r>
            <a:endParaRPr/>
          </a:p>
        </p:txBody>
      </p:sp>
      <p:pic>
        <p:nvPicPr>
          <p:cNvPr id="98" name="Google Shape;98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ростом популярности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417600"/>
            <a:ext cx="42603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каждым годом мата становилось все меньше.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2014 году вышел альбом, благодаря которому группа стала набирать популярность. На графике можно заметить большой скачок.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2019 году, когда группа дважды собрала Stadium, мат отсутствовал практически полностью.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4112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5256300" y="382300"/>
            <a:ext cx="3576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Статистика лайков в сообществе группы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