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916" r:id="rId2"/>
    <p:sldId id="1945" r:id="rId3"/>
    <p:sldId id="257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82DA-FED0-4493-8EAD-89C027ED11D5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1340-7FB5-4065-8163-2CA78F26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minute 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78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-biomedcentral/articles/10.1186/s13059-019-1874-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zen-Lab/Taiwan_RNAseq_Workshop/blob/main/chapter3-end.pdf" TargetMode="External"/><Relationship Id="rId2" Type="http://schemas.openxmlformats.org/officeDocument/2006/relationships/hyperlink" Target="https://satijalab.org/seurat/articles/get_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derndive.netlify.app/" TargetMode="External"/><Relationship Id="rId5" Type="http://schemas.openxmlformats.org/officeDocument/2006/relationships/hyperlink" Target="https://posit.co/resources/videos/a-gentle-introduction-to-tidy-statistics-in-r/" TargetMode="External"/><Relationship Id="rId4" Type="http://schemas.openxmlformats.org/officeDocument/2006/relationships/hyperlink" Target="https://github.com/Rozen-Lab/Taiwan_RNAseq_Workshop/blob/main/chapter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6958" y="369333"/>
            <a:ext cx="10363200" cy="107036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Single cell RNA-seq analysis workshop at </a:t>
            </a:r>
            <a:br>
              <a:rPr lang="en-US" sz="3200" dirty="0"/>
            </a:br>
            <a:r>
              <a:rPr lang="en-US" sz="3200" dirty="0"/>
              <a:t>Chang Gung University Molecular Medicine Research Center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ainting of people on a park&#10;&#10;Description automatically generated">
            <a:extLst>
              <a:ext uri="{FF2B5EF4-FFF2-40B4-BE49-F238E27FC236}">
                <a16:creationId xmlns:a16="http://schemas.microsoft.com/office/drawing/2014/main" id="{CCBEFA6B-43EA-97E9-68F4-5ABC9AF68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83" y="3302540"/>
            <a:ext cx="432435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04B9D-C129-2954-4323-933E48C4B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8" t="2761" r="8320" b="9048"/>
          <a:stretch/>
        </p:blipFill>
        <p:spPr>
          <a:xfrm>
            <a:off x="3730174" y="2359934"/>
            <a:ext cx="3210214" cy="412873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2932B11-9EE9-4B96-A336-1693F168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959" y="2009000"/>
            <a:ext cx="4597556" cy="324433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Steven G. Rozen </a:t>
            </a:r>
          </a:p>
          <a:p>
            <a:pPr algn="l"/>
            <a:r>
              <a:rPr lang="en-US" sz="2800" dirty="0"/>
              <a:t>with contributions from Ian Zhang, Chen-Yang Huang, Yinuo Zhang, and Yi Xie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steverozen@pm.me</a:t>
            </a:r>
          </a:p>
          <a:p>
            <a:pPr algn="l"/>
            <a:r>
              <a:rPr lang="en-US" sz="2400" dirty="0"/>
              <a:t>August 29 to September 5, 2023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21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239D59-EB78-BB54-DD6B-80D4AC74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132924"/>
            <a:ext cx="10972800" cy="777307"/>
          </a:xfrm>
        </p:spPr>
        <p:txBody>
          <a:bodyPr/>
          <a:lstStyle/>
          <a:p>
            <a:pPr algn="l"/>
            <a:r>
              <a:rPr lang="en-US" sz="4000" dirty="0"/>
              <a:t>Thank you for sponsoring my visit and this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EE3-69C8-D38B-5C25-B70D3EBE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378040"/>
            <a:ext cx="2844800" cy="365125"/>
          </a:xfrm>
        </p:spPr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9A0FD-C4DE-0692-979F-E07ECA403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43"/>
          <a:stretch/>
        </p:blipFill>
        <p:spPr>
          <a:xfrm>
            <a:off x="914400" y="4114800"/>
            <a:ext cx="4575374" cy="78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D82E4-E4CE-B06E-59A3-7E8DE61C4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62"/>
          <a:stretch/>
        </p:blipFill>
        <p:spPr>
          <a:xfrm>
            <a:off x="1066800" y="956293"/>
            <a:ext cx="2932764" cy="546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DF218-ED5D-7C82-FB58-E0A1823AECBB}"/>
              </a:ext>
            </a:extLst>
          </p:cNvPr>
          <p:cNvSpPr txBox="1"/>
          <p:nvPr/>
        </p:nvSpPr>
        <p:spPr>
          <a:xfrm rot="10800000" flipV="1">
            <a:off x="990600" y="4953000"/>
            <a:ext cx="100930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Dean Chun-Yen Lin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林俊彥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教授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Dean of College of Medicine, CGU</a:t>
            </a:r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Professor Ming-Ling Kuo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郭敏玲</a:t>
            </a:r>
            <a:r>
              <a:rPr lang="zh-CN" altLang="en-US" dirty="0">
                <a:solidFill>
                  <a:srgbClr val="22222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教授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Director, Graduate Institute of Biomedical Sciences, CGU</a:t>
            </a:r>
          </a:p>
          <a:p>
            <a:pPr algn="l" rtl="0">
              <a:spcAft>
                <a:spcPts val="300"/>
              </a:spcAft>
            </a:pP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 Ian Y. 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F.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張益峯</a:t>
            </a:r>
            <a:r>
              <a:rPr lang="en-US" altLang="zh-H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Medicine Research Center, CGU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A8B995-657A-2FF4-18C0-886BF28A2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124200"/>
            <a:ext cx="4069475" cy="859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5B5DE-DA0B-53B1-54E4-AB6B8C53EF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2"/>
          <a:stretch/>
        </p:blipFill>
        <p:spPr>
          <a:xfrm>
            <a:off x="990600" y="2286000"/>
            <a:ext cx="4834670" cy="7303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11C8-3FEE-0B45-FF0B-BD9F54AE854F}"/>
              </a:ext>
            </a:extLst>
          </p:cNvPr>
          <p:cNvGrpSpPr/>
          <p:nvPr/>
        </p:nvGrpSpPr>
        <p:grpSpPr>
          <a:xfrm>
            <a:off x="1066800" y="1647113"/>
            <a:ext cx="7885593" cy="546764"/>
            <a:chOff x="1258408" y="1647113"/>
            <a:chExt cx="7885593" cy="5467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AEE005-EC25-38E5-BA56-CAED029B8FBE}"/>
                </a:ext>
              </a:extLst>
            </p:cNvPr>
            <p:cNvSpPr txBox="1"/>
            <p:nvPr/>
          </p:nvSpPr>
          <p:spPr>
            <a:xfrm>
              <a:off x="3962401" y="1671935"/>
              <a:ext cx="518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venir Next LT Pro" panose="020B0504020202020204" pitchFamily="34" charset="0"/>
                </a:rPr>
                <a:t>| </a:t>
              </a:r>
              <a:r>
                <a:rPr lang="en-US" sz="2000" dirty="0">
                  <a:latin typeface="Avenir Next LT Pro" panose="020B0504020202020204" pitchFamily="34" charset="0"/>
                </a:rPr>
                <a:t>Graduate Institute of Biomedical Sciences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80AE22-C2A2-5793-8131-AC8CBADE1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62" r="7800"/>
            <a:stretch/>
          </p:blipFill>
          <p:spPr>
            <a:xfrm>
              <a:off x="1258408" y="1647113"/>
              <a:ext cx="2703993" cy="546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2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C708-1ED9-BEC4-AE7D-2E5903B7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920874"/>
          </a:xfrm>
        </p:spPr>
        <p:txBody>
          <a:bodyPr>
            <a:normAutofit/>
          </a:bodyPr>
          <a:lstStyle/>
          <a:p>
            <a:r>
              <a:rPr lang="en-US" dirty="0"/>
              <a:t>Chang Gung University</a:t>
            </a:r>
            <a:br>
              <a:rPr lang="en-US" dirty="0"/>
            </a:br>
            <a:r>
              <a:rPr lang="en-US" dirty="0"/>
              <a:t>RNA seq workshop Aug 2023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2AE-90E3-CEDF-ADAC-37A0D0C7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626468"/>
            <a:ext cx="7886700" cy="3550495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 (WSL)</a:t>
            </a:r>
          </a:p>
          <a:p>
            <a:pPr lvl="1"/>
            <a:r>
              <a:rPr lang="en-US" dirty="0"/>
              <a:t>This is Linux running on a Microsoft Windows PC</a:t>
            </a:r>
          </a:p>
          <a:p>
            <a:r>
              <a:rPr lang="en-US" dirty="0"/>
              <a:t>Rstudio server</a:t>
            </a:r>
          </a:p>
          <a:p>
            <a:r>
              <a:rPr lang="en-US" dirty="0">
                <a:hlinkClick r:id="rId2"/>
              </a:rPr>
              <a:t>http://127.0.0.1:8787</a:t>
            </a:r>
            <a:endParaRPr lang="en-US" dirty="0"/>
          </a:p>
          <a:p>
            <a:r>
              <a:rPr lang="en-US" dirty="0"/>
              <a:t>123qwe</a:t>
            </a:r>
          </a:p>
          <a:p>
            <a:r>
              <a:rPr lang="en-US" dirty="0" err="1"/>
              <a:t>github</a:t>
            </a:r>
            <a:r>
              <a:rPr lang="en-US" dirty="0"/>
              <a:t> repo for workshop: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https://github.com/Rozen-Lab/Taiwan_RNAseq_Workshop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CASC workflow">
            <a:extLst>
              <a:ext uri="{FF2B5EF4-FFF2-40B4-BE49-F238E27FC236}">
                <a16:creationId xmlns:a16="http://schemas.microsoft.com/office/drawing/2014/main" id="{4B4E69D5-925E-A7F8-ED2A-48055A9A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15" y="1077759"/>
            <a:ext cx="6779380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DDE22-7274-3A8A-C283-AB4E22704250}"/>
              </a:ext>
            </a:extLst>
          </p:cNvPr>
          <p:cNvSpPr txBox="1"/>
          <p:nvPr/>
        </p:nvSpPr>
        <p:spPr>
          <a:xfrm>
            <a:off x="2866816" y="6215815"/>
            <a:ext cx="707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https://kendomaniac.github.io/rCASC/articles/rCASC_vignette.html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BC645-0DDB-0B78-8BB6-DA91A54A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70597"/>
            <a:ext cx="7886700" cy="627072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single cell RNA seq workflow</a:t>
            </a:r>
          </a:p>
        </p:txBody>
      </p:sp>
    </p:spTree>
    <p:extLst>
      <p:ext uri="{BB962C8B-B14F-4D97-AF65-F5344CB8AC3E}">
        <p14:creationId xmlns:p14="http://schemas.microsoft.com/office/powerpoint/2010/main" val="29898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C22E-0A9C-EA03-F2D2-EF5DBA1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55112"/>
          </a:xfrm>
        </p:spPr>
        <p:txBody>
          <a:bodyPr/>
          <a:lstStyle/>
          <a:p>
            <a:r>
              <a:rPr lang="en-US" dirty="0"/>
              <a:t>Normalization of UMI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0A3C9-5B89-A158-45F5-E967E10E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46" y="2282729"/>
            <a:ext cx="5303980" cy="17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C0404-6C5F-F314-5C28-B09171F43AE0}"/>
              </a:ext>
            </a:extLst>
          </p:cNvPr>
          <p:cNvSpPr txBox="1"/>
          <p:nvPr/>
        </p:nvSpPr>
        <p:spPr>
          <a:xfrm>
            <a:off x="2564590" y="1631297"/>
            <a:ext cx="568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LogNormalize</a:t>
            </a:r>
            <a:r>
              <a:rPr lang="en-US" dirty="0"/>
              <a:t>” (default in Seurat function </a:t>
            </a:r>
            <a:r>
              <a:rPr lang="en-US" dirty="0" err="1"/>
              <a:t>NormalizeData</a:t>
            </a:r>
            <a:r>
              <a:rPr lang="en-US" dirty="0"/>
              <a:t>)</a:t>
            </a:r>
          </a:p>
          <a:p>
            <a:r>
              <a:rPr lang="en-US" dirty="0"/>
              <a:t>https://satijalab.org/seurat/reference/normalizedata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56885-ED82-A408-79D7-409C50F42ABC}"/>
              </a:ext>
            </a:extLst>
          </p:cNvPr>
          <p:cNvSpPr txBox="1"/>
          <p:nvPr/>
        </p:nvSpPr>
        <p:spPr>
          <a:xfrm>
            <a:off x="2497284" y="4223676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https://blog.bioturing.com/2022/01/27/a-guide-to-scrna-seq-normalization/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4E10-29E8-57CD-5106-D4E4754A5BD0}"/>
              </a:ext>
            </a:extLst>
          </p:cNvPr>
          <p:cNvSpPr txBox="1"/>
          <p:nvPr/>
        </p:nvSpPr>
        <p:spPr>
          <a:xfrm>
            <a:off x="2418675" y="4826676"/>
            <a:ext cx="718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 with this approach shown in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https://genomebiology-biomedcentral/articles/10.1186/s13059-019-1874-1</a:t>
            </a:r>
            <a:endParaRPr lang="en-US" dirty="0"/>
          </a:p>
          <a:p>
            <a:r>
              <a:rPr lang="en-US" dirty="0"/>
              <a:t>which offers alternative  </a:t>
            </a:r>
            <a:r>
              <a:rPr lang="en-US" dirty="0" err="1"/>
              <a:t>sctransform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sctransform</a:t>
            </a:r>
            <a:r>
              <a:rPr lang="en-US" dirty="0"/>
              <a:t> handles UMI count normalization and identification of highly variable transcripts</a:t>
            </a:r>
          </a:p>
        </p:txBody>
      </p:sp>
    </p:spTree>
    <p:extLst>
      <p:ext uri="{BB962C8B-B14F-4D97-AF65-F5344CB8AC3E}">
        <p14:creationId xmlns:p14="http://schemas.microsoft.com/office/powerpoint/2010/main" val="132126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C4A-DAA0-195F-12A8-5B779DED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48A5-1D0A-9206-8663-52C98FC0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Seurat tutorials: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https://satijalab.org/seurat/articles/get_started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https://github.com/Rozen-Lab/Taiwan_RNAseq_Workshop/blob/main/chapter3-end.pdf</a:t>
            </a:r>
            <a:endParaRPr lang="en-US" dirty="0"/>
          </a:p>
          <a:p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https://github.com/Rozen-Lab/Taiwan_RNAseq_Workshop/blob/main/chapter4.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en-US" dirty="0"/>
          </a:p>
          <a:p>
            <a:r>
              <a:rPr lang="en-US" dirty="0"/>
              <a:t>R: 1 hour video: </a:t>
            </a:r>
            <a:r>
              <a:rPr lang="en-US" dirty="0">
                <a:hlinkClick r:id="rId5"/>
              </a:rPr>
              <a:t>https://posit.co/resources/videos/a-gentle-introduction-to-tidy-statistics-in-r/</a:t>
            </a:r>
            <a:endParaRPr lang="en-US" dirty="0"/>
          </a:p>
          <a:p>
            <a:r>
              <a:rPr lang="en-US" dirty="0"/>
              <a:t>R: tutorial </a:t>
            </a:r>
            <a:r>
              <a:rPr lang="en-US" dirty="0">
                <a:hlinkClick r:id="rId6"/>
              </a:rPr>
              <a:t>https://moderndive.netlify.app/</a:t>
            </a:r>
            <a:endParaRPr lang="en-US" dirty="0"/>
          </a:p>
          <a:p>
            <a:r>
              <a:rPr lang="en-US" dirty="0"/>
              <a:t>Another R tutorial based all on videos: https://rladiessydney.org/courses/ryouwithme/</a:t>
            </a:r>
          </a:p>
        </p:txBody>
      </p:sp>
    </p:spTree>
    <p:extLst>
      <p:ext uri="{BB962C8B-B14F-4D97-AF65-F5344CB8AC3E}">
        <p14:creationId xmlns:p14="http://schemas.microsoft.com/office/powerpoint/2010/main" val="35274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2350</TotalTime>
  <Words>364</Words>
  <Application>Microsoft Office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PMingLiU</vt:lpstr>
      <vt:lpstr>Arial</vt:lpstr>
      <vt:lpstr>Avenir Next LT Pro</vt:lpstr>
      <vt:lpstr>Calibri</vt:lpstr>
      <vt:lpstr>Calibri Light</vt:lpstr>
      <vt:lpstr>Office Theme</vt:lpstr>
      <vt:lpstr>Single cell RNA-seq analysis workshop at  Chang Gung University Molecular Medicine Research Center </vt:lpstr>
      <vt:lpstr>Thank you for sponsoring my visit and this workshop</vt:lpstr>
      <vt:lpstr>Chang Gung University RNA seq workshop Aug 2023 Mechanics</vt:lpstr>
      <vt:lpstr>Another single cell RNA seq workflow</vt:lpstr>
      <vt:lpstr>Normalization of UMI counts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8</cp:revision>
  <dcterms:created xsi:type="dcterms:W3CDTF">2023-08-28T14:57:10Z</dcterms:created>
  <dcterms:modified xsi:type="dcterms:W3CDTF">2023-08-31T14:04:57Z</dcterms:modified>
</cp:coreProperties>
</file>