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4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8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1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4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5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5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9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3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0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49B60-F00D-4778-8B24-121326E4225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1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787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nomebiology-biomedcentral/articles/10.1186/s13059-019-1874-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C708-1ED9-BEC4-AE7D-2E5903B7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920874"/>
          </a:xfrm>
        </p:spPr>
        <p:txBody>
          <a:bodyPr>
            <a:normAutofit/>
          </a:bodyPr>
          <a:lstStyle/>
          <a:p>
            <a:r>
              <a:rPr lang="en-US" dirty="0"/>
              <a:t>Chang Gung University</a:t>
            </a:r>
            <a:br>
              <a:rPr lang="en-US" dirty="0"/>
            </a:br>
            <a:r>
              <a:rPr lang="en-US" dirty="0"/>
              <a:t>RNA seq workshop Aug 2023</a:t>
            </a:r>
            <a:br>
              <a:rPr lang="en-US" dirty="0"/>
            </a:br>
            <a:r>
              <a:rPr lang="en-US" dirty="0"/>
              <a:t>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762AE-90E3-CEDF-ADAC-37A0D0C7B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26467"/>
            <a:ext cx="7886700" cy="3550495"/>
          </a:xfrm>
        </p:spPr>
        <p:txBody>
          <a:bodyPr/>
          <a:lstStyle/>
          <a:p>
            <a:r>
              <a:rPr lang="en-US" dirty="0"/>
              <a:t>Windows subsystem for Linux (WSL)</a:t>
            </a:r>
          </a:p>
          <a:p>
            <a:pPr lvl="1"/>
            <a:r>
              <a:rPr lang="en-US" dirty="0"/>
              <a:t>This is Linux running on a Microsoft Windows PC</a:t>
            </a:r>
          </a:p>
          <a:p>
            <a:r>
              <a:rPr lang="en-US" dirty="0"/>
              <a:t>Rstudio server</a:t>
            </a:r>
          </a:p>
          <a:p>
            <a:r>
              <a:rPr lang="en-US" dirty="0">
                <a:hlinkClick r:id="rId2"/>
              </a:rPr>
              <a:t>http://127.0.0.1:8787</a:t>
            </a:r>
            <a:endParaRPr lang="en-US" dirty="0"/>
          </a:p>
          <a:p>
            <a:r>
              <a:rPr lang="en-US" dirty="0"/>
              <a:t>123qwe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0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CASC workflow">
            <a:extLst>
              <a:ext uri="{FF2B5EF4-FFF2-40B4-BE49-F238E27FC236}">
                <a16:creationId xmlns:a16="http://schemas.microsoft.com/office/drawing/2014/main" id="{4B4E69D5-925E-A7F8-ED2A-48055A9A6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815" y="1077758"/>
            <a:ext cx="6779380" cy="51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7DDE22-7274-3A8A-C283-AB4E22704250}"/>
              </a:ext>
            </a:extLst>
          </p:cNvPr>
          <p:cNvSpPr txBox="1"/>
          <p:nvPr/>
        </p:nvSpPr>
        <p:spPr>
          <a:xfrm>
            <a:off x="1342815" y="6215815"/>
            <a:ext cx="707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https://kendomaniac.github.io/rCASC/articles/rCASC_vignette.html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BC645-0DDB-0B78-8BB6-DA91A54A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0597"/>
            <a:ext cx="7886700" cy="627072"/>
          </a:xfrm>
        </p:spPr>
        <p:txBody>
          <a:bodyPr>
            <a:normAutofit fontScale="90000"/>
          </a:bodyPr>
          <a:lstStyle/>
          <a:p>
            <a:r>
              <a:rPr lang="en-US" dirty="0"/>
              <a:t>Another single cell RNA seq workflow</a:t>
            </a:r>
          </a:p>
        </p:txBody>
      </p:sp>
    </p:spTree>
    <p:extLst>
      <p:ext uri="{BB962C8B-B14F-4D97-AF65-F5344CB8AC3E}">
        <p14:creationId xmlns:p14="http://schemas.microsoft.com/office/powerpoint/2010/main" val="298985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C22E-0A9C-EA03-F2D2-EF5DBA1D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55112"/>
          </a:xfrm>
        </p:spPr>
        <p:txBody>
          <a:bodyPr/>
          <a:lstStyle/>
          <a:p>
            <a:r>
              <a:rPr lang="en-US" dirty="0"/>
              <a:t>Normalization of UMI counts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0A3C9-5B89-A158-45F5-E967E10E6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46" y="2282729"/>
            <a:ext cx="5303980" cy="1729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1C0404-6C5F-F314-5C28-B09171F43AE0}"/>
              </a:ext>
            </a:extLst>
          </p:cNvPr>
          <p:cNvSpPr txBox="1"/>
          <p:nvPr/>
        </p:nvSpPr>
        <p:spPr>
          <a:xfrm>
            <a:off x="1040590" y="1631296"/>
            <a:ext cx="5681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LogNormalize</a:t>
            </a:r>
            <a:r>
              <a:rPr lang="en-US" dirty="0"/>
              <a:t>” (default in Seurat function </a:t>
            </a:r>
            <a:r>
              <a:rPr lang="en-US" dirty="0" err="1"/>
              <a:t>NormalizeData</a:t>
            </a:r>
            <a:r>
              <a:rPr lang="en-US" dirty="0"/>
              <a:t>)</a:t>
            </a:r>
          </a:p>
          <a:p>
            <a:r>
              <a:rPr lang="en-US" dirty="0"/>
              <a:t>https://satijalab.org/seurat/reference/normalizedata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56885-ED82-A408-79D7-409C50F42ABC}"/>
              </a:ext>
            </a:extLst>
          </p:cNvPr>
          <p:cNvSpPr txBox="1"/>
          <p:nvPr/>
        </p:nvSpPr>
        <p:spPr>
          <a:xfrm>
            <a:off x="973283" y="4223676"/>
            <a:ext cx="737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https://blog.bioturing.com/2022/01/27/a-guide-to-scrna-seq-normalization/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4E10-29E8-57CD-5106-D4E4754A5BD0}"/>
              </a:ext>
            </a:extLst>
          </p:cNvPr>
          <p:cNvSpPr txBox="1"/>
          <p:nvPr/>
        </p:nvSpPr>
        <p:spPr>
          <a:xfrm>
            <a:off x="894675" y="4826675"/>
            <a:ext cx="7189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Problems with this approach shown in</a:t>
            </a:r>
          </a:p>
          <a:p>
            <a:r>
              <a:rPr lang="en-US" dirty="0"/>
              <a:t> </a:t>
            </a:r>
            <a:r>
              <a:rPr lang="en-US" dirty="0">
                <a:hlinkClick r:id="rId3"/>
              </a:rPr>
              <a:t>https://genomebiology-biomedcentral/articles/10.1186/s13059-019-1874-1</a:t>
            </a:r>
            <a:endParaRPr lang="en-US" dirty="0"/>
          </a:p>
          <a:p>
            <a:r>
              <a:rPr lang="en-US" dirty="0"/>
              <a:t>which offers alternative  </a:t>
            </a:r>
            <a:r>
              <a:rPr lang="en-US" dirty="0" err="1"/>
              <a:t>sctransform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sctransform</a:t>
            </a:r>
            <a:r>
              <a:rPr lang="en-US" dirty="0"/>
              <a:t> handles UMI count normalization and identification of highly variable transcripts</a:t>
            </a:r>
          </a:p>
        </p:txBody>
      </p:sp>
    </p:spTree>
    <p:extLst>
      <p:ext uri="{BB962C8B-B14F-4D97-AF65-F5344CB8AC3E}">
        <p14:creationId xmlns:p14="http://schemas.microsoft.com/office/powerpoint/2010/main" val="1321261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1432</TotalTime>
  <Words>124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Chang Gung University RNA seq workshop Aug 2023 Mechanics</vt:lpstr>
      <vt:lpstr>Another single cell RNA seq workflow</vt:lpstr>
      <vt:lpstr>Normalization of UMI counts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George Rozen</dc:creator>
  <cp:lastModifiedBy>Steven George Rozen</cp:lastModifiedBy>
  <cp:revision>3</cp:revision>
  <dcterms:created xsi:type="dcterms:W3CDTF">2023-08-28T14:57:10Z</dcterms:created>
  <dcterms:modified xsi:type="dcterms:W3CDTF">2023-08-30T00:47:57Z</dcterms:modified>
</cp:coreProperties>
</file>