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>
      <p:cViewPr varScale="1">
        <p:scale>
          <a:sx n="106" d="100"/>
          <a:sy n="106" d="100"/>
        </p:scale>
        <p:origin x="69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19/10/2022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152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19/10/2022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846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19/10/2022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513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19/10/2022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540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19/10/2022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42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19/10/2022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89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19/10/2022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042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19/10/2022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62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19/10/2022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79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19/10/2022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940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19/10/2022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583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404D-A543-4C8A-B573-8DD40E3105CD}" type="datetimeFigureOut">
              <a:rPr lang="en-SG" smtClean="0"/>
              <a:t>19/10/2022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FD1-32F1-4429-9DBC-534780E75CC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44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EC90AF-9387-E915-2CDC-B3B7EB37189B}"/>
              </a:ext>
            </a:extLst>
          </p:cNvPr>
          <p:cNvSpPr txBox="1"/>
          <p:nvPr/>
        </p:nvSpPr>
        <p:spPr>
          <a:xfrm>
            <a:off x="2363235" y="454545"/>
            <a:ext cx="910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indel_set1</a:t>
            </a:r>
            <a:endParaRPr lang="en-SG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71050-3A80-9B19-5B31-861929254968}"/>
              </a:ext>
            </a:extLst>
          </p:cNvPr>
          <p:cNvSpPr txBox="1"/>
          <p:nvPr/>
        </p:nvSpPr>
        <p:spPr>
          <a:xfrm>
            <a:off x="866479" y="1410065"/>
            <a:ext cx="3163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               input                            raw_results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5D04C-7E35-C2F7-EA2E-9805709FBD00}"/>
              </a:ext>
            </a:extLst>
          </p:cNvPr>
          <p:cNvSpPr txBox="1"/>
          <p:nvPr/>
        </p:nvSpPr>
        <p:spPr>
          <a:xfrm>
            <a:off x="29499" y="1983334"/>
            <a:ext cx="3017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Noise levels</a:t>
            </a:r>
          </a:p>
          <a:p>
            <a:r>
              <a:rPr lang="en-US" sz="1200" dirty="0"/>
              <a:t>              Realistic        Moderate         Noiseless    </a:t>
            </a:r>
            <a:r>
              <a:rPr lang="en-US" sz="1100" dirty="0"/>
              <a:t>    </a:t>
            </a:r>
            <a:r>
              <a:rPr lang="en-US" sz="1000" dirty="0"/>
              <a:t>(most only have Realistic)</a:t>
            </a:r>
          </a:p>
          <a:p>
            <a:r>
              <a:rPr lang="en-US" sz="1000" dirty="0"/>
              <a:t>Each subdirectory contains</a:t>
            </a:r>
            <a:r>
              <a:rPr lang="en-SG" sz="1000" dirty="0"/>
              <a:t> the ground truth </a:t>
            </a:r>
          </a:p>
          <a:p>
            <a:r>
              <a:rPr lang="en-SG" sz="1000" dirty="0"/>
              <a:t>spectra and their constituent signatures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62593-9ECE-CFC4-3AF7-B0C098DF627B}"/>
              </a:ext>
            </a:extLst>
          </p:cNvPr>
          <p:cNvSpPr txBox="1"/>
          <p:nvPr/>
        </p:nvSpPr>
        <p:spPr>
          <a:xfrm>
            <a:off x="2057400" y="3044106"/>
            <a:ext cx="4077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mSighdp.results</a:t>
            </a:r>
            <a:r>
              <a:rPr lang="en-US" sz="1200" dirty="0"/>
              <a:t>        NR_hdp_gb_1.results  ….   signeR.results</a:t>
            </a:r>
            <a:endParaRPr lang="en-SG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147B8-8325-6FFE-F7EA-7176F51FB110}"/>
              </a:ext>
            </a:extLst>
          </p:cNvPr>
          <p:cNvSpPr txBox="1"/>
          <p:nvPr/>
        </p:nvSpPr>
        <p:spPr>
          <a:xfrm>
            <a:off x="1286604" y="3938751"/>
            <a:ext cx="285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Realistic               Moderate            Noiseless</a:t>
            </a:r>
            <a:endParaRPr lang="en-SG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5FE7C-568C-E382-274D-041D5F576839}"/>
              </a:ext>
            </a:extLst>
          </p:cNvPr>
          <p:cNvSpPr txBox="1"/>
          <p:nvPr/>
        </p:nvSpPr>
        <p:spPr>
          <a:xfrm>
            <a:off x="777411" y="4694896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seed.145879           seed.200437 ….</a:t>
            </a:r>
            <a:endParaRPr lang="en-SG" sz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2FA9D-2EC2-248D-E1BA-7670E4DEB8C2}"/>
              </a:ext>
            </a:extLst>
          </p:cNvPr>
          <p:cNvCxnSpPr>
            <a:cxnSpLocks/>
          </p:cNvCxnSpPr>
          <p:nvPr/>
        </p:nvCxnSpPr>
        <p:spPr>
          <a:xfrm flipH="1">
            <a:off x="1293402" y="4183333"/>
            <a:ext cx="290098" cy="44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9A7900-1053-D564-07A6-58FFEECCD12E}"/>
              </a:ext>
            </a:extLst>
          </p:cNvPr>
          <p:cNvCxnSpPr>
            <a:cxnSpLocks/>
          </p:cNvCxnSpPr>
          <p:nvPr/>
        </p:nvCxnSpPr>
        <p:spPr>
          <a:xfrm>
            <a:off x="1583500" y="4183333"/>
            <a:ext cx="857135" cy="490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20844B-F111-B5C9-C630-7671C88C0D0F}"/>
              </a:ext>
            </a:extLst>
          </p:cNvPr>
          <p:cNvCxnSpPr>
            <a:cxnSpLocks/>
          </p:cNvCxnSpPr>
          <p:nvPr/>
        </p:nvCxnSpPr>
        <p:spPr>
          <a:xfrm flipH="1">
            <a:off x="1833311" y="3345201"/>
            <a:ext cx="794117" cy="52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E41EA-A853-9588-4354-86F5122F3056}"/>
              </a:ext>
            </a:extLst>
          </p:cNvPr>
          <p:cNvCxnSpPr>
            <a:cxnSpLocks/>
          </p:cNvCxnSpPr>
          <p:nvPr/>
        </p:nvCxnSpPr>
        <p:spPr>
          <a:xfrm>
            <a:off x="2627428" y="3345201"/>
            <a:ext cx="136647" cy="524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5B4493-3935-59B5-4CD4-8646D19FCBD5}"/>
              </a:ext>
            </a:extLst>
          </p:cNvPr>
          <p:cNvCxnSpPr>
            <a:cxnSpLocks/>
          </p:cNvCxnSpPr>
          <p:nvPr/>
        </p:nvCxnSpPr>
        <p:spPr>
          <a:xfrm>
            <a:off x="2616202" y="3346252"/>
            <a:ext cx="909773" cy="52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E4B30E-FC5F-22A5-B888-E5B988D92AEE}"/>
              </a:ext>
            </a:extLst>
          </p:cNvPr>
          <p:cNvCxnSpPr>
            <a:cxnSpLocks/>
          </p:cNvCxnSpPr>
          <p:nvPr/>
        </p:nvCxnSpPr>
        <p:spPr>
          <a:xfrm flipH="1">
            <a:off x="2695751" y="1743075"/>
            <a:ext cx="830224" cy="130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6D9261-D67C-CA25-5984-A4A8EF90AA9B}"/>
              </a:ext>
            </a:extLst>
          </p:cNvPr>
          <p:cNvCxnSpPr>
            <a:cxnSpLocks/>
          </p:cNvCxnSpPr>
          <p:nvPr/>
        </p:nvCxnSpPr>
        <p:spPr>
          <a:xfrm>
            <a:off x="3540090" y="1731700"/>
            <a:ext cx="358810" cy="131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45019A-963B-735F-78FD-41FDBEB436B7}"/>
              </a:ext>
            </a:extLst>
          </p:cNvPr>
          <p:cNvCxnSpPr>
            <a:cxnSpLocks/>
          </p:cNvCxnSpPr>
          <p:nvPr/>
        </p:nvCxnSpPr>
        <p:spPr>
          <a:xfrm flipH="1">
            <a:off x="1001944" y="1731700"/>
            <a:ext cx="902117" cy="4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6341D5-77D0-2640-11B7-64D9B1B2C861}"/>
              </a:ext>
            </a:extLst>
          </p:cNvPr>
          <p:cNvCxnSpPr>
            <a:cxnSpLocks/>
          </p:cNvCxnSpPr>
          <p:nvPr/>
        </p:nvCxnSpPr>
        <p:spPr>
          <a:xfrm flipH="1">
            <a:off x="1827227" y="1743075"/>
            <a:ext cx="106859" cy="43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4FCE2F-DB9B-EC07-BFBB-5AB20D8066E1}"/>
              </a:ext>
            </a:extLst>
          </p:cNvPr>
          <p:cNvCxnSpPr>
            <a:cxnSpLocks/>
          </p:cNvCxnSpPr>
          <p:nvPr/>
        </p:nvCxnSpPr>
        <p:spPr>
          <a:xfrm>
            <a:off x="1958183" y="1730230"/>
            <a:ext cx="521457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7283B9-42D2-C443-CDE4-B7C85EF09EDE}"/>
              </a:ext>
            </a:extLst>
          </p:cNvPr>
          <p:cNvCxnSpPr>
            <a:cxnSpLocks/>
          </p:cNvCxnSpPr>
          <p:nvPr/>
        </p:nvCxnSpPr>
        <p:spPr>
          <a:xfrm flipH="1">
            <a:off x="1130013" y="693209"/>
            <a:ext cx="1672251" cy="76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6A8516-1CB0-4C14-6535-6843CF1A7D6B}"/>
              </a:ext>
            </a:extLst>
          </p:cNvPr>
          <p:cNvCxnSpPr>
            <a:cxnSpLocks/>
          </p:cNvCxnSpPr>
          <p:nvPr/>
        </p:nvCxnSpPr>
        <p:spPr>
          <a:xfrm flipH="1">
            <a:off x="1973747" y="706519"/>
            <a:ext cx="812351" cy="74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EF1083-43B3-0FB6-9D3D-F3D9CF6C7E77}"/>
              </a:ext>
            </a:extLst>
          </p:cNvPr>
          <p:cNvCxnSpPr>
            <a:cxnSpLocks/>
          </p:cNvCxnSpPr>
          <p:nvPr/>
        </p:nvCxnSpPr>
        <p:spPr>
          <a:xfrm>
            <a:off x="2764075" y="706727"/>
            <a:ext cx="664925" cy="77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7AEB4A-9777-C895-DE95-3C25BE9036D9}"/>
              </a:ext>
            </a:extLst>
          </p:cNvPr>
          <p:cNvCxnSpPr>
            <a:cxnSpLocks/>
          </p:cNvCxnSpPr>
          <p:nvPr/>
        </p:nvCxnSpPr>
        <p:spPr>
          <a:xfrm>
            <a:off x="3556000" y="1743075"/>
            <a:ext cx="1511300" cy="135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E3B002-20B1-2E69-0E5C-1854518D08FC}"/>
              </a:ext>
            </a:extLst>
          </p:cNvPr>
          <p:cNvSpPr txBox="1"/>
          <p:nvPr/>
        </p:nvSpPr>
        <p:spPr>
          <a:xfrm>
            <a:off x="228600" y="2906664"/>
            <a:ext cx="2004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Results from running each mutational signature discovery approach</a:t>
            </a:r>
            <a:endParaRPr lang="en-SG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3F01CE-CB19-64D7-BF29-0DE8C3D6EEBA}"/>
              </a:ext>
            </a:extLst>
          </p:cNvPr>
          <p:cNvCxnSpPr/>
          <p:nvPr/>
        </p:nvCxnSpPr>
        <p:spPr>
          <a:xfrm>
            <a:off x="1705178" y="3184868"/>
            <a:ext cx="3977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FC7E46-33C7-D4EF-8D33-234711B5CCB2}"/>
              </a:ext>
            </a:extLst>
          </p:cNvPr>
          <p:cNvSpPr txBox="1"/>
          <p:nvPr/>
        </p:nvSpPr>
        <p:spPr>
          <a:xfrm>
            <a:off x="751757" y="3740698"/>
            <a:ext cx="98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Noise levels 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B8763-6A7D-C486-A5BD-3D8DD7CDC3BF}"/>
              </a:ext>
            </a:extLst>
          </p:cNvPr>
          <p:cNvSpPr txBox="1"/>
          <p:nvPr/>
        </p:nvSpPr>
        <p:spPr>
          <a:xfrm>
            <a:off x="247248" y="4486700"/>
            <a:ext cx="90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5 different random seeds</a:t>
            </a:r>
            <a:endParaRPr lang="en-SG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CDD093-B8D6-483B-800C-95BE602DB8A3}"/>
              </a:ext>
            </a:extLst>
          </p:cNvPr>
          <p:cNvSpPr txBox="1"/>
          <p:nvPr/>
        </p:nvSpPr>
        <p:spPr>
          <a:xfrm>
            <a:off x="922303" y="5133031"/>
            <a:ext cx="2487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Each seed directory contains a summary directory containing the discovered signatures and their matches to ground-truth signatures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404342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88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Steven George Rozen</cp:lastModifiedBy>
  <cp:revision>21</cp:revision>
  <dcterms:created xsi:type="dcterms:W3CDTF">2022-09-09T20:25:04Z</dcterms:created>
  <dcterms:modified xsi:type="dcterms:W3CDTF">2022-10-19T08:38:42Z</dcterms:modified>
</cp:coreProperties>
</file>