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29DE0DE-27E1-45B9-8E09-D81D3E43E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GOAT-CHARTS</a:t>
            </a:r>
            <a:endParaRPr lang="en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8B1DDB57-97D0-4270-8141-78D16E84D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Blaž</a:t>
            </a:r>
            <a:r>
              <a:rPr lang="en-US" dirty="0"/>
              <a:t> </a:t>
            </a:r>
            <a:r>
              <a:rPr lang="en-US" dirty="0" err="1"/>
              <a:t>Rozman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66714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30F200F-46EC-4406-89FC-C1D634D1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Zakaj</a:t>
            </a:r>
            <a:r>
              <a:rPr lang="en-US" dirty="0"/>
              <a:t> goat-charts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29E56AD-4F54-44DD-8507-DE68D0288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 err="1"/>
              <a:t>Enostaven</a:t>
            </a:r>
            <a:endParaRPr lang="en-US" dirty="0"/>
          </a:p>
          <a:p>
            <a:r>
              <a:rPr lang="en-US" dirty="0" err="1"/>
              <a:t>Dostopen</a:t>
            </a:r>
            <a:endParaRPr lang="en-US" dirty="0"/>
          </a:p>
          <a:p>
            <a:r>
              <a:rPr lang="en-US" dirty="0" err="1"/>
              <a:t>Pocen</a:t>
            </a:r>
            <a:endParaRPr lang="en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600875A1-9F95-4F8C-A0E5-FFB2EEDCC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545" y="1645545"/>
            <a:ext cx="803945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3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9A7E800-CECC-45CD-B2E2-3463F4DB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Promet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A640C39-4D65-42D9-B8D9-1B59BBD19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 err="1"/>
              <a:t>Ljudje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so v </a:t>
            </a:r>
            <a:r>
              <a:rPr lang="en-US" dirty="0" err="1"/>
              <a:t>delnice</a:t>
            </a:r>
            <a:endParaRPr lang="en-US" dirty="0"/>
          </a:p>
          <a:p>
            <a:r>
              <a:rPr lang="en-US" dirty="0" err="1"/>
              <a:t>Ljudje</a:t>
            </a:r>
            <a:r>
              <a:rPr lang="en-US" dirty="0"/>
              <a:t>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delajo</a:t>
            </a:r>
            <a:r>
              <a:rPr lang="en-US" dirty="0"/>
              <a:t> </a:t>
            </a:r>
            <a:r>
              <a:rPr lang="en-US" dirty="0" err="1"/>
              <a:t>investicije</a:t>
            </a:r>
            <a:r>
              <a:rPr lang="en-US" dirty="0"/>
              <a:t> v </a:t>
            </a:r>
            <a:r>
              <a:rPr lang="en-US" dirty="0" err="1"/>
              <a:t>delnicah</a:t>
            </a:r>
            <a:endParaRPr lang="en-SI" dirty="0"/>
          </a:p>
        </p:txBody>
      </p:sp>
      <p:pic>
        <p:nvPicPr>
          <p:cNvPr id="1026" name="Picture 2" descr="Investor - Definition, Investing, Individual vs. Institutional Investors">
            <a:extLst>
              <a:ext uri="{FF2B5EF4-FFF2-40B4-BE49-F238E27FC236}">
                <a16:creationId xmlns:a16="http://schemas.microsoft.com/office/drawing/2014/main" id="{9D7D7C66-4DDC-4BD7-90EE-6A2914241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994" y="1853248"/>
            <a:ext cx="5347588" cy="355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91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0D21690-C1CD-4826-8A29-3E9DCC64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Prednosti</a:t>
            </a:r>
            <a:r>
              <a:rPr lang="en-US" dirty="0"/>
              <a:t> goat-charts </a:t>
            </a:r>
            <a:r>
              <a:rPr lang="en-US" dirty="0" err="1"/>
              <a:t>proti</a:t>
            </a:r>
            <a:r>
              <a:rPr lang="en-US" dirty="0"/>
              <a:t> </a:t>
            </a:r>
            <a:r>
              <a:rPr lang="en-US" dirty="0" err="1"/>
              <a:t>ostalim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B35B4D2-9901-4329-AD3E-48532AF4B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en-US" dirty="0" err="1"/>
              <a:t>Enostaven</a:t>
            </a:r>
            <a:endParaRPr lang="en-US" dirty="0"/>
          </a:p>
          <a:p>
            <a:r>
              <a:rPr lang="en-US" dirty="0" err="1"/>
              <a:t>Dostopen</a:t>
            </a:r>
            <a:endParaRPr lang="en-US" dirty="0"/>
          </a:p>
          <a:p>
            <a:r>
              <a:rPr lang="en-US" dirty="0" err="1"/>
              <a:t>Nič</a:t>
            </a:r>
            <a:r>
              <a:rPr lang="en-US" dirty="0"/>
              <a:t> </a:t>
            </a:r>
            <a:r>
              <a:rPr lang="en-US" dirty="0" err="1"/>
              <a:t>odvečnih</a:t>
            </a:r>
            <a:r>
              <a:rPr lang="en-US" dirty="0"/>
              <a:t> info</a:t>
            </a:r>
          </a:p>
          <a:p>
            <a:r>
              <a:rPr lang="en-US" dirty="0"/>
              <a:t>Clean interface</a:t>
            </a:r>
            <a:endParaRPr lang="en-SI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CE833817-EB44-4629-8B61-729218FFD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039" y="1551963"/>
            <a:ext cx="8239067" cy="392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0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B87EEBE-42DF-44A3-8D22-D832F259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</a:t>
            </a:r>
            <a:endParaRPr lang="en-SI" dirty="0"/>
          </a:p>
        </p:txBody>
      </p:sp>
      <p:sp>
        <p:nvSpPr>
          <p:cNvPr id="5" name="PoljeZBesedilom 4">
            <a:extLst>
              <a:ext uri="{FF2B5EF4-FFF2-40B4-BE49-F238E27FC236}">
                <a16:creationId xmlns:a16="http://schemas.microsoft.com/office/drawing/2014/main" id="{6DC4F916-0875-4EC6-8DAC-5C47C07FE29F}"/>
              </a:ext>
            </a:extLst>
          </p:cNvPr>
          <p:cNvSpPr txBox="1"/>
          <p:nvPr/>
        </p:nvSpPr>
        <p:spPr>
          <a:xfrm>
            <a:off x="788565" y="1946246"/>
            <a:ext cx="4337108" cy="92333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Strenhghts</a:t>
            </a:r>
            <a:r>
              <a:rPr lang="en-US" dirty="0"/>
              <a:t>:</a:t>
            </a:r>
          </a:p>
          <a:p>
            <a:r>
              <a:rPr lang="en-US" dirty="0"/>
              <a:t>-</a:t>
            </a:r>
            <a:r>
              <a:rPr lang="en-US" dirty="0" err="1"/>
              <a:t>enostaven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poceni</a:t>
            </a:r>
            <a:endParaRPr lang="en-SI" dirty="0"/>
          </a:p>
        </p:txBody>
      </p:sp>
      <p:sp>
        <p:nvSpPr>
          <p:cNvPr id="6" name="PoljeZBesedilom 5">
            <a:extLst>
              <a:ext uri="{FF2B5EF4-FFF2-40B4-BE49-F238E27FC236}">
                <a16:creationId xmlns:a16="http://schemas.microsoft.com/office/drawing/2014/main" id="{F1AE773D-E4B5-473E-A586-FF40D1FB9743}"/>
              </a:ext>
            </a:extLst>
          </p:cNvPr>
          <p:cNvSpPr txBox="1"/>
          <p:nvPr/>
        </p:nvSpPr>
        <p:spPr>
          <a:xfrm>
            <a:off x="6193872" y="3724574"/>
            <a:ext cx="4337108" cy="92333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Threats:</a:t>
            </a:r>
          </a:p>
          <a:p>
            <a:r>
              <a:rPr lang="en-US" dirty="0"/>
              <a:t>-</a:t>
            </a:r>
            <a:r>
              <a:rPr lang="en-US" dirty="0" err="1"/>
              <a:t>močna</a:t>
            </a:r>
            <a:r>
              <a:rPr lang="en-US" dirty="0"/>
              <a:t> </a:t>
            </a:r>
            <a:r>
              <a:rPr lang="en-US" dirty="0" err="1"/>
              <a:t>konkorenca</a:t>
            </a:r>
            <a:endParaRPr lang="en-US" dirty="0"/>
          </a:p>
          <a:p>
            <a:endParaRPr lang="en-US" dirty="0"/>
          </a:p>
        </p:txBody>
      </p:sp>
      <p:sp>
        <p:nvSpPr>
          <p:cNvPr id="7" name="PoljeZBesedilom 6">
            <a:extLst>
              <a:ext uri="{FF2B5EF4-FFF2-40B4-BE49-F238E27FC236}">
                <a16:creationId xmlns:a16="http://schemas.microsoft.com/office/drawing/2014/main" id="{AFE73DFD-F075-4FD7-B87C-946E53137AEF}"/>
              </a:ext>
            </a:extLst>
          </p:cNvPr>
          <p:cNvSpPr txBox="1"/>
          <p:nvPr/>
        </p:nvSpPr>
        <p:spPr>
          <a:xfrm>
            <a:off x="6193872" y="1946517"/>
            <a:ext cx="4337108" cy="923330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Weaknesses:</a:t>
            </a:r>
          </a:p>
          <a:p>
            <a:r>
              <a:rPr lang="en-US" dirty="0"/>
              <a:t>-Nova </a:t>
            </a:r>
            <a:r>
              <a:rPr lang="en-US" dirty="0" err="1"/>
              <a:t>aplikacija</a:t>
            </a:r>
            <a:r>
              <a:rPr lang="en-US" dirty="0"/>
              <a:t> z </a:t>
            </a:r>
            <a:r>
              <a:rPr lang="en-US" dirty="0" err="1"/>
              <a:t>nepoiskanimi</a:t>
            </a:r>
            <a:r>
              <a:rPr lang="en-US" dirty="0"/>
              <a:t> </a:t>
            </a:r>
            <a:r>
              <a:rPr lang="en-US" dirty="0" err="1"/>
              <a:t>napakami</a:t>
            </a:r>
            <a:endParaRPr lang="en-US" dirty="0"/>
          </a:p>
        </p:txBody>
      </p:sp>
      <p:sp>
        <p:nvSpPr>
          <p:cNvPr id="8" name="PoljeZBesedilom 7">
            <a:extLst>
              <a:ext uri="{FF2B5EF4-FFF2-40B4-BE49-F238E27FC236}">
                <a16:creationId xmlns:a16="http://schemas.microsoft.com/office/drawing/2014/main" id="{5872D2D5-3D3D-44CA-B4C7-10F0FCFB1F3B}"/>
              </a:ext>
            </a:extLst>
          </p:cNvPr>
          <p:cNvSpPr txBox="1"/>
          <p:nvPr/>
        </p:nvSpPr>
        <p:spPr>
          <a:xfrm>
            <a:off x="788565" y="3724574"/>
            <a:ext cx="4337108" cy="923330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Opportunities:</a:t>
            </a:r>
          </a:p>
          <a:p>
            <a:r>
              <a:rPr lang="en-US" dirty="0"/>
              <a:t>-</a:t>
            </a:r>
            <a:r>
              <a:rPr lang="en-US" dirty="0" err="1"/>
              <a:t>zanimanje</a:t>
            </a:r>
            <a:r>
              <a:rPr lang="en-US" dirty="0"/>
              <a:t> za </a:t>
            </a:r>
            <a:r>
              <a:rPr lang="en-US" dirty="0" err="1"/>
              <a:t>delnice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GenZ</a:t>
            </a:r>
            <a:r>
              <a:rPr lang="en-US" dirty="0"/>
              <a:t> nova </a:t>
            </a:r>
            <a:r>
              <a:rPr lang="en-US" dirty="0" err="1"/>
              <a:t>generacija</a:t>
            </a:r>
            <a:endParaRPr lang="en-SI" dirty="0"/>
          </a:p>
        </p:txBody>
      </p:sp>
      <p:cxnSp>
        <p:nvCxnSpPr>
          <p:cNvPr id="10" name="Raven povezovalnik 9">
            <a:extLst>
              <a:ext uri="{FF2B5EF4-FFF2-40B4-BE49-F238E27FC236}">
                <a16:creationId xmlns:a16="http://schemas.microsoft.com/office/drawing/2014/main" id="{80AEF089-26E4-4CAA-9F78-234CF4F179CA}"/>
              </a:ext>
            </a:extLst>
          </p:cNvPr>
          <p:cNvCxnSpPr/>
          <p:nvPr/>
        </p:nvCxnSpPr>
        <p:spPr>
          <a:xfrm>
            <a:off x="5670958" y="1526796"/>
            <a:ext cx="0" cy="374987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aven povezovalnik 11">
            <a:extLst>
              <a:ext uri="{FF2B5EF4-FFF2-40B4-BE49-F238E27FC236}">
                <a16:creationId xmlns:a16="http://schemas.microsoft.com/office/drawing/2014/main" id="{404ED5D9-D75B-4980-865C-D8346F39B5EC}"/>
              </a:ext>
            </a:extLst>
          </p:cNvPr>
          <p:cNvCxnSpPr/>
          <p:nvPr/>
        </p:nvCxnSpPr>
        <p:spPr>
          <a:xfrm>
            <a:off x="385894" y="3296873"/>
            <a:ext cx="1047784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9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FB02DD-1DAD-41D6-8140-0C3468D6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zaslužit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0168D52-F07E-49CA-BEE8-B31CF8C3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19362"/>
            <a:ext cx="8946541" cy="4195481"/>
          </a:xfrm>
        </p:spPr>
        <p:txBody>
          <a:bodyPr/>
          <a:lstStyle/>
          <a:p>
            <a:r>
              <a:rPr lang="en-US" dirty="0" err="1"/>
              <a:t>Naročnina</a:t>
            </a:r>
            <a:endParaRPr lang="en-US" dirty="0"/>
          </a:p>
          <a:p>
            <a:r>
              <a:rPr lang="en-US" dirty="0" err="1"/>
              <a:t>Oglasi</a:t>
            </a:r>
            <a:endParaRPr lang="en-SI" dirty="0"/>
          </a:p>
        </p:txBody>
      </p:sp>
      <p:pic>
        <p:nvPicPr>
          <p:cNvPr id="2050" name="Picture 2" descr="15 Incredibly Offensive, Unapproved Ads - Business Insider">
            <a:extLst>
              <a:ext uri="{FF2B5EF4-FFF2-40B4-BE49-F238E27FC236}">
                <a16:creationId xmlns:a16="http://schemas.microsoft.com/office/drawing/2014/main" id="{EA166EA9-102B-4E29-AE3D-C950577EF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167" y="1213171"/>
            <a:ext cx="3568422" cy="267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730+ Monthly Subscription Stock Illustrations, Royalty-Free Vector Graphics  &amp; Clip Art - iStock">
            <a:extLst>
              <a:ext uri="{FF2B5EF4-FFF2-40B4-BE49-F238E27FC236}">
                <a16:creationId xmlns:a16="http://schemas.microsoft.com/office/drawing/2014/main" id="{EA4D40AE-0B80-4FF5-A974-1211F80B6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867" y="2459607"/>
            <a:ext cx="4921209" cy="375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19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F677515-E80C-4B10-8ADF-09535DB2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Nadgradnje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CFC3BDE-58AA-49E0-8EEB-9E940D01B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18694"/>
            <a:ext cx="8946541" cy="4195481"/>
          </a:xfrm>
        </p:spPr>
        <p:txBody>
          <a:bodyPr/>
          <a:lstStyle/>
          <a:p>
            <a:r>
              <a:rPr lang="en-US" dirty="0" err="1"/>
              <a:t>Vgrajanje</a:t>
            </a:r>
            <a:r>
              <a:rPr lang="en-US" dirty="0"/>
              <a:t> </a:t>
            </a:r>
            <a:r>
              <a:rPr lang="en-US" dirty="0" err="1"/>
              <a:t>mesečne</a:t>
            </a:r>
            <a:r>
              <a:rPr lang="en-US" dirty="0"/>
              <a:t> </a:t>
            </a:r>
            <a:r>
              <a:rPr lang="en-US" dirty="0" err="1"/>
              <a:t>naročnine</a:t>
            </a:r>
            <a:endParaRPr lang="en-US" dirty="0"/>
          </a:p>
          <a:p>
            <a:r>
              <a:rPr lang="en-US" dirty="0" err="1"/>
              <a:t>Dodajanje</a:t>
            </a:r>
            <a:r>
              <a:rPr lang="en-US" dirty="0"/>
              <a:t> </a:t>
            </a:r>
            <a:r>
              <a:rPr lang="en-US" dirty="0" err="1"/>
              <a:t>zadev</a:t>
            </a:r>
            <a:endParaRPr lang="en-US" dirty="0"/>
          </a:p>
          <a:p>
            <a:r>
              <a:rPr lang="en-US" dirty="0" err="1"/>
              <a:t>Polepšanje</a:t>
            </a:r>
            <a:r>
              <a:rPr lang="en-US" dirty="0"/>
              <a:t> strain in </a:t>
            </a:r>
            <a:r>
              <a:rPr lang="en-US" dirty="0" err="1"/>
              <a:t>funkcjonalnoci</a:t>
            </a:r>
            <a:endParaRPr lang="en-SI" dirty="0"/>
          </a:p>
        </p:txBody>
      </p:sp>
      <p:pic>
        <p:nvPicPr>
          <p:cNvPr id="3074" name="Picture 2" descr="Furniture Upgrades Your Office Needs In 2022! | Davies Office">
            <a:extLst>
              <a:ext uri="{FF2B5EF4-FFF2-40B4-BE49-F238E27FC236}">
                <a16:creationId xmlns:a16="http://schemas.microsoft.com/office/drawing/2014/main" id="{6395F6C9-27D2-45B5-B5D1-F4EDA1FD0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381" y="3429000"/>
            <a:ext cx="6493778" cy="289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80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elektreno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77</Words>
  <Application>Microsoft Office PowerPoint</Application>
  <PresentationFormat>Širokozaslonsko</PresentationFormat>
  <Paragraphs>32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Naelektreno</vt:lpstr>
      <vt:lpstr>GOAT-CHARTS</vt:lpstr>
      <vt:lpstr>Zakaj goat-charts</vt:lpstr>
      <vt:lpstr>Promet</vt:lpstr>
      <vt:lpstr>Prednosti goat-charts proti ostalim</vt:lpstr>
      <vt:lpstr>SWOT</vt:lpstr>
      <vt:lpstr>Kako zaslužit</vt:lpstr>
      <vt:lpstr>Nadgradnje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GOAT-CHARTS</dc:title>
  <dc:creator>Dijak 341 - XX</dc:creator>
  <cp:lastModifiedBy>Dijak 341 - XX</cp:lastModifiedBy>
  <cp:revision>4</cp:revision>
  <dcterms:created xsi:type="dcterms:W3CDTF">2025-06-03T10:11:02Z</dcterms:created>
  <dcterms:modified xsi:type="dcterms:W3CDTF">2025-06-03T10:40:59Z</dcterms:modified>
</cp:coreProperties>
</file>