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5480" y="553224"/>
            <a:ext cx="17258665" cy="9182735"/>
          </a:xfrm>
          <a:custGeom>
            <a:avLst/>
            <a:gdLst/>
            <a:ahLst/>
            <a:cxnLst/>
            <a:rect l="l" t="t" r="r" b="b"/>
            <a:pathLst>
              <a:path w="17258665" h="9182735">
                <a:moveTo>
                  <a:pt x="1458366" y="8867724"/>
                </a:moveTo>
                <a:lnTo>
                  <a:pt x="1112951" y="8522792"/>
                </a:lnTo>
                <a:lnTo>
                  <a:pt x="990536" y="8522792"/>
                </a:lnTo>
                <a:lnTo>
                  <a:pt x="289090" y="7819237"/>
                </a:lnTo>
                <a:lnTo>
                  <a:pt x="289090" y="7133552"/>
                </a:lnTo>
                <a:lnTo>
                  <a:pt x="0" y="7133552"/>
                </a:lnTo>
                <a:lnTo>
                  <a:pt x="0" y="8177301"/>
                </a:lnTo>
                <a:lnTo>
                  <a:pt x="684834" y="8867724"/>
                </a:lnTo>
                <a:lnTo>
                  <a:pt x="1458366" y="8867724"/>
                </a:lnTo>
                <a:close/>
              </a:path>
              <a:path w="17258665" h="9182735">
                <a:moveTo>
                  <a:pt x="1814398" y="8695207"/>
                </a:moveTo>
                <a:lnTo>
                  <a:pt x="1641932" y="8522995"/>
                </a:lnTo>
                <a:lnTo>
                  <a:pt x="1249857" y="8522995"/>
                </a:lnTo>
                <a:lnTo>
                  <a:pt x="1422425" y="8695207"/>
                </a:lnTo>
                <a:lnTo>
                  <a:pt x="1814398" y="8695207"/>
                </a:lnTo>
                <a:close/>
              </a:path>
              <a:path w="17258665" h="9182735">
                <a:moveTo>
                  <a:pt x="2342515" y="8695207"/>
                </a:moveTo>
                <a:lnTo>
                  <a:pt x="2169960" y="8522995"/>
                </a:lnTo>
                <a:lnTo>
                  <a:pt x="1777873" y="8522995"/>
                </a:lnTo>
                <a:lnTo>
                  <a:pt x="1950440" y="8695207"/>
                </a:lnTo>
                <a:lnTo>
                  <a:pt x="2342515" y="8695207"/>
                </a:lnTo>
                <a:close/>
              </a:path>
              <a:path w="17258665" h="9182735">
                <a:moveTo>
                  <a:pt x="2870543" y="8695207"/>
                </a:moveTo>
                <a:lnTo>
                  <a:pt x="2697975" y="8522995"/>
                </a:lnTo>
                <a:lnTo>
                  <a:pt x="2305989" y="8522995"/>
                </a:lnTo>
                <a:lnTo>
                  <a:pt x="2478557" y="8695207"/>
                </a:lnTo>
                <a:lnTo>
                  <a:pt x="2870543" y="8695207"/>
                </a:lnTo>
                <a:close/>
              </a:path>
              <a:path w="17258665" h="9182735">
                <a:moveTo>
                  <a:pt x="3398659" y="8695207"/>
                </a:moveTo>
                <a:lnTo>
                  <a:pt x="3226092" y="8522995"/>
                </a:lnTo>
                <a:lnTo>
                  <a:pt x="2834017" y="8522995"/>
                </a:lnTo>
                <a:lnTo>
                  <a:pt x="3006572" y="8695207"/>
                </a:lnTo>
                <a:lnTo>
                  <a:pt x="3398659" y="8695207"/>
                </a:lnTo>
                <a:close/>
              </a:path>
              <a:path w="17258665" h="9182735">
                <a:moveTo>
                  <a:pt x="5066677" y="344919"/>
                </a:moveTo>
                <a:lnTo>
                  <a:pt x="4721644" y="101"/>
                </a:lnTo>
                <a:lnTo>
                  <a:pt x="684834" y="101"/>
                </a:lnTo>
                <a:lnTo>
                  <a:pt x="0" y="690422"/>
                </a:lnTo>
                <a:lnTo>
                  <a:pt x="0" y="1586407"/>
                </a:lnTo>
                <a:lnTo>
                  <a:pt x="289090" y="1586407"/>
                </a:lnTo>
                <a:lnTo>
                  <a:pt x="289090" y="1048486"/>
                </a:lnTo>
                <a:lnTo>
                  <a:pt x="990536" y="344919"/>
                </a:lnTo>
                <a:lnTo>
                  <a:pt x="5066677" y="344919"/>
                </a:lnTo>
                <a:close/>
              </a:path>
              <a:path w="17258665" h="9182735">
                <a:moveTo>
                  <a:pt x="7030923" y="8695207"/>
                </a:moveTo>
                <a:lnTo>
                  <a:pt x="6846100" y="8523376"/>
                </a:lnTo>
                <a:lnTo>
                  <a:pt x="5725414" y="8523376"/>
                </a:lnTo>
                <a:lnTo>
                  <a:pt x="5725896" y="8522792"/>
                </a:lnTo>
                <a:lnTo>
                  <a:pt x="3362706" y="8522792"/>
                </a:lnTo>
                <a:lnTo>
                  <a:pt x="3535362" y="8695207"/>
                </a:lnTo>
                <a:lnTo>
                  <a:pt x="7030923" y="8695207"/>
                </a:lnTo>
                <a:close/>
              </a:path>
              <a:path w="17258665" h="9182735">
                <a:moveTo>
                  <a:pt x="7422235" y="48806"/>
                </a:moveTo>
                <a:lnTo>
                  <a:pt x="5177815" y="48806"/>
                </a:lnTo>
                <a:lnTo>
                  <a:pt x="5128996" y="0"/>
                </a:lnTo>
                <a:lnTo>
                  <a:pt x="4721644" y="0"/>
                </a:lnTo>
                <a:lnTo>
                  <a:pt x="5566283" y="844181"/>
                </a:lnTo>
                <a:lnTo>
                  <a:pt x="5973534" y="844181"/>
                </a:lnTo>
                <a:lnTo>
                  <a:pt x="5264836" y="135788"/>
                </a:lnTo>
                <a:lnTo>
                  <a:pt x="7422235" y="135788"/>
                </a:lnTo>
                <a:lnTo>
                  <a:pt x="7422235" y="48806"/>
                </a:lnTo>
                <a:close/>
              </a:path>
              <a:path w="17258665" h="9182735">
                <a:moveTo>
                  <a:pt x="8216633" y="255333"/>
                </a:moveTo>
                <a:lnTo>
                  <a:pt x="5384736" y="255333"/>
                </a:lnTo>
                <a:lnTo>
                  <a:pt x="5471693" y="342315"/>
                </a:lnTo>
                <a:lnTo>
                  <a:pt x="8129676" y="342315"/>
                </a:lnTo>
                <a:lnTo>
                  <a:pt x="8216633" y="255333"/>
                </a:lnTo>
                <a:close/>
              </a:path>
              <a:path w="17258665" h="9182735">
                <a:moveTo>
                  <a:pt x="11051997" y="844181"/>
                </a:moveTo>
                <a:lnTo>
                  <a:pt x="10859046" y="699211"/>
                </a:lnTo>
                <a:lnTo>
                  <a:pt x="9057018" y="699211"/>
                </a:lnTo>
                <a:lnTo>
                  <a:pt x="8907069" y="549224"/>
                </a:lnTo>
                <a:lnTo>
                  <a:pt x="8702142" y="549224"/>
                </a:lnTo>
                <a:lnTo>
                  <a:pt x="8612086" y="639203"/>
                </a:lnTo>
                <a:lnTo>
                  <a:pt x="8522132" y="549224"/>
                </a:lnTo>
                <a:lnTo>
                  <a:pt x="8317204" y="549224"/>
                </a:lnTo>
                <a:lnTo>
                  <a:pt x="8167167" y="699211"/>
                </a:lnTo>
                <a:lnTo>
                  <a:pt x="6384645" y="699211"/>
                </a:lnTo>
                <a:lnTo>
                  <a:pt x="6216624" y="844181"/>
                </a:lnTo>
                <a:lnTo>
                  <a:pt x="8227263" y="844181"/>
                </a:lnTo>
                <a:lnTo>
                  <a:pt x="8419630" y="651662"/>
                </a:lnTo>
                <a:lnTo>
                  <a:pt x="8612086" y="844181"/>
                </a:lnTo>
                <a:lnTo>
                  <a:pt x="8804554" y="651662"/>
                </a:lnTo>
                <a:lnTo>
                  <a:pt x="8997010" y="844181"/>
                </a:lnTo>
                <a:lnTo>
                  <a:pt x="11051997" y="844181"/>
                </a:lnTo>
                <a:close/>
              </a:path>
              <a:path w="17258665" h="9182735">
                <a:moveTo>
                  <a:pt x="11874310" y="255333"/>
                </a:moveTo>
                <a:lnTo>
                  <a:pt x="9032481" y="255333"/>
                </a:lnTo>
                <a:lnTo>
                  <a:pt x="9119438" y="342315"/>
                </a:lnTo>
                <a:lnTo>
                  <a:pt x="11786870" y="342315"/>
                </a:lnTo>
                <a:lnTo>
                  <a:pt x="11874310" y="255333"/>
                </a:lnTo>
                <a:close/>
              </a:path>
              <a:path w="17258665" h="9182735">
                <a:moveTo>
                  <a:pt x="12080596" y="48806"/>
                </a:moveTo>
                <a:lnTo>
                  <a:pt x="9826968" y="48806"/>
                </a:lnTo>
                <a:lnTo>
                  <a:pt x="9826968" y="135788"/>
                </a:lnTo>
                <a:lnTo>
                  <a:pt x="11993537" y="135788"/>
                </a:lnTo>
                <a:lnTo>
                  <a:pt x="12080596" y="48806"/>
                </a:lnTo>
                <a:close/>
              </a:path>
              <a:path w="17258665" h="9182735">
                <a:moveTo>
                  <a:pt x="13895667" y="8522792"/>
                </a:moveTo>
                <a:lnTo>
                  <a:pt x="11532375" y="8522792"/>
                </a:lnTo>
                <a:lnTo>
                  <a:pt x="11532959" y="8523376"/>
                </a:lnTo>
                <a:lnTo>
                  <a:pt x="10412285" y="8523376"/>
                </a:lnTo>
                <a:lnTo>
                  <a:pt x="10227450" y="8695207"/>
                </a:lnTo>
                <a:lnTo>
                  <a:pt x="13723011" y="8695207"/>
                </a:lnTo>
                <a:lnTo>
                  <a:pt x="13895667" y="8522792"/>
                </a:lnTo>
                <a:close/>
              </a:path>
              <a:path w="17258665" h="9182735">
                <a:moveTo>
                  <a:pt x="14424368" y="8522995"/>
                </a:moveTo>
                <a:lnTo>
                  <a:pt x="14032281" y="8522995"/>
                </a:lnTo>
                <a:lnTo>
                  <a:pt x="13859726" y="8695207"/>
                </a:lnTo>
                <a:lnTo>
                  <a:pt x="14251800" y="8695207"/>
                </a:lnTo>
                <a:lnTo>
                  <a:pt x="14424368" y="8522995"/>
                </a:lnTo>
                <a:close/>
              </a:path>
              <a:path w="17258665" h="9182735">
                <a:moveTo>
                  <a:pt x="14952383" y="8522995"/>
                </a:moveTo>
                <a:lnTo>
                  <a:pt x="14560398" y="8522995"/>
                </a:lnTo>
                <a:lnTo>
                  <a:pt x="14387843" y="8695207"/>
                </a:lnTo>
                <a:lnTo>
                  <a:pt x="14779828" y="8695207"/>
                </a:lnTo>
                <a:lnTo>
                  <a:pt x="14952383" y="8522995"/>
                </a:lnTo>
                <a:close/>
              </a:path>
              <a:path w="17258665" h="9182735">
                <a:moveTo>
                  <a:pt x="15317699" y="8867724"/>
                </a:moveTo>
                <a:lnTo>
                  <a:pt x="11751615" y="8867724"/>
                </a:lnTo>
                <a:lnTo>
                  <a:pt x="11636820" y="8982723"/>
                </a:lnTo>
                <a:lnTo>
                  <a:pt x="9585033" y="8982723"/>
                </a:lnTo>
                <a:lnTo>
                  <a:pt x="9588906" y="8980983"/>
                </a:lnTo>
                <a:lnTo>
                  <a:pt x="9475660" y="8867724"/>
                </a:lnTo>
                <a:lnTo>
                  <a:pt x="8048993" y="8867724"/>
                </a:lnTo>
                <a:lnTo>
                  <a:pt x="7935658" y="8980983"/>
                </a:lnTo>
                <a:lnTo>
                  <a:pt x="7939532" y="8982723"/>
                </a:lnTo>
                <a:lnTo>
                  <a:pt x="5887834" y="8982723"/>
                </a:lnTo>
                <a:lnTo>
                  <a:pt x="5773051" y="8867724"/>
                </a:lnTo>
                <a:lnTo>
                  <a:pt x="1946960" y="8867724"/>
                </a:lnTo>
                <a:lnTo>
                  <a:pt x="2261158" y="9182392"/>
                </a:lnTo>
                <a:lnTo>
                  <a:pt x="15003501" y="9182392"/>
                </a:lnTo>
                <a:lnTo>
                  <a:pt x="15317699" y="8867724"/>
                </a:lnTo>
                <a:close/>
              </a:path>
              <a:path w="17258665" h="9182735">
                <a:moveTo>
                  <a:pt x="15480399" y="8522995"/>
                </a:moveTo>
                <a:lnTo>
                  <a:pt x="15088426" y="8522995"/>
                </a:lnTo>
                <a:lnTo>
                  <a:pt x="14915858" y="8695207"/>
                </a:lnTo>
                <a:lnTo>
                  <a:pt x="15307844" y="8695207"/>
                </a:lnTo>
                <a:lnTo>
                  <a:pt x="15480399" y="8522995"/>
                </a:lnTo>
                <a:close/>
              </a:path>
              <a:path w="17258665" h="9182735">
                <a:moveTo>
                  <a:pt x="16008515" y="8522995"/>
                </a:moveTo>
                <a:lnTo>
                  <a:pt x="15616441" y="8522995"/>
                </a:lnTo>
                <a:lnTo>
                  <a:pt x="15443886" y="8695207"/>
                </a:lnTo>
                <a:lnTo>
                  <a:pt x="15835960" y="8695207"/>
                </a:lnTo>
                <a:lnTo>
                  <a:pt x="16008515" y="8522995"/>
                </a:lnTo>
                <a:close/>
              </a:path>
              <a:path w="17258665" h="9182735">
                <a:moveTo>
                  <a:pt x="17258373" y="7133552"/>
                </a:moveTo>
                <a:lnTo>
                  <a:pt x="16969296" y="7133552"/>
                </a:lnTo>
                <a:lnTo>
                  <a:pt x="16969296" y="7819237"/>
                </a:lnTo>
                <a:lnTo>
                  <a:pt x="16267849" y="8522792"/>
                </a:lnTo>
                <a:lnTo>
                  <a:pt x="16145434" y="8522792"/>
                </a:lnTo>
                <a:lnTo>
                  <a:pt x="15800019" y="8867724"/>
                </a:lnTo>
                <a:lnTo>
                  <a:pt x="16573551" y="8867724"/>
                </a:lnTo>
                <a:lnTo>
                  <a:pt x="17258373" y="8177301"/>
                </a:lnTo>
                <a:lnTo>
                  <a:pt x="17258373" y="7133552"/>
                </a:lnTo>
                <a:close/>
              </a:path>
              <a:path w="17258665" h="9182735">
                <a:moveTo>
                  <a:pt x="17258373" y="690422"/>
                </a:moveTo>
                <a:lnTo>
                  <a:pt x="16573551" y="101"/>
                </a:lnTo>
                <a:lnTo>
                  <a:pt x="12536996" y="101"/>
                </a:lnTo>
                <a:lnTo>
                  <a:pt x="12129770" y="0"/>
                </a:lnTo>
                <a:lnTo>
                  <a:pt x="11285233" y="844181"/>
                </a:lnTo>
                <a:lnTo>
                  <a:pt x="11692484" y="844181"/>
                </a:lnTo>
                <a:lnTo>
                  <a:pt x="12192000" y="344919"/>
                </a:lnTo>
                <a:lnTo>
                  <a:pt x="16267849" y="344919"/>
                </a:lnTo>
                <a:lnTo>
                  <a:pt x="16969296" y="1048486"/>
                </a:lnTo>
                <a:lnTo>
                  <a:pt x="16969296" y="1586407"/>
                </a:lnTo>
                <a:lnTo>
                  <a:pt x="17258373" y="1586407"/>
                </a:lnTo>
                <a:lnTo>
                  <a:pt x="17258373" y="69042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2810" y="3046088"/>
            <a:ext cx="15882378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3123" y="3647395"/>
            <a:ext cx="11701752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3.jpg"/><Relationship Id="rId4" Type="http://schemas.openxmlformats.org/officeDocument/2006/relationships/image" Target="../media/image34.png"/><Relationship Id="rId5" Type="http://schemas.openxmlformats.org/officeDocument/2006/relationships/image" Target="../media/image3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6.jpg"/><Relationship Id="rId4" Type="http://schemas.openxmlformats.org/officeDocument/2006/relationships/image" Target="../media/image37.png"/><Relationship Id="rId5" Type="http://schemas.openxmlformats.org/officeDocument/2006/relationships/image" Target="../media/image3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Relationship Id="rId4" Type="http://schemas.openxmlformats.org/officeDocument/2006/relationships/image" Target="../media/image50.jpg"/><Relationship Id="rId5" Type="http://schemas.openxmlformats.org/officeDocument/2006/relationships/image" Target="../media/image5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Relationship Id="rId4" Type="http://schemas.openxmlformats.org/officeDocument/2006/relationships/image" Target="../media/image5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Relationship Id="rId4" Type="http://schemas.openxmlformats.org/officeDocument/2006/relationships/image" Target="../media/image5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zikMkr/ProgramLaundry.git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png"/><Relationship Id="rId4" Type="http://schemas.openxmlformats.org/officeDocument/2006/relationships/image" Target="../media/image9.png"/><Relationship Id="rId5" Type="http://schemas.openxmlformats.org/officeDocument/2006/relationships/image" Target="../media/image64.png"/><Relationship Id="rId6" Type="http://schemas.openxmlformats.org/officeDocument/2006/relationships/image" Target="../media/image11.png"/><Relationship Id="rId7" Type="http://schemas.openxmlformats.org/officeDocument/2006/relationships/image" Target="../media/image6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3" Type="http://schemas.openxmlformats.org/officeDocument/2006/relationships/image" Target="../media/image9.png"/><Relationship Id="rId4" Type="http://schemas.openxmlformats.org/officeDocument/2006/relationships/image" Target="../media/image67.png"/><Relationship Id="rId5" Type="http://schemas.openxmlformats.org/officeDocument/2006/relationships/image" Target="../media/image11.png"/><Relationship Id="rId6" Type="http://schemas.openxmlformats.org/officeDocument/2006/relationships/image" Target="../media/image68.jpg"/><Relationship Id="rId7" Type="http://schemas.openxmlformats.org/officeDocument/2006/relationships/image" Target="../media/image69.jpg"/><Relationship Id="rId8" Type="http://schemas.openxmlformats.org/officeDocument/2006/relationships/image" Target="../media/image7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9.png"/><Relationship Id="rId4" Type="http://schemas.openxmlformats.org/officeDocument/2006/relationships/image" Target="../media/image72.png"/><Relationship Id="rId5" Type="http://schemas.openxmlformats.org/officeDocument/2006/relationships/image" Target="../media/image11.png"/><Relationship Id="rId6" Type="http://schemas.openxmlformats.org/officeDocument/2006/relationships/image" Target="../media/image73.jpg"/><Relationship Id="rId7" Type="http://schemas.openxmlformats.org/officeDocument/2006/relationships/image" Target="../media/image7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78.png"/><Relationship Id="rId4" Type="http://schemas.openxmlformats.org/officeDocument/2006/relationships/image" Target="../media/image7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0.jpg"/><Relationship Id="rId4" Type="http://schemas.openxmlformats.org/officeDocument/2006/relationships/image" Target="../media/image31.png"/><Relationship Id="rId5" Type="http://schemas.openxmlformats.org/officeDocument/2006/relationships/image" Target="../media/image3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810" y="3046088"/>
            <a:ext cx="15386685" cy="3425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5970" marR="5080" indent="-3303904">
              <a:lnSpc>
                <a:spcPct val="116199"/>
              </a:lnSpc>
              <a:spcBef>
                <a:spcPts val="100"/>
              </a:spcBef>
              <a:tabLst>
                <a:tab pos="6482080" algn="l"/>
                <a:tab pos="11244580" algn="l"/>
              </a:tabLst>
            </a:pPr>
            <a:r>
              <a:rPr dirty="0" sz="6400" spc="1964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2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42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70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9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2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70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64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6400" spc="12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17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74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253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9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64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6400" spc="171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90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86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2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150" b="1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dirty="0" sz="6400" spc="7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42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689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-8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9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70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86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9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2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-8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2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70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6400">
              <a:latin typeface="Tahoma"/>
              <a:cs typeface="Tahoma"/>
            </a:endParaRPr>
          </a:p>
          <a:p>
            <a:pPr marL="508000">
              <a:lnSpc>
                <a:spcPct val="100000"/>
              </a:lnSpc>
              <a:spcBef>
                <a:spcPts val="1245"/>
              </a:spcBef>
              <a:tabLst>
                <a:tab pos="11244580" algn="l"/>
              </a:tabLst>
            </a:pPr>
            <a:r>
              <a:rPr dirty="0" sz="6400" spc="1240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689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9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70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9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253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689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70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71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2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57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253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64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6400" spc="70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240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2425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689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6400" spc="-7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400" spc="117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6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3316" y="7028212"/>
            <a:ext cx="54019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70" b="1">
                <a:solidFill>
                  <a:srgbClr val="00FFFF"/>
                </a:solidFill>
                <a:latin typeface="Arial"/>
                <a:cs typeface="Arial"/>
              </a:rPr>
              <a:t>APLIKASI</a:t>
            </a:r>
            <a:r>
              <a:rPr dirty="0" sz="4000" spc="32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4000" spc="165" b="1">
                <a:solidFill>
                  <a:srgbClr val="00FFFF"/>
                </a:solidFill>
                <a:latin typeface="Arial"/>
                <a:cs typeface="Arial"/>
              </a:rPr>
              <a:t>LAUNDRY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3585" y="8831071"/>
            <a:ext cx="1960245" cy="429259"/>
          </a:xfrm>
          <a:custGeom>
            <a:avLst/>
            <a:gdLst/>
            <a:ahLst/>
            <a:cxnLst/>
            <a:rect l="l" t="t" r="r" b="b"/>
            <a:pathLst>
              <a:path w="1960245" h="429259">
                <a:moveTo>
                  <a:pt x="472694" y="86601"/>
                </a:moveTo>
                <a:lnTo>
                  <a:pt x="429806" y="86601"/>
                </a:lnTo>
                <a:lnTo>
                  <a:pt x="429806" y="43294"/>
                </a:lnTo>
                <a:lnTo>
                  <a:pt x="386905" y="43294"/>
                </a:lnTo>
                <a:lnTo>
                  <a:pt x="386905" y="0"/>
                </a:lnTo>
                <a:lnTo>
                  <a:pt x="301129" y="0"/>
                </a:lnTo>
                <a:lnTo>
                  <a:pt x="301129" y="43294"/>
                </a:lnTo>
                <a:lnTo>
                  <a:pt x="258241" y="43294"/>
                </a:lnTo>
                <a:lnTo>
                  <a:pt x="258241" y="86601"/>
                </a:lnTo>
                <a:lnTo>
                  <a:pt x="214452" y="86601"/>
                </a:lnTo>
                <a:lnTo>
                  <a:pt x="214452" y="43294"/>
                </a:lnTo>
                <a:lnTo>
                  <a:pt x="171564" y="43294"/>
                </a:lnTo>
                <a:lnTo>
                  <a:pt x="171564" y="0"/>
                </a:lnTo>
                <a:lnTo>
                  <a:pt x="85775" y="0"/>
                </a:lnTo>
                <a:lnTo>
                  <a:pt x="85775" y="43294"/>
                </a:lnTo>
                <a:lnTo>
                  <a:pt x="42887" y="43294"/>
                </a:lnTo>
                <a:lnTo>
                  <a:pt x="42887" y="86601"/>
                </a:lnTo>
                <a:lnTo>
                  <a:pt x="0" y="86601"/>
                </a:lnTo>
                <a:lnTo>
                  <a:pt x="0" y="212686"/>
                </a:lnTo>
                <a:lnTo>
                  <a:pt x="42887" y="212686"/>
                </a:lnTo>
                <a:lnTo>
                  <a:pt x="42887" y="255993"/>
                </a:lnTo>
                <a:lnTo>
                  <a:pt x="85775" y="255993"/>
                </a:lnTo>
                <a:lnTo>
                  <a:pt x="85775" y="299288"/>
                </a:lnTo>
                <a:lnTo>
                  <a:pt x="128663" y="299288"/>
                </a:lnTo>
                <a:lnTo>
                  <a:pt x="128663" y="342595"/>
                </a:lnTo>
                <a:lnTo>
                  <a:pt x="171564" y="342595"/>
                </a:lnTo>
                <a:lnTo>
                  <a:pt x="171564" y="385889"/>
                </a:lnTo>
                <a:lnTo>
                  <a:pt x="214452" y="385889"/>
                </a:lnTo>
                <a:lnTo>
                  <a:pt x="214452" y="429196"/>
                </a:lnTo>
                <a:lnTo>
                  <a:pt x="258241" y="429196"/>
                </a:lnTo>
                <a:lnTo>
                  <a:pt x="258241" y="385889"/>
                </a:lnTo>
                <a:lnTo>
                  <a:pt x="301129" y="385889"/>
                </a:lnTo>
                <a:lnTo>
                  <a:pt x="301129" y="342595"/>
                </a:lnTo>
                <a:lnTo>
                  <a:pt x="344017" y="342595"/>
                </a:lnTo>
                <a:lnTo>
                  <a:pt x="344017" y="299288"/>
                </a:lnTo>
                <a:lnTo>
                  <a:pt x="386905" y="299288"/>
                </a:lnTo>
                <a:lnTo>
                  <a:pt x="386905" y="255993"/>
                </a:lnTo>
                <a:lnTo>
                  <a:pt x="429806" y="255993"/>
                </a:lnTo>
                <a:lnTo>
                  <a:pt x="429806" y="212686"/>
                </a:lnTo>
                <a:lnTo>
                  <a:pt x="472694" y="212686"/>
                </a:lnTo>
                <a:lnTo>
                  <a:pt x="472694" y="86601"/>
                </a:lnTo>
                <a:close/>
              </a:path>
              <a:path w="1960245" h="429259">
                <a:moveTo>
                  <a:pt x="1216202" y="86601"/>
                </a:moveTo>
                <a:lnTo>
                  <a:pt x="1173302" y="86601"/>
                </a:lnTo>
                <a:lnTo>
                  <a:pt x="1173302" y="43294"/>
                </a:lnTo>
                <a:lnTo>
                  <a:pt x="1130414" y="43294"/>
                </a:lnTo>
                <a:lnTo>
                  <a:pt x="1130414" y="0"/>
                </a:lnTo>
                <a:lnTo>
                  <a:pt x="1044638" y="0"/>
                </a:lnTo>
                <a:lnTo>
                  <a:pt x="1044638" y="43294"/>
                </a:lnTo>
                <a:lnTo>
                  <a:pt x="1001750" y="43294"/>
                </a:lnTo>
                <a:lnTo>
                  <a:pt x="1001750" y="86601"/>
                </a:lnTo>
                <a:lnTo>
                  <a:pt x="957961" y="86601"/>
                </a:lnTo>
                <a:lnTo>
                  <a:pt x="957961" y="43294"/>
                </a:lnTo>
                <a:lnTo>
                  <a:pt x="915060" y="43294"/>
                </a:lnTo>
                <a:lnTo>
                  <a:pt x="915060" y="0"/>
                </a:lnTo>
                <a:lnTo>
                  <a:pt x="829284" y="0"/>
                </a:lnTo>
                <a:lnTo>
                  <a:pt x="829284" y="43294"/>
                </a:lnTo>
                <a:lnTo>
                  <a:pt x="786396" y="43294"/>
                </a:lnTo>
                <a:lnTo>
                  <a:pt x="786396" y="86601"/>
                </a:lnTo>
                <a:lnTo>
                  <a:pt x="743508" y="86601"/>
                </a:lnTo>
                <a:lnTo>
                  <a:pt x="743508" y="212686"/>
                </a:lnTo>
                <a:lnTo>
                  <a:pt x="786396" y="212686"/>
                </a:lnTo>
                <a:lnTo>
                  <a:pt x="786396" y="255993"/>
                </a:lnTo>
                <a:lnTo>
                  <a:pt x="829284" y="255993"/>
                </a:lnTo>
                <a:lnTo>
                  <a:pt x="829284" y="299288"/>
                </a:lnTo>
                <a:lnTo>
                  <a:pt x="872172" y="299288"/>
                </a:lnTo>
                <a:lnTo>
                  <a:pt x="872172" y="342595"/>
                </a:lnTo>
                <a:lnTo>
                  <a:pt x="915060" y="342595"/>
                </a:lnTo>
                <a:lnTo>
                  <a:pt x="915060" y="385889"/>
                </a:lnTo>
                <a:lnTo>
                  <a:pt x="957961" y="385889"/>
                </a:lnTo>
                <a:lnTo>
                  <a:pt x="957961" y="429196"/>
                </a:lnTo>
                <a:lnTo>
                  <a:pt x="1001750" y="429196"/>
                </a:lnTo>
                <a:lnTo>
                  <a:pt x="1001750" y="385889"/>
                </a:lnTo>
                <a:lnTo>
                  <a:pt x="1044638" y="385889"/>
                </a:lnTo>
                <a:lnTo>
                  <a:pt x="1044638" y="342595"/>
                </a:lnTo>
                <a:lnTo>
                  <a:pt x="1087526" y="342595"/>
                </a:lnTo>
                <a:lnTo>
                  <a:pt x="1087526" y="299288"/>
                </a:lnTo>
                <a:lnTo>
                  <a:pt x="1130414" y="299288"/>
                </a:lnTo>
                <a:lnTo>
                  <a:pt x="1130414" y="255993"/>
                </a:lnTo>
                <a:lnTo>
                  <a:pt x="1173302" y="255993"/>
                </a:lnTo>
                <a:lnTo>
                  <a:pt x="1173302" y="212686"/>
                </a:lnTo>
                <a:lnTo>
                  <a:pt x="1216202" y="212686"/>
                </a:lnTo>
                <a:lnTo>
                  <a:pt x="1216202" y="86601"/>
                </a:lnTo>
                <a:close/>
              </a:path>
              <a:path w="1960245" h="429259">
                <a:moveTo>
                  <a:pt x="1959698" y="86601"/>
                </a:moveTo>
                <a:lnTo>
                  <a:pt x="1916811" y="86601"/>
                </a:lnTo>
                <a:lnTo>
                  <a:pt x="1916811" y="43294"/>
                </a:lnTo>
                <a:lnTo>
                  <a:pt x="1873923" y="43294"/>
                </a:lnTo>
                <a:lnTo>
                  <a:pt x="1873923" y="0"/>
                </a:lnTo>
                <a:lnTo>
                  <a:pt x="1788147" y="0"/>
                </a:lnTo>
                <a:lnTo>
                  <a:pt x="1788147" y="43294"/>
                </a:lnTo>
                <a:lnTo>
                  <a:pt x="1745246" y="43294"/>
                </a:lnTo>
                <a:lnTo>
                  <a:pt x="1745246" y="86601"/>
                </a:lnTo>
                <a:lnTo>
                  <a:pt x="1701457" y="86601"/>
                </a:lnTo>
                <a:lnTo>
                  <a:pt x="1701457" y="43294"/>
                </a:lnTo>
                <a:lnTo>
                  <a:pt x="1658569" y="43294"/>
                </a:lnTo>
                <a:lnTo>
                  <a:pt x="1658569" y="0"/>
                </a:lnTo>
                <a:lnTo>
                  <a:pt x="1572793" y="0"/>
                </a:lnTo>
                <a:lnTo>
                  <a:pt x="1572793" y="43294"/>
                </a:lnTo>
                <a:lnTo>
                  <a:pt x="1529905" y="43294"/>
                </a:lnTo>
                <a:lnTo>
                  <a:pt x="1529905" y="86601"/>
                </a:lnTo>
                <a:lnTo>
                  <a:pt x="1487004" y="86601"/>
                </a:lnTo>
                <a:lnTo>
                  <a:pt x="1487004" y="212686"/>
                </a:lnTo>
                <a:lnTo>
                  <a:pt x="1529905" y="212686"/>
                </a:lnTo>
                <a:lnTo>
                  <a:pt x="1529905" y="255993"/>
                </a:lnTo>
                <a:lnTo>
                  <a:pt x="1572793" y="255993"/>
                </a:lnTo>
                <a:lnTo>
                  <a:pt x="1572793" y="299288"/>
                </a:lnTo>
                <a:lnTo>
                  <a:pt x="1615681" y="299288"/>
                </a:lnTo>
                <a:lnTo>
                  <a:pt x="1615681" y="342595"/>
                </a:lnTo>
                <a:lnTo>
                  <a:pt x="1658569" y="342595"/>
                </a:lnTo>
                <a:lnTo>
                  <a:pt x="1658569" y="385889"/>
                </a:lnTo>
                <a:lnTo>
                  <a:pt x="1701457" y="385889"/>
                </a:lnTo>
                <a:lnTo>
                  <a:pt x="1701457" y="429196"/>
                </a:lnTo>
                <a:lnTo>
                  <a:pt x="1745246" y="429196"/>
                </a:lnTo>
                <a:lnTo>
                  <a:pt x="1745246" y="385889"/>
                </a:lnTo>
                <a:lnTo>
                  <a:pt x="1788147" y="385889"/>
                </a:lnTo>
                <a:lnTo>
                  <a:pt x="1788147" y="342595"/>
                </a:lnTo>
                <a:lnTo>
                  <a:pt x="1831035" y="342595"/>
                </a:lnTo>
                <a:lnTo>
                  <a:pt x="1831035" y="299288"/>
                </a:lnTo>
                <a:lnTo>
                  <a:pt x="1873923" y="299288"/>
                </a:lnTo>
                <a:lnTo>
                  <a:pt x="1873923" y="255993"/>
                </a:lnTo>
                <a:lnTo>
                  <a:pt x="1916811" y="255993"/>
                </a:lnTo>
                <a:lnTo>
                  <a:pt x="1916811" y="212686"/>
                </a:lnTo>
                <a:lnTo>
                  <a:pt x="1959698" y="212686"/>
                </a:lnTo>
                <a:lnTo>
                  <a:pt x="1959698" y="86601"/>
                </a:lnTo>
                <a:close/>
              </a:path>
            </a:pathLst>
          </a:custGeom>
          <a:solidFill>
            <a:srgbClr val="EC1B2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480" y="553223"/>
              <a:ext cx="17258665" cy="9182735"/>
            </a:xfrm>
            <a:custGeom>
              <a:avLst/>
              <a:gdLst/>
              <a:ahLst/>
              <a:cxnLst/>
              <a:rect l="l" t="t" r="r" b="b"/>
              <a:pathLst>
                <a:path w="17258665" h="9182735">
                  <a:moveTo>
                    <a:pt x="1458366" y="8867724"/>
                  </a:moveTo>
                  <a:lnTo>
                    <a:pt x="1112951" y="8522805"/>
                  </a:lnTo>
                  <a:lnTo>
                    <a:pt x="990536" y="8522805"/>
                  </a:lnTo>
                  <a:lnTo>
                    <a:pt x="289090" y="7819237"/>
                  </a:lnTo>
                  <a:lnTo>
                    <a:pt x="289090" y="7133552"/>
                  </a:lnTo>
                  <a:lnTo>
                    <a:pt x="0" y="7133552"/>
                  </a:lnTo>
                  <a:lnTo>
                    <a:pt x="0" y="8177301"/>
                  </a:lnTo>
                  <a:lnTo>
                    <a:pt x="684834" y="8867724"/>
                  </a:lnTo>
                  <a:lnTo>
                    <a:pt x="1458366" y="8867724"/>
                  </a:lnTo>
                  <a:close/>
                </a:path>
                <a:path w="17258665" h="9182735">
                  <a:moveTo>
                    <a:pt x="1814398" y="8695207"/>
                  </a:moveTo>
                  <a:lnTo>
                    <a:pt x="1641932" y="8522995"/>
                  </a:lnTo>
                  <a:lnTo>
                    <a:pt x="1249857" y="8522995"/>
                  </a:lnTo>
                  <a:lnTo>
                    <a:pt x="1422425" y="8695207"/>
                  </a:lnTo>
                  <a:lnTo>
                    <a:pt x="1814398" y="8695207"/>
                  </a:lnTo>
                  <a:close/>
                </a:path>
                <a:path w="17258665" h="9182735">
                  <a:moveTo>
                    <a:pt x="2342515" y="8695207"/>
                  </a:moveTo>
                  <a:lnTo>
                    <a:pt x="2169960" y="8522995"/>
                  </a:lnTo>
                  <a:lnTo>
                    <a:pt x="1777873" y="8522995"/>
                  </a:lnTo>
                  <a:lnTo>
                    <a:pt x="1950440" y="8695207"/>
                  </a:lnTo>
                  <a:lnTo>
                    <a:pt x="2342515" y="8695207"/>
                  </a:lnTo>
                  <a:close/>
                </a:path>
                <a:path w="17258665" h="9182735">
                  <a:moveTo>
                    <a:pt x="2870543" y="8695207"/>
                  </a:moveTo>
                  <a:lnTo>
                    <a:pt x="2697975" y="8522995"/>
                  </a:lnTo>
                  <a:lnTo>
                    <a:pt x="2305989" y="8522995"/>
                  </a:lnTo>
                  <a:lnTo>
                    <a:pt x="2478557" y="8695207"/>
                  </a:lnTo>
                  <a:lnTo>
                    <a:pt x="2870543" y="8695207"/>
                  </a:lnTo>
                  <a:close/>
                </a:path>
                <a:path w="17258665" h="9182735">
                  <a:moveTo>
                    <a:pt x="3398659" y="8695207"/>
                  </a:moveTo>
                  <a:lnTo>
                    <a:pt x="3226092" y="8522995"/>
                  </a:lnTo>
                  <a:lnTo>
                    <a:pt x="2834017" y="8522995"/>
                  </a:lnTo>
                  <a:lnTo>
                    <a:pt x="3006572" y="8695207"/>
                  </a:lnTo>
                  <a:lnTo>
                    <a:pt x="3398659" y="8695207"/>
                  </a:lnTo>
                  <a:close/>
                </a:path>
                <a:path w="17258665" h="9182735">
                  <a:moveTo>
                    <a:pt x="5066677" y="344919"/>
                  </a:moveTo>
                  <a:lnTo>
                    <a:pt x="4721644" y="101"/>
                  </a:lnTo>
                  <a:lnTo>
                    <a:pt x="684834" y="101"/>
                  </a:lnTo>
                  <a:lnTo>
                    <a:pt x="0" y="690422"/>
                  </a:lnTo>
                  <a:lnTo>
                    <a:pt x="0" y="1586407"/>
                  </a:lnTo>
                  <a:lnTo>
                    <a:pt x="289090" y="1586407"/>
                  </a:lnTo>
                  <a:lnTo>
                    <a:pt x="289090" y="1048486"/>
                  </a:lnTo>
                  <a:lnTo>
                    <a:pt x="990536" y="344919"/>
                  </a:lnTo>
                  <a:lnTo>
                    <a:pt x="5066677" y="344919"/>
                  </a:lnTo>
                  <a:close/>
                </a:path>
                <a:path w="17258665" h="9182735">
                  <a:moveTo>
                    <a:pt x="7030923" y="8695207"/>
                  </a:moveTo>
                  <a:lnTo>
                    <a:pt x="6846100" y="8523376"/>
                  </a:lnTo>
                  <a:lnTo>
                    <a:pt x="5725414" y="8523376"/>
                  </a:lnTo>
                  <a:lnTo>
                    <a:pt x="5725896" y="8522805"/>
                  </a:lnTo>
                  <a:lnTo>
                    <a:pt x="3362706" y="8522805"/>
                  </a:lnTo>
                  <a:lnTo>
                    <a:pt x="3535362" y="8695207"/>
                  </a:lnTo>
                  <a:lnTo>
                    <a:pt x="7030923" y="8695207"/>
                  </a:lnTo>
                  <a:close/>
                </a:path>
                <a:path w="17258665" h="9182735">
                  <a:moveTo>
                    <a:pt x="7422235" y="48806"/>
                  </a:moveTo>
                  <a:lnTo>
                    <a:pt x="5177815" y="48806"/>
                  </a:lnTo>
                  <a:lnTo>
                    <a:pt x="5128996" y="0"/>
                  </a:lnTo>
                  <a:lnTo>
                    <a:pt x="4721644" y="0"/>
                  </a:lnTo>
                  <a:lnTo>
                    <a:pt x="5566283" y="844181"/>
                  </a:lnTo>
                  <a:lnTo>
                    <a:pt x="5973534" y="844181"/>
                  </a:lnTo>
                  <a:lnTo>
                    <a:pt x="5264836" y="135788"/>
                  </a:lnTo>
                  <a:lnTo>
                    <a:pt x="7422235" y="135788"/>
                  </a:lnTo>
                  <a:lnTo>
                    <a:pt x="7422235" y="48806"/>
                  </a:lnTo>
                  <a:close/>
                </a:path>
                <a:path w="17258665" h="9182735">
                  <a:moveTo>
                    <a:pt x="8216633" y="255333"/>
                  </a:moveTo>
                  <a:lnTo>
                    <a:pt x="5384736" y="255333"/>
                  </a:lnTo>
                  <a:lnTo>
                    <a:pt x="5471693" y="342315"/>
                  </a:lnTo>
                  <a:lnTo>
                    <a:pt x="8129676" y="342315"/>
                  </a:lnTo>
                  <a:lnTo>
                    <a:pt x="8216633" y="255333"/>
                  </a:lnTo>
                  <a:close/>
                </a:path>
                <a:path w="17258665" h="9182735">
                  <a:moveTo>
                    <a:pt x="11051997" y="844181"/>
                  </a:moveTo>
                  <a:lnTo>
                    <a:pt x="10859046" y="699223"/>
                  </a:lnTo>
                  <a:lnTo>
                    <a:pt x="9057018" y="699223"/>
                  </a:lnTo>
                  <a:lnTo>
                    <a:pt x="8907069" y="549224"/>
                  </a:lnTo>
                  <a:lnTo>
                    <a:pt x="8702142" y="549224"/>
                  </a:lnTo>
                  <a:lnTo>
                    <a:pt x="8612086" y="639203"/>
                  </a:lnTo>
                  <a:lnTo>
                    <a:pt x="8522132" y="549224"/>
                  </a:lnTo>
                  <a:lnTo>
                    <a:pt x="8317204" y="549224"/>
                  </a:lnTo>
                  <a:lnTo>
                    <a:pt x="8167167" y="699223"/>
                  </a:lnTo>
                  <a:lnTo>
                    <a:pt x="6384645" y="699223"/>
                  </a:lnTo>
                  <a:lnTo>
                    <a:pt x="6216624" y="844181"/>
                  </a:lnTo>
                  <a:lnTo>
                    <a:pt x="8227263" y="844181"/>
                  </a:lnTo>
                  <a:lnTo>
                    <a:pt x="8419630" y="651675"/>
                  </a:lnTo>
                  <a:lnTo>
                    <a:pt x="8612086" y="844181"/>
                  </a:lnTo>
                  <a:lnTo>
                    <a:pt x="8804554" y="651675"/>
                  </a:lnTo>
                  <a:lnTo>
                    <a:pt x="8997010" y="844181"/>
                  </a:lnTo>
                  <a:lnTo>
                    <a:pt x="11051997" y="844181"/>
                  </a:lnTo>
                  <a:close/>
                </a:path>
                <a:path w="17258665" h="9182735">
                  <a:moveTo>
                    <a:pt x="11874310" y="255333"/>
                  </a:moveTo>
                  <a:lnTo>
                    <a:pt x="9032481" y="255333"/>
                  </a:lnTo>
                  <a:lnTo>
                    <a:pt x="9119438" y="342315"/>
                  </a:lnTo>
                  <a:lnTo>
                    <a:pt x="11786870" y="342315"/>
                  </a:lnTo>
                  <a:lnTo>
                    <a:pt x="11874310" y="255333"/>
                  </a:lnTo>
                  <a:close/>
                </a:path>
                <a:path w="17258665" h="9182735">
                  <a:moveTo>
                    <a:pt x="12080596" y="48806"/>
                  </a:moveTo>
                  <a:lnTo>
                    <a:pt x="9826968" y="48806"/>
                  </a:lnTo>
                  <a:lnTo>
                    <a:pt x="9826968" y="135788"/>
                  </a:lnTo>
                  <a:lnTo>
                    <a:pt x="11993537" y="135788"/>
                  </a:lnTo>
                  <a:lnTo>
                    <a:pt x="12080596" y="48806"/>
                  </a:lnTo>
                  <a:close/>
                </a:path>
                <a:path w="17258665" h="9182735">
                  <a:moveTo>
                    <a:pt x="13895667" y="8522805"/>
                  </a:moveTo>
                  <a:lnTo>
                    <a:pt x="11532375" y="8522805"/>
                  </a:lnTo>
                  <a:lnTo>
                    <a:pt x="11532959" y="8523376"/>
                  </a:lnTo>
                  <a:lnTo>
                    <a:pt x="10412285" y="8523376"/>
                  </a:lnTo>
                  <a:lnTo>
                    <a:pt x="10227450" y="8695207"/>
                  </a:lnTo>
                  <a:lnTo>
                    <a:pt x="13723011" y="8695207"/>
                  </a:lnTo>
                  <a:lnTo>
                    <a:pt x="13895667" y="8522805"/>
                  </a:lnTo>
                  <a:close/>
                </a:path>
                <a:path w="17258665" h="9182735">
                  <a:moveTo>
                    <a:pt x="14424368" y="8522995"/>
                  </a:moveTo>
                  <a:lnTo>
                    <a:pt x="14032281" y="8522995"/>
                  </a:lnTo>
                  <a:lnTo>
                    <a:pt x="13859726" y="8695207"/>
                  </a:lnTo>
                  <a:lnTo>
                    <a:pt x="14251800" y="8695207"/>
                  </a:lnTo>
                  <a:lnTo>
                    <a:pt x="14424368" y="8522995"/>
                  </a:lnTo>
                  <a:close/>
                </a:path>
                <a:path w="17258665" h="9182735">
                  <a:moveTo>
                    <a:pt x="14952383" y="8522995"/>
                  </a:moveTo>
                  <a:lnTo>
                    <a:pt x="14560398" y="8522995"/>
                  </a:lnTo>
                  <a:lnTo>
                    <a:pt x="14387843" y="8695207"/>
                  </a:lnTo>
                  <a:lnTo>
                    <a:pt x="14779828" y="8695207"/>
                  </a:lnTo>
                  <a:lnTo>
                    <a:pt x="14952383" y="8522995"/>
                  </a:lnTo>
                  <a:close/>
                </a:path>
                <a:path w="17258665" h="9182735">
                  <a:moveTo>
                    <a:pt x="15317699" y="8867724"/>
                  </a:moveTo>
                  <a:lnTo>
                    <a:pt x="11751615" y="8867724"/>
                  </a:lnTo>
                  <a:lnTo>
                    <a:pt x="11636820" y="8982723"/>
                  </a:lnTo>
                  <a:lnTo>
                    <a:pt x="9585033" y="8982723"/>
                  </a:lnTo>
                  <a:lnTo>
                    <a:pt x="9588906" y="8980983"/>
                  </a:lnTo>
                  <a:lnTo>
                    <a:pt x="9475660" y="8867724"/>
                  </a:lnTo>
                  <a:lnTo>
                    <a:pt x="8048993" y="8867724"/>
                  </a:lnTo>
                  <a:lnTo>
                    <a:pt x="7935658" y="8980983"/>
                  </a:lnTo>
                  <a:lnTo>
                    <a:pt x="7939532" y="8982723"/>
                  </a:lnTo>
                  <a:lnTo>
                    <a:pt x="5887834" y="8982723"/>
                  </a:lnTo>
                  <a:lnTo>
                    <a:pt x="5773051" y="8867724"/>
                  </a:lnTo>
                  <a:lnTo>
                    <a:pt x="1946960" y="8867724"/>
                  </a:lnTo>
                  <a:lnTo>
                    <a:pt x="2261158" y="9182392"/>
                  </a:lnTo>
                  <a:lnTo>
                    <a:pt x="15003501" y="9182392"/>
                  </a:lnTo>
                  <a:lnTo>
                    <a:pt x="15317699" y="8867724"/>
                  </a:lnTo>
                  <a:close/>
                </a:path>
                <a:path w="17258665" h="9182735">
                  <a:moveTo>
                    <a:pt x="15480399" y="8522995"/>
                  </a:moveTo>
                  <a:lnTo>
                    <a:pt x="15088426" y="8522995"/>
                  </a:lnTo>
                  <a:lnTo>
                    <a:pt x="14915858" y="8695207"/>
                  </a:lnTo>
                  <a:lnTo>
                    <a:pt x="15307844" y="8695207"/>
                  </a:lnTo>
                  <a:lnTo>
                    <a:pt x="15480399" y="8522995"/>
                  </a:lnTo>
                  <a:close/>
                </a:path>
                <a:path w="17258665" h="9182735">
                  <a:moveTo>
                    <a:pt x="16008515" y="8522995"/>
                  </a:moveTo>
                  <a:lnTo>
                    <a:pt x="15616441" y="8522995"/>
                  </a:lnTo>
                  <a:lnTo>
                    <a:pt x="15443886" y="8695207"/>
                  </a:lnTo>
                  <a:lnTo>
                    <a:pt x="15835960" y="8695207"/>
                  </a:lnTo>
                  <a:lnTo>
                    <a:pt x="16008515" y="8522995"/>
                  </a:lnTo>
                  <a:close/>
                </a:path>
                <a:path w="17258665" h="9182735">
                  <a:moveTo>
                    <a:pt x="17258373" y="7133552"/>
                  </a:moveTo>
                  <a:lnTo>
                    <a:pt x="16969296" y="7133552"/>
                  </a:lnTo>
                  <a:lnTo>
                    <a:pt x="16969296" y="7819237"/>
                  </a:lnTo>
                  <a:lnTo>
                    <a:pt x="16267849" y="8522805"/>
                  </a:lnTo>
                  <a:lnTo>
                    <a:pt x="16145434" y="8522805"/>
                  </a:lnTo>
                  <a:lnTo>
                    <a:pt x="15800019" y="8867724"/>
                  </a:lnTo>
                  <a:lnTo>
                    <a:pt x="16573551" y="8867724"/>
                  </a:lnTo>
                  <a:lnTo>
                    <a:pt x="17258373" y="8177301"/>
                  </a:lnTo>
                  <a:lnTo>
                    <a:pt x="17258373" y="7133552"/>
                  </a:lnTo>
                  <a:close/>
                </a:path>
                <a:path w="17258665" h="9182735">
                  <a:moveTo>
                    <a:pt x="17258373" y="690422"/>
                  </a:moveTo>
                  <a:lnTo>
                    <a:pt x="16573551" y="101"/>
                  </a:lnTo>
                  <a:lnTo>
                    <a:pt x="12536996" y="101"/>
                  </a:lnTo>
                  <a:lnTo>
                    <a:pt x="12129770" y="0"/>
                  </a:lnTo>
                  <a:lnTo>
                    <a:pt x="11285233" y="844181"/>
                  </a:lnTo>
                  <a:lnTo>
                    <a:pt x="11692484" y="844181"/>
                  </a:lnTo>
                  <a:lnTo>
                    <a:pt x="12192000" y="344919"/>
                  </a:lnTo>
                  <a:lnTo>
                    <a:pt x="16267849" y="344919"/>
                  </a:lnTo>
                  <a:lnTo>
                    <a:pt x="16969296" y="1048486"/>
                  </a:lnTo>
                  <a:lnTo>
                    <a:pt x="16969296" y="1586407"/>
                  </a:lnTo>
                  <a:lnTo>
                    <a:pt x="17258373" y="1586407"/>
                  </a:lnTo>
                  <a:lnTo>
                    <a:pt x="17258373" y="6904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6568" y="1859413"/>
              <a:ext cx="2895599" cy="6286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7417" y="1859413"/>
              <a:ext cx="5524555" cy="6286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7223" y="1859413"/>
              <a:ext cx="2628899" cy="6286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3585" y="8831071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307"/>
                  </a:lnTo>
                  <a:lnTo>
                    <a:pt x="386905" y="43307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307"/>
                  </a:lnTo>
                  <a:lnTo>
                    <a:pt x="258241" y="43307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307"/>
                  </a:lnTo>
                  <a:lnTo>
                    <a:pt x="171564" y="43307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307"/>
                  </a:lnTo>
                  <a:lnTo>
                    <a:pt x="42887" y="43307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288"/>
                  </a:lnTo>
                  <a:lnTo>
                    <a:pt x="128663" y="299288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902"/>
                  </a:lnTo>
                  <a:lnTo>
                    <a:pt x="214452" y="385902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902"/>
                  </a:lnTo>
                  <a:lnTo>
                    <a:pt x="301129" y="385902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288"/>
                  </a:lnTo>
                  <a:lnTo>
                    <a:pt x="386905" y="299288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307"/>
                  </a:lnTo>
                  <a:lnTo>
                    <a:pt x="1130414" y="43307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307"/>
                  </a:lnTo>
                  <a:lnTo>
                    <a:pt x="1001750" y="43307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307"/>
                  </a:lnTo>
                  <a:lnTo>
                    <a:pt x="915060" y="43307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307"/>
                  </a:lnTo>
                  <a:lnTo>
                    <a:pt x="786396" y="43307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288"/>
                  </a:lnTo>
                  <a:lnTo>
                    <a:pt x="872172" y="299288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902"/>
                  </a:lnTo>
                  <a:lnTo>
                    <a:pt x="957961" y="385902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902"/>
                  </a:lnTo>
                  <a:lnTo>
                    <a:pt x="1044638" y="385902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288"/>
                  </a:lnTo>
                  <a:lnTo>
                    <a:pt x="1130414" y="299288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307"/>
                  </a:lnTo>
                  <a:lnTo>
                    <a:pt x="1873923" y="43307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307"/>
                  </a:lnTo>
                  <a:lnTo>
                    <a:pt x="1745246" y="43307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307"/>
                  </a:lnTo>
                  <a:lnTo>
                    <a:pt x="1658569" y="43307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307"/>
                  </a:lnTo>
                  <a:lnTo>
                    <a:pt x="1529905" y="43307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288"/>
                  </a:lnTo>
                  <a:lnTo>
                    <a:pt x="1615681" y="299288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902"/>
                  </a:lnTo>
                  <a:lnTo>
                    <a:pt x="1701457" y="385902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902"/>
                  </a:lnTo>
                  <a:lnTo>
                    <a:pt x="1788147" y="385902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288"/>
                  </a:lnTo>
                  <a:lnTo>
                    <a:pt x="1873923" y="299288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2198" y="4106851"/>
            <a:ext cx="3319779" cy="2654300"/>
          </a:xfrm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1000"/>
              </a:spcBef>
            </a:pPr>
            <a:r>
              <a:rPr dirty="0" sz="5000" spc="180">
                <a:latin typeface="Arial"/>
                <a:cs typeface="Arial"/>
              </a:rPr>
              <a:t>MENU</a:t>
            </a:r>
            <a:endParaRPr sz="5000">
              <a:latin typeface="Arial"/>
              <a:cs typeface="Arial"/>
            </a:endParaRPr>
          </a:p>
          <a:p>
            <a:pPr marL="292735" marR="5080" indent="-280670">
              <a:lnSpc>
                <a:spcPct val="114999"/>
              </a:lnSpc>
            </a:pPr>
            <a:r>
              <a:rPr dirty="0" sz="5000" spc="245">
                <a:latin typeface="Arial"/>
                <a:cs typeface="Arial"/>
              </a:rPr>
              <a:t>LAUNDR</a:t>
            </a:r>
            <a:r>
              <a:rPr dirty="0" sz="5000">
                <a:latin typeface="Arial"/>
                <a:cs typeface="Arial"/>
              </a:rPr>
              <a:t>Y  </a:t>
            </a:r>
            <a:r>
              <a:rPr dirty="0" sz="5000" spc="200">
                <a:latin typeface="Arial"/>
                <a:cs typeface="Arial"/>
              </a:rPr>
              <a:t>SEPATU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480" y="553224"/>
              <a:ext cx="17258665" cy="9182735"/>
            </a:xfrm>
            <a:custGeom>
              <a:avLst/>
              <a:gdLst/>
              <a:ahLst/>
              <a:cxnLst/>
              <a:rect l="l" t="t" r="r" b="b"/>
              <a:pathLst>
                <a:path w="17258665" h="9182735">
                  <a:moveTo>
                    <a:pt x="1458366" y="8867724"/>
                  </a:moveTo>
                  <a:lnTo>
                    <a:pt x="1112951" y="8522792"/>
                  </a:lnTo>
                  <a:lnTo>
                    <a:pt x="990536" y="8522792"/>
                  </a:lnTo>
                  <a:lnTo>
                    <a:pt x="289090" y="7819237"/>
                  </a:lnTo>
                  <a:lnTo>
                    <a:pt x="289090" y="7133552"/>
                  </a:lnTo>
                  <a:lnTo>
                    <a:pt x="0" y="7133552"/>
                  </a:lnTo>
                  <a:lnTo>
                    <a:pt x="0" y="8177301"/>
                  </a:lnTo>
                  <a:lnTo>
                    <a:pt x="684834" y="8867724"/>
                  </a:lnTo>
                  <a:lnTo>
                    <a:pt x="1458366" y="8867724"/>
                  </a:lnTo>
                  <a:close/>
                </a:path>
                <a:path w="17258665" h="9182735">
                  <a:moveTo>
                    <a:pt x="1814398" y="8695207"/>
                  </a:moveTo>
                  <a:lnTo>
                    <a:pt x="1641932" y="8522995"/>
                  </a:lnTo>
                  <a:lnTo>
                    <a:pt x="1249857" y="8522995"/>
                  </a:lnTo>
                  <a:lnTo>
                    <a:pt x="1422425" y="8695207"/>
                  </a:lnTo>
                  <a:lnTo>
                    <a:pt x="1814398" y="8695207"/>
                  </a:lnTo>
                  <a:close/>
                </a:path>
                <a:path w="17258665" h="9182735">
                  <a:moveTo>
                    <a:pt x="2342515" y="8695207"/>
                  </a:moveTo>
                  <a:lnTo>
                    <a:pt x="2169960" y="8522995"/>
                  </a:lnTo>
                  <a:lnTo>
                    <a:pt x="1777873" y="8522995"/>
                  </a:lnTo>
                  <a:lnTo>
                    <a:pt x="1950440" y="8695207"/>
                  </a:lnTo>
                  <a:lnTo>
                    <a:pt x="2342515" y="8695207"/>
                  </a:lnTo>
                  <a:close/>
                </a:path>
                <a:path w="17258665" h="9182735">
                  <a:moveTo>
                    <a:pt x="2870543" y="8695207"/>
                  </a:moveTo>
                  <a:lnTo>
                    <a:pt x="2697975" y="8522995"/>
                  </a:lnTo>
                  <a:lnTo>
                    <a:pt x="2305989" y="8522995"/>
                  </a:lnTo>
                  <a:lnTo>
                    <a:pt x="2478557" y="8695207"/>
                  </a:lnTo>
                  <a:lnTo>
                    <a:pt x="2870543" y="8695207"/>
                  </a:lnTo>
                  <a:close/>
                </a:path>
                <a:path w="17258665" h="9182735">
                  <a:moveTo>
                    <a:pt x="3398659" y="8695207"/>
                  </a:moveTo>
                  <a:lnTo>
                    <a:pt x="3226092" y="8522995"/>
                  </a:lnTo>
                  <a:lnTo>
                    <a:pt x="2834017" y="8522995"/>
                  </a:lnTo>
                  <a:lnTo>
                    <a:pt x="3006572" y="8695207"/>
                  </a:lnTo>
                  <a:lnTo>
                    <a:pt x="3398659" y="8695207"/>
                  </a:lnTo>
                  <a:close/>
                </a:path>
                <a:path w="17258665" h="9182735">
                  <a:moveTo>
                    <a:pt x="5066677" y="344919"/>
                  </a:moveTo>
                  <a:lnTo>
                    <a:pt x="4721644" y="101"/>
                  </a:lnTo>
                  <a:lnTo>
                    <a:pt x="684834" y="101"/>
                  </a:lnTo>
                  <a:lnTo>
                    <a:pt x="0" y="690422"/>
                  </a:lnTo>
                  <a:lnTo>
                    <a:pt x="0" y="1586407"/>
                  </a:lnTo>
                  <a:lnTo>
                    <a:pt x="289090" y="1586407"/>
                  </a:lnTo>
                  <a:lnTo>
                    <a:pt x="289090" y="1048486"/>
                  </a:lnTo>
                  <a:lnTo>
                    <a:pt x="990536" y="344919"/>
                  </a:lnTo>
                  <a:lnTo>
                    <a:pt x="5066677" y="344919"/>
                  </a:lnTo>
                  <a:close/>
                </a:path>
                <a:path w="17258665" h="9182735">
                  <a:moveTo>
                    <a:pt x="7030923" y="8695207"/>
                  </a:moveTo>
                  <a:lnTo>
                    <a:pt x="6846100" y="8523376"/>
                  </a:lnTo>
                  <a:lnTo>
                    <a:pt x="5725414" y="8523376"/>
                  </a:lnTo>
                  <a:lnTo>
                    <a:pt x="5725896" y="8522792"/>
                  </a:lnTo>
                  <a:lnTo>
                    <a:pt x="3362706" y="8522792"/>
                  </a:lnTo>
                  <a:lnTo>
                    <a:pt x="3535362" y="8695207"/>
                  </a:lnTo>
                  <a:lnTo>
                    <a:pt x="7030923" y="8695207"/>
                  </a:lnTo>
                  <a:close/>
                </a:path>
                <a:path w="17258665" h="9182735">
                  <a:moveTo>
                    <a:pt x="7422235" y="48806"/>
                  </a:moveTo>
                  <a:lnTo>
                    <a:pt x="5177815" y="48806"/>
                  </a:lnTo>
                  <a:lnTo>
                    <a:pt x="5128996" y="0"/>
                  </a:lnTo>
                  <a:lnTo>
                    <a:pt x="4721644" y="0"/>
                  </a:lnTo>
                  <a:lnTo>
                    <a:pt x="5566283" y="844181"/>
                  </a:lnTo>
                  <a:lnTo>
                    <a:pt x="5973534" y="844181"/>
                  </a:lnTo>
                  <a:lnTo>
                    <a:pt x="5264836" y="135788"/>
                  </a:lnTo>
                  <a:lnTo>
                    <a:pt x="7422235" y="135788"/>
                  </a:lnTo>
                  <a:lnTo>
                    <a:pt x="7422235" y="48806"/>
                  </a:lnTo>
                  <a:close/>
                </a:path>
                <a:path w="17258665" h="9182735">
                  <a:moveTo>
                    <a:pt x="8216633" y="255333"/>
                  </a:moveTo>
                  <a:lnTo>
                    <a:pt x="5384736" y="255333"/>
                  </a:lnTo>
                  <a:lnTo>
                    <a:pt x="5471693" y="342315"/>
                  </a:lnTo>
                  <a:lnTo>
                    <a:pt x="8129676" y="342315"/>
                  </a:lnTo>
                  <a:lnTo>
                    <a:pt x="8216633" y="255333"/>
                  </a:lnTo>
                  <a:close/>
                </a:path>
                <a:path w="17258665" h="9182735">
                  <a:moveTo>
                    <a:pt x="11051997" y="844181"/>
                  </a:moveTo>
                  <a:lnTo>
                    <a:pt x="10859046" y="699211"/>
                  </a:lnTo>
                  <a:lnTo>
                    <a:pt x="9057018" y="699211"/>
                  </a:lnTo>
                  <a:lnTo>
                    <a:pt x="8907069" y="549224"/>
                  </a:lnTo>
                  <a:lnTo>
                    <a:pt x="8702142" y="549224"/>
                  </a:lnTo>
                  <a:lnTo>
                    <a:pt x="8612086" y="639203"/>
                  </a:lnTo>
                  <a:lnTo>
                    <a:pt x="8522132" y="549224"/>
                  </a:lnTo>
                  <a:lnTo>
                    <a:pt x="8317204" y="549224"/>
                  </a:lnTo>
                  <a:lnTo>
                    <a:pt x="8167167" y="699211"/>
                  </a:lnTo>
                  <a:lnTo>
                    <a:pt x="6384645" y="699211"/>
                  </a:lnTo>
                  <a:lnTo>
                    <a:pt x="6216624" y="844181"/>
                  </a:lnTo>
                  <a:lnTo>
                    <a:pt x="8227263" y="844181"/>
                  </a:lnTo>
                  <a:lnTo>
                    <a:pt x="8419630" y="651662"/>
                  </a:lnTo>
                  <a:lnTo>
                    <a:pt x="8612086" y="844181"/>
                  </a:lnTo>
                  <a:lnTo>
                    <a:pt x="8804554" y="651662"/>
                  </a:lnTo>
                  <a:lnTo>
                    <a:pt x="8997010" y="844181"/>
                  </a:lnTo>
                  <a:lnTo>
                    <a:pt x="11051997" y="844181"/>
                  </a:lnTo>
                  <a:close/>
                </a:path>
                <a:path w="17258665" h="9182735">
                  <a:moveTo>
                    <a:pt x="11874310" y="255333"/>
                  </a:moveTo>
                  <a:lnTo>
                    <a:pt x="9032481" y="255333"/>
                  </a:lnTo>
                  <a:lnTo>
                    <a:pt x="9119438" y="342315"/>
                  </a:lnTo>
                  <a:lnTo>
                    <a:pt x="11786870" y="342315"/>
                  </a:lnTo>
                  <a:lnTo>
                    <a:pt x="11874310" y="255333"/>
                  </a:lnTo>
                  <a:close/>
                </a:path>
                <a:path w="17258665" h="9182735">
                  <a:moveTo>
                    <a:pt x="12080596" y="48806"/>
                  </a:moveTo>
                  <a:lnTo>
                    <a:pt x="9826968" y="48806"/>
                  </a:lnTo>
                  <a:lnTo>
                    <a:pt x="9826968" y="135788"/>
                  </a:lnTo>
                  <a:lnTo>
                    <a:pt x="11993537" y="135788"/>
                  </a:lnTo>
                  <a:lnTo>
                    <a:pt x="12080596" y="48806"/>
                  </a:lnTo>
                  <a:close/>
                </a:path>
                <a:path w="17258665" h="9182735">
                  <a:moveTo>
                    <a:pt x="13895667" y="8522792"/>
                  </a:moveTo>
                  <a:lnTo>
                    <a:pt x="11532375" y="8522792"/>
                  </a:lnTo>
                  <a:lnTo>
                    <a:pt x="11532959" y="8523376"/>
                  </a:lnTo>
                  <a:lnTo>
                    <a:pt x="10412285" y="8523376"/>
                  </a:lnTo>
                  <a:lnTo>
                    <a:pt x="10227450" y="8695207"/>
                  </a:lnTo>
                  <a:lnTo>
                    <a:pt x="13723011" y="8695207"/>
                  </a:lnTo>
                  <a:lnTo>
                    <a:pt x="13895667" y="8522792"/>
                  </a:lnTo>
                  <a:close/>
                </a:path>
                <a:path w="17258665" h="9182735">
                  <a:moveTo>
                    <a:pt x="14424368" y="8522995"/>
                  </a:moveTo>
                  <a:lnTo>
                    <a:pt x="14032281" y="8522995"/>
                  </a:lnTo>
                  <a:lnTo>
                    <a:pt x="13859726" y="8695207"/>
                  </a:lnTo>
                  <a:lnTo>
                    <a:pt x="14251800" y="8695207"/>
                  </a:lnTo>
                  <a:lnTo>
                    <a:pt x="14424368" y="8522995"/>
                  </a:lnTo>
                  <a:close/>
                </a:path>
                <a:path w="17258665" h="9182735">
                  <a:moveTo>
                    <a:pt x="14952383" y="8522995"/>
                  </a:moveTo>
                  <a:lnTo>
                    <a:pt x="14560398" y="8522995"/>
                  </a:lnTo>
                  <a:lnTo>
                    <a:pt x="14387843" y="8695207"/>
                  </a:lnTo>
                  <a:lnTo>
                    <a:pt x="14779828" y="8695207"/>
                  </a:lnTo>
                  <a:lnTo>
                    <a:pt x="14952383" y="8522995"/>
                  </a:lnTo>
                  <a:close/>
                </a:path>
                <a:path w="17258665" h="9182735">
                  <a:moveTo>
                    <a:pt x="15317699" y="8867724"/>
                  </a:moveTo>
                  <a:lnTo>
                    <a:pt x="11751615" y="8867724"/>
                  </a:lnTo>
                  <a:lnTo>
                    <a:pt x="11636820" y="8982723"/>
                  </a:lnTo>
                  <a:lnTo>
                    <a:pt x="9585033" y="8982723"/>
                  </a:lnTo>
                  <a:lnTo>
                    <a:pt x="9588906" y="8980983"/>
                  </a:lnTo>
                  <a:lnTo>
                    <a:pt x="9475660" y="8867724"/>
                  </a:lnTo>
                  <a:lnTo>
                    <a:pt x="8048993" y="8867724"/>
                  </a:lnTo>
                  <a:lnTo>
                    <a:pt x="7935658" y="8980983"/>
                  </a:lnTo>
                  <a:lnTo>
                    <a:pt x="7939532" y="8982723"/>
                  </a:lnTo>
                  <a:lnTo>
                    <a:pt x="5887834" y="8982723"/>
                  </a:lnTo>
                  <a:lnTo>
                    <a:pt x="5773051" y="8867724"/>
                  </a:lnTo>
                  <a:lnTo>
                    <a:pt x="1946960" y="8867724"/>
                  </a:lnTo>
                  <a:lnTo>
                    <a:pt x="2261158" y="9182392"/>
                  </a:lnTo>
                  <a:lnTo>
                    <a:pt x="15003501" y="9182392"/>
                  </a:lnTo>
                  <a:lnTo>
                    <a:pt x="15317699" y="8867724"/>
                  </a:lnTo>
                  <a:close/>
                </a:path>
                <a:path w="17258665" h="9182735">
                  <a:moveTo>
                    <a:pt x="15480399" y="8522995"/>
                  </a:moveTo>
                  <a:lnTo>
                    <a:pt x="15088426" y="8522995"/>
                  </a:lnTo>
                  <a:lnTo>
                    <a:pt x="14915858" y="8695207"/>
                  </a:lnTo>
                  <a:lnTo>
                    <a:pt x="15307844" y="8695207"/>
                  </a:lnTo>
                  <a:lnTo>
                    <a:pt x="15480399" y="8522995"/>
                  </a:lnTo>
                  <a:close/>
                </a:path>
                <a:path w="17258665" h="9182735">
                  <a:moveTo>
                    <a:pt x="16008515" y="8522995"/>
                  </a:moveTo>
                  <a:lnTo>
                    <a:pt x="15616441" y="8522995"/>
                  </a:lnTo>
                  <a:lnTo>
                    <a:pt x="15443886" y="8695207"/>
                  </a:lnTo>
                  <a:lnTo>
                    <a:pt x="15835960" y="8695207"/>
                  </a:lnTo>
                  <a:lnTo>
                    <a:pt x="16008515" y="8522995"/>
                  </a:lnTo>
                  <a:close/>
                </a:path>
                <a:path w="17258665" h="9182735">
                  <a:moveTo>
                    <a:pt x="17258373" y="7133552"/>
                  </a:moveTo>
                  <a:lnTo>
                    <a:pt x="16969296" y="7133552"/>
                  </a:lnTo>
                  <a:lnTo>
                    <a:pt x="16969296" y="7819237"/>
                  </a:lnTo>
                  <a:lnTo>
                    <a:pt x="16267849" y="8522792"/>
                  </a:lnTo>
                  <a:lnTo>
                    <a:pt x="16145434" y="8522792"/>
                  </a:lnTo>
                  <a:lnTo>
                    <a:pt x="15800019" y="8867724"/>
                  </a:lnTo>
                  <a:lnTo>
                    <a:pt x="16573551" y="8867724"/>
                  </a:lnTo>
                  <a:lnTo>
                    <a:pt x="17258373" y="8177301"/>
                  </a:lnTo>
                  <a:lnTo>
                    <a:pt x="17258373" y="7133552"/>
                  </a:lnTo>
                  <a:close/>
                </a:path>
                <a:path w="17258665" h="9182735">
                  <a:moveTo>
                    <a:pt x="17258373" y="690422"/>
                  </a:moveTo>
                  <a:lnTo>
                    <a:pt x="16573551" y="101"/>
                  </a:lnTo>
                  <a:lnTo>
                    <a:pt x="12536996" y="101"/>
                  </a:lnTo>
                  <a:lnTo>
                    <a:pt x="12129770" y="0"/>
                  </a:lnTo>
                  <a:lnTo>
                    <a:pt x="11285233" y="844181"/>
                  </a:lnTo>
                  <a:lnTo>
                    <a:pt x="11692484" y="844181"/>
                  </a:lnTo>
                  <a:lnTo>
                    <a:pt x="12192000" y="344919"/>
                  </a:lnTo>
                  <a:lnTo>
                    <a:pt x="16267849" y="344919"/>
                  </a:lnTo>
                  <a:lnTo>
                    <a:pt x="16969296" y="1048486"/>
                  </a:lnTo>
                  <a:lnTo>
                    <a:pt x="16969296" y="1586407"/>
                  </a:lnTo>
                  <a:lnTo>
                    <a:pt x="17258373" y="1586407"/>
                  </a:lnTo>
                  <a:lnTo>
                    <a:pt x="17258373" y="6904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6568" y="1859409"/>
              <a:ext cx="2895599" cy="6286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7417" y="1859409"/>
              <a:ext cx="5524555" cy="6286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7223" y="1859409"/>
              <a:ext cx="2628899" cy="6286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3585" y="8831071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294"/>
                  </a:lnTo>
                  <a:lnTo>
                    <a:pt x="386905" y="43294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294"/>
                  </a:lnTo>
                  <a:lnTo>
                    <a:pt x="258241" y="43294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294"/>
                  </a:lnTo>
                  <a:lnTo>
                    <a:pt x="171564" y="43294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294"/>
                  </a:lnTo>
                  <a:lnTo>
                    <a:pt x="42887" y="43294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288"/>
                  </a:lnTo>
                  <a:lnTo>
                    <a:pt x="128663" y="299288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889"/>
                  </a:lnTo>
                  <a:lnTo>
                    <a:pt x="214452" y="385889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889"/>
                  </a:lnTo>
                  <a:lnTo>
                    <a:pt x="301129" y="385889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288"/>
                  </a:lnTo>
                  <a:lnTo>
                    <a:pt x="386905" y="299288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294"/>
                  </a:lnTo>
                  <a:lnTo>
                    <a:pt x="1130414" y="43294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294"/>
                  </a:lnTo>
                  <a:lnTo>
                    <a:pt x="1001750" y="43294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294"/>
                  </a:lnTo>
                  <a:lnTo>
                    <a:pt x="915060" y="43294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294"/>
                  </a:lnTo>
                  <a:lnTo>
                    <a:pt x="786396" y="43294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288"/>
                  </a:lnTo>
                  <a:lnTo>
                    <a:pt x="872172" y="299288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889"/>
                  </a:lnTo>
                  <a:lnTo>
                    <a:pt x="957961" y="385889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889"/>
                  </a:lnTo>
                  <a:lnTo>
                    <a:pt x="1044638" y="385889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288"/>
                  </a:lnTo>
                  <a:lnTo>
                    <a:pt x="1130414" y="299288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294"/>
                  </a:lnTo>
                  <a:lnTo>
                    <a:pt x="1873923" y="43294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294"/>
                  </a:lnTo>
                  <a:lnTo>
                    <a:pt x="1745246" y="43294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294"/>
                  </a:lnTo>
                  <a:lnTo>
                    <a:pt x="1658569" y="43294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294"/>
                  </a:lnTo>
                  <a:lnTo>
                    <a:pt x="1529905" y="43294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288"/>
                  </a:lnTo>
                  <a:lnTo>
                    <a:pt x="1615681" y="299288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889"/>
                  </a:lnTo>
                  <a:lnTo>
                    <a:pt x="1701457" y="385889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889"/>
                  </a:lnTo>
                  <a:lnTo>
                    <a:pt x="1788147" y="385889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288"/>
                  </a:lnTo>
                  <a:lnTo>
                    <a:pt x="1873923" y="299288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2198" y="4106848"/>
            <a:ext cx="3319779" cy="2654300"/>
          </a:xfrm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1000"/>
              </a:spcBef>
            </a:pPr>
            <a:r>
              <a:rPr dirty="0" sz="5000" spc="180">
                <a:latin typeface="Arial"/>
                <a:cs typeface="Arial"/>
              </a:rPr>
              <a:t>MENU</a:t>
            </a:r>
            <a:endParaRPr sz="5000">
              <a:latin typeface="Arial"/>
              <a:cs typeface="Arial"/>
            </a:endParaRPr>
          </a:p>
          <a:p>
            <a:pPr marL="274955" marR="5080" indent="-262890">
              <a:lnSpc>
                <a:spcPct val="114999"/>
              </a:lnSpc>
            </a:pPr>
            <a:r>
              <a:rPr dirty="0" sz="5000" spc="245">
                <a:latin typeface="Arial"/>
                <a:cs typeface="Arial"/>
              </a:rPr>
              <a:t>LAUNDR</a:t>
            </a:r>
            <a:r>
              <a:rPr dirty="0" sz="5000">
                <a:latin typeface="Arial"/>
                <a:cs typeface="Arial"/>
              </a:rPr>
              <a:t>Y  </a:t>
            </a:r>
            <a:r>
              <a:rPr dirty="0" sz="5000" spc="200">
                <a:latin typeface="Arial"/>
                <a:cs typeface="Arial"/>
              </a:rPr>
              <a:t>KARPET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480" y="553224"/>
              <a:ext cx="17258665" cy="9182735"/>
            </a:xfrm>
            <a:custGeom>
              <a:avLst/>
              <a:gdLst/>
              <a:ahLst/>
              <a:cxnLst/>
              <a:rect l="l" t="t" r="r" b="b"/>
              <a:pathLst>
                <a:path w="17258665" h="9182735">
                  <a:moveTo>
                    <a:pt x="1458366" y="8867724"/>
                  </a:moveTo>
                  <a:lnTo>
                    <a:pt x="1112951" y="8522805"/>
                  </a:lnTo>
                  <a:lnTo>
                    <a:pt x="990536" y="8522805"/>
                  </a:lnTo>
                  <a:lnTo>
                    <a:pt x="289090" y="7819237"/>
                  </a:lnTo>
                  <a:lnTo>
                    <a:pt x="289090" y="7133552"/>
                  </a:lnTo>
                  <a:lnTo>
                    <a:pt x="0" y="7133552"/>
                  </a:lnTo>
                  <a:lnTo>
                    <a:pt x="0" y="8177301"/>
                  </a:lnTo>
                  <a:lnTo>
                    <a:pt x="684834" y="8867724"/>
                  </a:lnTo>
                  <a:lnTo>
                    <a:pt x="1458366" y="8867724"/>
                  </a:lnTo>
                  <a:close/>
                </a:path>
                <a:path w="17258665" h="9182735">
                  <a:moveTo>
                    <a:pt x="1814398" y="8695207"/>
                  </a:moveTo>
                  <a:lnTo>
                    <a:pt x="1641932" y="8522995"/>
                  </a:lnTo>
                  <a:lnTo>
                    <a:pt x="1249857" y="8522995"/>
                  </a:lnTo>
                  <a:lnTo>
                    <a:pt x="1422425" y="8695207"/>
                  </a:lnTo>
                  <a:lnTo>
                    <a:pt x="1814398" y="8695207"/>
                  </a:lnTo>
                  <a:close/>
                </a:path>
                <a:path w="17258665" h="9182735">
                  <a:moveTo>
                    <a:pt x="2342515" y="8695207"/>
                  </a:moveTo>
                  <a:lnTo>
                    <a:pt x="2169960" y="8522995"/>
                  </a:lnTo>
                  <a:lnTo>
                    <a:pt x="1777873" y="8522995"/>
                  </a:lnTo>
                  <a:lnTo>
                    <a:pt x="1950440" y="8695207"/>
                  </a:lnTo>
                  <a:lnTo>
                    <a:pt x="2342515" y="8695207"/>
                  </a:lnTo>
                  <a:close/>
                </a:path>
                <a:path w="17258665" h="9182735">
                  <a:moveTo>
                    <a:pt x="2870543" y="8695207"/>
                  </a:moveTo>
                  <a:lnTo>
                    <a:pt x="2697975" y="8522995"/>
                  </a:lnTo>
                  <a:lnTo>
                    <a:pt x="2305989" y="8522995"/>
                  </a:lnTo>
                  <a:lnTo>
                    <a:pt x="2478557" y="8695207"/>
                  </a:lnTo>
                  <a:lnTo>
                    <a:pt x="2870543" y="8695207"/>
                  </a:lnTo>
                  <a:close/>
                </a:path>
                <a:path w="17258665" h="9182735">
                  <a:moveTo>
                    <a:pt x="3398659" y="8695207"/>
                  </a:moveTo>
                  <a:lnTo>
                    <a:pt x="3226092" y="8522995"/>
                  </a:lnTo>
                  <a:lnTo>
                    <a:pt x="2834017" y="8522995"/>
                  </a:lnTo>
                  <a:lnTo>
                    <a:pt x="3006572" y="8695207"/>
                  </a:lnTo>
                  <a:lnTo>
                    <a:pt x="3398659" y="8695207"/>
                  </a:lnTo>
                  <a:close/>
                </a:path>
                <a:path w="17258665" h="9182735">
                  <a:moveTo>
                    <a:pt x="5066677" y="344919"/>
                  </a:moveTo>
                  <a:lnTo>
                    <a:pt x="4721644" y="101"/>
                  </a:lnTo>
                  <a:lnTo>
                    <a:pt x="684834" y="101"/>
                  </a:lnTo>
                  <a:lnTo>
                    <a:pt x="0" y="690422"/>
                  </a:lnTo>
                  <a:lnTo>
                    <a:pt x="0" y="1586407"/>
                  </a:lnTo>
                  <a:lnTo>
                    <a:pt x="289090" y="1586407"/>
                  </a:lnTo>
                  <a:lnTo>
                    <a:pt x="289090" y="1048486"/>
                  </a:lnTo>
                  <a:lnTo>
                    <a:pt x="990536" y="344919"/>
                  </a:lnTo>
                  <a:lnTo>
                    <a:pt x="5066677" y="344919"/>
                  </a:lnTo>
                  <a:close/>
                </a:path>
                <a:path w="17258665" h="9182735">
                  <a:moveTo>
                    <a:pt x="7030923" y="8695207"/>
                  </a:moveTo>
                  <a:lnTo>
                    <a:pt x="6846100" y="8523376"/>
                  </a:lnTo>
                  <a:lnTo>
                    <a:pt x="5725414" y="8523376"/>
                  </a:lnTo>
                  <a:lnTo>
                    <a:pt x="5725896" y="8522805"/>
                  </a:lnTo>
                  <a:lnTo>
                    <a:pt x="3362706" y="8522805"/>
                  </a:lnTo>
                  <a:lnTo>
                    <a:pt x="3535362" y="8695207"/>
                  </a:lnTo>
                  <a:lnTo>
                    <a:pt x="7030923" y="8695207"/>
                  </a:lnTo>
                  <a:close/>
                </a:path>
                <a:path w="17258665" h="9182735">
                  <a:moveTo>
                    <a:pt x="7422235" y="48806"/>
                  </a:moveTo>
                  <a:lnTo>
                    <a:pt x="5177815" y="48806"/>
                  </a:lnTo>
                  <a:lnTo>
                    <a:pt x="5128996" y="0"/>
                  </a:lnTo>
                  <a:lnTo>
                    <a:pt x="4721644" y="0"/>
                  </a:lnTo>
                  <a:lnTo>
                    <a:pt x="5566283" y="844181"/>
                  </a:lnTo>
                  <a:lnTo>
                    <a:pt x="5973534" y="844181"/>
                  </a:lnTo>
                  <a:lnTo>
                    <a:pt x="5264836" y="135788"/>
                  </a:lnTo>
                  <a:lnTo>
                    <a:pt x="7422235" y="135788"/>
                  </a:lnTo>
                  <a:lnTo>
                    <a:pt x="7422235" y="48806"/>
                  </a:lnTo>
                  <a:close/>
                </a:path>
                <a:path w="17258665" h="9182735">
                  <a:moveTo>
                    <a:pt x="8216633" y="255333"/>
                  </a:moveTo>
                  <a:lnTo>
                    <a:pt x="5384736" y="255333"/>
                  </a:lnTo>
                  <a:lnTo>
                    <a:pt x="5471693" y="342315"/>
                  </a:lnTo>
                  <a:lnTo>
                    <a:pt x="8129676" y="342315"/>
                  </a:lnTo>
                  <a:lnTo>
                    <a:pt x="8216633" y="255333"/>
                  </a:lnTo>
                  <a:close/>
                </a:path>
                <a:path w="17258665" h="9182735">
                  <a:moveTo>
                    <a:pt x="11051997" y="844181"/>
                  </a:moveTo>
                  <a:lnTo>
                    <a:pt x="10859046" y="699211"/>
                  </a:lnTo>
                  <a:lnTo>
                    <a:pt x="9057018" y="699211"/>
                  </a:lnTo>
                  <a:lnTo>
                    <a:pt x="8907069" y="549224"/>
                  </a:lnTo>
                  <a:lnTo>
                    <a:pt x="8702142" y="549224"/>
                  </a:lnTo>
                  <a:lnTo>
                    <a:pt x="8612086" y="639203"/>
                  </a:lnTo>
                  <a:lnTo>
                    <a:pt x="8522132" y="549224"/>
                  </a:lnTo>
                  <a:lnTo>
                    <a:pt x="8317204" y="549224"/>
                  </a:lnTo>
                  <a:lnTo>
                    <a:pt x="8167167" y="699211"/>
                  </a:lnTo>
                  <a:lnTo>
                    <a:pt x="6384645" y="699211"/>
                  </a:lnTo>
                  <a:lnTo>
                    <a:pt x="6216624" y="844181"/>
                  </a:lnTo>
                  <a:lnTo>
                    <a:pt x="8227263" y="844181"/>
                  </a:lnTo>
                  <a:lnTo>
                    <a:pt x="8419630" y="651662"/>
                  </a:lnTo>
                  <a:lnTo>
                    <a:pt x="8612086" y="844181"/>
                  </a:lnTo>
                  <a:lnTo>
                    <a:pt x="8804554" y="651662"/>
                  </a:lnTo>
                  <a:lnTo>
                    <a:pt x="8997010" y="844181"/>
                  </a:lnTo>
                  <a:lnTo>
                    <a:pt x="11051997" y="844181"/>
                  </a:lnTo>
                  <a:close/>
                </a:path>
                <a:path w="17258665" h="9182735">
                  <a:moveTo>
                    <a:pt x="11874310" y="255333"/>
                  </a:moveTo>
                  <a:lnTo>
                    <a:pt x="9032481" y="255333"/>
                  </a:lnTo>
                  <a:lnTo>
                    <a:pt x="9119438" y="342315"/>
                  </a:lnTo>
                  <a:lnTo>
                    <a:pt x="11786870" y="342315"/>
                  </a:lnTo>
                  <a:lnTo>
                    <a:pt x="11874310" y="255333"/>
                  </a:lnTo>
                  <a:close/>
                </a:path>
                <a:path w="17258665" h="9182735">
                  <a:moveTo>
                    <a:pt x="12080596" y="48806"/>
                  </a:moveTo>
                  <a:lnTo>
                    <a:pt x="9826968" y="48806"/>
                  </a:lnTo>
                  <a:lnTo>
                    <a:pt x="9826968" y="135788"/>
                  </a:lnTo>
                  <a:lnTo>
                    <a:pt x="11993537" y="135788"/>
                  </a:lnTo>
                  <a:lnTo>
                    <a:pt x="12080596" y="48806"/>
                  </a:lnTo>
                  <a:close/>
                </a:path>
                <a:path w="17258665" h="9182735">
                  <a:moveTo>
                    <a:pt x="13895667" y="8522805"/>
                  </a:moveTo>
                  <a:lnTo>
                    <a:pt x="11532375" y="8522805"/>
                  </a:lnTo>
                  <a:lnTo>
                    <a:pt x="11532959" y="8523376"/>
                  </a:lnTo>
                  <a:lnTo>
                    <a:pt x="10412285" y="8523376"/>
                  </a:lnTo>
                  <a:lnTo>
                    <a:pt x="10227450" y="8695207"/>
                  </a:lnTo>
                  <a:lnTo>
                    <a:pt x="13723011" y="8695207"/>
                  </a:lnTo>
                  <a:lnTo>
                    <a:pt x="13895667" y="8522805"/>
                  </a:lnTo>
                  <a:close/>
                </a:path>
                <a:path w="17258665" h="9182735">
                  <a:moveTo>
                    <a:pt x="14424368" y="8522995"/>
                  </a:moveTo>
                  <a:lnTo>
                    <a:pt x="14032281" y="8522995"/>
                  </a:lnTo>
                  <a:lnTo>
                    <a:pt x="13859726" y="8695207"/>
                  </a:lnTo>
                  <a:lnTo>
                    <a:pt x="14251800" y="8695207"/>
                  </a:lnTo>
                  <a:lnTo>
                    <a:pt x="14424368" y="8522995"/>
                  </a:lnTo>
                  <a:close/>
                </a:path>
                <a:path w="17258665" h="9182735">
                  <a:moveTo>
                    <a:pt x="14952383" y="8522995"/>
                  </a:moveTo>
                  <a:lnTo>
                    <a:pt x="14560398" y="8522995"/>
                  </a:lnTo>
                  <a:lnTo>
                    <a:pt x="14387843" y="8695207"/>
                  </a:lnTo>
                  <a:lnTo>
                    <a:pt x="14779828" y="8695207"/>
                  </a:lnTo>
                  <a:lnTo>
                    <a:pt x="14952383" y="8522995"/>
                  </a:lnTo>
                  <a:close/>
                </a:path>
                <a:path w="17258665" h="9182735">
                  <a:moveTo>
                    <a:pt x="15317699" y="8867724"/>
                  </a:moveTo>
                  <a:lnTo>
                    <a:pt x="11751615" y="8867724"/>
                  </a:lnTo>
                  <a:lnTo>
                    <a:pt x="11636820" y="8982723"/>
                  </a:lnTo>
                  <a:lnTo>
                    <a:pt x="9585033" y="8982723"/>
                  </a:lnTo>
                  <a:lnTo>
                    <a:pt x="9588906" y="8980983"/>
                  </a:lnTo>
                  <a:lnTo>
                    <a:pt x="9475660" y="8867724"/>
                  </a:lnTo>
                  <a:lnTo>
                    <a:pt x="8048993" y="8867724"/>
                  </a:lnTo>
                  <a:lnTo>
                    <a:pt x="7935658" y="8980983"/>
                  </a:lnTo>
                  <a:lnTo>
                    <a:pt x="7939532" y="8982723"/>
                  </a:lnTo>
                  <a:lnTo>
                    <a:pt x="5887834" y="8982723"/>
                  </a:lnTo>
                  <a:lnTo>
                    <a:pt x="5773051" y="8867724"/>
                  </a:lnTo>
                  <a:lnTo>
                    <a:pt x="1946960" y="8867724"/>
                  </a:lnTo>
                  <a:lnTo>
                    <a:pt x="2261158" y="9182392"/>
                  </a:lnTo>
                  <a:lnTo>
                    <a:pt x="15003501" y="9182392"/>
                  </a:lnTo>
                  <a:lnTo>
                    <a:pt x="15317699" y="8867724"/>
                  </a:lnTo>
                  <a:close/>
                </a:path>
                <a:path w="17258665" h="9182735">
                  <a:moveTo>
                    <a:pt x="15480399" y="8522995"/>
                  </a:moveTo>
                  <a:lnTo>
                    <a:pt x="15088426" y="8522995"/>
                  </a:lnTo>
                  <a:lnTo>
                    <a:pt x="14915858" y="8695207"/>
                  </a:lnTo>
                  <a:lnTo>
                    <a:pt x="15307844" y="8695207"/>
                  </a:lnTo>
                  <a:lnTo>
                    <a:pt x="15480399" y="8522995"/>
                  </a:lnTo>
                  <a:close/>
                </a:path>
                <a:path w="17258665" h="9182735">
                  <a:moveTo>
                    <a:pt x="16008515" y="8522995"/>
                  </a:moveTo>
                  <a:lnTo>
                    <a:pt x="15616441" y="8522995"/>
                  </a:lnTo>
                  <a:lnTo>
                    <a:pt x="15443886" y="8695207"/>
                  </a:lnTo>
                  <a:lnTo>
                    <a:pt x="15835960" y="8695207"/>
                  </a:lnTo>
                  <a:lnTo>
                    <a:pt x="16008515" y="8522995"/>
                  </a:lnTo>
                  <a:close/>
                </a:path>
                <a:path w="17258665" h="9182735">
                  <a:moveTo>
                    <a:pt x="17258373" y="7133552"/>
                  </a:moveTo>
                  <a:lnTo>
                    <a:pt x="16969296" y="7133552"/>
                  </a:lnTo>
                  <a:lnTo>
                    <a:pt x="16969296" y="7819237"/>
                  </a:lnTo>
                  <a:lnTo>
                    <a:pt x="16267849" y="8522805"/>
                  </a:lnTo>
                  <a:lnTo>
                    <a:pt x="16145434" y="8522805"/>
                  </a:lnTo>
                  <a:lnTo>
                    <a:pt x="15800019" y="8867724"/>
                  </a:lnTo>
                  <a:lnTo>
                    <a:pt x="16573551" y="8867724"/>
                  </a:lnTo>
                  <a:lnTo>
                    <a:pt x="17258373" y="8177301"/>
                  </a:lnTo>
                  <a:lnTo>
                    <a:pt x="17258373" y="7133552"/>
                  </a:lnTo>
                  <a:close/>
                </a:path>
                <a:path w="17258665" h="9182735">
                  <a:moveTo>
                    <a:pt x="17258373" y="690422"/>
                  </a:moveTo>
                  <a:lnTo>
                    <a:pt x="16573551" y="101"/>
                  </a:lnTo>
                  <a:lnTo>
                    <a:pt x="12536996" y="101"/>
                  </a:lnTo>
                  <a:lnTo>
                    <a:pt x="12129770" y="0"/>
                  </a:lnTo>
                  <a:lnTo>
                    <a:pt x="11285233" y="844181"/>
                  </a:lnTo>
                  <a:lnTo>
                    <a:pt x="11692484" y="844181"/>
                  </a:lnTo>
                  <a:lnTo>
                    <a:pt x="12192000" y="344919"/>
                  </a:lnTo>
                  <a:lnTo>
                    <a:pt x="16267849" y="344919"/>
                  </a:lnTo>
                  <a:lnTo>
                    <a:pt x="16969296" y="1048486"/>
                  </a:lnTo>
                  <a:lnTo>
                    <a:pt x="16969296" y="1586407"/>
                  </a:lnTo>
                  <a:lnTo>
                    <a:pt x="17258373" y="1586407"/>
                  </a:lnTo>
                  <a:lnTo>
                    <a:pt x="17258373" y="6904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6568" y="1859410"/>
              <a:ext cx="2895599" cy="6286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7417" y="1859410"/>
              <a:ext cx="5524555" cy="6286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7223" y="1859410"/>
              <a:ext cx="2628899" cy="6286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3585" y="8831071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294"/>
                  </a:lnTo>
                  <a:lnTo>
                    <a:pt x="386905" y="43294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294"/>
                  </a:lnTo>
                  <a:lnTo>
                    <a:pt x="258241" y="43294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294"/>
                  </a:lnTo>
                  <a:lnTo>
                    <a:pt x="171564" y="43294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294"/>
                  </a:lnTo>
                  <a:lnTo>
                    <a:pt x="42887" y="43294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288"/>
                  </a:lnTo>
                  <a:lnTo>
                    <a:pt x="128663" y="299288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889"/>
                  </a:lnTo>
                  <a:lnTo>
                    <a:pt x="214452" y="385889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889"/>
                  </a:lnTo>
                  <a:lnTo>
                    <a:pt x="301129" y="385889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288"/>
                  </a:lnTo>
                  <a:lnTo>
                    <a:pt x="386905" y="299288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294"/>
                  </a:lnTo>
                  <a:lnTo>
                    <a:pt x="1130414" y="43294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294"/>
                  </a:lnTo>
                  <a:lnTo>
                    <a:pt x="1001750" y="43294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294"/>
                  </a:lnTo>
                  <a:lnTo>
                    <a:pt x="915060" y="43294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294"/>
                  </a:lnTo>
                  <a:lnTo>
                    <a:pt x="786396" y="43294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288"/>
                  </a:lnTo>
                  <a:lnTo>
                    <a:pt x="872172" y="299288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889"/>
                  </a:lnTo>
                  <a:lnTo>
                    <a:pt x="957961" y="385889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889"/>
                  </a:lnTo>
                  <a:lnTo>
                    <a:pt x="1044638" y="385889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288"/>
                  </a:lnTo>
                  <a:lnTo>
                    <a:pt x="1130414" y="299288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294"/>
                  </a:lnTo>
                  <a:lnTo>
                    <a:pt x="1873923" y="43294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294"/>
                  </a:lnTo>
                  <a:lnTo>
                    <a:pt x="1745246" y="43294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294"/>
                  </a:lnTo>
                  <a:lnTo>
                    <a:pt x="1658569" y="43294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294"/>
                  </a:lnTo>
                  <a:lnTo>
                    <a:pt x="1529905" y="43294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288"/>
                  </a:lnTo>
                  <a:lnTo>
                    <a:pt x="1615681" y="299288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889"/>
                  </a:lnTo>
                  <a:lnTo>
                    <a:pt x="1701457" y="385889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889"/>
                  </a:lnTo>
                  <a:lnTo>
                    <a:pt x="1788147" y="385889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288"/>
                  </a:lnTo>
                  <a:lnTo>
                    <a:pt x="1873923" y="299288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2198" y="4106849"/>
            <a:ext cx="3319779" cy="2654300"/>
          </a:xfrm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1000"/>
              </a:spcBef>
            </a:pPr>
            <a:r>
              <a:rPr dirty="0" sz="5000" spc="180">
                <a:latin typeface="Arial"/>
                <a:cs typeface="Arial"/>
              </a:rPr>
              <a:t>MENU</a:t>
            </a:r>
            <a:endParaRPr sz="5000">
              <a:latin typeface="Arial"/>
              <a:cs typeface="Arial"/>
            </a:endParaRPr>
          </a:p>
          <a:p>
            <a:pPr marL="554990" marR="5080" indent="-542925">
              <a:lnSpc>
                <a:spcPct val="114999"/>
              </a:lnSpc>
            </a:pPr>
            <a:r>
              <a:rPr dirty="0" sz="5000" spc="245">
                <a:latin typeface="Arial"/>
                <a:cs typeface="Arial"/>
              </a:rPr>
              <a:t>LAUNDR</a:t>
            </a:r>
            <a:r>
              <a:rPr dirty="0" sz="5000">
                <a:latin typeface="Arial"/>
                <a:cs typeface="Arial"/>
              </a:rPr>
              <a:t>Y  </a:t>
            </a:r>
            <a:r>
              <a:rPr dirty="0" sz="5000" spc="195">
                <a:latin typeface="Arial"/>
                <a:cs typeface="Arial"/>
              </a:rPr>
              <a:t>JAKET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480" y="553224"/>
              <a:ext cx="17258665" cy="9182735"/>
            </a:xfrm>
            <a:custGeom>
              <a:avLst/>
              <a:gdLst/>
              <a:ahLst/>
              <a:cxnLst/>
              <a:rect l="l" t="t" r="r" b="b"/>
              <a:pathLst>
                <a:path w="17258665" h="9182735">
                  <a:moveTo>
                    <a:pt x="1458366" y="8867724"/>
                  </a:moveTo>
                  <a:lnTo>
                    <a:pt x="1112951" y="8522805"/>
                  </a:lnTo>
                  <a:lnTo>
                    <a:pt x="990536" y="8522805"/>
                  </a:lnTo>
                  <a:lnTo>
                    <a:pt x="289090" y="7819237"/>
                  </a:lnTo>
                  <a:lnTo>
                    <a:pt x="289090" y="7133552"/>
                  </a:lnTo>
                  <a:lnTo>
                    <a:pt x="0" y="7133552"/>
                  </a:lnTo>
                  <a:lnTo>
                    <a:pt x="0" y="8177301"/>
                  </a:lnTo>
                  <a:lnTo>
                    <a:pt x="684834" y="8867724"/>
                  </a:lnTo>
                  <a:lnTo>
                    <a:pt x="1458366" y="8867724"/>
                  </a:lnTo>
                  <a:close/>
                </a:path>
                <a:path w="17258665" h="9182735">
                  <a:moveTo>
                    <a:pt x="1814398" y="8695207"/>
                  </a:moveTo>
                  <a:lnTo>
                    <a:pt x="1641932" y="8522995"/>
                  </a:lnTo>
                  <a:lnTo>
                    <a:pt x="1249857" y="8522995"/>
                  </a:lnTo>
                  <a:lnTo>
                    <a:pt x="1422425" y="8695207"/>
                  </a:lnTo>
                  <a:lnTo>
                    <a:pt x="1814398" y="8695207"/>
                  </a:lnTo>
                  <a:close/>
                </a:path>
                <a:path w="17258665" h="9182735">
                  <a:moveTo>
                    <a:pt x="2342515" y="8695207"/>
                  </a:moveTo>
                  <a:lnTo>
                    <a:pt x="2169960" y="8522995"/>
                  </a:lnTo>
                  <a:lnTo>
                    <a:pt x="1777873" y="8522995"/>
                  </a:lnTo>
                  <a:lnTo>
                    <a:pt x="1950440" y="8695207"/>
                  </a:lnTo>
                  <a:lnTo>
                    <a:pt x="2342515" y="8695207"/>
                  </a:lnTo>
                  <a:close/>
                </a:path>
                <a:path w="17258665" h="9182735">
                  <a:moveTo>
                    <a:pt x="2870543" y="8695207"/>
                  </a:moveTo>
                  <a:lnTo>
                    <a:pt x="2697975" y="8522995"/>
                  </a:lnTo>
                  <a:lnTo>
                    <a:pt x="2305989" y="8522995"/>
                  </a:lnTo>
                  <a:lnTo>
                    <a:pt x="2478557" y="8695207"/>
                  </a:lnTo>
                  <a:lnTo>
                    <a:pt x="2870543" y="8695207"/>
                  </a:lnTo>
                  <a:close/>
                </a:path>
                <a:path w="17258665" h="9182735">
                  <a:moveTo>
                    <a:pt x="3398659" y="8695207"/>
                  </a:moveTo>
                  <a:lnTo>
                    <a:pt x="3226092" y="8522995"/>
                  </a:lnTo>
                  <a:lnTo>
                    <a:pt x="2834017" y="8522995"/>
                  </a:lnTo>
                  <a:lnTo>
                    <a:pt x="3006572" y="8695207"/>
                  </a:lnTo>
                  <a:lnTo>
                    <a:pt x="3398659" y="8695207"/>
                  </a:lnTo>
                  <a:close/>
                </a:path>
                <a:path w="17258665" h="9182735">
                  <a:moveTo>
                    <a:pt x="5066677" y="344919"/>
                  </a:moveTo>
                  <a:lnTo>
                    <a:pt x="4721644" y="101"/>
                  </a:lnTo>
                  <a:lnTo>
                    <a:pt x="684834" y="101"/>
                  </a:lnTo>
                  <a:lnTo>
                    <a:pt x="0" y="690422"/>
                  </a:lnTo>
                  <a:lnTo>
                    <a:pt x="0" y="1586407"/>
                  </a:lnTo>
                  <a:lnTo>
                    <a:pt x="289090" y="1586407"/>
                  </a:lnTo>
                  <a:lnTo>
                    <a:pt x="289090" y="1048486"/>
                  </a:lnTo>
                  <a:lnTo>
                    <a:pt x="990536" y="344919"/>
                  </a:lnTo>
                  <a:lnTo>
                    <a:pt x="5066677" y="344919"/>
                  </a:lnTo>
                  <a:close/>
                </a:path>
                <a:path w="17258665" h="9182735">
                  <a:moveTo>
                    <a:pt x="7030923" y="8695207"/>
                  </a:moveTo>
                  <a:lnTo>
                    <a:pt x="6846100" y="8523376"/>
                  </a:lnTo>
                  <a:lnTo>
                    <a:pt x="5725414" y="8523376"/>
                  </a:lnTo>
                  <a:lnTo>
                    <a:pt x="5725896" y="8522805"/>
                  </a:lnTo>
                  <a:lnTo>
                    <a:pt x="3362706" y="8522805"/>
                  </a:lnTo>
                  <a:lnTo>
                    <a:pt x="3535362" y="8695207"/>
                  </a:lnTo>
                  <a:lnTo>
                    <a:pt x="7030923" y="8695207"/>
                  </a:lnTo>
                  <a:close/>
                </a:path>
                <a:path w="17258665" h="9182735">
                  <a:moveTo>
                    <a:pt x="7422235" y="48806"/>
                  </a:moveTo>
                  <a:lnTo>
                    <a:pt x="5177815" y="48806"/>
                  </a:lnTo>
                  <a:lnTo>
                    <a:pt x="5128996" y="0"/>
                  </a:lnTo>
                  <a:lnTo>
                    <a:pt x="4721644" y="0"/>
                  </a:lnTo>
                  <a:lnTo>
                    <a:pt x="5566283" y="844181"/>
                  </a:lnTo>
                  <a:lnTo>
                    <a:pt x="5973534" y="844181"/>
                  </a:lnTo>
                  <a:lnTo>
                    <a:pt x="5264836" y="135788"/>
                  </a:lnTo>
                  <a:lnTo>
                    <a:pt x="7422235" y="135788"/>
                  </a:lnTo>
                  <a:lnTo>
                    <a:pt x="7422235" y="48806"/>
                  </a:lnTo>
                  <a:close/>
                </a:path>
                <a:path w="17258665" h="9182735">
                  <a:moveTo>
                    <a:pt x="8216633" y="255333"/>
                  </a:moveTo>
                  <a:lnTo>
                    <a:pt x="5384736" y="255333"/>
                  </a:lnTo>
                  <a:lnTo>
                    <a:pt x="5471693" y="342315"/>
                  </a:lnTo>
                  <a:lnTo>
                    <a:pt x="8129676" y="342315"/>
                  </a:lnTo>
                  <a:lnTo>
                    <a:pt x="8216633" y="255333"/>
                  </a:lnTo>
                  <a:close/>
                </a:path>
                <a:path w="17258665" h="9182735">
                  <a:moveTo>
                    <a:pt x="11051997" y="844181"/>
                  </a:moveTo>
                  <a:lnTo>
                    <a:pt x="10859046" y="699223"/>
                  </a:lnTo>
                  <a:lnTo>
                    <a:pt x="9057018" y="699223"/>
                  </a:lnTo>
                  <a:lnTo>
                    <a:pt x="8907069" y="549224"/>
                  </a:lnTo>
                  <a:lnTo>
                    <a:pt x="8702142" y="549224"/>
                  </a:lnTo>
                  <a:lnTo>
                    <a:pt x="8612086" y="639203"/>
                  </a:lnTo>
                  <a:lnTo>
                    <a:pt x="8522132" y="549224"/>
                  </a:lnTo>
                  <a:lnTo>
                    <a:pt x="8317204" y="549224"/>
                  </a:lnTo>
                  <a:lnTo>
                    <a:pt x="8167167" y="699223"/>
                  </a:lnTo>
                  <a:lnTo>
                    <a:pt x="6384645" y="699223"/>
                  </a:lnTo>
                  <a:lnTo>
                    <a:pt x="6216624" y="844181"/>
                  </a:lnTo>
                  <a:lnTo>
                    <a:pt x="8227263" y="844181"/>
                  </a:lnTo>
                  <a:lnTo>
                    <a:pt x="8419630" y="651675"/>
                  </a:lnTo>
                  <a:lnTo>
                    <a:pt x="8612086" y="844181"/>
                  </a:lnTo>
                  <a:lnTo>
                    <a:pt x="8804554" y="651675"/>
                  </a:lnTo>
                  <a:lnTo>
                    <a:pt x="8997010" y="844181"/>
                  </a:lnTo>
                  <a:lnTo>
                    <a:pt x="11051997" y="844181"/>
                  </a:lnTo>
                  <a:close/>
                </a:path>
                <a:path w="17258665" h="9182735">
                  <a:moveTo>
                    <a:pt x="11874310" y="255333"/>
                  </a:moveTo>
                  <a:lnTo>
                    <a:pt x="9032481" y="255333"/>
                  </a:lnTo>
                  <a:lnTo>
                    <a:pt x="9119438" y="342315"/>
                  </a:lnTo>
                  <a:lnTo>
                    <a:pt x="11786870" y="342315"/>
                  </a:lnTo>
                  <a:lnTo>
                    <a:pt x="11874310" y="255333"/>
                  </a:lnTo>
                  <a:close/>
                </a:path>
                <a:path w="17258665" h="9182735">
                  <a:moveTo>
                    <a:pt x="12080596" y="48806"/>
                  </a:moveTo>
                  <a:lnTo>
                    <a:pt x="9826968" y="48806"/>
                  </a:lnTo>
                  <a:lnTo>
                    <a:pt x="9826968" y="135788"/>
                  </a:lnTo>
                  <a:lnTo>
                    <a:pt x="11993537" y="135788"/>
                  </a:lnTo>
                  <a:lnTo>
                    <a:pt x="12080596" y="48806"/>
                  </a:lnTo>
                  <a:close/>
                </a:path>
                <a:path w="17258665" h="9182735">
                  <a:moveTo>
                    <a:pt x="13895667" y="8522805"/>
                  </a:moveTo>
                  <a:lnTo>
                    <a:pt x="11532375" y="8522805"/>
                  </a:lnTo>
                  <a:lnTo>
                    <a:pt x="11532959" y="8523376"/>
                  </a:lnTo>
                  <a:lnTo>
                    <a:pt x="10412285" y="8523376"/>
                  </a:lnTo>
                  <a:lnTo>
                    <a:pt x="10227450" y="8695207"/>
                  </a:lnTo>
                  <a:lnTo>
                    <a:pt x="13723011" y="8695207"/>
                  </a:lnTo>
                  <a:lnTo>
                    <a:pt x="13895667" y="8522805"/>
                  </a:lnTo>
                  <a:close/>
                </a:path>
                <a:path w="17258665" h="9182735">
                  <a:moveTo>
                    <a:pt x="14424368" y="8522995"/>
                  </a:moveTo>
                  <a:lnTo>
                    <a:pt x="14032281" y="8522995"/>
                  </a:lnTo>
                  <a:lnTo>
                    <a:pt x="13859726" y="8695207"/>
                  </a:lnTo>
                  <a:lnTo>
                    <a:pt x="14251800" y="8695207"/>
                  </a:lnTo>
                  <a:lnTo>
                    <a:pt x="14424368" y="8522995"/>
                  </a:lnTo>
                  <a:close/>
                </a:path>
                <a:path w="17258665" h="9182735">
                  <a:moveTo>
                    <a:pt x="14952383" y="8522995"/>
                  </a:moveTo>
                  <a:lnTo>
                    <a:pt x="14560398" y="8522995"/>
                  </a:lnTo>
                  <a:lnTo>
                    <a:pt x="14387843" y="8695207"/>
                  </a:lnTo>
                  <a:lnTo>
                    <a:pt x="14779828" y="8695207"/>
                  </a:lnTo>
                  <a:lnTo>
                    <a:pt x="14952383" y="8522995"/>
                  </a:lnTo>
                  <a:close/>
                </a:path>
                <a:path w="17258665" h="9182735">
                  <a:moveTo>
                    <a:pt x="15317699" y="8867724"/>
                  </a:moveTo>
                  <a:lnTo>
                    <a:pt x="11751615" y="8867724"/>
                  </a:lnTo>
                  <a:lnTo>
                    <a:pt x="11636820" y="8982723"/>
                  </a:lnTo>
                  <a:lnTo>
                    <a:pt x="9585033" y="8982723"/>
                  </a:lnTo>
                  <a:lnTo>
                    <a:pt x="9588906" y="8980983"/>
                  </a:lnTo>
                  <a:lnTo>
                    <a:pt x="9475660" y="8867724"/>
                  </a:lnTo>
                  <a:lnTo>
                    <a:pt x="8048993" y="8867724"/>
                  </a:lnTo>
                  <a:lnTo>
                    <a:pt x="7935658" y="8980983"/>
                  </a:lnTo>
                  <a:lnTo>
                    <a:pt x="7939532" y="8982723"/>
                  </a:lnTo>
                  <a:lnTo>
                    <a:pt x="5887834" y="8982723"/>
                  </a:lnTo>
                  <a:lnTo>
                    <a:pt x="5773051" y="8867724"/>
                  </a:lnTo>
                  <a:lnTo>
                    <a:pt x="1946960" y="8867724"/>
                  </a:lnTo>
                  <a:lnTo>
                    <a:pt x="2261158" y="9182392"/>
                  </a:lnTo>
                  <a:lnTo>
                    <a:pt x="15003501" y="9182392"/>
                  </a:lnTo>
                  <a:lnTo>
                    <a:pt x="15317699" y="8867724"/>
                  </a:lnTo>
                  <a:close/>
                </a:path>
                <a:path w="17258665" h="9182735">
                  <a:moveTo>
                    <a:pt x="15480399" y="8522995"/>
                  </a:moveTo>
                  <a:lnTo>
                    <a:pt x="15088426" y="8522995"/>
                  </a:lnTo>
                  <a:lnTo>
                    <a:pt x="14915858" y="8695207"/>
                  </a:lnTo>
                  <a:lnTo>
                    <a:pt x="15307844" y="8695207"/>
                  </a:lnTo>
                  <a:lnTo>
                    <a:pt x="15480399" y="8522995"/>
                  </a:lnTo>
                  <a:close/>
                </a:path>
                <a:path w="17258665" h="9182735">
                  <a:moveTo>
                    <a:pt x="16008515" y="8522995"/>
                  </a:moveTo>
                  <a:lnTo>
                    <a:pt x="15616441" y="8522995"/>
                  </a:lnTo>
                  <a:lnTo>
                    <a:pt x="15443886" y="8695207"/>
                  </a:lnTo>
                  <a:lnTo>
                    <a:pt x="15835960" y="8695207"/>
                  </a:lnTo>
                  <a:lnTo>
                    <a:pt x="16008515" y="8522995"/>
                  </a:lnTo>
                  <a:close/>
                </a:path>
                <a:path w="17258665" h="9182735">
                  <a:moveTo>
                    <a:pt x="17258373" y="7133552"/>
                  </a:moveTo>
                  <a:lnTo>
                    <a:pt x="16969296" y="7133552"/>
                  </a:lnTo>
                  <a:lnTo>
                    <a:pt x="16969296" y="7819237"/>
                  </a:lnTo>
                  <a:lnTo>
                    <a:pt x="16267849" y="8522805"/>
                  </a:lnTo>
                  <a:lnTo>
                    <a:pt x="16145434" y="8522805"/>
                  </a:lnTo>
                  <a:lnTo>
                    <a:pt x="15800019" y="8867724"/>
                  </a:lnTo>
                  <a:lnTo>
                    <a:pt x="16573551" y="8867724"/>
                  </a:lnTo>
                  <a:lnTo>
                    <a:pt x="17258373" y="8177301"/>
                  </a:lnTo>
                  <a:lnTo>
                    <a:pt x="17258373" y="7133552"/>
                  </a:lnTo>
                  <a:close/>
                </a:path>
                <a:path w="17258665" h="9182735">
                  <a:moveTo>
                    <a:pt x="17258373" y="690422"/>
                  </a:moveTo>
                  <a:lnTo>
                    <a:pt x="16573551" y="101"/>
                  </a:lnTo>
                  <a:lnTo>
                    <a:pt x="12536996" y="101"/>
                  </a:lnTo>
                  <a:lnTo>
                    <a:pt x="12129770" y="0"/>
                  </a:lnTo>
                  <a:lnTo>
                    <a:pt x="11285233" y="844181"/>
                  </a:lnTo>
                  <a:lnTo>
                    <a:pt x="11692484" y="844181"/>
                  </a:lnTo>
                  <a:lnTo>
                    <a:pt x="12192000" y="344919"/>
                  </a:lnTo>
                  <a:lnTo>
                    <a:pt x="16267849" y="344919"/>
                  </a:lnTo>
                  <a:lnTo>
                    <a:pt x="16969296" y="1048486"/>
                  </a:lnTo>
                  <a:lnTo>
                    <a:pt x="16969296" y="1586407"/>
                  </a:lnTo>
                  <a:lnTo>
                    <a:pt x="17258373" y="1586407"/>
                  </a:lnTo>
                  <a:lnTo>
                    <a:pt x="17258373" y="6904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63585" y="8831071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294"/>
                  </a:lnTo>
                  <a:lnTo>
                    <a:pt x="386905" y="43294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294"/>
                  </a:lnTo>
                  <a:lnTo>
                    <a:pt x="258241" y="43294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294"/>
                  </a:lnTo>
                  <a:lnTo>
                    <a:pt x="171564" y="43294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294"/>
                  </a:lnTo>
                  <a:lnTo>
                    <a:pt x="42887" y="43294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288"/>
                  </a:lnTo>
                  <a:lnTo>
                    <a:pt x="128663" y="299288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902"/>
                  </a:lnTo>
                  <a:lnTo>
                    <a:pt x="214452" y="385902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902"/>
                  </a:lnTo>
                  <a:lnTo>
                    <a:pt x="301129" y="385902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288"/>
                  </a:lnTo>
                  <a:lnTo>
                    <a:pt x="386905" y="299288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294"/>
                  </a:lnTo>
                  <a:lnTo>
                    <a:pt x="1130414" y="43294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294"/>
                  </a:lnTo>
                  <a:lnTo>
                    <a:pt x="1001750" y="43294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294"/>
                  </a:lnTo>
                  <a:lnTo>
                    <a:pt x="915060" y="43294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294"/>
                  </a:lnTo>
                  <a:lnTo>
                    <a:pt x="786396" y="43294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288"/>
                  </a:lnTo>
                  <a:lnTo>
                    <a:pt x="872172" y="299288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902"/>
                  </a:lnTo>
                  <a:lnTo>
                    <a:pt x="957961" y="385902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902"/>
                  </a:lnTo>
                  <a:lnTo>
                    <a:pt x="1044638" y="385902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288"/>
                  </a:lnTo>
                  <a:lnTo>
                    <a:pt x="1130414" y="299288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294"/>
                  </a:lnTo>
                  <a:lnTo>
                    <a:pt x="1873923" y="43294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294"/>
                  </a:lnTo>
                  <a:lnTo>
                    <a:pt x="1745246" y="43294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294"/>
                  </a:lnTo>
                  <a:lnTo>
                    <a:pt x="1658569" y="43294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294"/>
                  </a:lnTo>
                  <a:lnTo>
                    <a:pt x="1529905" y="43294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288"/>
                  </a:lnTo>
                  <a:lnTo>
                    <a:pt x="1615681" y="299288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902"/>
                  </a:lnTo>
                  <a:lnTo>
                    <a:pt x="1701457" y="385902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902"/>
                  </a:lnTo>
                  <a:lnTo>
                    <a:pt x="1788147" y="385902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288"/>
                  </a:lnTo>
                  <a:lnTo>
                    <a:pt x="1873923" y="299288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64120" y="1253182"/>
              <a:ext cx="5408295" cy="7535545"/>
            </a:xfrm>
            <a:custGeom>
              <a:avLst/>
              <a:gdLst/>
              <a:ahLst/>
              <a:cxnLst/>
              <a:rect l="l" t="t" r="r" b="b"/>
              <a:pathLst>
                <a:path w="5408294" h="7535545">
                  <a:moveTo>
                    <a:pt x="5085421" y="7535009"/>
                  </a:moveTo>
                  <a:lnTo>
                    <a:pt x="322267" y="7535009"/>
                  </a:lnTo>
                  <a:lnTo>
                    <a:pt x="274776" y="7531535"/>
                  </a:lnTo>
                  <a:lnTo>
                    <a:pt x="229404" y="7521436"/>
                  </a:lnTo>
                  <a:lnTo>
                    <a:pt x="186659" y="7505200"/>
                  </a:lnTo>
                  <a:lnTo>
                    <a:pt x="147045" y="7483313"/>
                  </a:lnTo>
                  <a:lnTo>
                    <a:pt x="111070" y="7456261"/>
                  </a:lnTo>
                  <a:lnTo>
                    <a:pt x="79240" y="7424531"/>
                  </a:lnTo>
                  <a:lnTo>
                    <a:pt x="52062" y="7388609"/>
                  </a:lnTo>
                  <a:lnTo>
                    <a:pt x="30041" y="7348982"/>
                  </a:lnTo>
                  <a:lnTo>
                    <a:pt x="13685" y="7306137"/>
                  </a:lnTo>
                  <a:lnTo>
                    <a:pt x="3500" y="7260558"/>
                  </a:lnTo>
                  <a:lnTo>
                    <a:pt x="0" y="7212827"/>
                  </a:lnTo>
                  <a:lnTo>
                    <a:pt x="0" y="322181"/>
                  </a:lnTo>
                  <a:lnTo>
                    <a:pt x="3500" y="274450"/>
                  </a:lnTo>
                  <a:lnTo>
                    <a:pt x="13685" y="228872"/>
                  </a:lnTo>
                  <a:lnTo>
                    <a:pt x="30041" y="186026"/>
                  </a:lnTo>
                  <a:lnTo>
                    <a:pt x="52062" y="146399"/>
                  </a:lnTo>
                  <a:lnTo>
                    <a:pt x="79240" y="110477"/>
                  </a:lnTo>
                  <a:lnTo>
                    <a:pt x="111070" y="78747"/>
                  </a:lnTo>
                  <a:lnTo>
                    <a:pt x="147045" y="51695"/>
                  </a:lnTo>
                  <a:lnTo>
                    <a:pt x="186659" y="29808"/>
                  </a:lnTo>
                  <a:lnTo>
                    <a:pt x="229405" y="13572"/>
                  </a:lnTo>
                  <a:lnTo>
                    <a:pt x="274778" y="3474"/>
                  </a:lnTo>
                  <a:lnTo>
                    <a:pt x="322263" y="0"/>
                  </a:lnTo>
                  <a:lnTo>
                    <a:pt x="5085421" y="0"/>
                  </a:lnTo>
                  <a:lnTo>
                    <a:pt x="5133242" y="3474"/>
                  </a:lnTo>
                  <a:lnTo>
                    <a:pt x="5178822" y="13572"/>
                  </a:lnTo>
                  <a:lnTo>
                    <a:pt x="5221669" y="29808"/>
                  </a:lnTo>
                  <a:lnTo>
                    <a:pt x="5261296" y="51696"/>
                  </a:lnTo>
                  <a:lnTo>
                    <a:pt x="5297217" y="78747"/>
                  </a:lnTo>
                  <a:lnTo>
                    <a:pt x="5328947" y="110477"/>
                  </a:lnTo>
                  <a:lnTo>
                    <a:pt x="5355999" y="146399"/>
                  </a:lnTo>
                  <a:lnTo>
                    <a:pt x="5377886" y="186026"/>
                  </a:lnTo>
                  <a:lnTo>
                    <a:pt x="5394122" y="228872"/>
                  </a:lnTo>
                  <a:lnTo>
                    <a:pt x="5398767" y="249836"/>
                  </a:lnTo>
                  <a:lnTo>
                    <a:pt x="374008" y="249836"/>
                  </a:lnTo>
                  <a:lnTo>
                    <a:pt x="328087" y="259168"/>
                  </a:lnTo>
                  <a:lnTo>
                    <a:pt x="290483" y="284576"/>
                  </a:lnTo>
                  <a:lnTo>
                    <a:pt x="265074" y="322181"/>
                  </a:lnTo>
                  <a:lnTo>
                    <a:pt x="255742" y="368102"/>
                  </a:lnTo>
                  <a:lnTo>
                    <a:pt x="255742" y="7166907"/>
                  </a:lnTo>
                  <a:lnTo>
                    <a:pt x="265074" y="7212827"/>
                  </a:lnTo>
                  <a:lnTo>
                    <a:pt x="290483" y="7250432"/>
                  </a:lnTo>
                  <a:lnTo>
                    <a:pt x="328087" y="7275840"/>
                  </a:lnTo>
                  <a:lnTo>
                    <a:pt x="374008" y="7285172"/>
                  </a:lnTo>
                  <a:lnTo>
                    <a:pt x="5398668" y="7285172"/>
                  </a:lnTo>
                  <a:lnTo>
                    <a:pt x="5394122" y="7305597"/>
                  </a:lnTo>
                  <a:lnTo>
                    <a:pt x="5377886" y="7348343"/>
                  </a:lnTo>
                  <a:lnTo>
                    <a:pt x="5355999" y="7387957"/>
                  </a:lnTo>
                  <a:lnTo>
                    <a:pt x="5328948" y="7423932"/>
                  </a:lnTo>
                  <a:lnTo>
                    <a:pt x="5297217" y="7455762"/>
                  </a:lnTo>
                  <a:lnTo>
                    <a:pt x="5261296" y="7482940"/>
                  </a:lnTo>
                  <a:lnTo>
                    <a:pt x="5221669" y="7504960"/>
                  </a:lnTo>
                  <a:lnTo>
                    <a:pt x="5178823" y="7521316"/>
                  </a:lnTo>
                  <a:lnTo>
                    <a:pt x="5133245" y="7531501"/>
                  </a:lnTo>
                  <a:lnTo>
                    <a:pt x="5085421" y="7535009"/>
                  </a:lnTo>
                  <a:close/>
                </a:path>
                <a:path w="5408294" h="7535545">
                  <a:moveTo>
                    <a:pt x="5398668" y="7285172"/>
                  </a:moveTo>
                  <a:lnTo>
                    <a:pt x="5033680" y="7285172"/>
                  </a:lnTo>
                  <a:lnTo>
                    <a:pt x="5079600" y="7275840"/>
                  </a:lnTo>
                  <a:lnTo>
                    <a:pt x="5117205" y="7250432"/>
                  </a:lnTo>
                  <a:lnTo>
                    <a:pt x="5142614" y="7212827"/>
                  </a:lnTo>
                  <a:lnTo>
                    <a:pt x="5151946" y="7166907"/>
                  </a:lnTo>
                  <a:lnTo>
                    <a:pt x="5153424" y="7166907"/>
                  </a:lnTo>
                  <a:lnTo>
                    <a:pt x="5153424" y="368102"/>
                  </a:lnTo>
                  <a:lnTo>
                    <a:pt x="5144092" y="322181"/>
                  </a:lnTo>
                  <a:lnTo>
                    <a:pt x="5118683" y="284576"/>
                  </a:lnTo>
                  <a:lnTo>
                    <a:pt x="5081079" y="259168"/>
                  </a:lnTo>
                  <a:lnTo>
                    <a:pt x="5035159" y="249836"/>
                  </a:lnTo>
                  <a:lnTo>
                    <a:pt x="5398767" y="249836"/>
                  </a:lnTo>
                  <a:lnTo>
                    <a:pt x="5404221" y="274450"/>
                  </a:lnTo>
                  <a:lnTo>
                    <a:pt x="5407688" y="322181"/>
                  </a:lnTo>
                  <a:lnTo>
                    <a:pt x="5407688" y="7212827"/>
                  </a:lnTo>
                  <a:lnTo>
                    <a:pt x="5404221" y="7260225"/>
                  </a:lnTo>
                  <a:lnTo>
                    <a:pt x="5398668" y="7285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021241" y="1213268"/>
              <a:ext cx="5490845" cy="7618095"/>
            </a:xfrm>
            <a:custGeom>
              <a:avLst/>
              <a:gdLst/>
              <a:ahLst/>
              <a:cxnLst/>
              <a:rect l="l" t="t" r="r" b="b"/>
              <a:pathLst>
                <a:path w="5490844" h="7618095">
                  <a:moveTo>
                    <a:pt x="5116474" y="7617795"/>
                  </a:moveTo>
                  <a:lnTo>
                    <a:pt x="374015" y="7617795"/>
                  </a:lnTo>
                  <a:lnTo>
                    <a:pt x="327020" y="7614887"/>
                  </a:lnTo>
                  <a:lnTo>
                    <a:pt x="281790" y="7606396"/>
                  </a:lnTo>
                  <a:lnTo>
                    <a:pt x="238671" y="7592669"/>
                  </a:lnTo>
                  <a:lnTo>
                    <a:pt x="198011" y="7574052"/>
                  </a:lnTo>
                  <a:lnTo>
                    <a:pt x="160156" y="7550893"/>
                  </a:lnTo>
                  <a:lnTo>
                    <a:pt x="125455" y="7523540"/>
                  </a:lnTo>
                  <a:lnTo>
                    <a:pt x="94254" y="7492339"/>
                  </a:lnTo>
                  <a:lnTo>
                    <a:pt x="66901" y="7457638"/>
                  </a:lnTo>
                  <a:lnTo>
                    <a:pt x="43742" y="7419784"/>
                  </a:lnTo>
                  <a:lnTo>
                    <a:pt x="25126" y="7379123"/>
                  </a:lnTo>
                  <a:lnTo>
                    <a:pt x="11398" y="7336004"/>
                  </a:lnTo>
                  <a:lnTo>
                    <a:pt x="2907" y="7290774"/>
                  </a:lnTo>
                  <a:lnTo>
                    <a:pt x="0" y="7243779"/>
                  </a:lnTo>
                  <a:lnTo>
                    <a:pt x="0" y="375493"/>
                  </a:lnTo>
                  <a:lnTo>
                    <a:pt x="2907" y="328474"/>
                  </a:lnTo>
                  <a:lnTo>
                    <a:pt x="11398" y="283174"/>
                  </a:lnTo>
                  <a:lnTo>
                    <a:pt x="25126" y="239949"/>
                  </a:lnTo>
                  <a:lnTo>
                    <a:pt x="43742" y="199155"/>
                  </a:lnTo>
                  <a:lnTo>
                    <a:pt x="66901" y="161147"/>
                  </a:lnTo>
                  <a:lnTo>
                    <a:pt x="94254" y="126279"/>
                  </a:lnTo>
                  <a:lnTo>
                    <a:pt x="125455" y="94908"/>
                  </a:lnTo>
                  <a:lnTo>
                    <a:pt x="160156" y="67389"/>
                  </a:lnTo>
                  <a:lnTo>
                    <a:pt x="198011" y="44076"/>
                  </a:lnTo>
                  <a:lnTo>
                    <a:pt x="238671" y="25325"/>
                  </a:lnTo>
                  <a:lnTo>
                    <a:pt x="281790" y="11492"/>
                  </a:lnTo>
                  <a:lnTo>
                    <a:pt x="327020" y="2932"/>
                  </a:lnTo>
                  <a:lnTo>
                    <a:pt x="374015" y="0"/>
                  </a:lnTo>
                  <a:lnTo>
                    <a:pt x="5116474" y="0"/>
                  </a:lnTo>
                  <a:lnTo>
                    <a:pt x="5163468" y="2932"/>
                  </a:lnTo>
                  <a:lnTo>
                    <a:pt x="5208699" y="11492"/>
                  </a:lnTo>
                  <a:lnTo>
                    <a:pt x="5251818" y="25325"/>
                  </a:lnTo>
                  <a:lnTo>
                    <a:pt x="5289863" y="42870"/>
                  </a:lnTo>
                  <a:lnTo>
                    <a:pt x="5116474" y="42870"/>
                  </a:lnTo>
                  <a:lnTo>
                    <a:pt x="374015" y="42871"/>
                  </a:lnTo>
                  <a:lnTo>
                    <a:pt x="324956" y="46486"/>
                  </a:lnTo>
                  <a:lnTo>
                    <a:pt x="278093" y="56985"/>
                  </a:lnTo>
                  <a:lnTo>
                    <a:pt x="233959" y="73849"/>
                  </a:lnTo>
                  <a:lnTo>
                    <a:pt x="193071" y="96557"/>
                  </a:lnTo>
                  <a:lnTo>
                    <a:pt x="155949" y="124590"/>
                  </a:lnTo>
                  <a:lnTo>
                    <a:pt x="123112" y="157427"/>
                  </a:lnTo>
                  <a:lnTo>
                    <a:pt x="95079" y="194549"/>
                  </a:lnTo>
                  <a:lnTo>
                    <a:pt x="72371" y="235437"/>
                  </a:lnTo>
                  <a:lnTo>
                    <a:pt x="55508" y="279570"/>
                  </a:lnTo>
                  <a:lnTo>
                    <a:pt x="45008" y="326429"/>
                  </a:lnTo>
                  <a:lnTo>
                    <a:pt x="41393" y="375493"/>
                  </a:lnTo>
                  <a:lnTo>
                    <a:pt x="41393" y="7243779"/>
                  </a:lnTo>
                  <a:lnTo>
                    <a:pt x="45008" y="7292844"/>
                  </a:lnTo>
                  <a:lnTo>
                    <a:pt x="55507" y="7339702"/>
                  </a:lnTo>
                  <a:lnTo>
                    <a:pt x="72371" y="7383836"/>
                  </a:lnTo>
                  <a:lnTo>
                    <a:pt x="95079" y="7424723"/>
                  </a:lnTo>
                  <a:lnTo>
                    <a:pt x="123111" y="7461846"/>
                  </a:lnTo>
                  <a:lnTo>
                    <a:pt x="155949" y="7494683"/>
                  </a:lnTo>
                  <a:lnTo>
                    <a:pt x="193071" y="7522716"/>
                  </a:lnTo>
                  <a:lnTo>
                    <a:pt x="233959" y="7545423"/>
                  </a:lnTo>
                  <a:lnTo>
                    <a:pt x="278092" y="7562287"/>
                  </a:lnTo>
                  <a:lnTo>
                    <a:pt x="324950" y="7572786"/>
                  </a:lnTo>
                  <a:lnTo>
                    <a:pt x="374015" y="7576402"/>
                  </a:lnTo>
                  <a:lnTo>
                    <a:pt x="5287346" y="7576402"/>
                  </a:lnTo>
                  <a:lnTo>
                    <a:pt x="5251818" y="7592669"/>
                  </a:lnTo>
                  <a:lnTo>
                    <a:pt x="5208699" y="7606396"/>
                  </a:lnTo>
                  <a:lnTo>
                    <a:pt x="5163468" y="7614887"/>
                  </a:lnTo>
                  <a:lnTo>
                    <a:pt x="5116474" y="7617795"/>
                  </a:lnTo>
                  <a:close/>
                </a:path>
                <a:path w="5490844" h="7618095">
                  <a:moveTo>
                    <a:pt x="5287346" y="7576402"/>
                  </a:moveTo>
                  <a:lnTo>
                    <a:pt x="5116474" y="7576402"/>
                  </a:lnTo>
                  <a:lnTo>
                    <a:pt x="5165538" y="7572786"/>
                  </a:lnTo>
                  <a:lnTo>
                    <a:pt x="5212397" y="7562287"/>
                  </a:lnTo>
                  <a:lnTo>
                    <a:pt x="5256530" y="7545423"/>
                  </a:lnTo>
                  <a:lnTo>
                    <a:pt x="5297417" y="7522715"/>
                  </a:lnTo>
                  <a:lnTo>
                    <a:pt x="5334540" y="7494683"/>
                  </a:lnTo>
                  <a:lnTo>
                    <a:pt x="5367377" y="7461845"/>
                  </a:lnTo>
                  <a:lnTo>
                    <a:pt x="5395409" y="7424723"/>
                  </a:lnTo>
                  <a:lnTo>
                    <a:pt x="5418117" y="7383835"/>
                  </a:lnTo>
                  <a:lnTo>
                    <a:pt x="5434981" y="7339702"/>
                  </a:lnTo>
                  <a:lnTo>
                    <a:pt x="5445480" y="7292844"/>
                  </a:lnTo>
                  <a:lnTo>
                    <a:pt x="5449095" y="7243779"/>
                  </a:lnTo>
                  <a:lnTo>
                    <a:pt x="5449095" y="375493"/>
                  </a:lnTo>
                  <a:lnTo>
                    <a:pt x="5445480" y="326428"/>
                  </a:lnTo>
                  <a:lnTo>
                    <a:pt x="5434981" y="279570"/>
                  </a:lnTo>
                  <a:lnTo>
                    <a:pt x="5418117" y="235436"/>
                  </a:lnTo>
                  <a:lnTo>
                    <a:pt x="5395409" y="194549"/>
                  </a:lnTo>
                  <a:lnTo>
                    <a:pt x="5367377" y="157426"/>
                  </a:lnTo>
                  <a:lnTo>
                    <a:pt x="5334539" y="124589"/>
                  </a:lnTo>
                  <a:lnTo>
                    <a:pt x="5297417" y="96556"/>
                  </a:lnTo>
                  <a:lnTo>
                    <a:pt x="5256529" y="73848"/>
                  </a:lnTo>
                  <a:lnTo>
                    <a:pt x="5212396" y="56985"/>
                  </a:lnTo>
                  <a:lnTo>
                    <a:pt x="5165532" y="46485"/>
                  </a:lnTo>
                  <a:lnTo>
                    <a:pt x="5116474" y="42870"/>
                  </a:lnTo>
                  <a:lnTo>
                    <a:pt x="5289864" y="42871"/>
                  </a:lnTo>
                  <a:lnTo>
                    <a:pt x="5330332" y="67389"/>
                  </a:lnTo>
                  <a:lnTo>
                    <a:pt x="5365033" y="94908"/>
                  </a:lnTo>
                  <a:lnTo>
                    <a:pt x="5396234" y="126279"/>
                  </a:lnTo>
                  <a:lnTo>
                    <a:pt x="5423588" y="161147"/>
                  </a:lnTo>
                  <a:lnTo>
                    <a:pt x="5446746" y="199155"/>
                  </a:lnTo>
                  <a:lnTo>
                    <a:pt x="5465363" y="239949"/>
                  </a:lnTo>
                  <a:lnTo>
                    <a:pt x="5479090" y="283174"/>
                  </a:lnTo>
                  <a:lnTo>
                    <a:pt x="5487581" y="328474"/>
                  </a:lnTo>
                  <a:lnTo>
                    <a:pt x="5490489" y="375493"/>
                  </a:lnTo>
                  <a:lnTo>
                    <a:pt x="5490489" y="7243779"/>
                  </a:lnTo>
                  <a:lnTo>
                    <a:pt x="5487581" y="7290774"/>
                  </a:lnTo>
                  <a:lnTo>
                    <a:pt x="5479090" y="7336004"/>
                  </a:lnTo>
                  <a:lnTo>
                    <a:pt x="5465363" y="7379123"/>
                  </a:lnTo>
                  <a:lnTo>
                    <a:pt x="5446746" y="7419784"/>
                  </a:lnTo>
                  <a:lnTo>
                    <a:pt x="5423588" y="7457638"/>
                  </a:lnTo>
                  <a:lnTo>
                    <a:pt x="5396234" y="7492339"/>
                  </a:lnTo>
                  <a:lnTo>
                    <a:pt x="5365033" y="7523540"/>
                  </a:lnTo>
                  <a:lnTo>
                    <a:pt x="5330332" y="7550893"/>
                  </a:lnTo>
                  <a:lnTo>
                    <a:pt x="5292478" y="7574052"/>
                  </a:lnTo>
                  <a:lnTo>
                    <a:pt x="5287346" y="7576402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9862" y="1503018"/>
              <a:ext cx="4893247" cy="7035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4902" y="1334490"/>
              <a:ext cx="88698" cy="886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91496" y="1315272"/>
              <a:ext cx="127179" cy="1271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3937" y="1343360"/>
              <a:ext cx="71010" cy="709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751872" y="1194053"/>
              <a:ext cx="779780" cy="1326515"/>
            </a:xfrm>
            <a:custGeom>
              <a:avLst/>
              <a:gdLst/>
              <a:ahLst/>
              <a:cxnLst/>
              <a:rect l="l" t="t" r="r" b="b"/>
              <a:pathLst>
                <a:path w="779780" h="1326514">
                  <a:moveTo>
                    <a:pt x="372529" y="19215"/>
                  </a:moveTo>
                  <a:lnTo>
                    <a:pt x="369417" y="6858"/>
                  </a:lnTo>
                  <a:lnTo>
                    <a:pt x="360895" y="1295"/>
                  </a:lnTo>
                  <a:lnTo>
                    <a:pt x="349250" y="0"/>
                  </a:lnTo>
                  <a:lnTo>
                    <a:pt x="39916" y="0"/>
                  </a:lnTo>
                  <a:lnTo>
                    <a:pt x="23279" y="0"/>
                  </a:lnTo>
                  <a:lnTo>
                    <a:pt x="11633" y="1295"/>
                  </a:lnTo>
                  <a:lnTo>
                    <a:pt x="3111" y="6858"/>
                  </a:lnTo>
                  <a:lnTo>
                    <a:pt x="0" y="19215"/>
                  </a:lnTo>
                  <a:lnTo>
                    <a:pt x="372529" y="19215"/>
                  </a:lnTo>
                  <a:close/>
                </a:path>
                <a:path w="779780" h="1326514">
                  <a:moveTo>
                    <a:pt x="779183" y="1027874"/>
                  </a:moveTo>
                  <a:lnTo>
                    <a:pt x="777773" y="1014691"/>
                  </a:lnTo>
                  <a:lnTo>
                    <a:pt x="772210" y="1005649"/>
                  </a:lnTo>
                  <a:lnTo>
                    <a:pt x="759853" y="1002309"/>
                  </a:lnTo>
                  <a:lnTo>
                    <a:pt x="759853" y="1326057"/>
                  </a:lnTo>
                  <a:lnTo>
                    <a:pt x="772210" y="1322933"/>
                  </a:lnTo>
                  <a:lnTo>
                    <a:pt x="777773" y="1314411"/>
                  </a:lnTo>
                  <a:lnTo>
                    <a:pt x="779183" y="1301737"/>
                  </a:lnTo>
                  <a:lnTo>
                    <a:pt x="779183" y="1027874"/>
                  </a:lnTo>
                  <a:close/>
                </a:path>
                <a:path w="779780" h="1326514">
                  <a:moveTo>
                    <a:pt x="779183" y="647941"/>
                  </a:moveTo>
                  <a:lnTo>
                    <a:pt x="777773" y="634758"/>
                  </a:lnTo>
                  <a:lnTo>
                    <a:pt x="772210" y="625729"/>
                  </a:lnTo>
                  <a:lnTo>
                    <a:pt x="759853" y="622376"/>
                  </a:lnTo>
                  <a:lnTo>
                    <a:pt x="759853" y="946124"/>
                  </a:lnTo>
                  <a:lnTo>
                    <a:pt x="772210" y="943013"/>
                  </a:lnTo>
                  <a:lnTo>
                    <a:pt x="777773" y="934491"/>
                  </a:lnTo>
                  <a:lnTo>
                    <a:pt x="779183" y="921804"/>
                  </a:lnTo>
                  <a:lnTo>
                    <a:pt x="779183" y="647941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74641" y="5411630"/>
            <a:ext cx="503428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80">
                <a:latin typeface="Arial"/>
                <a:cs typeface="Arial"/>
              </a:rPr>
              <a:t>MENU</a:t>
            </a:r>
            <a:r>
              <a:rPr dirty="0" sz="5000" spc="434">
                <a:latin typeface="Arial"/>
                <a:cs typeface="Arial"/>
              </a:rPr>
              <a:t> </a:t>
            </a:r>
            <a:r>
              <a:rPr dirty="0" sz="5000" spc="200">
                <a:latin typeface="Arial"/>
                <a:cs typeface="Arial"/>
              </a:rPr>
              <a:t>KELUAR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1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09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09"/>
                  </a:lnTo>
                  <a:lnTo>
                    <a:pt x="1178610" y="7857109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79"/>
                  </a:moveTo>
                  <a:lnTo>
                    <a:pt x="10181717" y="7924279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79"/>
                  </a:lnTo>
                  <a:close/>
                </a:path>
                <a:path w="17117060" h="8614410">
                  <a:moveTo>
                    <a:pt x="10758729" y="7924279"/>
                  </a:moveTo>
                  <a:lnTo>
                    <a:pt x="10540060" y="7924279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79"/>
                  </a:lnTo>
                  <a:close/>
                </a:path>
                <a:path w="17117060" h="8614410">
                  <a:moveTo>
                    <a:pt x="11117059" y="7924279"/>
                  </a:moveTo>
                  <a:lnTo>
                    <a:pt x="10898391" y="7924279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79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43"/>
                  </a:moveTo>
                  <a:lnTo>
                    <a:pt x="11354829" y="7826743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43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79"/>
                  </a:lnTo>
                  <a:lnTo>
                    <a:pt x="9823386" y="7924279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552" y="944791"/>
                  </a:lnTo>
                  <a:lnTo>
                    <a:pt x="891552" y="2661983"/>
                  </a:lnTo>
                  <a:lnTo>
                    <a:pt x="890155" y="2661869"/>
                  </a:lnTo>
                  <a:lnTo>
                    <a:pt x="890841" y="2661894"/>
                  </a:lnTo>
                  <a:lnTo>
                    <a:pt x="891552" y="2661983"/>
                  </a:lnTo>
                  <a:lnTo>
                    <a:pt x="891552" y="944791"/>
                  </a:lnTo>
                  <a:lnTo>
                    <a:pt x="867664" y="944791"/>
                  </a:lnTo>
                  <a:lnTo>
                    <a:pt x="867664" y="2662021"/>
                  </a:lnTo>
                  <a:lnTo>
                    <a:pt x="866152" y="2662136"/>
                  </a:lnTo>
                  <a:lnTo>
                    <a:pt x="866698" y="2662059"/>
                  </a:lnTo>
                  <a:lnTo>
                    <a:pt x="867664" y="2662021"/>
                  </a:lnTo>
                  <a:lnTo>
                    <a:pt x="867664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795"/>
                  </a:lnTo>
                  <a:lnTo>
                    <a:pt x="829043" y="2959036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46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2657373"/>
                  </a:lnTo>
                  <a:lnTo>
                    <a:pt x="16590493" y="2639644"/>
                  </a:lnTo>
                  <a:lnTo>
                    <a:pt x="16564128" y="2614244"/>
                  </a:lnTo>
                  <a:lnTo>
                    <a:pt x="16537204" y="2576144"/>
                  </a:lnTo>
                  <a:lnTo>
                    <a:pt x="16509734" y="2538044"/>
                  </a:lnTo>
                  <a:lnTo>
                    <a:pt x="16498989" y="2523452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2408567"/>
                  </a:lnTo>
                  <a:lnTo>
                    <a:pt x="16394430" y="2398344"/>
                  </a:lnTo>
                  <a:lnTo>
                    <a:pt x="16364280" y="2372944"/>
                  </a:lnTo>
                  <a:lnTo>
                    <a:pt x="16333623" y="2334844"/>
                  </a:lnTo>
                  <a:lnTo>
                    <a:pt x="16302457" y="2296744"/>
                  </a:lnTo>
                  <a:lnTo>
                    <a:pt x="16270796" y="2271344"/>
                  </a:lnTo>
                  <a:lnTo>
                    <a:pt x="16238639" y="2245944"/>
                  </a:lnTo>
                  <a:lnTo>
                    <a:pt x="16205988" y="2207844"/>
                  </a:lnTo>
                  <a:lnTo>
                    <a:pt x="16172853" y="2182444"/>
                  </a:lnTo>
                  <a:lnTo>
                    <a:pt x="16139249" y="2144344"/>
                  </a:lnTo>
                  <a:lnTo>
                    <a:pt x="16070631" y="2093544"/>
                  </a:lnTo>
                  <a:lnTo>
                    <a:pt x="16000184" y="2042744"/>
                  </a:lnTo>
                  <a:lnTo>
                    <a:pt x="15964294" y="2004644"/>
                  </a:lnTo>
                  <a:lnTo>
                    <a:pt x="15891205" y="1953844"/>
                  </a:lnTo>
                  <a:lnTo>
                    <a:pt x="15816428" y="1903044"/>
                  </a:lnTo>
                  <a:lnTo>
                    <a:pt x="15778404" y="1877644"/>
                  </a:lnTo>
                  <a:lnTo>
                    <a:pt x="15739987" y="1864944"/>
                  </a:lnTo>
                  <a:lnTo>
                    <a:pt x="15622359" y="1788744"/>
                  </a:lnTo>
                  <a:lnTo>
                    <a:pt x="15582380" y="1776044"/>
                  </a:lnTo>
                  <a:lnTo>
                    <a:pt x="15542032" y="1750644"/>
                  </a:lnTo>
                  <a:lnTo>
                    <a:pt x="15501303" y="1737944"/>
                  </a:lnTo>
                  <a:lnTo>
                    <a:pt x="15460231" y="1712544"/>
                  </a:lnTo>
                  <a:lnTo>
                    <a:pt x="15418791" y="1699844"/>
                  </a:lnTo>
                  <a:lnTo>
                    <a:pt x="15377008" y="1674444"/>
                  </a:lnTo>
                  <a:lnTo>
                    <a:pt x="15334882" y="1661744"/>
                  </a:lnTo>
                  <a:lnTo>
                    <a:pt x="15292426" y="1636344"/>
                  </a:lnTo>
                  <a:lnTo>
                    <a:pt x="14850771" y="1509344"/>
                  </a:lnTo>
                  <a:lnTo>
                    <a:pt x="14805038" y="1509344"/>
                  </a:lnTo>
                  <a:lnTo>
                    <a:pt x="14759051" y="1496644"/>
                  </a:lnTo>
                  <a:lnTo>
                    <a:pt x="14712810" y="1496644"/>
                  </a:lnTo>
                  <a:lnTo>
                    <a:pt x="14666328" y="1483944"/>
                  </a:lnTo>
                  <a:lnTo>
                    <a:pt x="14619592" y="1483944"/>
                  </a:lnTo>
                  <a:lnTo>
                    <a:pt x="14572641" y="1471244"/>
                  </a:lnTo>
                  <a:lnTo>
                    <a:pt x="14478051" y="1471244"/>
                  </a:lnTo>
                  <a:lnTo>
                    <a:pt x="14430426" y="1458544"/>
                  </a:lnTo>
                  <a:lnTo>
                    <a:pt x="14142250" y="1458544"/>
                  </a:lnTo>
                  <a:lnTo>
                    <a:pt x="14094638" y="1471244"/>
                  </a:lnTo>
                  <a:lnTo>
                    <a:pt x="14000036" y="1471244"/>
                  </a:lnTo>
                  <a:lnTo>
                    <a:pt x="13953084" y="1483944"/>
                  </a:lnTo>
                  <a:lnTo>
                    <a:pt x="13906348" y="1483944"/>
                  </a:lnTo>
                  <a:lnTo>
                    <a:pt x="13859866" y="1496644"/>
                  </a:lnTo>
                  <a:lnTo>
                    <a:pt x="13813625" y="1496644"/>
                  </a:lnTo>
                  <a:lnTo>
                    <a:pt x="13767638" y="1509344"/>
                  </a:lnTo>
                  <a:lnTo>
                    <a:pt x="13721906" y="1509344"/>
                  </a:lnTo>
                  <a:lnTo>
                    <a:pt x="13280263" y="1636344"/>
                  </a:lnTo>
                  <a:lnTo>
                    <a:pt x="13237794" y="1661744"/>
                  </a:lnTo>
                  <a:lnTo>
                    <a:pt x="13195668" y="1674444"/>
                  </a:lnTo>
                  <a:lnTo>
                    <a:pt x="13153885" y="1699844"/>
                  </a:lnTo>
                  <a:lnTo>
                    <a:pt x="13112458" y="1712544"/>
                  </a:lnTo>
                  <a:lnTo>
                    <a:pt x="13071374" y="1737944"/>
                  </a:lnTo>
                  <a:lnTo>
                    <a:pt x="13030657" y="1750644"/>
                  </a:lnTo>
                  <a:lnTo>
                    <a:pt x="12990297" y="1776044"/>
                  </a:lnTo>
                  <a:lnTo>
                    <a:pt x="12950317" y="1788744"/>
                  </a:lnTo>
                  <a:lnTo>
                    <a:pt x="12832690" y="1864944"/>
                  </a:lnTo>
                  <a:lnTo>
                    <a:pt x="12794272" y="1877644"/>
                  </a:lnTo>
                  <a:lnTo>
                    <a:pt x="12756261" y="1903044"/>
                  </a:lnTo>
                  <a:lnTo>
                    <a:pt x="12681471" y="1953844"/>
                  </a:lnTo>
                  <a:lnTo>
                    <a:pt x="12608382" y="2004644"/>
                  </a:lnTo>
                  <a:lnTo>
                    <a:pt x="12572492" y="2042744"/>
                  </a:lnTo>
                  <a:lnTo>
                    <a:pt x="12502045" y="2093544"/>
                  </a:lnTo>
                  <a:lnTo>
                    <a:pt x="12433427" y="2144344"/>
                  </a:lnTo>
                  <a:lnTo>
                    <a:pt x="12399823" y="2182444"/>
                  </a:lnTo>
                  <a:lnTo>
                    <a:pt x="12366689" y="2207844"/>
                  </a:lnTo>
                  <a:lnTo>
                    <a:pt x="12334050" y="2245944"/>
                  </a:lnTo>
                  <a:lnTo>
                    <a:pt x="12301880" y="2271344"/>
                  </a:lnTo>
                  <a:lnTo>
                    <a:pt x="12270219" y="2296744"/>
                  </a:lnTo>
                  <a:lnTo>
                    <a:pt x="12239054" y="2334844"/>
                  </a:lnTo>
                  <a:lnTo>
                    <a:pt x="12208396" y="2372944"/>
                  </a:lnTo>
                  <a:lnTo>
                    <a:pt x="12178259" y="2398344"/>
                  </a:lnTo>
                  <a:lnTo>
                    <a:pt x="12148630" y="2436444"/>
                  </a:lnTo>
                  <a:lnTo>
                    <a:pt x="12119534" y="2474544"/>
                  </a:lnTo>
                  <a:lnTo>
                    <a:pt x="12090972" y="2499944"/>
                  </a:lnTo>
                  <a:lnTo>
                    <a:pt x="12062955" y="2538044"/>
                  </a:lnTo>
                  <a:lnTo>
                    <a:pt x="12035473" y="2576144"/>
                  </a:lnTo>
                  <a:lnTo>
                    <a:pt x="12008549" y="2614244"/>
                  </a:lnTo>
                  <a:lnTo>
                    <a:pt x="11982183" y="2639644"/>
                  </a:lnTo>
                  <a:lnTo>
                    <a:pt x="11956390" y="2677744"/>
                  </a:lnTo>
                  <a:lnTo>
                    <a:pt x="11931155" y="2715844"/>
                  </a:lnTo>
                  <a:lnTo>
                    <a:pt x="11906504" y="2753944"/>
                  </a:lnTo>
                  <a:lnTo>
                    <a:pt x="11882438" y="2792044"/>
                  </a:lnTo>
                  <a:lnTo>
                    <a:pt x="11858968" y="2830144"/>
                  </a:lnTo>
                  <a:lnTo>
                    <a:pt x="11836083" y="2868244"/>
                  </a:lnTo>
                  <a:lnTo>
                    <a:pt x="11813807" y="2906344"/>
                  </a:lnTo>
                  <a:lnTo>
                    <a:pt x="11792141" y="2957144"/>
                  </a:lnTo>
                  <a:lnTo>
                    <a:pt x="11771097" y="2995244"/>
                  </a:lnTo>
                  <a:lnTo>
                    <a:pt x="11750675" y="3033344"/>
                  </a:lnTo>
                  <a:lnTo>
                    <a:pt x="11730876" y="3071444"/>
                  </a:lnTo>
                  <a:lnTo>
                    <a:pt x="11711711" y="3109544"/>
                  </a:lnTo>
                  <a:lnTo>
                    <a:pt x="11693195" y="3160344"/>
                  </a:lnTo>
                  <a:lnTo>
                    <a:pt x="11675313" y="3198444"/>
                  </a:lnTo>
                  <a:lnTo>
                    <a:pt x="11658105" y="3236544"/>
                  </a:lnTo>
                  <a:lnTo>
                    <a:pt x="11641544" y="3287344"/>
                  </a:lnTo>
                  <a:lnTo>
                    <a:pt x="11625656" y="3325444"/>
                  </a:lnTo>
                  <a:lnTo>
                    <a:pt x="11610442" y="3363544"/>
                  </a:lnTo>
                  <a:lnTo>
                    <a:pt x="11595900" y="3414344"/>
                  </a:lnTo>
                  <a:lnTo>
                    <a:pt x="11582057" y="3452444"/>
                  </a:lnTo>
                  <a:lnTo>
                    <a:pt x="11568900" y="3503244"/>
                  </a:lnTo>
                  <a:lnTo>
                    <a:pt x="11556441" y="3541344"/>
                  </a:lnTo>
                  <a:lnTo>
                    <a:pt x="11544681" y="3592144"/>
                  </a:lnTo>
                  <a:lnTo>
                    <a:pt x="11533645" y="3630244"/>
                  </a:lnTo>
                  <a:lnTo>
                    <a:pt x="11523320" y="3681044"/>
                  </a:lnTo>
                  <a:lnTo>
                    <a:pt x="11513731" y="3719144"/>
                  </a:lnTo>
                  <a:lnTo>
                    <a:pt x="11504867" y="3769944"/>
                  </a:lnTo>
                  <a:lnTo>
                    <a:pt x="11496739" y="3820744"/>
                  </a:lnTo>
                  <a:lnTo>
                    <a:pt x="11489347" y="3858844"/>
                  </a:lnTo>
                  <a:lnTo>
                    <a:pt x="11482718" y="3909644"/>
                  </a:lnTo>
                  <a:lnTo>
                    <a:pt x="11476838" y="3960444"/>
                  </a:lnTo>
                  <a:lnTo>
                    <a:pt x="11471720" y="3998544"/>
                  </a:lnTo>
                  <a:lnTo>
                    <a:pt x="11467376" y="4049344"/>
                  </a:lnTo>
                  <a:lnTo>
                    <a:pt x="11463807" y="4100144"/>
                  </a:lnTo>
                  <a:lnTo>
                    <a:pt x="11461026" y="4138244"/>
                  </a:lnTo>
                  <a:lnTo>
                    <a:pt x="11459020" y="4189044"/>
                  </a:lnTo>
                  <a:lnTo>
                    <a:pt x="11457813" y="4239844"/>
                  </a:lnTo>
                  <a:lnTo>
                    <a:pt x="11457419" y="4290644"/>
                  </a:lnTo>
                  <a:lnTo>
                    <a:pt x="11457813" y="4341444"/>
                  </a:lnTo>
                  <a:lnTo>
                    <a:pt x="11459020" y="4379544"/>
                  </a:lnTo>
                  <a:lnTo>
                    <a:pt x="11461026" y="4430344"/>
                  </a:lnTo>
                  <a:lnTo>
                    <a:pt x="11463807" y="4481144"/>
                  </a:lnTo>
                  <a:lnTo>
                    <a:pt x="11467376" y="4531944"/>
                  </a:lnTo>
                  <a:lnTo>
                    <a:pt x="11471720" y="4570044"/>
                  </a:lnTo>
                  <a:lnTo>
                    <a:pt x="11476838" y="4620844"/>
                  </a:lnTo>
                  <a:lnTo>
                    <a:pt x="11482718" y="4671644"/>
                  </a:lnTo>
                  <a:lnTo>
                    <a:pt x="11489347" y="4709744"/>
                  </a:lnTo>
                  <a:lnTo>
                    <a:pt x="11496739" y="4760544"/>
                  </a:lnTo>
                  <a:lnTo>
                    <a:pt x="11504867" y="4811344"/>
                  </a:lnTo>
                  <a:lnTo>
                    <a:pt x="11513731" y="4849444"/>
                  </a:lnTo>
                  <a:lnTo>
                    <a:pt x="11523320" y="4900244"/>
                  </a:lnTo>
                  <a:lnTo>
                    <a:pt x="11533645" y="4938344"/>
                  </a:lnTo>
                  <a:lnTo>
                    <a:pt x="11544681" y="4989144"/>
                  </a:lnTo>
                  <a:lnTo>
                    <a:pt x="11556441" y="5027244"/>
                  </a:lnTo>
                  <a:lnTo>
                    <a:pt x="11568900" y="5078044"/>
                  </a:lnTo>
                  <a:lnTo>
                    <a:pt x="11582057" y="5116144"/>
                  </a:lnTo>
                  <a:lnTo>
                    <a:pt x="11595900" y="5166944"/>
                  </a:lnTo>
                  <a:lnTo>
                    <a:pt x="11610442" y="5205044"/>
                  </a:lnTo>
                  <a:lnTo>
                    <a:pt x="11625656" y="5255844"/>
                  </a:lnTo>
                  <a:lnTo>
                    <a:pt x="11641544" y="5293944"/>
                  </a:lnTo>
                  <a:lnTo>
                    <a:pt x="11658105" y="5332044"/>
                  </a:lnTo>
                  <a:lnTo>
                    <a:pt x="11675313" y="5382844"/>
                  </a:lnTo>
                  <a:lnTo>
                    <a:pt x="11693195" y="5420944"/>
                  </a:lnTo>
                  <a:lnTo>
                    <a:pt x="11711711" y="5459044"/>
                  </a:lnTo>
                  <a:lnTo>
                    <a:pt x="11730876" y="5497144"/>
                  </a:lnTo>
                  <a:lnTo>
                    <a:pt x="11750675" y="5547944"/>
                  </a:lnTo>
                  <a:lnTo>
                    <a:pt x="11771097" y="5586044"/>
                  </a:lnTo>
                  <a:lnTo>
                    <a:pt x="11792141" y="5624144"/>
                  </a:lnTo>
                  <a:lnTo>
                    <a:pt x="11813807" y="5662244"/>
                  </a:lnTo>
                  <a:lnTo>
                    <a:pt x="11836083" y="5700344"/>
                  </a:lnTo>
                  <a:lnTo>
                    <a:pt x="11858968" y="5738444"/>
                  </a:lnTo>
                  <a:lnTo>
                    <a:pt x="11882438" y="5776544"/>
                  </a:lnTo>
                  <a:lnTo>
                    <a:pt x="11906504" y="5814644"/>
                  </a:lnTo>
                  <a:lnTo>
                    <a:pt x="11931155" y="5852744"/>
                  </a:lnTo>
                  <a:lnTo>
                    <a:pt x="11956390" y="5890844"/>
                  </a:lnTo>
                  <a:lnTo>
                    <a:pt x="11982183" y="5928944"/>
                  </a:lnTo>
                  <a:lnTo>
                    <a:pt x="12008549" y="5967044"/>
                  </a:lnTo>
                  <a:lnTo>
                    <a:pt x="12035473" y="6005144"/>
                  </a:lnTo>
                  <a:lnTo>
                    <a:pt x="12062955" y="6030544"/>
                  </a:lnTo>
                  <a:lnTo>
                    <a:pt x="12090972" y="6068644"/>
                  </a:lnTo>
                  <a:lnTo>
                    <a:pt x="12119534" y="6106744"/>
                  </a:lnTo>
                  <a:lnTo>
                    <a:pt x="12148630" y="6144844"/>
                  </a:lnTo>
                  <a:lnTo>
                    <a:pt x="12178259" y="6170244"/>
                  </a:lnTo>
                  <a:lnTo>
                    <a:pt x="12208396" y="6208344"/>
                  </a:lnTo>
                  <a:lnTo>
                    <a:pt x="12239054" y="6233744"/>
                  </a:lnTo>
                  <a:lnTo>
                    <a:pt x="12270219" y="6271844"/>
                  </a:lnTo>
                  <a:lnTo>
                    <a:pt x="12301880" y="6297244"/>
                  </a:lnTo>
                  <a:lnTo>
                    <a:pt x="12334050" y="6335344"/>
                  </a:lnTo>
                  <a:lnTo>
                    <a:pt x="12366689" y="6360744"/>
                  </a:lnTo>
                  <a:lnTo>
                    <a:pt x="12399823" y="6398844"/>
                  </a:lnTo>
                  <a:lnTo>
                    <a:pt x="12433427" y="6424244"/>
                  </a:lnTo>
                  <a:lnTo>
                    <a:pt x="12467514" y="6449644"/>
                  </a:lnTo>
                  <a:lnTo>
                    <a:pt x="12502045" y="6487744"/>
                  </a:lnTo>
                  <a:lnTo>
                    <a:pt x="12572492" y="6538544"/>
                  </a:lnTo>
                  <a:lnTo>
                    <a:pt x="12644704" y="6589344"/>
                  </a:lnTo>
                  <a:lnTo>
                    <a:pt x="12718656" y="6640144"/>
                  </a:lnTo>
                  <a:lnTo>
                    <a:pt x="12794272" y="6690944"/>
                  </a:lnTo>
                  <a:lnTo>
                    <a:pt x="12871514" y="6741744"/>
                  </a:lnTo>
                  <a:lnTo>
                    <a:pt x="12910719" y="6754444"/>
                  </a:lnTo>
                  <a:lnTo>
                    <a:pt x="12990297" y="6805244"/>
                  </a:lnTo>
                  <a:lnTo>
                    <a:pt x="13030657" y="6817944"/>
                  </a:lnTo>
                  <a:lnTo>
                    <a:pt x="13071374" y="6843344"/>
                  </a:lnTo>
                  <a:lnTo>
                    <a:pt x="13112458" y="6856044"/>
                  </a:lnTo>
                  <a:lnTo>
                    <a:pt x="13153885" y="6881444"/>
                  </a:lnTo>
                  <a:lnTo>
                    <a:pt x="13195668" y="6894144"/>
                  </a:lnTo>
                  <a:lnTo>
                    <a:pt x="13237794" y="6919544"/>
                  </a:lnTo>
                  <a:lnTo>
                    <a:pt x="13366166" y="6957644"/>
                  </a:lnTo>
                  <a:lnTo>
                    <a:pt x="13409587" y="6983044"/>
                  </a:lnTo>
                  <a:lnTo>
                    <a:pt x="13586333" y="7033844"/>
                  </a:lnTo>
                  <a:lnTo>
                    <a:pt x="13631253" y="7033844"/>
                  </a:lnTo>
                  <a:lnTo>
                    <a:pt x="13767638" y="7071944"/>
                  </a:lnTo>
                  <a:lnTo>
                    <a:pt x="13813625" y="7071944"/>
                  </a:lnTo>
                  <a:lnTo>
                    <a:pt x="13906348" y="7097344"/>
                  </a:lnTo>
                  <a:lnTo>
                    <a:pt x="14666328" y="7097344"/>
                  </a:lnTo>
                  <a:lnTo>
                    <a:pt x="14759051" y="7071944"/>
                  </a:lnTo>
                  <a:lnTo>
                    <a:pt x="14805038" y="7071944"/>
                  </a:lnTo>
                  <a:lnTo>
                    <a:pt x="14941423" y="7033844"/>
                  </a:lnTo>
                  <a:lnTo>
                    <a:pt x="14986343" y="7033844"/>
                  </a:lnTo>
                  <a:lnTo>
                    <a:pt x="15163089" y="6983044"/>
                  </a:lnTo>
                  <a:lnTo>
                    <a:pt x="15206523" y="6957644"/>
                  </a:lnTo>
                  <a:lnTo>
                    <a:pt x="15334882" y="6919544"/>
                  </a:lnTo>
                  <a:lnTo>
                    <a:pt x="15377008" y="6894144"/>
                  </a:lnTo>
                  <a:lnTo>
                    <a:pt x="15418791" y="6881444"/>
                  </a:lnTo>
                  <a:lnTo>
                    <a:pt x="15460231" y="6856044"/>
                  </a:lnTo>
                  <a:lnTo>
                    <a:pt x="15501303" y="6843344"/>
                  </a:lnTo>
                  <a:lnTo>
                    <a:pt x="15542032" y="6817944"/>
                  </a:lnTo>
                  <a:lnTo>
                    <a:pt x="15582380" y="6805244"/>
                  </a:lnTo>
                  <a:lnTo>
                    <a:pt x="15661958" y="6754444"/>
                  </a:lnTo>
                  <a:lnTo>
                    <a:pt x="15701163" y="6741744"/>
                  </a:lnTo>
                  <a:lnTo>
                    <a:pt x="15778404" y="6690944"/>
                  </a:lnTo>
                  <a:lnTo>
                    <a:pt x="15854020" y="6640144"/>
                  </a:lnTo>
                  <a:lnTo>
                    <a:pt x="15927972" y="6589344"/>
                  </a:lnTo>
                  <a:lnTo>
                    <a:pt x="16000184" y="6538544"/>
                  </a:lnTo>
                  <a:lnTo>
                    <a:pt x="16070631" y="6487744"/>
                  </a:lnTo>
                  <a:lnTo>
                    <a:pt x="16105175" y="6449644"/>
                  </a:lnTo>
                  <a:lnTo>
                    <a:pt x="16139249" y="6424244"/>
                  </a:lnTo>
                  <a:lnTo>
                    <a:pt x="16172853" y="6398844"/>
                  </a:lnTo>
                  <a:lnTo>
                    <a:pt x="16194037" y="6374498"/>
                  </a:lnTo>
                  <a:lnTo>
                    <a:pt x="16194037" y="7678267"/>
                  </a:lnTo>
                  <a:lnTo>
                    <a:pt x="16287204" y="7678267"/>
                  </a:lnTo>
                  <a:lnTo>
                    <a:pt x="16287204" y="6284087"/>
                  </a:lnTo>
                  <a:lnTo>
                    <a:pt x="16302457" y="6271844"/>
                  </a:lnTo>
                  <a:lnTo>
                    <a:pt x="16333623" y="6233744"/>
                  </a:lnTo>
                  <a:lnTo>
                    <a:pt x="16364280" y="6208344"/>
                  </a:lnTo>
                  <a:lnTo>
                    <a:pt x="16394430" y="6170244"/>
                  </a:lnTo>
                  <a:lnTo>
                    <a:pt x="16424047" y="6144844"/>
                  </a:lnTo>
                  <a:lnTo>
                    <a:pt x="16453142" y="6106744"/>
                  </a:lnTo>
                  <a:lnTo>
                    <a:pt x="16481705" y="6068644"/>
                  </a:lnTo>
                  <a:lnTo>
                    <a:pt x="16509734" y="6030544"/>
                  </a:lnTo>
                  <a:lnTo>
                    <a:pt x="16537204" y="6005144"/>
                  </a:lnTo>
                  <a:lnTo>
                    <a:pt x="16564128" y="5967044"/>
                  </a:lnTo>
                  <a:lnTo>
                    <a:pt x="16590493" y="5928944"/>
                  </a:lnTo>
                  <a:lnTo>
                    <a:pt x="16616299" y="5890844"/>
                  </a:lnTo>
                  <a:lnTo>
                    <a:pt x="16641521" y="5852744"/>
                  </a:lnTo>
                  <a:lnTo>
                    <a:pt x="16666172" y="5814644"/>
                  </a:lnTo>
                  <a:lnTo>
                    <a:pt x="16690239" y="5776544"/>
                  </a:lnTo>
                  <a:lnTo>
                    <a:pt x="16713708" y="5738444"/>
                  </a:lnTo>
                  <a:lnTo>
                    <a:pt x="16725087" y="5719496"/>
                  </a:lnTo>
                  <a:lnTo>
                    <a:pt x="16827602" y="5821946"/>
                  </a:lnTo>
                  <a:lnTo>
                    <a:pt x="16827602" y="5533606"/>
                  </a:lnTo>
                  <a:lnTo>
                    <a:pt x="16841800" y="5497144"/>
                  </a:lnTo>
                  <a:lnTo>
                    <a:pt x="16860965" y="5459044"/>
                  </a:lnTo>
                  <a:lnTo>
                    <a:pt x="16879494" y="5420944"/>
                  </a:lnTo>
                  <a:lnTo>
                    <a:pt x="16897363" y="5382844"/>
                  </a:lnTo>
                  <a:lnTo>
                    <a:pt x="16914584" y="5332044"/>
                  </a:lnTo>
                  <a:lnTo>
                    <a:pt x="16931132" y="5293944"/>
                  </a:lnTo>
                  <a:lnTo>
                    <a:pt x="16947020" y="5255844"/>
                  </a:lnTo>
                  <a:lnTo>
                    <a:pt x="16962235" y="5205044"/>
                  </a:lnTo>
                  <a:lnTo>
                    <a:pt x="16976776" y="5166944"/>
                  </a:lnTo>
                  <a:lnTo>
                    <a:pt x="16990632" y="5116144"/>
                  </a:lnTo>
                  <a:lnTo>
                    <a:pt x="17003776" y="5078044"/>
                  </a:lnTo>
                  <a:lnTo>
                    <a:pt x="17016235" y="5027244"/>
                  </a:lnTo>
                  <a:lnTo>
                    <a:pt x="17027995" y="4989144"/>
                  </a:lnTo>
                  <a:lnTo>
                    <a:pt x="17039032" y="4938344"/>
                  </a:lnTo>
                  <a:lnTo>
                    <a:pt x="17049357" y="4900244"/>
                  </a:lnTo>
                  <a:lnTo>
                    <a:pt x="17058945" y="4849444"/>
                  </a:lnTo>
                  <a:lnTo>
                    <a:pt x="17067822" y="4811344"/>
                  </a:lnTo>
                  <a:lnTo>
                    <a:pt x="17075950" y="4760544"/>
                  </a:lnTo>
                  <a:lnTo>
                    <a:pt x="17083329" y="4709744"/>
                  </a:lnTo>
                  <a:lnTo>
                    <a:pt x="17089959" y="4671644"/>
                  </a:lnTo>
                  <a:lnTo>
                    <a:pt x="17095839" y="4620844"/>
                  </a:lnTo>
                  <a:lnTo>
                    <a:pt x="17100957" y="4570044"/>
                  </a:lnTo>
                  <a:lnTo>
                    <a:pt x="17105300" y="4531944"/>
                  </a:lnTo>
                  <a:lnTo>
                    <a:pt x="17108869" y="4481144"/>
                  </a:lnTo>
                  <a:lnTo>
                    <a:pt x="17111663" y="4430344"/>
                  </a:lnTo>
                  <a:lnTo>
                    <a:pt x="17113657" y="4379544"/>
                  </a:lnTo>
                  <a:lnTo>
                    <a:pt x="17114863" y="4341444"/>
                  </a:lnTo>
                  <a:lnTo>
                    <a:pt x="17115270" y="4277944"/>
                  </a:lnTo>
                  <a:lnTo>
                    <a:pt x="17114863" y="4239844"/>
                  </a:lnTo>
                  <a:lnTo>
                    <a:pt x="17113657" y="4189044"/>
                  </a:lnTo>
                  <a:lnTo>
                    <a:pt x="17111663" y="4138244"/>
                  </a:lnTo>
                  <a:lnTo>
                    <a:pt x="17108869" y="4100144"/>
                  </a:lnTo>
                  <a:lnTo>
                    <a:pt x="17105300" y="4049344"/>
                  </a:lnTo>
                  <a:lnTo>
                    <a:pt x="17100957" y="3998544"/>
                  </a:lnTo>
                  <a:lnTo>
                    <a:pt x="17095839" y="3960444"/>
                  </a:lnTo>
                  <a:lnTo>
                    <a:pt x="17089959" y="3909644"/>
                  </a:lnTo>
                  <a:lnTo>
                    <a:pt x="17083329" y="3858844"/>
                  </a:lnTo>
                  <a:lnTo>
                    <a:pt x="17075950" y="3820744"/>
                  </a:lnTo>
                  <a:lnTo>
                    <a:pt x="17067822" y="3769944"/>
                  </a:lnTo>
                  <a:lnTo>
                    <a:pt x="17058945" y="3719144"/>
                  </a:lnTo>
                  <a:lnTo>
                    <a:pt x="17049357" y="3681044"/>
                  </a:lnTo>
                  <a:lnTo>
                    <a:pt x="17039032" y="3630244"/>
                  </a:lnTo>
                  <a:lnTo>
                    <a:pt x="17027995" y="3592144"/>
                  </a:lnTo>
                  <a:lnTo>
                    <a:pt x="17016235" y="3541344"/>
                  </a:lnTo>
                  <a:lnTo>
                    <a:pt x="17003776" y="3503244"/>
                  </a:lnTo>
                  <a:lnTo>
                    <a:pt x="16990632" y="3452444"/>
                  </a:lnTo>
                  <a:lnTo>
                    <a:pt x="16976776" y="3414344"/>
                  </a:lnTo>
                  <a:lnTo>
                    <a:pt x="16962235" y="3363544"/>
                  </a:lnTo>
                  <a:lnTo>
                    <a:pt x="16947020" y="3325444"/>
                  </a:lnTo>
                  <a:lnTo>
                    <a:pt x="16931132" y="3287344"/>
                  </a:lnTo>
                  <a:lnTo>
                    <a:pt x="16914584" y="3236544"/>
                  </a:lnTo>
                  <a:lnTo>
                    <a:pt x="16897363" y="3198444"/>
                  </a:lnTo>
                  <a:lnTo>
                    <a:pt x="16879494" y="3160344"/>
                  </a:lnTo>
                  <a:lnTo>
                    <a:pt x="16860965" y="3109544"/>
                  </a:lnTo>
                  <a:lnTo>
                    <a:pt x="16841800" y="3071444"/>
                  </a:lnTo>
                  <a:lnTo>
                    <a:pt x="16827602" y="3044113"/>
                  </a:lnTo>
                  <a:lnTo>
                    <a:pt x="16827602" y="2801201"/>
                  </a:lnTo>
                  <a:lnTo>
                    <a:pt x="16745407" y="2883344"/>
                  </a:lnTo>
                  <a:lnTo>
                    <a:pt x="16736594" y="2868244"/>
                  </a:lnTo>
                  <a:lnTo>
                    <a:pt x="16713708" y="2830144"/>
                  </a:lnTo>
                  <a:lnTo>
                    <a:pt x="16699116" y="2806458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45685" y="4970124"/>
              <a:ext cx="4956810" cy="2137410"/>
            </a:xfrm>
            <a:custGeom>
              <a:avLst/>
              <a:gdLst/>
              <a:ahLst/>
              <a:cxnLst/>
              <a:rect l="l" t="t" r="r" b="b"/>
              <a:pathLst>
                <a:path w="4956809" h="2137409">
                  <a:moveTo>
                    <a:pt x="1713427" y="2136799"/>
                  </a:moveTo>
                  <a:lnTo>
                    <a:pt x="0" y="860319"/>
                  </a:lnTo>
                  <a:lnTo>
                    <a:pt x="3198931" y="0"/>
                  </a:lnTo>
                  <a:lnTo>
                    <a:pt x="4956344" y="812927"/>
                  </a:lnTo>
                  <a:lnTo>
                    <a:pt x="1713427" y="2136799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9711" y="3573838"/>
              <a:ext cx="4127505" cy="267718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2338" y="4414520"/>
            <a:ext cx="6572884" cy="1720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89505" marR="5080" indent="-2377440">
              <a:lnSpc>
                <a:spcPct val="115900"/>
              </a:lnSpc>
              <a:spcBef>
                <a:spcPts val="100"/>
              </a:spcBef>
              <a:tabLst>
                <a:tab pos="5394960" algn="l"/>
              </a:tabLst>
            </a:pPr>
            <a:r>
              <a:rPr dirty="0" sz="4800" spc="1019"/>
              <a:t>C</a:t>
            </a:r>
            <a:r>
              <a:rPr dirty="0" sz="4800" spc="-690"/>
              <a:t> </a:t>
            </a:r>
            <a:r>
              <a:rPr dirty="0" sz="4800" spc="525"/>
              <a:t>O</a:t>
            </a:r>
            <a:r>
              <a:rPr dirty="0" sz="4800" spc="-690"/>
              <a:t> </a:t>
            </a:r>
            <a:r>
              <a:rPr dirty="0" sz="4800" spc="585"/>
              <a:t>D</a:t>
            </a:r>
            <a:r>
              <a:rPr dirty="0" sz="4800" spc="-690"/>
              <a:t> </a:t>
            </a:r>
            <a:r>
              <a:rPr dirty="0" sz="4800" spc="1900"/>
              <a:t>I</a:t>
            </a:r>
            <a:r>
              <a:rPr dirty="0" sz="4800" spc="-690"/>
              <a:t> </a:t>
            </a:r>
            <a:r>
              <a:rPr dirty="0" sz="4800" spc="525"/>
              <a:t>N</a:t>
            </a:r>
            <a:r>
              <a:rPr dirty="0" sz="4800" spc="-690"/>
              <a:t> </a:t>
            </a:r>
            <a:r>
              <a:rPr dirty="0" sz="4800" spc="645"/>
              <a:t>G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525"/>
              <a:t>N</a:t>
            </a:r>
            <a:r>
              <a:rPr dirty="0" sz="4800"/>
              <a:t>	</a:t>
            </a:r>
            <a:r>
              <a:rPr dirty="0" sz="4800" spc="585"/>
              <a:t>D</a:t>
            </a:r>
            <a:r>
              <a:rPr dirty="0" sz="4800" spc="-690"/>
              <a:t> </a:t>
            </a:r>
            <a:r>
              <a:rPr dirty="0" sz="4800" spc="1525"/>
              <a:t>I </a:t>
            </a:r>
            <a:r>
              <a:rPr dirty="0" sz="4800" spc="1150"/>
              <a:t> </a:t>
            </a:r>
            <a:r>
              <a:rPr dirty="0" sz="4800" spc="1900"/>
              <a:t>I</a:t>
            </a:r>
            <a:r>
              <a:rPr dirty="0" sz="4800" spc="-690"/>
              <a:t> </a:t>
            </a:r>
            <a:r>
              <a:rPr dirty="0" sz="4800" spc="585"/>
              <a:t>D</a:t>
            </a:r>
            <a:r>
              <a:rPr dirty="0" sz="4800" spc="-690"/>
              <a:t> </a:t>
            </a:r>
            <a:r>
              <a:rPr dirty="0" sz="4800" spc="1270"/>
              <a:t>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2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09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09"/>
                  </a:lnTo>
                  <a:lnTo>
                    <a:pt x="1178610" y="7857109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79"/>
                  </a:moveTo>
                  <a:lnTo>
                    <a:pt x="10181717" y="7924279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79"/>
                  </a:lnTo>
                  <a:close/>
                </a:path>
                <a:path w="17117060" h="8614410">
                  <a:moveTo>
                    <a:pt x="10758729" y="7924279"/>
                  </a:moveTo>
                  <a:lnTo>
                    <a:pt x="10540060" y="7924279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79"/>
                  </a:lnTo>
                  <a:close/>
                </a:path>
                <a:path w="17117060" h="8614410">
                  <a:moveTo>
                    <a:pt x="11117059" y="7924279"/>
                  </a:moveTo>
                  <a:lnTo>
                    <a:pt x="10898391" y="7924279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79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43"/>
                  </a:moveTo>
                  <a:lnTo>
                    <a:pt x="11354829" y="7826743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43"/>
                  </a:lnTo>
                  <a:close/>
                </a:path>
                <a:path w="17117060" h="8614410">
                  <a:moveTo>
                    <a:pt x="16827602" y="2801201"/>
                  </a:moveTo>
                  <a:lnTo>
                    <a:pt x="16498989" y="3129635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3226244"/>
                  </a:lnTo>
                  <a:lnTo>
                    <a:pt x="16262579" y="3365995"/>
                  </a:lnTo>
                  <a:lnTo>
                    <a:pt x="16262579" y="5657723"/>
                  </a:lnTo>
                  <a:lnTo>
                    <a:pt x="16262388" y="5657685"/>
                  </a:lnTo>
                  <a:lnTo>
                    <a:pt x="16262579" y="5657723"/>
                  </a:lnTo>
                  <a:lnTo>
                    <a:pt x="16262579" y="3365995"/>
                  </a:lnTo>
                  <a:lnTo>
                    <a:pt x="16249980" y="3378593"/>
                  </a:lnTo>
                  <a:lnTo>
                    <a:pt x="16249980" y="5656046"/>
                  </a:lnTo>
                  <a:lnTo>
                    <a:pt x="16248787" y="5655957"/>
                  </a:lnTo>
                  <a:lnTo>
                    <a:pt x="16249587" y="5655983"/>
                  </a:lnTo>
                  <a:lnTo>
                    <a:pt x="16249980" y="5656046"/>
                  </a:lnTo>
                  <a:lnTo>
                    <a:pt x="16249980" y="3378593"/>
                  </a:lnTo>
                  <a:lnTo>
                    <a:pt x="16226308" y="3402253"/>
                  </a:lnTo>
                  <a:lnTo>
                    <a:pt x="16226308" y="5961304"/>
                  </a:lnTo>
                  <a:lnTo>
                    <a:pt x="16225406" y="5961265"/>
                  </a:lnTo>
                  <a:lnTo>
                    <a:pt x="16224555" y="5961177"/>
                  </a:lnTo>
                  <a:lnTo>
                    <a:pt x="16226308" y="5961304"/>
                  </a:lnTo>
                  <a:lnTo>
                    <a:pt x="16226308" y="3402253"/>
                  </a:lnTo>
                  <a:lnTo>
                    <a:pt x="16225901" y="3402660"/>
                  </a:lnTo>
                  <a:lnTo>
                    <a:pt x="16225901" y="5655805"/>
                  </a:lnTo>
                  <a:lnTo>
                    <a:pt x="16225012" y="5655869"/>
                  </a:lnTo>
                  <a:lnTo>
                    <a:pt x="16225457" y="5655818"/>
                  </a:lnTo>
                  <a:lnTo>
                    <a:pt x="16225901" y="5655805"/>
                  </a:lnTo>
                  <a:lnTo>
                    <a:pt x="16225901" y="3402660"/>
                  </a:lnTo>
                  <a:lnTo>
                    <a:pt x="16194037" y="3434511"/>
                  </a:lnTo>
                  <a:lnTo>
                    <a:pt x="16194037" y="5661406"/>
                  </a:lnTo>
                  <a:lnTo>
                    <a:pt x="16191865" y="5662003"/>
                  </a:lnTo>
                  <a:lnTo>
                    <a:pt x="16151238" y="5681218"/>
                  </a:lnTo>
                  <a:lnTo>
                    <a:pt x="16117926" y="5711393"/>
                  </a:lnTo>
                  <a:lnTo>
                    <a:pt x="16094825" y="5749937"/>
                  </a:lnTo>
                  <a:lnTo>
                    <a:pt x="16083903" y="5793524"/>
                  </a:lnTo>
                  <a:lnTo>
                    <a:pt x="16083166" y="5808535"/>
                  </a:lnTo>
                  <a:lnTo>
                    <a:pt x="16083344" y="5816066"/>
                  </a:lnTo>
                  <a:lnTo>
                    <a:pt x="16092107" y="5860123"/>
                  </a:lnTo>
                  <a:lnTo>
                    <a:pt x="16113316" y="5899772"/>
                  </a:lnTo>
                  <a:lnTo>
                    <a:pt x="16145078" y="5931535"/>
                  </a:lnTo>
                  <a:lnTo>
                    <a:pt x="16184741" y="5952718"/>
                  </a:lnTo>
                  <a:lnTo>
                    <a:pt x="16194037" y="5955690"/>
                  </a:lnTo>
                  <a:lnTo>
                    <a:pt x="16194037" y="7678267"/>
                  </a:lnTo>
                  <a:lnTo>
                    <a:pt x="16287204" y="7678267"/>
                  </a:lnTo>
                  <a:lnTo>
                    <a:pt x="16287204" y="5952960"/>
                  </a:lnTo>
                  <a:lnTo>
                    <a:pt x="16287928" y="5952718"/>
                  </a:lnTo>
                  <a:lnTo>
                    <a:pt x="16327590" y="5931535"/>
                  </a:lnTo>
                  <a:lnTo>
                    <a:pt x="16359366" y="5899772"/>
                  </a:lnTo>
                  <a:lnTo>
                    <a:pt x="16380562" y="5860123"/>
                  </a:lnTo>
                  <a:lnTo>
                    <a:pt x="16389325" y="5816066"/>
                  </a:lnTo>
                  <a:lnTo>
                    <a:pt x="16389515" y="5808535"/>
                  </a:lnTo>
                  <a:lnTo>
                    <a:pt x="16389325" y="5801017"/>
                  </a:lnTo>
                  <a:lnTo>
                    <a:pt x="16380562" y="5756961"/>
                  </a:lnTo>
                  <a:lnTo>
                    <a:pt x="16359366" y="5717311"/>
                  </a:lnTo>
                  <a:lnTo>
                    <a:pt x="16327590" y="5685548"/>
                  </a:lnTo>
                  <a:lnTo>
                    <a:pt x="16287928" y="5664352"/>
                  </a:lnTo>
                  <a:lnTo>
                    <a:pt x="16287204" y="5664124"/>
                  </a:lnTo>
                  <a:lnTo>
                    <a:pt x="16287204" y="3473069"/>
                  </a:lnTo>
                  <a:lnTo>
                    <a:pt x="16498989" y="3261347"/>
                  </a:lnTo>
                  <a:lnTo>
                    <a:pt x="16498989" y="5493512"/>
                  </a:lnTo>
                  <a:lnTo>
                    <a:pt x="16827602" y="5821946"/>
                  </a:lnTo>
                  <a:lnTo>
                    <a:pt x="16827602" y="2801201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79"/>
                  </a:lnTo>
                  <a:lnTo>
                    <a:pt x="9823386" y="7924279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552" y="944791"/>
                  </a:lnTo>
                  <a:lnTo>
                    <a:pt x="891552" y="2661983"/>
                  </a:lnTo>
                  <a:lnTo>
                    <a:pt x="890155" y="2661869"/>
                  </a:lnTo>
                  <a:lnTo>
                    <a:pt x="890841" y="2661894"/>
                  </a:lnTo>
                  <a:lnTo>
                    <a:pt x="891552" y="2661983"/>
                  </a:lnTo>
                  <a:lnTo>
                    <a:pt x="891552" y="944791"/>
                  </a:lnTo>
                  <a:lnTo>
                    <a:pt x="867664" y="944791"/>
                  </a:lnTo>
                  <a:lnTo>
                    <a:pt x="867664" y="2662021"/>
                  </a:lnTo>
                  <a:lnTo>
                    <a:pt x="866152" y="2662136"/>
                  </a:lnTo>
                  <a:lnTo>
                    <a:pt x="866698" y="2662059"/>
                  </a:lnTo>
                  <a:lnTo>
                    <a:pt x="867664" y="2662021"/>
                  </a:lnTo>
                  <a:lnTo>
                    <a:pt x="867664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795"/>
                  </a:lnTo>
                  <a:lnTo>
                    <a:pt x="829043" y="2959036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46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3026156"/>
                  </a:lnTo>
                  <a:lnTo>
                    <a:pt x="16699116" y="2929559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417" y="2592169"/>
              <a:ext cx="10286999" cy="57435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2942" y="4649632"/>
            <a:ext cx="40163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20">
                <a:latin typeface="Arial"/>
                <a:cs typeface="Arial"/>
              </a:rPr>
              <a:t>JENIS.JAVA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1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09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09"/>
                  </a:lnTo>
                  <a:lnTo>
                    <a:pt x="1178610" y="7857109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66"/>
                  </a:moveTo>
                  <a:lnTo>
                    <a:pt x="10181717" y="7924266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66"/>
                  </a:lnTo>
                  <a:close/>
                </a:path>
                <a:path w="17117060" h="8614410">
                  <a:moveTo>
                    <a:pt x="10758729" y="7924266"/>
                  </a:moveTo>
                  <a:lnTo>
                    <a:pt x="10540060" y="7924266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66"/>
                  </a:lnTo>
                  <a:close/>
                </a:path>
                <a:path w="17117060" h="8614410">
                  <a:moveTo>
                    <a:pt x="11117059" y="7924266"/>
                  </a:moveTo>
                  <a:lnTo>
                    <a:pt x="10898391" y="7924266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66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43"/>
                  </a:moveTo>
                  <a:lnTo>
                    <a:pt x="11354829" y="7826743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43"/>
                  </a:lnTo>
                  <a:close/>
                </a:path>
                <a:path w="17117060" h="8614410">
                  <a:moveTo>
                    <a:pt x="16827602" y="2801201"/>
                  </a:moveTo>
                  <a:lnTo>
                    <a:pt x="16498989" y="3129635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3226244"/>
                  </a:lnTo>
                  <a:lnTo>
                    <a:pt x="16262579" y="3365995"/>
                  </a:lnTo>
                  <a:lnTo>
                    <a:pt x="16262579" y="5657723"/>
                  </a:lnTo>
                  <a:lnTo>
                    <a:pt x="16262388" y="5657685"/>
                  </a:lnTo>
                  <a:lnTo>
                    <a:pt x="16262579" y="5657723"/>
                  </a:lnTo>
                  <a:lnTo>
                    <a:pt x="16262579" y="3365995"/>
                  </a:lnTo>
                  <a:lnTo>
                    <a:pt x="16249980" y="3378593"/>
                  </a:lnTo>
                  <a:lnTo>
                    <a:pt x="16249980" y="5656046"/>
                  </a:lnTo>
                  <a:lnTo>
                    <a:pt x="16249980" y="5961037"/>
                  </a:lnTo>
                  <a:lnTo>
                    <a:pt x="16249587" y="5961088"/>
                  </a:lnTo>
                  <a:lnTo>
                    <a:pt x="16248761" y="5961126"/>
                  </a:lnTo>
                  <a:lnTo>
                    <a:pt x="16249980" y="5961037"/>
                  </a:lnTo>
                  <a:lnTo>
                    <a:pt x="16249980" y="5656046"/>
                  </a:lnTo>
                  <a:lnTo>
                    <a:pt x="16248761" y="5655957"/>
                  </a:lnTo>
                  <a:lnTo>
                    <a:pt x="16249587" y="5655983"/>
                  </a:lnTo>
                  <a:lnTo>
                    <a:pt x="16249980" y="5656046"/>
                  </a:lnTo>
                  <a:lnTo>
                    <a:pt x="16249980" y="3378593"/>
                  </a:lnTo>
                  <a:lnTo>
                    <a:pt x="16226308" y="3402253"/>
                  </a:lnTo>
                  <a:lnTo>
                    <a:pt x="16226308" y="5961304"/>
                  </a:lnTo>
                  <a:lnTo>
                    <a:pt x="16225406" y="5961265"/>
                  </a:lnTo>
                  <a:lnTo>
                    <a:pt x="16224555" y="5961177"/>
                  </a:lnTo>
                  <a:lnTo>
                    <a:pt x="16226308" y="5961304"/>
                  </a:lnTo>
                  <a:lnTo>
                    <a:pt x="16226308" y="3402253"/>
                  </a:lnTo>
                  <a:lnTo>
                    <a:pt x="16225914" y="3402647"/>
                  </a:lnTo>
                  <a:lnTo>
                    <a:pt x="16225914" y="5655805"/>
                  </a:lnTo>
                  <a:lnTo>
                    <a:pt x="16225012" y="5655869"/>
                  </a:lnTo>
                  <a:lnTo>
                    <a:pt x="16225457" y="5655818"/>
                  </a:lnTo>
                  <a:lnTo>
                    <a:pt x="16225914" y="5655805"/>
                  </a:lnTo>
                  <a:lnTo>
                    <a:pt x="16225914" y="3402647"/>
                  </a:lnTo>
                  <a:lnTo>
                    <a:pt x="16194037" y="3434511"/>
                  </a:lnTo>
                  <a:lnTo>
                    <a:pt x="16194037" y="5661406"/>
                  </a:lnTo>
                  <a:lnTo>
                    <a:pt x="16191865" y="5662003"/>
                  </a:lnTo>
                  <a:lnTo>
                    <a:pt x="16151238" y="5681218"/>
                  </a:lnTo>
                  <a:lnTo>
                    <a:pt x="16117926" y="5711393"/>
                  </a:lnTo>
                  <a:lnTo>
                    <a:pt x="16094825" y="5749937"/>
                  </a:lnTo>
                  <a:lnTo>
                    <a:pt x="16083903" y="5793524"/>
                  </a:lnTo>
                  <a:lnTo>
                    <a:pt x="16083166" y="5808535"/>
                  </a:lnTo>
                  <a:lnTo>
                    <a:pt x="16083344" y="5816066"/>
                  </a:lnTo>
                  <a:lnTo>
                    <a:pt x="16092107" y="5860123"/>
                  </a:lnTo>
                  <a:lnTo>
                    <a:pt x="16113316" y="5899772"/>
                  </a:lnTo>
                  <a:lnTo>
                    <a:pt x="16145078" y="5931535"/>
                  </a:lnTo>
                  <a:lnTo>
                    <a:pt x="16184741" y="5952718"/>
                  </a:lnTo>
                  <a:lnTo>
                    <a:pt x="16194037" y="5955690"/>
                  </a:lnTo>
                  <a:lnTo>
                    <a:pt x="16194037" y="7678267"/>
                  </a:lnTo>
                  <a:lnTo>
                    <a:pt x="16287204" y="7678267"/>
                  </a:lnTo>
                  <a:lnTo>
                    <a:pt x="16287204" y="5952960"/>
                  </a:lnTo>
                  <a:lnTo>
                    <a:pt x="16287928" y="5952718"/>
                  </a:lnTo>
                  <a:lnTo>
                    <a:pt x="16327590" y="5931535"/>
                  </a:lnTo>
                  <a:lnTo>
                    <a:pt x="16359366" y="5899772"/>
                  </a:lnTo>
                  <a:lnTo>
                    <a:pt x="16380562" y="5860123"/>
                  </a:lnTo>
                  <a:lnTo>
                    <a:pt x="16389325" y="5816066"/>
                  </a:lnTo>
                  <a:lnTo>
                    <a:pt x="16389515" y="5808535"/>
                  </a:lnTo>
                  <a:lnTo>
                    <a:pt x="16389325" y="5801017"/>
                  </a:lnTo>
                  <a:lnTo>
                    <a:pt x="16380562" y="5756961"/>
                  </a:lnTo>
                  <a:lnTo>
                    <a:pt x="16359366" y="5717311"/>
                  </a:lnTo>
                  <a:lnTo>
                    <a:pt x="16327590" y="5685548"/>
                  </a:lnTo>
                  <a:lnTo>
                    <a:pt x="16287928" y="5664352"/>
                  </a:lnTo>
                  <a:lnTo>
                    <a:pt x="16287204" y="5664124"/>
                  </a:lnTo>
                  <a:lnTo>
                    <a:pt x="16287204" y="3473069"/>
                  </a:lnTo>
                  <a:lnTo>
                    <a:pt x="16498989" y="3261347"/>
                  </a:lnTo>
                  <a:lnTo>
                    <a:pt x="16498989" y="5493512"/>
                  </a:lnTo>
                  <a:lnTo>
                    <a:pt x="16827602" y="5821946"/>
                  </a:lnTo>
                  <a:lnTo>
                    <a:pt x="16827602" y="2801201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66"/>
                  </a:lnTo>
                  <a:lnTo>
                    <a:pt x="9823386" y="7924266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362" y="944791"/>
                  </a:lnTo>
                  <a:lnTo>
                    <a:pt x="891362" y="2661958"/>
                  </a:lnTo>
                  <a:lnTo>
                    <a:pt x="890282" y="2661882"/>
                  </a:lnTo>
                  <a:lnTo>
                    <a:pt x="890841" y="2661894"/>
                  </a:lnTo>
                  <a:lnTo>
                    <a:pt x="891362" y="2661958"/>
                  </a:lnTo>
                  <a:lnTo>
                    <a:pt x="891362" y="944791"/>
                  </a:lnTo>
                  <a:lnTo>
                    <a:pt x="867397" y="944791"/>
                  </a:lnTo>
                  <a:lnTo>
                    <a:pt x="867397" y="2662034"/>
                  </a:lnTo>
                  <a:lnTo>
                    <a:pt x="866330" y="2662110"/>
                  </a:lnTo>
                  <a:lnTo>
                    <a:pt x="866698" y="2662059"/>
                  </a:lnTo>
                  <a:lnTo>
                    <a:pt x="867397" y="2662034"/>
                  </a:lnTo>
                  <a:lnTo>
                    <a:pt x="867397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795"/>
                  </a:lnTo>
                  <a:lnTo>
                    <a:pt x="829043" y="2959036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46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3026156"/>
                  </a:lnTo>
                  <a:lnTo>
                    <a:pt x="16699116" y="2929559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229" y="2930523"/>
              <a:ext cx="4410074" cy="559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43919" y="2294207"/>
              <a:ext cx="5657850" cy="5638800"/>
            </a:xfrm>
            <a:custGeom>
              <a:avLst/>
              <a:gdLst/>
              <a:ahLst/>
              <a:cxnLst/>
              <a:rect l="l" t="t" r="r" b="b"/>
              <a:pathLst>
                <a:path w="5657850" h="5638800">
                  <a:moveTo>
                    <a:pt x="3020630" y="12700"/>
                  </a:moveTo>
                  <a:lnTo>
                    <a:pt x="2637218" y="12700"/>
                  </a:lnTo>
                  <a:lnTo>
                    <a:pt x="2684839" y="0"/>
                  </a:lnTo>
                  <a:lnTo>
                    <a:pt x="2973009" y="0"/>
                  </a:lnTo>
                  <a:lnTo>
                    <a:pt x="3020630" y="12700"/>
                  </a:lnTo>
                  <a:close/>
                </a:path>
                <a:path w="5657850" h="5638800">
                  <a:moveTo>
                    <a:pt x="3162183" y="25400"/>
                  </a:moveTo>
                  <a:lnTo>
                    <a:pt x="2495665" y="25400"/>
                  </a:lnTo>
                  <a:lnTo>
                    <a:pt x="2542625" y="12700"/>
                  </a:lnTo>
                  <a:lnTo>
                    <a:pt x="3115223" y="12700"/>
                  </a:lnTo>
                  <a:lnTo>
                    <a:pt x="3162183" y="25400"/>
                  </a:lnTo>
                  <a:close/>
                </a:path>
                <a:path w="5657850" h="5638800">
                  <a:moveTo>
                    <a:pt x="3255396" y="38100"/>
                  </a:moveTo>
                  <a:lnTo>
                    <a:pt x="2402452" y="38100"/>
                  </a:lnTo>
                  <a:lnTo>
                    <a:pt x="2448939" y="25400"/>
                  </a:lnTo>
                  <a:lnTo>
                    <a:pt x="3208909" y="25400"/>
                  </a:lnTo>
                  <a:lnTo>
                    <a:pt x="3255396" y="38100"/>
                  </a:lnTo>
                  <a:close/>
                </a:path>
                <a:path w="5657850" h="5638800">
                  <a:moveTo>
                    <a:pt x="3347624" y="50800"/>
                  </a:moveTo>
                  <a:lnTo>
                    <a:pt x="2310224" y="50800"/>
                  </a:lnTo>
                  <a:lnTo>
                    <a:pt x="2356212" y="38100"/>
                  </a:lnTo>
                  <a:lnTo>
                    <a:pt x="3301636" y="38100"/>
                  </a:lnTo>
                  <a:lnTo>
                    <a:pt x="3347624" y="50800"/>
                  </a:lnTo>
                  <a:close/>
                </a:path>
                <a:path w="5657850" h="5638800">
                  <a:moveTo>
                    <a:pt x="3528924" y="5575300"/>
                  </a:moveTo>
                  <a:lnTo>
                    <a:pt x="2128924" y="5575300"/>
                  </a:lnTo>
                  <a:lnTo>
                    <a:pt x="1952174" y="5524500"/>
                  </a:lnTo>
                  <a:lnTo>
                    <a:pt x="1908746" y="5499100"/>
                  </a:lnTo>
                  <a:lnTo>
                    <a:pt x="1780383" y="5461000"/>
                  </a:lnTo>
                  <a:lnTo>
                    <a:pt x="1738257" y="5435600"/>
                  </a:lnTo>
                  <a:lnTo>
                    <a:pt x="1696474" y="5422900"/>
                  </a:lnTo>
                  <a:lnTo>
                    <a:pt x="1655039" y="5397500"/>
                  </a:lnTo>
                  <a:lnTo>
                    <a:pt x="1613958" y="5384800"/>
                  </a:lnTo>
                  <a:lnTo>
                    <a:pt x="1573238" y="5359400"/>
                  </a:lnTo>
                  <a:lnTo>
                    <a:pt x="1532885" y="5346700"/>
                  </a:lnTo>
                  <a:lnTo>
                    <a:pt x="1453308" y="5295900"/>
                  </a:lnTo>
                  <a:lnTo>
                    <a:pt x="1414096" y="5283200"/>
                  </a:lnTo>
                  <a:lnTo>
                    <a:pt x="1336856" y="5232400"/>
                  </a:lnTo>
                  <a:lnTo>
                    <a:pt x="1261239" y="5181600"/>
                  </a:lnTo>
                  <a:lnTo>
                    <a:pt x="1187296" y="5130800"/>
                  </a:lnTo>
                  <a:lnTo>
                    <a:pt x="1115077" y="5080000"/>
                  </a:lnTo>
                  <a:lnTo>
                    <a:pt x="1044633" y="5029200"/>
                  </a:lnTo>
                  <a:lnTo>
                    <a:pt x="1010094" y="4991100"/>
                  </a:lnTo>
                  <a:lnTo>
                    <a:pt x="976017" y="4965700"/>
                  </a:lnTo>
                  <a:lnTo>
                    <a:pt x="942409" y="4940300"/>
                  </a:lnTo>
                  <a:lnTo>
                    <a:pt x="909278" y="4902200"/>
                  </a:lnTo>
                  <a:lnTo>
                    <a:pt x="876629" y="4876800"/>
                  </a:lnTo>
                  <a:lnTo>
                    <a:pt x="844468" y="4838700"/>
                  </a:lnTo>
                  <a:lnTo>
                    <a:pt x="812802" y="4813300"/>
                  </a:lnTo>
                  <a:lnTo>
                    <a:pt x="781638" y="4775200"/>
                  </a:lnTo>
                  <a:lnTo>
                    <a:pt x="750981" y="4749800"/>
                  </a:lnTo>
                  <a:lnTo>
                    <a:pt x="720838" y="4711700"/>
                  </a:lnTo>
                  <a:lnTo>
                    <a:pt x="691216" y="4686300"/>
                  </a:lnTo>
                  <a:lnTo>
                    <a:pt x="662121" y="4648200"/>
                  </a:lnTo>
                  <a:lnTo>
                    <a:pt x="633559" y="4610100"/>
                  </a:lnTo>
                  <a:lnTo>
                    <a:pt x="605536" y="4572000"/>
                  </a:lnTo>
                  <a:lnTo>
                    <a:pt x="578060" y="4546600"/>
                  </a:lnTo>
                  <a:lnTo>
                    <a:pt x="551136" y="4508500"/>
                  </a:lnTo>
                  <a:lnTo>
                    <a:pt x="524771" y="4470400"/>
                  </a:lnTo>
                  <a:lnTo>
                    <a:pt x="498971" y="4432300"/>
                  </a:lnTo>
                  <a:lnTo>
                    <a:pt x="473742" y="4394200"/>
                  </a:lnTo>
                  <a:lnTo>
                    <a:pt x="449092" y="4356100"/>
                  </a:lnTo>
                  <a:lnTo>
                    <a:pt x="425025" y="4318000"/>
                  </a:lnTo>
                  <a:lnTo>
                    <a:pt x="401550" y="4279900"/>
                  </a:lnTo>
                  <a:lnTo>
                    <a:pt x="378671" y="4241800"/>
                  </a:lnTo>
                  <a:lnTo>
                    <a:pt x="356396" y="4203700"/>
                  </a:lnTo>
                  <a:lnTo>
                    <a:pt x="334731" y="4165600"/>
                  </a:lnTo>
                  <a:lnTo>
                    <a:pt x="313682" y="4127500"/>
                  </a:lnTo>
                  <a:lnTo>
                    <a:pt x="293256" y="4089400"/>
                  </a:lnTo>
                  <a:lnTo>
                    <a:pt x="273458" y="4038600"/>
                  </a:lnTo>
                  <a:lnTo>
                    <a:pt x="254296" y="4000500"/>
                  </a:lnTo>
                  <a:lnTo>
                    <a:pt x="235776" y="3962400"/>
                  </a:lnTo>
                  <a:lnTo>
                    <a:pt x="217904" y="3924300"/>
                  </a:lnTo>
                  <a:lnTo>
                    <a:pt x="200686" y="3873500"/>
                  </a:lnTo>
                  <a:lnTo>
                    <a:pt x="184129" y="3835400"/>
                  </a:lnTo>
                  <a:lnTo>
                    <a:pt x="168239" y="3797300"/>
                  </a:lnTo>
                  <a:lnTo>
                    <a:pt x="153024" y="3746500"/>
                  </a:lnTo>
                  <a:lnTo>
                    <a:pt x="138488" y="3708400"/>
                  </a:lnTo>
                  <a:lnTo>
                    <a:pt x="124638" y="3657600"/>
                  </a:lnTo>
                  <a:lnTo>
                    <a:pt x="111482" y="3619500"/>
                  </a:lnTo>
                  <a:lnTo>
                    <a:pt x="99024" y="3568700"/>
                  </a:lnTo>
                  <a:lnTo>
                    <a:pt x="87272" y="3530600"/>
                  </a:lnTo>
                  <a:lnTo>
                    <a:pt x="76232" y="3479800"/>
                  </a:lnTo>
                  <a:lnTo>
                    <a:pt x="65910" y="3441700"/>
                  </a:lnTo>
                  <a:lnTo>
                    <a:pt x="56313" y="3390900"/>
                  </a:lnTo>
                  <a:lnTo>
                    <a:pt x="47448" y="3352800"/>
                  </a:lnTo>
                  <a:lnTo>
                    <a:pt x="39319" y="3302000"/>
                  </a:lnTo>
                  <a:lnTo>
                    <a:pt x="31935" y="3251200"/>
                  </a:lnTo>
                  <a:lnTo>
                    <a:pt x="25300" y="3213100"/>
                  </a:lnTo>
                  <a:lnTo>
                    <a:pt x="19422" y="3162300"/>
                  </a:lnTo>
                  <a:lnTo>
                    <a:pt x="14308" y="3111500"/>
                  </a:lnTo>
                  <a:lnTo>
                    <a:pt x="9962" y="3073400"/>
                  </a:lnTo>
                  <a:lnTo>
                    <a:pt x="6393" y="3022600"/>
                  </a:lnTo>
                  <a:lnTo>
                    <a:pt x="3605" y="2971800"/>
                  </a:lnTo>
                  <a:lnTo>
                    <a:pt x="1606" y="2921000"/>
                  </a:lnTo>
                  <a:lnTo>
                    <a:pt x="402" y="2882900"/>
                  </a:lnTo>
                  <a:lnTo>
                    <a:pt x="0" y="2832100"/>
                  </a:lnTo>
                  <a:lnTo>
                    <a:pt x="402" y="2781300"/>
                  </a:lnTo>
                  <a:lnTo>
                    <a:pt x="1606" y="2730500"/>
                  </a:lnTo>
                  <a:lnTo>
                    <a:pt x="3605" y="2679700"/>
                  </a:lnTo>
                  <a:lnTo>
                    <a:pt x="6393" y="2641600"/>
                  </a:lnTo>
                  <a:lnTo>
                    <a:pt x="9962" y="2590800"/>
                  </a:lnTo>
                  <a:lnTo>
                    <a:pt x="14308" y="2540000"/>
                  </a:lnTo>
                  <a:lnTo>
                    <a:pt x="19422" y="2501900"/>
                  </a:lnTo>
                  <a:lnTo>
                    <a:pt x="25300" y="2451100"/>
                  </a:lnTo>
                  <a:lnTo>
                    <a:pt x="31935" y="2400300"/>
                  </a:lnTo>
                  <a:lnTo>
                    <a:pt x="39319" y="2362200"/>
                  </a:lnTo>
                  <a:lnTo>
                    <a:pt x="47448" y="2311400"/>
                  </a:lnTo>
                  <a:lnTo>
                    <a:pt x="56313" y="2260600"/>
                  </a:lnTo>
                  <a:lnTo>
                    <a:pt x="65910" y="2222500"/>
                  </a:lnTo>
                  <a:lnTo>
                    <a:pt x="76232" y="2171700"/>
                  </a:lnTo>
                  <a:lnTo>
                    <a:pt x="87272" y="2133600"/>
                  </a:lnTo>
                  <a:lnTo>
                    <a:pt x="99024" y="2082800"/>
                  </a:lnTo>
                  <a:lnTo>
                    <a:pt x="111482" y="2044700"/>
                  </a:lnTo>
                  <a:lnTo>
                    <a:pt x="124638" y="1993900"/>
                  </a:lnTo>
                  <a:lnTo>
                    <a:pt x="138488" y="1955800"/>
                  </a:lnTo>
                  <a:lnTo>
                    <a:pt x="153024" y="1905000"/>
                  </a:lnTo>
                  <a:lnTo>
                    <a:pt x="168239" y="1866900"/>
                  </a:lnTo>
                  <a:lnTo>
                    <a:pt x="184129" y="1828800"/>
                  </a:lnTo>
                  <a:lnTo>
                    <a:pt x="200686" y="1778000"/>
                  </a:lnTo>
                  <a:lnTo>
                    <a:pt x="217904" y="1739900"/>
                  </a:lnTo>
                  <a:lnTo>
                    <a:pt x="235776" y="1701800"/>
                  </a:lnTo>
                  <a:lnTo>
                    <a:pt x="254296" y="1651000"/>
                  </a:lnTo>
                  <a:lnTo>
                    <a:pt x="273458" y="1612900"/>
                  </a:lnTo>
                  <a:lnTo>
                    <a:pt x="293256" y="1574800"/>
                  </a:lnTo>
                  <a:lnTo>
                    <a:pt x="313682" y="1536700"/>
                  </a:lnTo>
                  <a:lnTo>
                    <a:pt x="334731" y="1498600"/>
                  </a:lnTo>
                  <a:lnTo>
                    <a:pt x="356396" y="1447800"/>
                  </a:lnTo>
                  <a:lnTo>
                    <a:pt x="378671" y="1409700"/>
                  </a:lnTo>
                  <a:lnTo>
                    <a:pt x="401550" y="1371600"/>
                  </a:lnTo>
                  <a:lnTo>
                    <a:pt x="425025" y="1333500"/>
                  </a:lnTo>
                  <a:lnTo>
                    <a:pt x="449092" y="1295400"/>
                  </a:lnTo>
                  <a:lnTo>
                    <a:pt x="473742" y="1257300"/>
                  </a:lnTo>
                  <a:lnTo>
                    <a:pt x="498971" y="1219200"/>
                  </a:lnTo>
                  <a:lnTo>
                    <a:pt x="524771" y="1181100"/>
                  </a:lnTo>
                  <a:lnTo>
                    <a:pt x="551136" y="1155700"/>
                  </a:lnTo>
                  <a:lnTo>
                    <a:pt x="578060" y="1117600"/>
                  </a:lnTo>
                  <a:lnTo>
                    <a:pt x="605536" y="1079500"/>
                  </a:lnTo>
                  <a:lnTo>
                    <a:pt x="633559" y="1041400"/>
                  </a:lnTo>
                  <a:lnTo>
                    <a:pt x="662121" y="1016000"/>
                  </a:lnTo>
                  <a:lnTo>
                    <a:pt x="691216" y="977900"/>
                  </a:lnTo>
                  <a:lnTo>
                    <a:pt x="720838" y="939800"/>
                  </a:lnTo>
                  <a:lnTo>
                    <a:pt x="750981" y="914400"/>
                  </a:lnTo>
                  <a:lnTo>
                    <a:pt x="781638" y="876300"/>
                  </a:lnTo>
                  <a:lnTo>
                    <a:pt x="812802" y="838200"/>
                  </a:lnTo>
                  <a:lnTo>
                    <a:pt x="844468" y="812800"/>
                  </a:lnTo>
                  <a:lnTo>
                    <a:pt x="876629" y="787400"/>
                  </a:lnTo>
                  <a:lnTo>
                    <a:pt x="909278" y="749300"/>
                  </a:lnTo>
                  <a:lnTo>
                    <a:pt x="942409" y="723900"/>
                  </a:lnTo>
                  <a:lnTo>
                    <a:pt x="976017" y="685800"/>
                  </a:lnTo>
                  <a:lnTo>
                    <a:pt x="1044633" y="635000"/>
                  </a:lnTo>
                  <a:lnTo>
                    <a:pt x="1115077" y="584200"/>
                  </a:lnTo>
                  <a:lnTo>
                    <a:pt x="1150967" y="546100"/>
                  </a:lnTo>
                  <a:lnTo>
                    <a:pt x="1224055" y="495300"/>
                  </a:lnTo>
                  <a:lnTo>
                    <a:pt x="1298842" y="444500"/>
                  </a:lnTo>
                  <a:lnTo>
                    <a:pt x="1336856" y="419100"/>
                  </a:lnTo>
                  <a:lnTo>
                    <a:pt x="1375276" y="406400"/>
                  </a:lnTo>
                  <a:lnTo>
                    <a:pt x="1492907" y="330200"/>
                  </a:lnTo>
                  <a:lnTo>
                    <a:pt x="1532885" y="317500"/>
                  </a:lnTo>
                  <a:lnTo>
                    <a:pt x="1573238" y="292100"/>
                  </a:lnTo>
                  <a:lnTo>
                    <a:pt x="1613958" y="279400"/>
                  </a:lnTo>
                  <a:lnTo>
                    <a:pt x="1655039" y="254000"/>
                  </a:lnTo>
                  <a:lnTo>
                    <a:pt x="1696474" y="241300"/>
                  </a:lnTo>
                  <a:lnTo>
                    <a:pt x="1738257" y="215900"/>
                  </a:lnTo>
                  <a:lnTo>
                    <a:pt x="1780383" y="203200"/>
                  </a:lnTo>
                  <a:lnTo>
                    <a:pt x="1822843" y="177800"/>
                  </a:lnTo>
                  <a:lnTo>
                    <a:pt x="2264495" y="50800"/>
                  </a:lnTo>
                  <a:lnTo>
                    <a:pt x="3393353" y="50800"/>
                  </a:lnTo>
                  <a:lnTo>
                    <a:pt x="3835005" y="177800"/>
                  </a:lnTo>
                  <a:lnTo>
                    <a:pt x="3877466" y="203200"/>
                  </a:lnTo>
                  <a:lnTo>
                    <a:pt x="3919591" y="215900"/>
                  </a:lnTo>
                  <a:lnTo>
                    <a:pt x="3961375" y="241300"/>
                  </a:lnTo>
                  <a:lnTo>
                    <a:pt x="4002810" y="254000"/>
                  </a:lnTo>
                  <a:lnTo>
                    <a:pt x="4043891" y="279400"/>
                  </a:lnTo>
                  <a:lnTo>
                    <a:pt x="4084611" y="292100"/>
                  </a:lnTo>
                  <a:lnTo>
                    <a:pt x="4124963" y="317500"/>
                  </a:lnTo>
                  <a:lnTo>
                    <a:pt x="4164942" y="330200"/>
                  </a:lnTo>
                  <a:lnTo>
                    <a:pt x="4282572" y="406400"/>
                  </a:lnTo>
                  <a:lnTo>
                    <a:pt x="4320992" y="419100"/>
                  </a:lnTo>
                  <a:lnTo>
                    <a:pt x="4359007" y="444500"/>
                  </a:lnTo>
                  <a:lnTo>
                    <a:pt x="4433794" y="495300"/>
                  </a:lnTo>
                  <a:lnTo>
                    <a:pt x="4506881" y="546100"/>
                  </a:lnTo>
                  <a:lnTo>
                    <a:pt x="4542772" y="584200"/>
                  </a:lnTo>
                  <a:lnTo>
                    <a:pt x="4613215" y="635000"/>
                  </a:lnTo>
                  <a:lnTo>
                    <a:pt x="4681832" y="685800"/>
                  </a:lnTo>
                  <a:lnTo>
                    <a:pt x="4715439" y="723900"/>
                  </a:lnTo>
                  <a:lnTo>
                    <a:pt x="4748571" y="749300"/>
                  </a:lnTo>
                  <a:lnTo>
                    <a:pt x="4781220" y="787400"/>
                  </a:lnTo>
                  <a:lnTo>
                    <a:pt x="4813381" y="812800"/>
                  </a:lnTo>
                  <a:lnTo>
                    <a:pt x="4845047" y="838200"/>
                  </a:lnTo>
                  <a:lnTo>
                    <a:pt x="4876211" y="876300"/>
                  </a:lnTo>
                  <a:lnTo>
                    <a:pt x="4906868" y="914400"/>
                  </a:lnTo>
                  <a:lnTo>
                    <a:pt x="4937011" y="939800"/>
                  </a:lnTo>
                  <a:lnTo>
                    <a:pt x="4966633" y="977900"/>
                  </a:lnTo>
                  <a:lnTo>
                    <a:pt x="4995728" y="1016000"/>
                  </a:lnTo>
                  <a:lnTo>
                    <a:pt x="5024290" y="1041400"/>
                  </a:lnTo>
                  <a:lnTo>
                    <a:pt x="5052312" y="1079500"/>
                  </a:lnTo>
                  <a:lnTo>
                    <a:pt x="5079789" y="1117600"/>
                  </a:lnTo>
                  <a:lnTo>
                    <a:pt x="5106713" y="1155700"/>
                  </a:lnTo>
                  <a:lnTo>
                    <a:pt x="5133078" y="1181100"/>
                  </a:lnTo>
                  <a:lnTo>
                    <a:pt x="5158878" y="1219200"/>
                  </a:lnTo>
                  <a:lnTo>
                    <a:pt x="5184106" y="1257300"/>
                  </a:lnTo>
                  <a:lnTo>
                    <a:pt x="5208757" y="1295400"/>
                  </a:lnTo>
                  <a:lnTo>
                    <a:pt x="5232823" y="1333500"/>
                  </a:lnTo>
                  <a:lnTo>
                    <a:pt x="5256299" y="1371600"/>
                  </a:lnTo>
                  <a:lnTo>
                    <a:pt x="5279177" y="1409700"/>
                  </a:lnTo>
                  <a:lnTo>
                    <a:pt x="5301452" y="1447800"/>
                  </a:lnTo>
                  <a:lnTo>
                    <a:pt x="5323118" y="1498600"/>
                  </a:lnTo>
                  <a:lnTo>
                    <a:pt x="5344167" y="1536700"/>
                  </a:lnTo>
                  <a:lnTo>
                    <a:pt x="5364593" y="1574800"/>
                  </a:lnTo>
                  <a:lnTo>
                    <a:pt x="5384390" y="1612900"/>
                  </a:lnTo>
                  <a:lnTo>
                    <a:pt x="5403553" y="1651000"/>
                  </a:lnTo>
                  <a:lnTo>
                    <a:pt x="5422073" y="1701800"/>
                  </a:lnTo>
                  <a:lnTo>
                    <a:pt x="5439945" y="1739900"/>
                  </a:lnTo>
                  <a:lnTo>
                    <a:pt x="5457163" y="1778000"/>
                  </a:lnTo>
                  <a:lnTo>
                    <a:pt x="5473720" y="1828800"/>
                  </a:lnTo>
                  <a:lnTo>
                    <a:pt x="5489609" y="1866900"/>
                  </a:lnTo>
                  <a:lnTo>
                    <a:pt x="5504825" y="1905000"/>
                  </a:lnTo>
                  <a:lnTo>
                    <a:pt x="5519361" y="1955800"/>
                  </a:lnTo>
                  <a:lnTo>
                    <a:pt x="5533210" y="1993900"/>
                  </a:lnTo>
                  <a:lnTo>
                    <a:pt x="5546367" y="2044700"/>
                  </a:lnTo>
                  <a:lnTo>
                    <a:pt x="5558825" y="2082800"/>
                  </a:lnTo>
                  <a:lnTo>
                    <a:pt x="5570577" y="2133600"/>
                  </a:lnTo>
                  <a:lnTo>
                    <a:pt x="5581617" y="2171700"/>
                  </a:lnTo>
                  <a:lnTo>
                    <a:pt x="5591938" y="2222500"/>
                  </a:lnTo>
                  <a:lnTo>
                    <a:pt x="5601535" y="2260600"/>
                  </a:lnTo>
                  <a:lnTo>
                    <a:pt x="5610401" y="2311400"/>
                  </a:lnTo>
                  <a:lnTo>
                    <a:pt x="5618529" y="2362200"/>
                  </a:lnTo>
                  <a:lnTo>
                    <a:pt x="5625914" y="2400300"/>
                  </a:lnTo>
                  <a:lnTo>
                    <a:pt x="5632548" y="2451100"/>
                  </a:lnTo>
                  <a:lnTo>
                    <a:pt x="5638426" y="2501900"/>
                  </a:lnTo>
                  <a:lnTo>
                    <a:pt x="5643541" y="2540000"/>
                  </a:lnTo>
                  <a:lnTo>
                    <a:pt x="5647886" y="2590800"/>
                  </a:lnTo>
                  <a:lnTo>
                    <a:pt x="5651456" y="2641600"/>
                  </a:lnTo>
                  <a:lnTo>
                    <a:pt x="5654243" y="2679700"/>
                  </a:lnTo>
                  <a:lnTo>
                    <a:pt x="5656242" y="2730500"/>
                  </a:lnTo>
                  <a:lnTo>
                    <a:pt x="5657446" y="2781300"/>
                  </a:lnTo>
                  <a:lnTo>
                    <a:pt x="5657849" y="2819400"/>
                  </a:lnTo>
                  <a:lnTo>
                    <a:pt x="5657446" y="2882900"/>
                  </a:lnTo>
                  <a:lnTo>
                    <a:pt x="5656242" y="2921000"/>
                  </a:lnTo>
                  <a:lnTo>
                    <a:pt x="5654243" y="2971800"/>
                  </a:lnTo>
                  <a:lnTo>
                    <a:pt x="5651456" y="3022600"/>
                  </a:lnTo>
                  <a:lnTo>
                    <a:pt x="5647886" y="3073400"/>
                  </a:lnTo>
                  <a:lnTo>
                    <a:pt x="5643541" y="3111500"/>
                  </a:lnTo>
                  <a:lnTo>
                    <a:pt x="5638426" y="3162300"/>
                  </a:lnTo>
                  <a:lnTo>
                    <a:pt x="5632548" y="3213100"/>
                  </a:lnTo>
                  <a:lnTo>
                    <a:pt x="5625914" y="3251200"/>
                  </a:lnTo>
                  <a:lnTo>
                    <a:pt x="5618529" y="3302000"/>
                  </a:lnTo>
                  <a:lnTo>
                    <a:pt x="5610401" y="3352800"/>
                  </a:lnTo>
                  <a:lnTo>
                    <a:pt x="5601535" y="3390900"/>
                  </a:lnTo>
                  <a:lnTo>
                    <a:pt x="5591938" y="3441700"/>
                  </a:lnTo>
                  <a:lnTo>
                    <a:pt x="5581617" y="3479800"/>
                  </a:lnTo>
                  <a:lnTo>
                    <a:pt x="5570577" y="3530600"/>
                  </a:lnTo>
                  <a:lnTo>
                    <a:pt x="5558825" y="3568700"/>
                  </a:lnTo>
                  <a:lnTo>
                    <a:pt x="5546367" y="3619500"/>
                  </a:lnTo>
                  <a:lnTo>
                    <a:pt x="5533210" y="3657600"/>
                  </a:lnTo>
                  <a:lnTo>
                    <a:pt x="5519361" y="3708400"/>
                  </a:lnTo>
                  <a:lnTo>
                    <a:pt x="5504825" y="3746500"/>
                  </a:lnTo>
                  <a:lnTo>
                    <a:pt x="5489609" y="3797300"/>
                  </a:lnTo>
                  <a:lnTo>
                    <a:pt x="5473720" y="3835400"/>
                  </a:lnTo>
                  <a:lnTo>
                    <a:pt x="5457163" y="3873500"/>
                  </a:lnTo>
                  <a:lnTo>
                    <a:pt x="5439945" y="3924300"/>
                  </a:lnTo>
                  <a:lnTo>
                    <a:pt x="5422073" y="3962400"/>
                  </a:lnTo>
                  <a:lnTo>
                    <a:pt x="5403553" y="4000500"/>
                  </a:lnTo>
                  <a:lnTo>
                    <a:pt x="5384390" y="4038600"/>
                  </a:lnTo>
                  <a:lnTo>
                    <a:pt x="5364593" y="4089400"/>
                  </a:lnTo>
                  <a:lnTo>
                    <a:pt x="5344167" y="4127500"/>
                  </a:lnTo>
                  <a:lnTo>
                    <a:pt x="5323118" y="4165600"/>
                  </a:lnTo>
                  <a:lnTo>
                    <a:pt x="5301452" y="4203700"/>
                  </a:lnTo>
                  <a:lnTo>
                    <a:pt x="5279177" y="4241800"/>
                  </a:lnTo>
                  <a:lnTo>
                    <a:pt x="5256299" y="4279900"/>
                  </a:lnTo>
                  <a:lnTo>
                    <a:pt x="5232823" y="4318000"/>
                  </a:lnTo>
                  <a:lnTo>
                    <a:pt x="5208757" y="4356100"/>
                  </a:lnTo>
                  <a:lnTo>
                    <a:pt x="5184106" y="4394200"/>
                  </a:lnTo>
                  <a:lnTo>
                    <a:pt x="5158878" y="4432300"/>
                  </a:lnTo>
                  <a:lnTo>
                    <a:pt x="5133078" y="4470400"/>
                  </a:lnTo>
                  <a:lnTo>
                    <a:pt x="5106713" y="4508500"/>
                  </a:lnTo>
                  <a:lnTo>
                    <a:pt x="5079789" y="4546600"/>
                  </a:lnTo>
                  <a:lnTo>
                    <a:pt x="5052312" y="4572000"/>
                  </a:lnTo>
                  <a:lnTo>
                    <a:pt x="5024290" y="4610100"/>
                  </a:lnTo>
                  <a:lnTo>
                    <a:pt x="4995728" y="4648200"/>
                  </a:lnTo>
                  <a:lnTo>
                    <a:pt x="4966633" y="4686300"/>
                  </a:lnTo>
                  <a:lnTo>
                    <a:pt x="4937011" y="4711700"/>
                  </a:lnTo>
                  <a:lnTo>
                    <a:pt x="4906868" y="4749800"/>
                  </a:lnTo>
                  <a:lnTo>
                    <a:pt x="4876211" y="4775200"/>
                  </a:lnTo>
                  <a:lnTo>
                    <a:pt x="4845047" y="4813300"/>
                  </a:lnTo>
                  <a:lnTo>
                    <a:pt x="4813381" y="4838700"/>
                  </a:lnTo>
                  <a:lnTo>
                    <a:pt x="4781220" y="4876800"/>
                  </a:lnTo>
                  <a:lnTo>
                    <a:pt x="4748571" y="4902200"/>
                  </a:lnTo>
                  <a:lnTo>
                    <a:pt x="4715439" y="4940300"/>
                  </a:lnTo>
                  <a:lnTo>
                    <a:pt x="4681832" y="4965700"/>
                  </a:lnTo>
                  <a:lnTo>
                    <a:pt x="4647755" y="4991100"/>
                  </a:lnTo>
                  <a:lnTo>
                    <a:pt x="4613215" y="5029200"/>
                  </a:lnTo>
                  <a:lnTo>
                    <a:pt x="4542772" y="5080000"/>
                  </a:lnTo>
                  <a:lnTo>
                    <a:pt x="4470553" y="5130800"/>
                  </a:lnTo>
                  <a:lnTo>
                    <a:pt x="4396610" y="5181600"/>
                  </a:lnTo>
                  <a:lnTo>
                    <a:pt x="4320992" y="5232400"/>
                  </a:lnTo>
                  <a:lnTo>
                    <a:pt x="4243753" y="5283200"/>
                  </a:lnTo>
                  <a:lnTo>
                    <a:pt x="4204541" y="5295900"/>
                  </a:lnTo>
                  <a:lnTo>
                    <a:pt x="4124963" y="5346700"/>
                  </a:lnTo>
                  <a:lnTo>
                    <a:pt x="4084611" y="5359400"/>
                  </a:lnTo>
                  <a:lnTo>
                    <a:pt x="4043891" y="5384800"/>
                  </a:lnTo>
                  <a:lnTo>
                    <a:pt x="4002810" y="5397500"/>
                  </a:lnTo>
                  <a:lnTo>
                    <a:pt x="3961375" y="5422900"/>
                  </a:lnTo>
                  <a:lnTo>
                    <a:pt x="3919591" y="5435600"/>
                  </a:lnTo>
                  <a:lnTo>
                    <a:pt x="3877466" y="5461000"/>
                  </a:lnTo>
                  <a:lnTo>
                    <a:pt x="3749103" y="5499100"/>
                  </a:lnTo>
                  <a:lnTo>
                    <a:pt x="3705674" y="5524500"/>
                  </a:lnTo>
                  <a:lnTo>
                    <a:pt x="3528924" y="5575300"/>
                  </a:lnTo>
                  <a:close/>
                </a:path>
                <a:path w="5657850" h="5638800">
                  <a:moveTo>
                    <a:pt x="3347624" y="5613400"/>
                  </a:moveTo>
                  <a:lnTo>
                    <a:pt x="2310224" y="5613400"/>
                  </a:lnTo>
                  <a:lnTo>
                    <a:pt x="2173839" y="5575300"/>
                  </a:lnTo>
                  <a:lnTo>
                    <a:pt x="3484010" y="5575300"/>
                  </a:lnTo>
                  <a:lnTo>
                    <a:pt x="3347624" y="5613400"/>
                  </a:lnTo>
                  <a:close/>
                </a:path>
                <a:path w="5657850" h="5638800">
                  <a:moveTo>
                    <a:pt x="3208909" y="5638800"/>
                  </a:moveTo>
                  <a:lnTo>
                    <a:pt x="2448939" y="5638800"/>
                  </a:lnTo>
                  <a:lnTo>
                    <a:pt x="2356212" y="5613400"/>
                  </a:lnTo>
                  <a:lnTo>
                    <a:pt x="3301636" y="5613400"/>
                  </a:lnTo>
                  <a:lnTo>
                    <a:pt x="3208909" y="563880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078" y="2930523"/>
              <a:ext cx="9448800" cy="55911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7368" y="2930523"/>
              <a:ext cx="4724399" cy="55911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9676" y="2930523"/>
              <a:ext cx="5738322" cy="56197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06787" y="1797112"/>
            <a:ext cx="53486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20">
                <a:latin typeface="Arial"/>
                <a:cs typeface="Arial"/>
              </a:rPr>
              <a:t>LAUNDRY.JAVA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2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22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22"/>
                  </a:lnTo>
                  <a:lnTo>
                    <a:pt x="1178610" y="7857122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79"/>
                  </a:moveTo>
                  <a:lnTo>
                    <a:pt x="10181717" y="7924279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79"/>
                  </a:lnTo>
                  <a:close/>
                </a:path>
                <a:path w="17117060" h="8614410">
                  <a:moveTo>
                    <a:pt x="10758729" y="7924279"/>
                  </a:moveTo>
                  <a:lnTo>
                    <a:pt x="10540060" y="7924279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79"/>
                  </a:lnTo>
                  <a:close/>
                </a:path>
                <a:path w="17117060" h="8614410">
                  <a:moveTo>
                    <a:pt x="11117059" y="7924279"/>
                  </a:moveTo>
                  <a:lnTo>
                    <a:pt x="10898391" y="7924279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79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43"/>
                  </a:moveTo>
                  <a:lnTo>
                    <a:pt x="11354829" y="7826743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43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79"/>
                  </a:lnTo>
                  <a:lnTo>
                    <a:pt x="9823386" y="7924279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552" y="944791"/>
                  </a:lnTo>
                  <a:lnTo>
                    <a:pt x="891552" y="2661983"/>
                  </a:lnTo>
                  <a:lnTo>
                    <a:pt x="890155" y="2661869"/>
                  </a:lnTo>
                  <a:lnTo>
                    <a:pt x="890841" y="2661894"/>
                  </a:lnTo>
                  <a:lnTo>
                    <a:pt x="891552" y="2661983"/>
                  </a:lnTo>
                  <a:lnTo>
                    <a:pt x="891552" y="944791"/>
                  </a:lnTo>
                  <a:lnTo>
                    <a:pt x="867664" y="944791"/>
                  </a:lnTo>
                  <a:lnTo>
                    <a:pt x="867664" y="2662021"/>
                  </a:lnTo>
                  <a:lnTo>
                    <a:pt x="866152" y="2662136"/>
                  </a:lnTo>
                  <a:lnTo>
                    <a:pt x="866698" y="2662059"/>
                  </a:lnTo>
                  <a:lnTo>
                    <a:pt x="867664" y="2662021"/>
                  </a:lnTo>
                  <a:lnTo>
                    <a:pt x="867664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808"/>
                  </a:lnTo>
                  <a:lnTo>
                    <a:pt x="829043" y="2959049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46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2657373"/>
                  </a:lnTo>
                  <a:lnTo>
                    <a:pt x="16590493" y="2639644"/>
                  </a:lnTo>
                  <a:lnTo>
                    <a:pt x="16564128" y="2614244"/>
                  </a:lnTo>
                  <a:lnTo>
                    <a:pt x="16537204" y="2576144"/>
                  </a:lnTo>
                  <a:lnTo>
                    <a:pt x="16509734" y="2538044"/>
                  </a:lnTo>
                  <a:lnTo>
                    <a:pt x="16498989" y="2523452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2408567"/>
                  </a:lnTo>
                  <a:lnTo>
                    <a:pt x="16394430" y="2398344"/>
                  </a:lnTo>
                  <a:lnTo>
                    <a:pt x="16364280" y="2372944"/>
                  </a:lnTo>
                  <a:lnTo>
                    <a:pt x="16333623" y="2334844"/>
                  </a:lnTo>
                  <a:lnTo>
                    <a:pt x="16302457" y="2296744"/>
                  </a:lnTo>
                  <a:lnTo>
                    <a:pt x="16270796" y="2271344"/>
                  </a:lnTo>
                  <a:lnTo>
                    <a:pt x="16238639" y="2245944"/>
                  </a:lnTo>
                  <a:lnTo>
                    <a:pt x="16205988" y="2207844"/>
                  </a:lnTo>
                  <a:lnTo>
                    <a:pt x="16172853" y="2182444"/>
                  </a:lnTo>
                  <a:lnTo>
                    <a:pt x="16139249" y="2144344"/>
                  </a:lnTo>
                  <a:lnTo>
                    <a:pt x="16070631" y="2093544"/>
                  </a:lnTo>
                  <a:lnTo>
                    <a:pt x="16000184" y="2042744"/>
                  </a:lnTo>
                  <a:lnTo>
                    <a:pt x="15964294" y="2004644"/>
                  </a:lnTo>
                  <a:lnTo>
                    <a:pt x="15891205" y="1953844"/>
                  </a:lnTo>
                  <a:lnTo>
                    <a:pt x="15816428" y="1903044"/>
                  </a:lnTo>
                  <a:lnTo>
                    <a:pt x="15778404" y="1877644"/>
                  </a:lnTo>
                  <a:lnTo>
                    <a:pt x="15739987" y="1864944"/>
                  </a:lnTo>
                  <a:lnTo>
                    <a:pt x="15622359" y="1788744"/>
                  </a:lnTo>
                  <a:lnTo>
                    <a:pt x="15582380" y="1776044"/>
                  </a:lnTo>
                  <a:lnTo>
                    <a:pt x="15542032" y="1750644"/>
                  </a:lnTo>
                  <a:lnTo>
                    <a:pt x="15501303" y="1737944"/>
                  </a:lnTo>
                  <a:lnTo>
                    <a:pt x="15460231" y="1712544"/>
                  </a:lnTo>
                  <a:lnTo>
                    <a:pt x="15418791" y="1699844"/>
                  </a:lnTo>
                  <a:lnTo>
                    <a:pt x="15377008" y="1674444"/>
                  </a:lnTo>
                  <a:lnTo>
                    <a:pt x="15334882" y="1661744"/>
                  </a:lnTo>
                  <a:lnTo>
                    <a:pt x="15292426" y="1636344"/>
                  </a:lnTo>
                  <a:lnTo>
                    <a:pt x="14850771" y="1509344"/>
                  </a:lnTo>
                  <a:lnTo>
                    <a:pt x="14805038" y="1509344"/>
                  </a:lnTo>
                  <a:lnTo>
                    <a:pt x="14759051" y="1496644"/>
                  </a:lnTo>
                  <a:lnTo>
                    <a:pt x="14712810" y="1496644"/>
                  </a:lnTo>
                  <a:lnTo>
                    <a:pt x="14666328" y="1483944"/>
                  </a:lnTo>
                  <a:lnTo>
                    <a:pt x="14619592" y="1483944"/>
                  </a:lnTo>
                  <a:lnTo>
                    <a:pt x="14572641" y="1471244"/>
                  </a:lnTo>
                  <a:lnTo>
                    <a:pt x="14478051" y="1471244"/>
                  </a:lnTo>
                  <a:lnTo>
                    <a:pt x="14430426" y="1458544"/>
                  </a:lnTo>
                  <a:lnTo>
                    <a:pt x="14142250" y="1458544"/>
                  </a:lnTo>
                  <a:lnTo>
                    <a:pt x="14094638" y="1471244"/>
                  </a:lnTo>
                  <a:lnTo>
                    <a:pt x="14000036" y="1471244"/>
                  </a:lnTo>
                  <a:lnTo>
                    <a:pt x="13953084" y="1483944"/>
                  </a:lnTo>
                  <a:lnTo>
                    <a:pt x="13906348" y="1483944"/>
                  </a:lnTo>
                  <a:lnTo>
                    <a:pt x="13859866" y="1496644"/>
                  </a:lnTo>
                  <a:lnTo>
                    <a:pt x="13813625" y="1496644"/>
                  </a:lnTo>
                  <a:lnTo>
                    <a:pt x="13767638" y="1509344"/>
                  </a:lnTo>
                  <a:lnTo>
                    <a:pt x="13721906" y="1509344"/>
                  </a:lnTo>
                  <a:lnTo>
                    <a:pt x="13280263" y="1636344"/>
                  </a:lnTo>
                  <a:lnTo>
                    <a:pt x="13237794" y="1661744"/>
                  </a:lnTo>
                  <a:lnTo>
                    <a:pt x="13195668" y="1674444"/>
                  </a:lnTo>
                  <a:lnTo>
                    <a:pt x="13153885" y="1699844"/>
                  </a:lnTo>
                  <a:lnTo>
                    <a:pt x="13112458" y="1712544"/>
                  </a:lnTo>
                  <a:lnTo>
                    <a:pt x="13071374" y="1737944"/>
                  </a:lnTo>
                  <a:lnTo>
                    <a:pt x="13030657" y="1750644"/>
                  </a:lnTo>
                  <a:lnTo>
                    <a:pt x="12990297" y="1776044"/>
                  </a:lnTo>
                  <a:lnTo>
                    <a:pt x="12950317" y="1788744"/>
                  </a:lnTo>
                  <a:lnTo>
                    <a:pt x="12832690" y="1864944"/>
                  </a:lnTo>
                  <a:lnTo>
                    <a:pt x="12794272" y="1877644"/>
                  </a:lnTo>
                  <a:lnTo>
                    <a:pt x="12756261" y="1903044"/>
                  </a:lnTo>
                  <a:lnTo>
                    <a:pt x="12681471" y="1953844"/>
                  </a:lnTo>
                  <a:lnTo>
                    <a:pt x="12608382" y="2004644"/>
                  </a:lnTo>
                  <a:lnTo>
                    <a:pt x="12572492" y="2042744"/>
                  </a:lnTo>
                  <a:lnTo>
                    <a:pt x="12502045" y="2093544"/>
                  </a:lnTo>
                  <a:lnTo>
                    <a:pt x="12433427" y="2144344"/>
                  </a:lnTo>
                  <a:lnTo>
                    <a:pt x="12399823" y="2182444"/>
                  </a:lnTo>
                  <a:lnTo>
                    <a:pt x="12366689" y="2207844"/>
                  </a:lnTo>
                  <a:lnTo>
                    <a:pt x="12334050" y="2245944"/>
                  </a:lnTo>
                  <a:lnTo>
                    <a:pt x="12301880" y="2271344"/>
                  </a:lnTo>
                  <a:lnTo>
                    <a:pt x="12270219" y="2296744"/>
                  </a:lnTo>
                  <a:lnTo>
                    <a:pt x="12239054" y="2334844"/>
                  </a:lnTo>
                  <a:lnTo>
                    <a:pt x="12208396" y="2372944"/>
                  </a:lnTo>
                  <a:lnTo>
                    <a:pt x="12178259" y="2398344"/>
                  </a:lnTo>
                  <a:lnTo>
                    <a:pt x="12148630" y="2436444"/>
                  </a:lnTo>
                  <a:lnTo>
                    <a:pt x="12119534" y="2474544"/>
                  </a:lnTo>
                  <a:lnTo>
                    <a:pt x="12090972" y="2499944"/>
                  </a:lnTo>
                  <a:lnTo>
                    <a:pt x="12062955" y="2538044"/>
                  </a:lnTo>
                  <a:lnTo>
                    <a:pt x="12035473" y="2576144"/>
                  </a:lnTo>
                  <a:lnTo>
                    <a:pt x="12008549" y="2614244"/>
                  </a:lnTo>
                  <a:lnTo>
                    <a:pt x="11982183" y="2639644"/>
                  </a:lnTo>
                  <a:lnTo>
                    <a:pt x="11956390" y="2677744"/>
                  </a:lnTo>
                  <a:lnTo>
                    <a:pt x="11931155" y="2715844"/>
                  </a:lnTo>
                  <a:lnTo>
                    <a:pt x="11906504" y="2753944"/>
                  </a:lnTo>
                  <a:lnTo>
                    <a:pt x="11882438" y="2792044"/>
                  </a:lnTo>
                  <a:lnTo>
                    <a:pt x="11858968" y="2830144"/>
                  </a:lnTo>
                  <a:lnTo>
                    <a:pt x="11836083" y="2868244"/>
                  </a:lnTo>
                  <a:lnTo>
                    <a:pt x="11813807" y="2906344"/>
                  </a:lnTo>
                  <a:lnTo>
                    <a:pt x="11792141" y="2957144"/>
                  </a:lnTo>
                  <a:lnTo>
                    <a:pt x="11771097" y="2995244"/>
                  </a:lnTo>
                  <a:lnTo>
                    <a:pt x="11750675" y="3033344"/>
                  </a:lnTo>
                  <a:lnTo>
                    <a:pt x="11730876" y="3071444"/>
                  </a:lnTo>
                  <a:lnTo>
                    <a:pt x="11711711" y="3109544"/>
                  </a:lnTo>
                  <a:lnTo>
                    <a:pt x="11693195" y="3160344"/>
                  </a:lnTo>
                  <a:lnTo>
                    <a:pt x="11675313" y="3198444"/>
                  </a:lnTo>
                  <a:lnTo>
                    <a:pt x="11658105" y="3236544"/>
                  </a:lnTo>
                  <a:lnTo>
                    <a:pt x="11641544" y="3287344"/>
                  </a:lnTo>
                  <a:lnTo>
                    <a:pt x="11625656" y="3325444"/>
                  </a:lnTo>
                  <a:lnTo>
                    <a:pt x="11610442" y="3363544"/>
                  </a:lnTo>
                  <a:lnTo>
                    <a:pt x="11595900" y="3414344"/>
                  </a:lnTo>
                  <a:lnTo>
                    <a:pt x="11582057" y="3452444"/>
                  </a:lnTo>
                  <a:lnTo>
                    <a:pt x="11568900" y="3503244"/>
                  </a:lnTo>
                  <a:lnTo>
                    <a:pt x="11556441" y="3541344"/>
                  </a:lnTo>
                  <a:lnTo>
                    <a:pt x="11544681" y="3592144"/>
                  </a:lnTo>
                  <a:lnTo>
                    <a:pt x="11533645" y="3630244"/>
                  </a:lnTo>
                  <a:lnTo>
                    <a:pt x="11523320" y="3681044"/>
                  </a:lnTo>
                  <a:lnTo>
                    <a:pt x="11513731" y="3719144"/>
                  </a:lnTo>
                  <a:lnTo>
                    <a:pt x="11504867" y="3769944"/>
                  </a:lnTo>
                  <a:lnTo>
                    <a:pt x="11496739" y="3820744"/>
                  </a:lnTo>
                  <a:lnTo>
                    <a:pt x="11489347" y="3858844"/>
                  </a:lnTo>
                  <a:lnTo>
                    <a:pt x="11482718" y="3909644"/>
                  </a:lnTo>
                  <a:lnTo>
                    <a:pt x="11476838" y="3960444"/>
                  </a:lnTo>
                  <a:lnTo>
                    <a:pt x="11471720" y="3998544"/>
                  </a:lnTo>
                  <a:lnTo>
                    <a:pt x="11467376" y="4049344"/>
                  </a:lnTo>
                  <a:lnTo>
                    <a:pt x="11463807" y="4100144"/>
                  </a:lnTo>
                  <a:lnTo>
                    <a:pt x="11461026" y="4138244"/>
                  </a:lnTo>
                  <a:lnTo>
                    <a:pt x="11459020" y="4189044"/>
                  </a:lnTo>
                  <a:lnTo>
                    <a:pt x="11457813" y="4239844"/>
                  </a:lnTo>
                  <a:lnTo>
                    <a:pt x="11457419" y="4290644"/>
                  </a:lnTo>
                  <a:lnTo>
                    <a:pt x="11457813" y="4341444"/>
                  </a:lnTo>
                  <a:lnTo>
                    <a:pt x="11459020" y="4379544"/>
                  </a:lnTo>
                  <a:lnTo>
                    <a:pt x="11461026" y="4430344"/>
                  </a:lnTo>
                  <a:lnTo>
                    <a:pt x="11463807" y="4481144"/>
                  </a:lnTo>
                  <a:lnTo>
                    <a:pt x="11467376" y="4531944"/>
                  </a:lnTo>
                  <a:lnTo>
                    <a:pt x="11471720" y="4570044"/>
                  </a:lnTo>
                  <a:lnTo>
                    <a:pt x="11476838" y="4620844"/>
                  </a:lnTo>
                  <a:lnTo>
                    <a:pt x="11482718" y="4671644"/>
                  </a:lnTo>
                  <a:lnTo>
                    <a:pt x="11489347" y="4709744"/>
                  </a:lnTo>
                  <a:lnTo>
                    <a:pt x="11496739" y="4760544"/>
                  </a:lnTo>
                  <a:lnTo>
                    <a:pt x="11504867" y="4811344"/>
                  </a:lnTo>
                  <a:lnTo>
                    <a:pt x="11513731" y="4849444"/>
                  </a:lnTo>
                  <a:lnTo>
                    <a:pt x="11523320" y="4900244"/>
                  </a:lnTo>
                  <a:lnTo>
                    <a:pt x="11533645" y="4938344"/>
                  </a:lnTo>
                  <a:lnTo>
                    <a:pt x="11544681" y="4989144"/>
                  </a:lnTo>
                  <a:lnTo>
                    <a:pt x="11556441" y="5027244"/>
                  </a:lnTo>
                  <a:lnTo>
                    <a:pt x="11568900" y="5078044"/>
                  </a:lnTo>
                  <a:lnTo>
                    <a:pt x="11582057" y="5116144"/>
                  </a:lnTo>
                  <a:lnTo>
                    <a:pt x="11595900" y="5166944"/>
                  </a:lnTo>
                  <a:lnTo>
                    <a:pt x="11610442" y="5205044"/>
                  </a:lnTo>
                  <a:lnTo>
                    <a:pt x="11625656" y="5255844"/>
                  </a:lnTo>
                  <a:lnTo>
                    <a:pt x="11641544" y="5293944"/>
                  </a:lnTo>
                  <a:lnTo>
                    <a:pt x="11658105" y="5332044"/>
                  </a:lnTo>
                  <a:lnTo>
                    <a:pt x="11675313" y="5382844"/>
                  </a:lnTo>
                  <a:lnTo>
                    <a:pt x="11693195" y="5420944"/>
                  </a:lnTo>
                  <a:lnTo>
                    <a:pt x="11711711" y="5459044"/>
                  </a:lnTo>
                  <a:lnTo>
                    <a:pt x="11730876" y="5497144"/>
                  </a:lnTo>
                  <a:lnTo>
                    <a:pt x="11750675" y="5547944"/>
                  </a:lnTo>
                  <a:lnTo>
                    <a:pt x="11771097" y="5586044"/>
                  </a:lnTo>
                  <a:lnTo>
                    <a:pt x="11792141" y="5624144"/>
                  </a:lnTo>
                  <a:lnTo>
                    <a:pt x="11813807" y="5662244"/>
                  </a:lnTo>
                  <a:lnTo>
                    <a:pt x="11836083" y="5700344"/>
                  </a:lnTo>
                  <a:lnTo>
                    <a:pt x="11858968" y="5738444"/>
                  </a:lnTo>
                  <a:lnTo>
                    <a:pt x="11882438" y="5776544"/>
                  </a:lnTo>
                  <a:lnTo>
                    <a:pt x="11906504" y="5814644"/>
                  </a:lnTo>
                  <a:lnTo>
                    <a:pt x="11931155" y="5852744"/>
                  </a:lnTo>
                  <a:lnTo>
                    <a:pt x="11956390" y="5890844"/>
                  </a:lnTo>
                  <a:lnTo>
                    <a:pt x="11982183" y="5928944"/>
                  </a:lnTo>
                  <a:lnTo>
                    <a:pt x="12008549" y="5967044"/>
                  </a:lnTo>
                  <a:lnTo>
                    <a:pt x="12035473" y="6005144"/>
                  </a:lnTo>
                  <a:lnTo>
                    <a:pt x="12062955" y="6030544"/>
                  </a:lnTo>
                  <a:lnTo>
                    <a:pt x="12090972" y="6068644"/>
                  </a:lnTo>
                  <a:lnTo>
                    <a:pt x="12119534" y="6106744"/>
                  </a:lnTo>
                  <a:lnTo>
                    <a:pt x="12148630" y="6144844"/>
                  </a:lnTo>
                  <a:lnTo>
                    <a:pt x="12178259" y="6170244"/>
                  </a:lnTo>
                  <a:lnTo>
                    <a:pt x="12208396" y="6208344"/>
                  </a:lnTo>
                  <a:lnTo>
                    <a:pt x="12239054" y="6233744"/>
                  </a:lnTo>
                  <a:lnTo>
                    <a:pt x="12270219" y="6271844"/>
                  </a:lnTo>
                  <a:lnTo>
                    <a:pt x="12301880" y="6297244"/>
                  </a:lnTo>
                  <a:lnTo>
                    <a:pt x="12334050" y="6335344"/>
                  </a:lnTo>
                  <a:lnTo>
                    <a:pt x="12366689" y="6360744"/>
                  </a:lnTo>
                  <a:lnTo>
                    <a:pt x="12399823" y="6398844"/>
                  </a:lnTo>
                  <a:lnTo>
                    <a:pt x="12433427" y="6424244"/>
                  </a:lnTo>
                  <a:lnTo>
                    <a:pt x="12467514" y="6449644"/>
                  </a:lnTo>
                  <a:lnTo>
                    <a:pt x="12502045" y="6487744"/>
                  </a:lnTo>
                  <a:lnTo>
                    <a:pt x="12572492" y="6538544"/>
                  </a:lnTo>
                  <a:lnTo>
                    <a:pt x="12644704" y="6589344"/>
                  </a:lnTo>
                  <a:lnTo>
                    <a:pt x="12718656" y="6640144"/>
                  </a:lnTo>
                  <a:lnTo>
                    <a:pt x="12794272" y="6690944"/>
                  </a:lnTo>
                  <a:lnTo>
                    <a:pt x="12871514" y="6741744"/>
                  </a:lnTo>
                  <a:lnTo>
                    <a:pt x="12910719" y="6754444"/>
                  </a:lnTo>
                  <a:lnTo>
                    <a:pt x="12990297" y="6805244"/>
                  </a:lnTo>
                  <a:lnTo>
                    <a:pt x="13030657" y="6817944"/>
                  </a:lnTo>
                  <a:lnTo>
                    <a:pt x="13071374" y="6843344"/>
                  </a:lnTo>
                  <a:lnTo>
                    <a:pt x="13112458" y="6856044"/>
                  </a:lnTo>
                  <a:lnTo>
                    <a:pt x="13153885" y="6881444"/>
                  </a:lnTo>
                  <a:lnTo>
                    <a:pt x="13195668" y="6894144"/>
                  </a:lnTo>
                  <a:lnTo>
                    <a:pt x="13237794" y="6919544"/>
                  </a:lnTo>
                  <a:lnTo>
                    <a:pt x="13366166" y="6957644"/>
                  </a:lnTo>
                  <a:lnTo>
                    <a:pt x="13409587" y="6983044"/>
                  </a:lnTo>
                  <a:lnTo>
                    <a:pt x="13586333" y="7033844"/>
                  </a:lnTo>
                  <a:lnTo>
                    <a:pt x="13631253" y="7033844"/>
                  </a:lnTo>
                  <a:lnTo>
                    <a:pt x="13767638" y="7071944"/>
                  </a:lnTo>
                  <a:lnTo>
                    <a:pt x="13813625" y="7071944"/>
                  </a:lnTo>
                  <a:lnTo>
                    <a:pt x="13906348" y="7097344"/>
                  </a:lnTo>
                  <a:lnTo>
                    <a:pt x="14000036" y="7097344"/>
                  </a:lnTo>
                  <a:lnTo>
                    <a:pt x="14047229" y="7110044"/>
                  </a:lnTo>
                  <a:lnTo>
                    <a:pt x="14525447" y="7110044"/>
                  </a:lnTo>
                  <a:lnTo>
                    <a:pt x="14572641" y="7097344"/>
                  </a:lnTo>
                  <a:lnTo>
                    <a:pt x="14666328" y="7097344"/>
                  </a:lnTo>
                  <a:lnTo>
                    <a:pt x="14759051" y="7071944"/>
                  </a:lnTo>
                  <a:lnTo>
                    <a:pt x="14805038" y="7071944"/>
                  </a:lnTo>
                  <a:lnTo>
                    <a:pt x="14941423" y="7033844"/>
                  </a:lnTo>
                  <a:lnTo>
                    <a:pt x="14986343" y="7033844"/>
                  </a:lnTo>
                  <a:lnTo>
                    <a:pt x="15163089" y="6983044"/>
                  </a:lnTo>
                  <a:lnTo>
                    <a:pt x="15206523" y="6957644"/>
                  </a:lnTo>
                  <a:lnTo>
                    <a:pt x="15334882" y="6919544"/>
                  </a:lnTo>
                  <a:lnTo>
                    <a:pt x="15377008" y="6894144"/>
                  </a:lnTo>
                  <a:lnTo>
                    <a:pt x="15418791" y="6881444"/>
                  </a:lnTo>
                  <a:lnTo>
                    <a:pt x="15460231" y="6856044"/>
                  </a:lnTo>
                  <a:lnTo>
                    <a:pt x="15501303" y="6843344"/>
                  </a:lnTo>
                  <a:lnTo>
                    <a:pt x="15542032" y="6817944"/>
                  </a:lnTo>
                  <a:lnTo>
                    <a:pt x="15582380" y="6805244"/>
                  </a:lnTo>
                  <a:lnTo>
                    <a:pt x="15661958" y="6754444"/>
                  </a:lnTo>
                  <a:lnTo>
                    <a:pt x="15701163" y="6741744"/>
                  </a:lnTo>
                  <a:lnTo>
                    <a:pt x="15778404" y="6690944"/>
                  </a:lnTo>
                  <a:lnTo>
                    <a:pt x="15854020" y="6640144"/>
                  </a:lnTo>
                  <a:lnTo>
                    <a:pt x="15927972" y="6589344"/>
                  </a:lnTo>
                  <a:lnTo>
                    <a:pt x="16000184" y="6538544"/>
                  </a:lnTo>
                  <a:lnTo>
                    <a:pt x="16070631" y="6487744"/>
                  </a:lnTo>
                  <a:lnTo>
                    <a:pt x="16105175" y="6449644"/>
                  </a:lnTo>
                  <a:lnTo>
                    <a:pt x="16139249" y="6424244"/>
                  </a:lnTo>
                  <a:lnTo>
                    <a:pt x="16172853" y="6398844"/>
                  </a:lnTo>
                  <a:lnTo>
                    <a:pt x="16194037" y="6374498"/>
                  </a:lnTo>
                  <a:lnTo>
                    <a:pt x="16194037" y="7678267"/>
                  </a:lnTo>
                  <a:lnTo>
                    <a:pt x="16287204" y="7678267"/>
                  </a:lnTo>
                  <a:lnTo>
                    <a:pt x="16287204" y="6284087"/>
                  </a:lnTo>
                  <a:lnTo>
                    <a:pt x="16302457" y="6271844"/>
                  </a:lnTo>
                  <a:lnTo>
                    <a:pt x="16333623" y="6233744"/>
                  </a:lnTo>
                  <a:lnTo>
                    <a:pt x="16364280" y="6208344"/>
                  </a:lnTo>
                  <a:lnTo>
                    <a:pt x="16394430" y="6170244"/>
                  </a:lnTo>
                  <a:lnTo>
                    <a:pt x="16424047" y="6144844"/>
                  </a:lnTo>
                  <a:lnTo>
                    <a:pt x="16453142" y="6106744"/>
                  </a:lnTo>
                  <a:lnTo>
                    <a:pt x="16481705" y="6068644"/>
                  </a:lnTo>
                  <a:lnTo>
                    <a:pt x="16509734" y="6030544"/>
                  </a:lnTo>
                  <a:lnTo>
                    <a:pt x="16537204" y="6005144"/>
                  </a:lnTo>
                  <a:lnTo>
                    <a:pt x="16564128" y="5967044"/>
                  </a:lnTo>
                  <a:lnTo>
                    <a:pt x="16590493" y="5928944"/>
                  </a:lnTo>
                  <a:lnTo>
                    <a:pt x="16616299" y="5890844"/>
                  </a:lnTo>
                  <a:lnTo>
                    <a:pt x="16641521" y="5852744"/>
                  </a:lnTo>
                  <a:lnTo>
                    <a:pt x="16666172" y="5814644"/>
                  </a:lnTo>
                  <a:lnTo>
                    <a:pt x="16690239" y="5776544"/>
                  </a:lnTo>
                  <a:lnTo>
                    <a:pt x="16713708" y="5738444"/>
                  </a:lnTo>
                  <a:lnTo>
                    <a:pt x="16725087" y="5719496"/>
                  </a:lnTo>
                  <a:lnTo>
                    <a:pt x="16827602" y="5821946"/>
                  </a:lnTo>
                  <a:lnTo>
                    <a:pt x="16827602" y="5533606"/>
                  </a:lnTo>
                  <a:lnTo>
                    <a:pt x="16841800" y="5497144"/>
                  </a:lnTo>
                  <a:lnTo>
                    <a:pt x="16860965" y="5459044"/>
                  </a:lnTo>
                  <a:lnTo>
                    <a:pt x="16879494" y="5420944"/>
                  </a:lnTo>
                  <a:lnTo>
                    <a:pt x="16897363" y="5382844"/>
                  </a:lnTo>
                  <a:lnTo>
                    <a:pt x="16914584" y="5332044"/>
                  </a:lnTo>
                  <a:lnTo>
                    <a:pt x="16931132" y="5293944"/>
                  </a:lnTo>
                  <a:lnTo>
                    <a:pt x="16947020" y="5255844"/>
                  </a:lnTo>
                  <a:lnTo>
                    <a:pt x="16962235" y="5205044"/>
                  </a:lnTo>
                  <a:lnTo>
                    <a:pt x="16976776" y="5166944"/>
                  </a:lnTo>
                  <a:lnTo>
                    <a:pt x="16990632" y="5116144"/>
                  </a:lnTo>
                  <a:lnTo>
                    <a:pt x="17003776" y="5078044"/>
                  </a:lnTo>
                  <a:lnTo>
                    <a:pt x="17016235" y="5027244"/>
                  </a:lnTo>
                  <a:lnTo>
                    <a:pt x="17027995" y="4989144"/>
                  </a:lnTo>
                  <a:lnTo>
                    <a:pt x="17039032" y="4938344"/>
                  </a:lnTo>
                  <a:lnTo>
                    <a:pt x="17049357" y="4900244"/>
                  </a:lnTo>
                  <a:lnTo>
                    <a:pt x="17058945" y="4849444"/>
                  </a:lnTo>
                  <a:lnTo>
                    <a:pt x="17067822" y="4811344"/>
                  </a:lnTo>
                  <a:lnTo>
                    <a:pt x="17075950" y="4760544"/>
                  </a:lnTo>
                  <a:lnTo>
                    <a:pt x="17083329" y="4709744"/>
                  </a:lnTo>
                  <a:lnTo>
                    <a:pt x="17089959" y="4671644"/>
                  </a:lnTo>
                  <a:lnTo>
                    <a:pt x="17095839" y="4620844"/>
                  </a:lnTo>
                  <a:lnTo>
                    <a:pt x="17100957" y="4570044"/>
                  </a:lnTo>
                  <a:lnTo>
                    <a:pt x="17105300" y="4531944"/>
                  </a:lnTo>
                  <a:lnTo>
                    <a:pt x="17108869" y="4481144"/>
                  </a:lnTo>
                  <a:lnTo>
                    <a:pt x="17111663" y="4430344"/>
                  </a:lnTo>
                  <a:lnTo>
                    <a:pt x="17113657" y="4379544"/>
                  </a:lnTo>
                  <a:lnTo>
                    <a:pt x="17114863" y="4341444"/>
                  </a:lnTo>
                  <a:lnTo>
                    <a:pt x="17115270" y="4277944"/>
                  </a:lnTo>
                  <a:lnTo>
                    <a:pt x="17114863" y="4239844"/>
                  </a:lnTo>
                  <a:lnTo>
                    <a:pt x="17113657" y="4189044"/>
                  </a:lnTo>
                  <a:lnTo>
                    <a:pt x="17111663" y="4138244"/>
                  </a:lnTo>
                  <a:lnTo>
                    <a:pt x="17108869" y="4100144"/>
                  </a:lnTo>
                  <a:lnTo>
                    <a:pt x="17105300" y="4049344"/>
                  </a:lnTo>
                  <a:lnTo>
                    <a:pt x="17100957" y="3998544"/>
                  </a:lnTo>
                  <a:lnTo>
                    <a:pt x="17095839" y="3960444"/>
                  </a:lnTo>
                  <a:lnTo>
                    <a:pt x="17089959" y="3909644"/>
                  </a:lnTo>
                  <a:lnTo>
                    <a:pt x="17083329" y="3858844"/>
                  </a:lnTo>
                  <a:lnTo>
                    <a:pt x="17075950" y="3820744"/>
                  </a:lnTo>
                  <a:lnTo>
                    <a:pt x="17067822" y="3769944"/>
                  </a:lnTo>
                  <a:lnTo>
                    <a:pt x="17058945" y="3719144"/>
                  </a:lnTo>
                  <a:lnTo>
                    <a:pt x="17049357" y="3681044"/>
                  </a:lnTo>
                  <a:lnTo>
                    <a:pt x="17039032" y="3630244"/>
                  </a:lnTo>
                  <a:lnTo>
                    <a:pt x="17027995" y="3592144"/>
                  </a:lnTo>
                  <a:lnTo>
                    <a:pt x="17016235" y="3541344"/>
                  </a:lnTo>
                  <a:lnTo>
                    <a:pt x="17003776" y="3503244"/>
                  </a:lnTo>
                  <a:lnTo>
                    <a:pt x="16990632" y="3452444"/>
                  </a:lnTo>
                  <a:lnTo>
                    <a:pt x="16976776" y="3414344"/>
                  </a:lnTo>
                  <a:lnTo>
                    <a:pt x="16962235" y="3363544"/>
                  </a:lnTo>
                  <a:lnTo>
                    <a:pt x="16947020" y="3325444"/>
                  </a:lnTo>
                  <a:lnTo>
                    <a:pt x="16931132" y="3287344"/>
                  </a:lnTo>
                  <a:lnTo>
                    <a:pt x="16914584" y="3236544"/>
                  </a:lnTo>
                  <a:lnTo>
                    <a:pt x="16897363" y="3198444"/>
                  </a:lnTo>
                  <a:lnTo>
                    <a:pt x="16879494" y="3160344"/>
                  </a:lnTo>
                  <a:lnTo>
                    <a:pt x="16860965" y="3109544"/>
                  </a:lnTo>
                  <a:lnTo>
                    <a:pt x="16841800" y="3071444"/>
                  </a:lnTo>
                  <a:lnTo>
                    <a:pt x="16827602" y="3044113"/>
                  </a:lnTo>
                  <a:lnTo>
                    <a:pt x="16827602" y="2801201"/>
                  </a:lnTo>
                  <a:lnTo>
                    <a:pt x="16745407" y="2883344"/>
                  </a:lnTo>
                  <a:lnTo>
                    <a:pt x="16736594" y="2868244"/>
                  </a:lnTo>
                  <a:lnTo>
                    <a:pt x="16713708" y="2830144"/>
                  </a:lnTo>
                  <a:lnTo>
                    <a:pt x="16699116" y="2806458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" y="2930524"/>
              <a:ext cx="4724399" cy="5591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77368" y="2930524"/>
              <a:ext cx="4724399" cy="5591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2930524"/>
              <a:ext cx="4724399" cy="559117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6787" y="1797112"/>
            <a:ext cx="53486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20">
                <a:latin typeface="Arial"/>
                <a:cs typeface="Arial"/>
              </a:rPr>
              <a:t>LAUNDRY.JAVA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2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22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22"/>
                  </a:lnTo>
                  <a:lnTo>
                    <a:pt x="1178610" y="7857122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79"/>
                  </a:moveTo>
                  <a:lnTo>
                    <a:pt x="10181717" y="7924279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79"/>
                  </a:lnTo>
                  <a:close/>
                </a:path>
                <a:path w="17117060" h="8614410">
                  <a:moveTo>
                    <a:pt x="10758729" y="7924279"/>
                  </a:moveTo>
                  <a:lnTo>
                    <a:pt x="10540060" y="7924279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79"/>
                  </a:lnTo>
                  <a:close/>
                </a:path>
                <a:path w="17117060" h="8614410">
                  <a:moveTo>
                    <a:pt x="11117059" y="7924279"/>
                  </a:moveTo>
                  <a:lnTo>
                    <a:pt x="10898391" y="7924279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79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56"/>
                  </a:moveTo>
                  <a:lnTo>
                    <a:pt x="11354829" y="7826756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56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79"/>
                  </a:lnTo>
                  <a:lnTo>
                    <a:pt x="9823386" y="7924279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552" y="944791"/>
                  </a:lnTo>
                  <a:lnTo>
                    <a:pt x="891552" y="2661983"/>
                  </a:lnTo>
                  <a:lnTo>
                    <a:pt x="890155" y="2661869"/>
                  </a:lnTo>
                  <a:lnTo>
                    <a:pt x="890841" y="2661894"/>
                  </a:lnTo>
                  <a:lnTo>
                    <a:pt x="891552" y="2661983"/>
                  </a:lnTo>
                  <a:lnTo>
                    <a:pt x="891552" y="944791"/>
                  </a:lnTo>
                  <a:lnTo>
                    <a:pt x="867283" y="944791"/>
                  </a:lnTo>
                  <a:lnTo>
                    <a:pt x="867283" y="2662047"/>
                  </a:lnTo>
                  <a:lnTo>
                    <a:pt x="866368" y="2662123"/>
                  </a:lnTo>
                  <a:lnTo>
                    <a:pt x="866698" y="2662072"/>
                  </a:lnTo>
                  <a:lnTo>
                    <a:pt x="867283" y="2662047"/>
                  </a:lnTo>
                  <a:lnTo>
                    <a:pt x="867283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808"/>
                  </a:lnTo>
                  <a:lnTo>
                    <a:pt x="829043" y="2959049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59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2657373"/>
                  </a:lnTo>
                  <a:lnTo>
                    <a:pt x="16590493" y="2639644"/>
                  </a:lnTo>
                  <a:lnTo>
                    <a:pt x="16564128" y="2614244"/>
                  </a:lnTo>
                  <a:lnTo>
                    <a:pt x="16537204" y="2576144"/>
                  </a:lnTo>
                  <a:lnTo>
                    <a:pt x="16509734" y="2538044"/>
                  </a:lnTo>
                  <a:lnTo>
                    <a:pt x="16498989" y="2523452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2408567"/>
                  </a:lnTo>
                  <a:lnTo>
                    <a:pt x="16394430" y="2398344"/>
                  </a:lnTo>
                  <a:lnTo>
                    <a:pt x="16364280" y="2372944"/>
                  </a:lnTo>
                  <a:lnTo>
                    <a:pt x="16333623" y="2334844"/>
                  </a:lnTo>
                  <a:lnTo>
                    <a:pt x="16302457" y="2296744"/>
                  </a:lnTo>
                  <a:lnTo>
                    <a:pt x="16270796" y="2271344"/>
                  </a:lnTo>
                  <a:lnTo>
                    <a:pt x="16238639" y="2245944"/>
                  </a:lnTo>
                  <a:lnTo>
                    <a:pt x="16205988" y="2207844"/>
                  </a:lnTo>
                  <a:lnTo>
                    <a:pt x="16172853" y="2182444"/>
                  </a:lnTo>
                  <a:lnTo>
                    <a:pt x="16139249" y="2144344"/>
                  </a:lnTo>
                  <a:lnTo>
                    <a:pt x="16070631" y="2093544"/>
                  </a:lnTo>
                  <a:lnTo>
                    <a:pt x="16000184" y="2042744"/>
                  </a:lnTo>
                  <a:lnTo>
                    <a:pt x="15964294" y="2004644"/>
                  </a:lnTo>
                  <a:lnTo>
                    <a:pt x="15891205" y="1953844"/>
                  </a:lnTo>
                  <a:lnTo>
                    <a:pt x="15816428" y="1903044"/>
                  </a:lnTo>
                  <a:lnTo>
                    <a:pt x="15778404" y="1877644"/>
                  </a:lnTo>
                  <a:lnTo>
                    <a:pt x="15739987" y="1864944"/>
                  </a:lnTo>
                  <a:lnTo>
                    <a:pt x="15622359" y="1788744"/>
                  </a:lnTo>
                  <a:lnTo>
                    <a:pt x="15582380" y="1776044"/>
                  </a:lnTo>
                  <a:lnTo>
                    <a:pt x="15542032" y="1750644"/>
                  </a:lnTo>
                  <a:lnTo>
                    <a:pt x="15501303" y="1737944"/>
                  </a:lnTo>
                  <a:lnTo>
                    <a:pt x="15460231" y="1712544"/>
                  </a:lnTo>
                  <a:lnTo>
                    <a:pt x="15418791" y="1699844"/>
                  </a:lnTo>
                  <a:lnTo>
                    <a:pt x="15377008" y="1674444"/>
                  </a:lnTo>
                  <a:lnTo>
                    <a:pt x="15334882" y="1661744"/>
                  </a:lnTo>
                  <a:lnTo>
                    <a:pt x="15292426" y="1636344"/>
                  </a:lnTo>
                  <a:lnTo>
                    <a:pt x="14850771" y="1509344"/>
                  </a:lnTo>
                  <a:lnTo>
                    <a:pt x="14805038" y="1509344"/>
                  </a:lnTo>
                  <a:lnTo>
                    <a:pt x="14759051" y="1496644"/>
                  </a:lnTo>
                  <a:lnTo>
                    <a:pt x="14712810" y="1496644"/>
                  </a:lnTo>
                  <a:lnTo>
                    <a:pt x="14666328" y="1483944"/>
                  </a:lnTo>
                  <a:lnTo>
                    <a:pt x="14619592" y="1483944"/>
                  </a:lnTo>
                  <a:lnTo>
                    <a:pt x="14572641" y="1471244"/>
                  </a:lnTo>
                  <a:lnTo>
                    <a:pt x="14478051" y="1471244"/>
                  </a:lnTo>
                  <a:lnTo>
                    <a:pt x="14430426" y="1458544"/>
                  </a:lnTo>
                  <a:lnTo>
                    <a:pt x="14142250" y="1458544"/>
                  </a:lnTo>
                  <a:lnTo>
                    <a:pt x="14094638" y="1471244"/>
                  </a:lnTo>
                  <a:lnTo>
                    <a:pt x="14000036" y="1471244"/>
                  </a:lnTo>
                  <a:lnTo>
                    <a:pt x="13953084" y="1483944"/>
                  </a:lnTo>
                  <a:lnTo>
                    <a:pt x="13906348" y="1483944"/>
                  </a:lnTo>
                  <a:lnTo>
                    <a:pt x="13859866" y="1496644"/>
                  </a:lnTo>
                  <a:lnTo>
                    <a:pt x="13813625" y="1496644"/>
                  </a:lnTo>
                  <a:lnTo>
                    <a:pt x="13767638" y="1509344"/>
                  </a:lnTo>
                  <a:lnTo>
                    <a:pt x="13721906" y="1509344"/>
                  </a:lnTo>
                  <a:lnTo>
                    <a:pt x="13280263" y="1636344"/>
                  </a:lnTo>
                  <a:lnTo>
                    <a:pt x="13237794" y="1661744"/>
                  </a:lnTo>
                  <a:lnTo>
                    <a:pt x="13195668" y="1674444"/>
                  </a:lnTo>
                  <a:lnTo>
                    <a:pt x="13153885" y="1699844"/>
                  </a:lnTo>
                  <a:lnTo>
                    <a:pt x="13112458" y="1712544"/>
                  </a:lnTo>
                  <a:lnTo>
                    <a:pt x="13071374" y="1737944"/>
                  </a:lnTo>
                  <a:lnTo>
                    <a:pt x="13030657" y="1750644"/>
                  </a:lnTo>
                  <a:lnTo>
                    <a:pt x="12990297" y="1776044"/>
                  </a:lnTo>
                  <a:lnTo>
                    <a:pt x="12950317" y="1788744"/>
                  </a:lnTo>
                  <a:lnTo>
                    <a:pt x="12832690" y="1864944"/>
                  </a:lnTo>
                  <a:lnTo>
                    <a:pt x="12794272" y="1877644"/>
                  </a:lnTo>
                  <a:lnTo>
                    <a:pt x="12756261" y="1903044"/>
                  </a:lnTo>
                  <a:lnTo>
                    <a:pt x="12681471" y="1953844"/>
                  </a:lnTo>
                  <a:lnTo>
                    <a:pt x="12608382" y="2004644"/>
                  </a:lnTo>
                  <a:lnTo>
                    <a:pt x="12572492" y="2042744"/>
                  </a:lnTo>
                  <a:lnTo>
                    <a:pt x="12502045" y="2093544"/>
                  </a:lnTo>
                  <a:lnTo>
                    <a:pt x="12433427" y="2144344"/>
                  </a:lnTo>
                  <a:lnTo>
                    <a:pt x="12399823" y="2182444"/>
                  </a:lnTo>
                  <a:lnTo>
                    <a:pt x="12366689" y="2207844"/>
                  </a:lnTo>
                  <a:lnTo>
                    <a:pt x="12334050" y="2245944"/>
                  </a:lnTo>
                  <a:lnTo>
                    <a:pt x="12301880" y="2271344"/>
                  </a:lnTo>
                  <a:lnTo>
                    <a:pt x="12270219" y="2296744"/>
                  </a:lnTo>
                  <a:lnTo>
                    <a:pt x="12239054" y="2334844"/>
                  </a:lnTo>
                  <a:lnTo>
                    <a:pt x="12208396" y="2372944"/>
                  </a:lnTo>
                  <a:lnTo>
                    <a:pt x="12178259" y="2398344"/>
                  </a:lnTo>
                  <a:lnTo>
                    <a:pt x="12148630" y="2436444"/>
                  </a:lnTo>
                  <a:lnTo>
                    <a:pt x="12119534" y="2474544"/>
                  </a:lnTo>
                  <a:lnTo>
                    <a:pt x="12090972" y="2499944"/>
                  </a:lnTo>
                  <a:lnTo>
                    <a:pt x="12062955" y="2538044"/>
                  </a:lnTo>
                  <a:lnTo>
                    <a:pt x="12035473" y="2576144"/>
                  </a:lnTo>
                  <a:lnTo>
                    <a:pt x="12008549" y="2614244"/>
                  </a:lnTo>
                  <a:lnTo>
                    <a:pt x="11982183" y="2639644"/>
                  </a:lnTo>
                  <a:lnTo>
                    <a:pt x="11956390" y="2677744"/>
                  </a:lnTo>
                  <a:lnTo>
                    <a:pt x="11931155" y="2715844"/>
                  </a:lnTo>
                  <a:lnTo>
                    <a:pt x="11906504" y="2753944"/>
                  </a:lnTo>
                  <a:lnTo>
                    <a:pt x="11882438" y="2792044"/>
                  </a:lnTo>
                  <a:lnTo>
                    <a:pt x="11858968" y="2830144"/>
                  </a:lnTo>
                  <a:lnTo>
                    <a:pt x="11836083" y="2868244"/>
                  </a:lnTo>
                  <a:lnTo>
                    <a:pt x="11813807" y="2906344"/>
                  </a:lnTo>
                  <a:lnTo>
                    <a:pt x="11792141" y="2957144"/>
                  </a:lnTo>
                  <a:lnTo>
                    <a:pt x="11771097" y="2995244"/>
                  </a:lnTo>
                  <a:lnTo>
                    <a:pt x="11750675" y="3033344"/>
                  </a:lnTo>
                  <a:lnTo>
                    <a:pt x="11730876" y="3071444"/>
                  </a:lnTo>
                  <a:lnTo>
                    <a:pt x="11711711" y="3109544"/>
                  </a:lnTo>
                  <a:lnTo>
                    <a:pt x="11693195" y="3160344"/>
                  </a:lnTo>
                  <a:lnTo>
                    <a:pt x="11675313" y="3198444"/>
                  </a:lnTo>
                  <a:lnTo>
                    <a:pt x="11658105" y="3236544"/>
                  </a:lnTo>
                  <a:lnTo>
                    <a:pt x="11641544" y="3287344"/>
                  </a:lnTo>
                  <a:lnTo>
                    <a:pt x="11625656" y="3325444"/>
                  </a:lnTo>
                  <a:lnTo>
                    <a:pt x="11610442" y="3363544"/>
                  </a:lnTo>
                  <a:lnTo>
                    <a:pt x="11595900" y="3414344"/>
                  </a:lnTo>
                  <a:lnTo>
                    <a:pt x="11582057" y="3452444"/>
                  </a:lnTo>
                  <a:lnTo>
                    <a:pt x="11568900" y="3503244"/>
                  </a:lnTo>
                  <a:lnTo>
                    <a:pt x="11556441" y="3541344"/>
                  </a:lnTo>
                  <a:lnTo>
                    <a:pt x="11544681" y="3592144"/>
                  </a:lnTo>
                  <a:lnTo>
                    <a:pt x="11533645" y="3630244"/>
                  </a:lnTo>
                  <a:lnTo>
                    <a:pt x="11523320" y="3681044"/>
                  </a:lnTo>
                  <a:lnTo>
                    <a:pt x="11513731" y="3719144"/>
                  </a:lnTo>
                  <a:lnTo>
                    <a:pt x="11504867" y="3769944"/>
                  </a:lnTo>
                  <a:lnTo>
                    <a:pt x="11496739" y="3820744"/>
                  </a:lnTo>
                  <a:lnTo>
                    <a:pt x="11489347" y="3858844"/>
                  </a:lnTo>
                  <a:lnTo>
                    <a:pt x="11482718" y="3909644"/>
                  </a:lnTo>
                  <a:lnTo>
                    <a:pt x="11476838" y="3960444"/>
                  </a:lnTo>
                  <a:lnTo>
                    <a:pt x="11471720" y="3998544"/>
                  </a:lnTo>
                  <a:lnTo>
                    <a:pt x="11467376" y="4049344"/>
                  </a:lnTo>
                  <a:lnTo>
                    <a:pt x="11463807" y="4100144"/>
                  </a:lnTo>
                  <a:lnTo>
                    <a:pt x="11461026" y="4138244"/>
                  </a:lnTo>
                  <a:lnTo>
                    <a:pt x="11459020" y="4189044"/>
                  </a:lnTo>
                  <a:lnTo>
                    <a:pt x="11457813" y="4239844"/>
                  </a:lnTo>
                  <a:lnTo>
                    <a:pt x="11457419" y="4290644"/>
                  </a:lnTo>
                  <a:lnTo>
                    <a:pt x="11457813" y="4341444"/>
                  </a:lnTo>
                  <a:lnTo>
                    <a:pt x="11459020" y="4379544"/>
                  </a:lnTo>
                  <a:lnTo>
                    <a:pt x="11461026" y="4430344"/>
                  </a:lnTo>
                  <a:lnTo>
                    <a:pt x="11463807" y="4481144"/>
                  </a:lnTo>
                  <a:lnTo>
                    <a:pt x="11467376" y="4531944"/>
                  </a:lnTo>
                  <a:lnTo>
                    <a:pt x="11471720" y="4570044"/>
                  </a:lnTo>
                  <a:lnTo>
                    <a:pt x="11476838" y="4620844"/>
                  </a:lnTo>
                  <a:lnTo>
                    <a:pt x="11482718" y="4671644"/>
                  </a:lnTo>
                  <a:lnTo>
                    <a:pt x="11489347" y="4709744"/>
                  </a:lnTo>
                  <a:lnTo>
                    <a:pt x="11496739" y="4760544"/>
                  </a:lnTo>
                  <a:lnTo>
                    <a:pt x="11504867" y="4811344"/>
                  </a:lnTo>
                  <a:lnTo>
                    <a:pt x="11513731" y="4849444"/>
                  </a:lnTo>
                  <a:lnTo>
                    <a:pt x="11523320" y="4900244"/>
                  </a:lnTo>
                  <a:lnTo>
                    <a:pt x="11533645" y="4938344"/>
                  </a:lnTo>
                  <a:lnTo>
                    <a:pt x="11544681" y="4989144"/>
                  </a:lnTo>
                  <a:lnTo>
                    <a:pt x="11556441" y="5027244"/>
                  </a:lnTo>
                  <a:lnTo>
                    <a:pt x="11568900" y="5078044"/>
                  </a:lnTo>
                  <a:lnTo>
                    <a:pt x="11582057" y="5116144"/>
                  </a:lnTo>
                  <a:lnTo>
                    <a:pt x="11595900" y="5166944"/>
                  </a:lnTo>
                  <a:lnTo>
                    <a:pt x="11610442" y="5205044"/>
                  </a:lnTo>
                  <a:lnTo>
                    <a:pt x="11625656" y="5255844"/>
                  </a:lnTo>
                  <a:lnTo>
                    <a:pt x="11641544" y="5293944"/>
                  </a:lnTo>
                  <a:lnTo>
                    <a:pt x="11658105" y="5332044"/>
                  </a:lnTo>
                  <a:lnTo>
                    <a:pt x="11675313" y="5382844"/>
                  </a:lnTo>
                  <a:lnTo>
                    <a:pt x="11693195" y="5420944"/>
                  </a:lnTo>
                  <a:lnTo>
                    <a:pt x="11711711" y="5459044"/>
                  </a:lnTo>
                  <a:lnTo>
                    <a:pt x="11730876" y="5497144"/>
                  </a:lnTo>
                  <a:lnTo>
                    <a:pt x="11750675" y="5547944"/>
                  </a:lnTo>
                  <a:lnTo>
                    <a:pt x="11771097" y="5586044"/>
                  </a:lnTo>
                  <a:lnTo>
                    <a:pt x="11792141" y="5624144"/>
                  </a:lnTo>
                  <a:lnTo>
                    <a:pt x="11813807" y="5662244"/>
                  </a:lnTo>
                  <a:lnTo>
                    <a:pt x="11836083" y="5700344"/>
                  </a:lnTo>
                  <a:lnTo>
                    <a:pt x="11858968" y="5738444"/>
                  </a:lnTo>
                  <a:lnTo>
                    <a:pt x="11882438" y="5776544"/>
                  </a:lnTo>
                  <a:lnTo>
                    <a:pt x="11906504" y="5814644"/>
                  </a:lnTo>
                  <a:lnTo>
                    <a:pt x="11931155" y="5852744"/>
                  </a:lnTo>
                  <a:lnTo>
                    <a:pt x="11956390" y="5890844"/>
                  </a:lnTo>
                  <a:lnTo>
                    <a:pt x="11982183" y="5928944"/>
                  </a:lnTo>
                  <a:lnTo>
                    <a:pt x="12008549" y="5967044"/>
                  </a:lnTo>
                  <a:lnTo>
                    <a:pt x="12035473" y="6005144"/>
                  </a:lnTo>
                  <a:lnTo>
                    <a:pt x="12062955" y="6030544"/>
                  </a:lnTo>
                  <a:lnTo>
                    <a:pt x="12090972" y="6068644"/>
                  </a:lnTo>
                  <a:lnTo>
                    <a:pt x="12119534" y="6106744"/>
                  </a:lnTo>
                  <a:lnTo>
                    <a:pt x="12148630" y="6144844"/>
                  </a:lnTo>
                  <a:lnTo>
                    <a:pt x="12178259" y="6170244"/>
                  </a:lnTo>
                  <a:lnTo>
                    <a:pt x="12208396" y="6208344"/>
                  </a:lnTo>
                  <a:lnTo>
                    <a:pt x="12239054" y="6233744"/>
                  </a:lnTo>
                  <a:lnTo>
                    <a:pt x="12270219" y="6271844"/>
                  </a:lnTo>
                  <a:lnTo>
                    <a:pt x="12301880" y="6297244"/>
                  </a:lnTo>
                  <a:lnTo>
                    <a:pt x="12334050" y="6335344"/>
                  </a:lnTo>
                  <a:lnTo>
                    <a:pt x="12366689" y="6360744"/>
                  </a:lnTo>
                  <a:lnTo>
                    <a:pt x="12399823" y="6398844"/>
                  </a:lnTo>
                  <a:lnTo>
                    <a:pt x="12433427" y="6424244"/>
                  </a:lnTo>
                  <a:lnTo>
                    <a:pt x="12467514" y="6449644"/>
                  </a:lnTo>
                  <a:lnTo>
                    <a:pt x="12502045" y="6487744"/>
                  </a:lnTo>
                  <a:lnTo>
                    <a:pt x="12572492" y="6538544"/>
                  </a:lnTo>
                  <a:lnTo>
                    <a:pt x="12644704" y="6589344"/>
                  </a:lnTo>
                  <a:lnTo>
                    <a:pt x="12718656" y="6640144"/>
                  </a:lnTo>
                  <a:lnTo>
                    <a:pt x="12794272" y="6690944"/>
                  </a:lnTo>
                  <a:lnTo>
                    <a:pt x="12871514" y="6741744"/>
                  </a:lnTo>
                  <a:lnTo>
                    <a:pt x="12910719" y="6754444"/>
                  </a:lnTo>
                  <a:lnTo>
                    <a:pt x="12990297" y="6805244"/>
                  </a:lnTo>
                  <a:lnTo>
                    <a:pt x="13030657" y="6817944"/>
                  </a:lnTo>
                  <a:lnTo>
                    <a:pt x="13071374" y="6843344"/>
                  </a:lnTo>
                  <a:lnTo>
                    <a:pt x="13112458" y="6856044"/>
                  </a:lnTo>
                  <a:lnTo>
                    <a:pt x="13153885" y="6881444"/>
                  </a:lnTo>
                  <a:lnTo>
                    <a:pt x="13195668" y="6894144"/>
                  </a:lnTo>
                  <a:lnTo>
                    <a:pt x="13237794" y="6919544"/>
                  </a:lnTo>
                  <a:lnTo>
                    <a:pt x="13366166" y="6957644"/>
                  </a:lnTo>
                  <a:lnTo>
                    <a:pt x="13409587" y="6983044"/>
                  </a:lnTo>
                  <a:lnTo>
                    <a:pt x="13586333" y="7033844"/>
                  </a:lnTo>
                  <a:lnTo>
                    <a:pt x="13631253" y="7033844"/>
                  </a:lnTo>
                  <a:lnTo>
                    <a:pt x="13767638" y="7071944"/>
                  </a:lnTo>
                  <a:lnTo>
                    <a:pt x="13813625" y="7071944"/>
                  </a:lnTo>
                  <a:lnTo>
                    <a:pt x="13906348" y="7097344"/>
                  </a:lnTo>
                  <a:lnTo>
                    <a:pt x="14666328" y="7097344"/>
                  </a:lnTo>
                  <a:lnTo>
                    <a:pt x="14759051" y="7071944"/>
                  </a:lnTo>
                  <a:lnTo>
                    <a:pt x="14805038" y="7071944"/>
                  </a:lnTo>
                  <a:lnTo>
                    <a:pt x="14941423" y="7033844"/>
                  </a:lnTo>
                  <a:lnTo>
                    <a:pt x="14986343" y="7033844"/>
                  </a:lnTo>
                  <a:lnTo>
                    <a:pt x="15163089" y="6983044"/>
                  </a:lnTo>
                  <a:lnTo>
                    <a:pt x="15206523" y="6957644"/>
                  </a:lnTo>
                  <a:lnTo>
                    <a:pt x="15334882" y="6919544"/>
                  </a:lnTo>
                  <a:lnTo>
                    <a:pt x="15377008" y="6894144"/>
                  </a:lnTo>
                  <a:lnTo>
                    <a:pt x="15418791" y="6881444"/>
                  </a:lnTo>
                  <a:lnTo>
                    <a:pt x="15460231" y="6856044"/>
                  </a:lnTo>
                  <a:lnTo>
                    <a:pt x="15501303" y="6843344"/>
                  </a:lnTo>
                  <a:lnTo>
                    <a:pt x="15542032" y="6817944"/>
                  </a:lnTo>
                  <a:lnTo>
                    <a:pt x="15582380" y="6805244"/>
                  </a:lnTo>
                  <a:lnTo>
                    <a:pt x="15661958" y="6754444"/>
                  </a:lnTo>
                  <a:lnTo>
                    <a:pt x="15701163" y="6741744"/>
                  </a:lnTo>
                  <a:lnTo>
                    <a:pt x="15778404" y="6690944"/>
                  </a:lnTo>
                  <a:lnTo>
                    <a:pt x="15854020" y="6640144"/>
                  </a:lnTo>
                  <a:lnTo>
                    <a:pt x="15927972" y="6589344"/>
                  </a:lnTo>
                  <a:lnTo>
                    <a:pt x="16000184" y="6538544"/>
                  </a:lnTo>
                  <a:lnTo>
                    <a:pt x="16070631" y="6487744"/>
                  </a:lnTo>
                  <a:lnTo>
                    <a:pt x="16105175" y="6449644"/>
                  </a:lnTo>
                  <a:lnTo>
                    <a:pt x="16139249" y="6424244"/>
                  </a:lnTo>
                  <a:lnTo>
                    <a:pt x="16172853" y="6398844"/>
                  </a:lnTo>
                  <a:lnTo>
                    <a:pt x="16194037" y="6374498"/>
                  </a:lnTo>
                  <a:lnTo>
                    <a:pt x="16194037" y="7678280"/>
                  </a:lnTo>
                  <a:lnTo>
                    <a:pt x="16287204" y="7678280"/>
                  </a:lnTo>
                  <a:lnTo>
                    <a:pt x="16287204" y="6284087"/>
                  </a:lnTo>
                  <a:lnTo>
                    <a:pt x="16302457" y="6271844"/>
                  </a:lnTo>
                  <a:lnTo>
                    <a:pt x="16333623" y="6233744"/>
                  </a:lnTo>
                  <a:lnTo>
                    <a:pt x="16364280" y="6208344"/>
                  </a:lnTo>
                  <a:lnTo>
                    <a:pt x="16394430" y="6170244"/>
                  </a:lnTo>
                  <a:lnTo>
                    <a:pt x="16424047" y="6144844"/>
                  </a:lnTo>
                  <a:lnTo>
                    <a:pt x="16453142" y="6106744"/>
                  </a:lnTo>
                  <a:lnTo>
                    <a:pt x="16481705" y="6068644"/>
                  </a:lnTo>
                  <a:lnTo>
                    <a:pt x="16509734" y="6030544"/>
                  </a:lnTo>
                  <a:lnTo>
                    <a:pt x="16537204" y="6005144"/>
                  </a:lnTo>
                  <a:lnTo>
                    <a:pt x="16564128" y="5967044"/>
                  </a:lnTo>
                  <a:lnTo>
                    <a:pt x="16590493" y="5928944"/>
                  </a:lnTo>
                  <a:lnTo>
                    <a:pt x="16616299" y="5890844"/>
                  </a:lnTo>
                  <a:lnTo>
                    <a:pt x="16641521" y="5852744"/>
                  </a:lnTo>
                  <a:lnTo>
                    <a:pt x="16666172" y="5814644"/>
                  </a:lnTo>
                  <a:lnTo>
                    <a:pt x="16690239" y="5776544"/>
                  </a:lnTo>
                  <a:lnTo>
                    <a:pt x="16713708" y="5738444"/>
                  </a:lnTo>
                  <a:lnTo>
                    <a:pt x="16725087" y="5719508"/>
                  </a:lnTo>
                  <a:lnTo>
                    <a:pt x="16827602" y="5821959"/>
                  </a:lnTo>
                  <a:lnTo>
                    <a:pt x="16827602" y="5533606"/>
                  </a:lnTo>
                  <a:lnTo>
                    <a:pt x="16841800" y="5497144"/>
                  </a:lnTo>
                  <a:lnTo>
                    <a:pt x="16860965" y="5459044"/>
                  </a:lnTo>
                  <a:lnTo>
                    <a:pt x="16879494" y="5420944"/>
                  </a:lnTo>
                  <a:lnTo>
                    <a:pt x="16897363" y="5382844"/>
                  </a:lnTo>
                  <a:lnTo>
                    <a:pt x="16914584" y="5332044"/>
                  </a:lnTo>
                  <a:lnTo>
                    <a:pt x="16931132" y="5293944"/>
                  </a:lnTo>
                  <a:lnTo>
                    <a:pt x="16947020" y="5255844"/>
                  </a:lnTo>
                  <a:lnTo>
                    <a:pt x="16962235" y="5205044"/>
                  </a:lnTo>
                  <a:lnTo>
                    <a:pt x="16976776" y="5166944"/>
                  </a:lnTo>
                  <a:lnTo>
                    <a:pt x="16990632" y="5116144"/>
                  </a:lnTo>
                  <a:lnTo>
                    <a:pt x="17003776" y="5078044"/>
                  </a:lnTo>
                  <a:lnTo>
                    <a:pt x="17016235" y="5027244"/>
                  </a:lnTo>
                  <a:lnTo>
                    <a:pt x="17027995" y="4989144"/>
                  </a:lnTo>
                  <a:lnTo>
                    <a:pt x="17039032" y="4938344"/>
                  </a:lnTo>
                  <a:lnTo>
                    <a:pt x="17049357" y="4900244"/>
                  </a:lnTo>
                  <a:lnTo>
                    <a:pt x="17058945" y="4849444"/>
                  </a:lnTo>
                  <a:lnTo>
                    <a:pt x="17067822" y="4811344"/>
                  </a:lnTo>
                  <a:lnTo>
                    <a:pt x="17075950" y="4760544"/>
                  </a:lnTo>
                  <a:lnTo>
                    <a:pt x="17083329" y="4709744"/>
                  </a:lnTo>
                  <a:lnTo>
                    <a:pt x="17089959" y="4671644"/>
                  </a:lnTo>
                  <a:lnTo>
                    <a:pt x="17095839" y="4620844"/>
                  </a:lnTo>
                  <a:lnTo>
                    <a:pt x="17100957" y="4570044"/>
                  </a:lnTo>
                  <a:lnTo>
                    <a:pt x="17105300" y="4531944"/>
                  </a:lnTo>
                  <a:lnTo>
                    <a:pt x="17108869" y="4481144"/>
                  </a:lnTo>
                  <a:lnTo>
                    <a:pt x="17111663" y="4430344"/>
                  </a:lnTo>
                  <a:lnTo>
                    <a:pt x="17113657" y="4379544"/>
                  </a:lnTo>
                  <a:lnTo>
                    <a:pt x="17114863" y="4341444"/>
                  </a:lnTo>
                  <a:lnTo>
                    <a:pt x="17115270" y="4277944"/>
                  </a:lnTo>
                  <a:lnTo>
                    <a:pt x="17114863" y="4239844"/>
                  </a:lnTo>
                  <a:lnTo>
                    <a:pt x="17113657" y="4189044"/>
                  </a:lnTo>
                  <a:lnTo>
                    <a:pt x="17111663" y="4138244"/>
                  </a:lnTo>
                  <a:lnTo>
                    <a:pt x="17108869" y="4100144"/>
                  </a:lnTo>
                  <a:lnTo>
                    <a:pt x="17105300" y="4049344"/>
                  </a:lnTo>
                  <a:lnTo>
                    <a:pt x="17100957" y="3998544"/>
                  </a:lnTo>
                  <a:lnTo>
                    <a:pt x="17095839" y="3960444"/>
                  </a:lnTo>
                  <a:lnTo>
                    <a:pt x="17089959" y="3909644"/>
                  </a:lnTo>
                  <a:lnTo>
                    <a:pt x="17083329" y="3858844"/>
                  </a:lnTo>
                  <a:lnTo>
                    <a:pt x="17075950" y="3820744"/>
                  </a:lnTo>
                  <a:lnTo>
                    <a:pt x="17067822" y="3769944"/>
                  </a:lnTo>
                  <a:lnTo>
                    <a:pt x="17058945" y="3719144"/>
                  </a:lnTo>
                  <a:lnTo>
                    <a:pt x="17049357" y="3681044"/>
                  </a:lnTo>
                  <a:lnTo>
                    <a:pt x="17039032" y="3630244"/>
                  </a:lnTo>
                  <a:lnTo>
                    <a:pt x="17027995" y="3592144"/>
                  </a:lnTo>
                  <a:lnTo>
                    <a:pt x="17016235" y="3541344"/>
                  </a:lnTo>
                  <a:lnTo>
                    <a:pt x="17003776" y="3503244"/>
                  </a:lnTo>
                  <a:lnTo>
                    <a:pt x="16990632" y="3452444"/>
                  </a:lnTo>
                  <a:lnTo>
                    <a:pt x="16976776" y="3414344"/>
                  </a:lnTo>
                  <a:lnTo>
                    <a:pt x="16962235" y="3363544"/>
                  </a:lnTo>
                  <a:lnTo>
                    <a:pt x="16947020" y="3325444"/>
                  </a:lnTo>
                  <a:lnTo>
                    <a:pt x="16931132" y="3287344"/>
                  </a:lnTo>
                  <a:lnTo>
                    <a:pt x="16914584" y="3236544"/>
                  </a:lnTo>
                  <a:lnTo>
                    <a:pt x="16897363" y="3198444"/>
                  </a:lnTo>
                  <a:lnTo>
                    <a:pt x="16879494" y="3160344"/>
                  </a:lnTo>
                  <a:lnTo>
                    <a:pt x="16860965" y="3109544"/>
                  </a:lnTo>
                  <a:lnTo>
                    <a:pt x="16841800" y="3071444"/>
                  </a:lnTo>
                  <a:lnTo>
                    <a:pt x="16827602" y="3044113"/>
                  </a:lnTo>
                  <a:lnTo>
                    <a:pt x="16827602" y="2801201"/>
                  </a:lnTo>
                  <a:lnTo>
                    <a:pt x="16745407" y="2883344"/>
                  </a:lnTo>
                  <a:lnTo>
                    <a:pt x="16736594" y="2868244"/>
                  </a:lnTo>
                  <a:lnTo>
                    <a:pt x="16713708" y="2830144"/>
                  </a:lnTo>
                  <a:lnTo>
                    <a:pt x="16699116" y="2806458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0" y="2930525"/>
              <a:ext cx="4724399" cy="5591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229" y="2930525"/>
              <a:ext cx="4724399" cy="5591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7368" y="2930525"/>
              <a:ext cx="4724399" cy="55911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6787" y="1797114"/>
            <a:ext cx="53486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20">
                <a:latin typeface="Arial"/>
                <a:cs typeface="Arial"/>
              </a:rPr>
              <a:t>LAUNDRY.JAVA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1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09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09"/>
                  </a:lnTo>
                  <a:lnTo>
                    <a:pt x="1178610" y="7857109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79"/>
                  </a:moveTo>
                  <a:lnTo>
                    <a:pt x="10181717" y="7924279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79"/>
                  </a:lnTo>
                  <a:close/>
                </a:path>
                <a:path w="17117060" h="8614410">
                  <a:moveTo>
                    <a:pt x="10758729" y="7924279"/>
                  </a:moveTo>
                  <a:lnTo>
                    <a:pt x="10540060" y="7924279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79"/>
                  </a:lnTo>
                  <a:close/>
                </a:path>
                <a:path w="17117060" h="8614410">
                  <a:moveTo>
                    <a:pt x="11117059" y="7924279"/>
                  </a:moveTo>
                  <a:lnTo>
                    <a:pt x="10898391" y="7924279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79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43"/>
                  </a:moveTo>
                  <a:lnTo>
                    <a:pt x="11354829" y="7826743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43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79"/>
                  </a:lnTo>
                  <a:lnTo>
                    <a:pt x="9823386" y="7924279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552" y="944791"/>
                  </a:lnTo>
                  <a:lnTo>
                    <a:pt x="891552" y="2661983"/>
                  </a:lnTo>
                  <a:lnTo>
                    <a:pt x="890155" y="2661869"/>
                  </a:lnTo>
                  <a:lnTo>
                    <a:pt x="890841" y="2661894"/>
                  </a:lnTo>
                  <a:lnTo>
                    <a:pt x="891552" y="2661983"/>
                  </a:lnTo>
                  <a:lnTo>
                    <a:pt x="891552" y="944791"/>
                  </a:lnTo>
                  <a:lnTo>
                    <a:pt x="867664" y="944791"/>
                  </a:lnTo>
                  <a:lnTo>
                    <a:pt x="867664" y="2662021"/>
                  </a:lnTo>
                  <a:lnTo>
                    <a:pt x="866152" y="2662136"/>
                  </a:lnTo>
                  <a:lnTo>
                    <a:pt x="866698" y="2662059"/>
                  </a:lnTo>
                  <a:lnTo>
                    <a:pt x="867664" y="2662021"/>
                  </a:lnTo>
                  <a:lnTo>
                    <a:pt x="867664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795"/>
                  </a:lnTo>
                  <a:lnTo>
                    <a:pt x="829043" y="2959036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46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2657373"/>
                  </a:lnTo>
                  <a:lnTo>
                    <a:pt x="16590493" y="2639644"/>
                  </a:lnTo>
                  <a:lnTo>
                    <a:pt x="16564128" y="2614244"/>
                  </a:lnTo>
                  <a:lnTo>
                    <a:pt x="16537204" y="2576144"/>
                  </a:lnTo>
                  <a:lnTo>
                    <a:pt x="16509734" y="2538044"/>
                  </a:lnTo>
                  <a:lnTo>
                    <a:pt x="16498989" y="2523452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2408567"/>
                  </a:lnTo>
                  <a:lnTo>
                    <a:pt x="16394430" y="2398344"/>
                  </a:lnTo>
                  <a:lnTo>
                    <a:pt x="16364280" y="2372944"/>
                  </a:lnTo>
                  <a:lnTo>
                    <a:pt x="16333623" y="2334844"/>
                  </a:lnTo>
                  <a:lnTo>
                    <a:pt x="16302457" y="2296744"/>
                  </a:lnTo>
                  <a:lnTo>
                    <a:pt x="16270796" y="2271344"/>
                  </a:lnTo>
                  <a:lnTo>
                    <a:pt x="16238639" y="2245944"/>
                  </a:lnTo>
                  <a:lnTo>
                    <a:pt x="16205988" y="2207844"/>
                  </a:lnTo>
                  <a:lnTo>
                    <a:pt x="16172853" y="2182444"/>
                  </a:lnTo>
                  <a:lnTo>
                    <a:pt x="16139249" y="2144344"/>
                  </a:lnTo>
                  <a:lnTo>
                    <a:pt x="16070631" y="2093544"/>
                  </a:lnTo>
                  <a:lnTo>
                    <a:pt x="16000184" y="2042744"/>
                  </a:lnTo>
                  <a:lnTo>
                    <a:pt x="15964294" y="2004644"/>
                  </a:lnTo>
                  <a:lnTo>
                    <a:pt x="15891205" y="1953844"/>
                  </a:lnTo>
                  <a:lnTo>
                    <a:pt x="15816428" y="1903044"/>
                  </a:lnTo>
                  <a:lnTo>
                    <a:pt x="15778404" y="1877644"/>
                  </a:lnTo>
                  <a:lnTo>
                    <a:pt x="15739987" y="1864944"/>
                  </a:lnTo>
                  <a:lnTo>
                    <a:pt x="15622359" y="1788744"/>
                  </a:lnTo>
                  <a:lnTo>
                    <a:pt x="15582380" y="1776044"/>
                  </a:lnTo>
                  <a:lnTo>
                    <a:pt x="15542032" y="1750644"/>
                  </a:lnTo>
                  <a:lnTo>
                    <a:pt x="15501303" y="1737944"/>
                  </a:lnTo>
                  <a:lnTo>
                    <a:pt x="15460231" y="1712544"/>
                  </a:lnTo>
                  <a:lnTo>
                    <a:pt x="15418791" y="1699844"/>
                  </a:lnTo>
                  <a:lnTo>
                    <a:pt x="15377008" y="1674444"/>
                  </a:lnTo>
                  <a:lnTo>
                    <a:pt x="15334882" y="1661744"/>
                  </a:lnTo>
                  <a:lnTo>
                    <a:pt x="15292426" y="1636344"/>
                  </a:lnTo>
                  <a:lnTo>
                    <a:pt x="14850771" y="1509344"/>
                  </a:lnTo>
                  <a:lnTo>
                    <a:pt x="14805038" y="1509344"/>
                  </a:lnTo>
                  <a:lnTo>
                    <a:pt x="14759051" y="1496644"/>
                  </a:lnTo>
                  <a:lnTo>
                    <a:pt x="14712810" y="1496644"/>
                  </a:lnTo>
                  <a:lnTo>
                    <a:pt x="14666328" y="1483944"/>
                  </a:lnTo>
                  <a:lnTo>
                    <a:pt x="14619592" y="1483944"/>
                  </a:lnTo>
                  <a:lnTo>
                    <a:pt x="14572641" y="1471244"/>
                  </a:lnTo>
                  <a:lnTo>
                    <a:pt x="14478051" y="1471244"/>
                  </a:lnTo>
                  <a:lnTo>
                    <a:pt x="14430426" y="1458544"/>
                  </a:lnTo>
                  <a:lnTo>
                    <a:pt x="14142250" y="1458544"/>
                  </a:lnTo>
                  <a:lnTo>
                    <a:pt x="14094638" y="1471244"/>
                  </a:lnTo>
                  <a:lnTo>
                    <a:pt x="14000036" y="1471244"/>
                  </a:lnTo>
                  <a:lnTo>
                    <a:pt x="13953084" y="1483944"/>
                  </a:lnTo>
                  <a:lnTo>
                    <a:pt x="13906348" y="1483944"/>
                  </a:lnTo>
                  <a:lnTo>
                    <a:pt x="13859866" y="1496644"/>
                  </a:lnTo>
                  <a:lnTo>
                    <a:pt x="13813625" y="1496644"/>
                  </a:lnTo>
                  <a:lnTo>
                    <a:pt x="13767638" y="1509344"/>
                  </a:lnTo>
                  <a:lnTo>
                    <a:pt x="13721906" y="1509344"/>
                  </a:lnTo>
                  <a:lnTo>
                    <a:pt x="13280263" y="1636344"/>
                  </a:lnTo>
                  <a:lnTo>
                    <a:pt x="13237794" y="1661744"/>
                  </a:lnTo>
                  <a:lnTo>
                    <a:pt x="13195668" y="1674444"/>
                  </a:lnTo>
                  <a:lnTo>
                    <a:pt x="13153885" y="1699844"/>
                  </a:lnTo>
                  <a:lnTo>
                    <a:pt x="13112458" y="1712544"/>
                  </a:lnTo>
                  <a:lnTo>
                    <a:pt x="13071374" y="1737944"/>
                  </a:lnTo>
                  <a:lnTo>
                    <a:pt x="13030657" y="1750644"/>
                  </a:lnTo>
                  <a:lnTo>
                    <a:pt x="12990297" y="1776044"/>
                  </a:lnTo>
                  <a:lnTo>
                    <a:pt x="12950317" y="1788744"/>
                  </a:lnTo>
                  <a:lnTo>
                    <a:pt x="12832690" y="1864944"/>
                  </a:lnTo>
                  <a:lnTo>
                    <a:pt x="12794272" y="1877644"/>
                  </a:lnTo>
                  <a:lnTo>
                    <a:pt x="12756261" y="1903044"/>
                  </a:lnTo>
                  <a:lnTo>
                    <a:pt x="12681471" y="1953844"/>
                  </a:lnTo>
                  <a:lnTo>
                    <a:pt x="12608382" y="2004644"/>
                  </a:lnTo>
                  <a:lnTo>
                    <a:pt x="12572492" y="2042744"/>
                  </a:lnTo>
                  <a:lnTo>
                    <a:pt x="12502045" y="2093544"/>
                  </a:lnTo>
                  <a:lnTo>
                    <a:pt x="12433427" y="2144344"/>
                  </a:lnTo>
                  <a:lnTo>
                    <a:pt x="12399823" y="2182444"/>
                  </a:lnTo>
                  <a:lnTo>
                    <a:pt x="12366689" y="2207844"/>
                  </a:lnTo>
                  <a:lnTo>
                    <a:pt x="12334050" y="2245944"/>
                  </a:lnTo>
                  <a:lnTo>
                    <a:pt x="12301880" y="2271344"/>
                  </a:lnTo>
                  <a:lnTo>
                    <a:pt x="12270219" y="2296744"/>
                  </a:lnTo>
                  <a:lnTo>
                    <a:pt x="12239054" y="2334844"/>
                  </a:lnTo>
                  <a:lnTo>
                    <a:pt x="12208396" y="2372944"/>
                  </a:lnTo>
                  <a:lnTo>
                    <a:pt x="12178259" y="2398344"/>
                  </a:lnTo>
                  <a:lnTo>
                    <a:pt x="12148630" y="2436444"/>
                  </a:lnTo>
                  <a:lnTo>
                    <a:pt x="12119534" y="2474544"/>
                  </a:lnTo>
                  <a:lnTo>
                    <a:pt x="12090972" y="2499944"/>
                  </a:lnTo>
                  <a:lnTo>
                    <a:pt x="12062955" y="2538044"/>
                  </a:lnTo>
                  <a:lnTo>
                    <a:pt x="12035473" y="2576144"/>
                  </a:lnTo>
                  <a:lnTo>
                    <a:pt x="12008549" y="2614244"/>
                  </a:lnTo>
                  <a:lnTo>
                    <a:pt x="11982183" y="2639644"/>
                  </a:lnTo>
                  <a:lnTo>
                    <a:pt x="11956390" y="2677744"/>
                  </a:lnTo>
                  <a:lnTo>
                    <a:pt x="11931155" y="2715844"/>
                  </a:lnTo>
                  <a:lnTo>
                    <a:pt x="11906504" y="2753944"/>
                  </a:lnTo>
                  <a:lnTo>
                    <a:pt x="11882438" y="2792044"/>
                  </a:lnTo>
                  <a:lnTo>
                    <a:pt x="11858968" y="2830144"/>
                  </a:lnTo>
                  <a:lnTo>
                    <a:pt x="11836083" y="2868244"/>
                  </a:lnTo>
                  <a:lnTo>
                    <a:pt x="11813807" y="2906344"/>
                  </a:lnTo>
                  <a:lnTo>
                    <a:pt x="11792141" y="2957144"/>
                  </a:lnTo>
                  <a:lnTo>
                    <a:pt x="11771097" y="2995244"/>
                  </a:lnTo>
                  <a:lnTo>
                    <a:pt x="11750675" y="3033344"/>
                  </a:lnTo>
                  <a:lnTo>
                    <a:pt x="11730876" y="3071444"/>
                  </a:lnTo>
                  <a:lnTo>
                    <a:pt x="11711711" y="3109544"/>
                  </a:lnTo>
                  <a:lnTo>
                    <a:pt x="11693195" y="3160344"/>
                  </a:lnTo>
                  <a:lnTo>
                    <a:pt x="11675313" y="3198444"/>
                  </a:lnTo>
                  <a:lnTo>
                    <a:pt x="11658105" y="3236544"/>
                  </a:lnTo>
                  <a:lnTo>
                    <a:pt x="11641544" y="3287344"/>
                  </a:lnTo>
                  <a:lnTo>
                    <a:pt x="11625656" y="3325444"/>
                  </a:lnTo>
                  <a:lnTo>
                    <a:pt x="11610442" y="3363544"/>
                  </a:lnTo>
                  <a:lnTo>
                    <a:pt x="11595900" y="3414344"/>
                  </a:lnTo>
                  <a:lnTo>
                    <a:pt x="11582057" y="3452444"/>
                  </a:lnTo>
                  <a:lnTo>
                    <a:pt x="11568900" y="3503244"/>
                  </a:lnTo>
                  <a:lnTo>
                    <a:pt x="11556441" y="3541344"/>
                  </a:lnTo>
                  <a:lnTo>
                    <a:pt x="11544681" y="3592144"/>
                  </a:lnTo>
                  <a:lnTo>
                    <a:pt x="11533645" y="3630244"/>
                  </a:lnTo>
                  <a:lnTo>
                    <a:pt x="11523320" y="3681044"/>
                  </a:lnTo>
                  <a:lnTo>
                    <a:pt x="11513731" y="3719144"/>
                  </a:lnTo>
                  <a:lnTo>
                    <a:pt x="11504867" y="3769944"/>
                  </a:lnTo>
                  <a:lnTo>
                    <a:pt x="11496739" y="3820744"/>
                  </a:lnTo>
                  <a:lnTo>
                    <a:pt x="11489347" y="3858844"/>
                  </a:lnTo>
                  <a:lnTo>
                    <a:pt x="11482718" y="3909644"/>
                  </a:lnTo>
                  <a:lnTo>
                    <a:pt x="11476838" y="3960444"/>
                  </a:lnTo>
                  <a:lnTo>
                    <a:pt x="11471720" y="3998544"/>
                  </a:lnTo>
                  <a:lnTo>
                    <a:pt x="11467376" y="4049344"/>
                  </a:lnTo>
                  <a:lnTo>
                    <a:pt x="11463807" y="4100144"/>
                  </a:lnTo>
                  <a:lnTo>
                    <a:pt x="11461026" y="4138244"/>
                  </a:lnTo>
                  <a:lnTo>
                    <a:pt x="11459020" y="4189044"/>
                  </a:lnTo>
                  <a:lnTo>
                    <a:pt x="11457813" y="4239844"/>
                  </a:lnTo>
                  <a:lnTo>
                    <a:pt x="11457419" y="4290644"/>
                  </a:lnTo>
                  <a:lnTo>
                    <a:pt x="11457813" y="4341444"/>
                  </a:lnTo>
                  <a:lnTo>
                    <a:pt x="11459020" y="4379544"/>
                  </a:lnTo>
                  <a:lnTo>
                    <a:pt x="11461026" y="4430344"/>
                  </a:lnTo>
                  <a:lnTo>
                    <a:pt x="11463807" y="4481144"/>
                  </a:lnTo>
                  <a:lnTo>
                    <a:pt x="11467376" y="4531944"/>
                  </a:lnTo>
                  <a:lnTo>
                    <a:pt x="11471720" y="4570044"/>
                  </a:lnTo>
                  <a:lnTo>
                    <a:pt x="11476838" y="4620844"/>
                  </a:lnTo>
                  <a:lnTo>
                    <a:pt x="11482718" y="4671644"/>
                  </a:lnTo>
                  <a:lnTo>
                    <a:pt x="11489347" y="4709744"/>
                  </a:lnTo>
                  <a:lnTo>
                    <a:pt x="11496739" y="4760544"/>
                  </a:lnTo>
                  <a:lnTo>
                    <a:pt x="11504867" y="4811344"/>
                  </a:lnTo>
                  <a:lnTo>
                    <a:pt x="11513731" y="4849444"/>
                  </a:lnTo>
                  <a:lnTo>
                    <a:pt x="11523320" y="4900244"/>
                  </a:lnTo>
                  <a:lnTo>
                    <a:pt x="11533645" y="4938344"/>
                  </a:lnTo>
                  <a:lnTo>
                    <a:pt x="11544681" y="4989144"/>
                  </a:lnTo>
                  <a:lnTo>
                    <a:pt x="11556441" y="5027244"/>
                  </a:lnTo>
                  <a:lnTo>
                    <a:pt x="11568900" y="5078044"/>
                  </a:lnTo>
                  <a:lnTo>
                    <a:pt x="11582057" y="5116144"/>
                  </a:lnTo>
                  <a:lnTo>
                    <a:pt x="11595900" y="5166944"/>
                  </a:lnTo>
                  <a:lnTo>
                    <a:pt x="11610442" y="5205044"/>
                  </a:lnTo>
                  <a:lnTo>
                    <a:pt x="11625656" y="5255844"/>
                  </a:lnTo>
                  <a:lnTo>
                    <a:pt x="11641544" y="5293944"/>
                  </a:lnTo>
                  <a:lnTo>
                    <a:pt x="11658105" y="5332044"/>
                  </a:lnTo>
                  <a:lnTo>
                    <a:pt x="11675313" y="5382844"/>
                  </a:lnTo>
                  <a:lnTo>
                    <a:pt x="11693195" y="5420944"/>
                  </a:lnTo>
                  <a:lnTo>
                    <a:pt x="11711711" y="5459044"/>
                  </a:lnTo>
                  <a:lnTo>
                    <a:pt x="11730876" y="5497144"/>
                  </a:lnTo>
                  <a:lnTo>
                    <a:pt x="11750675" y="5547944"/>
                  </a:lnTo>
                  <a:lnTo>
                    <a:pt x="11771097" y="5586044"/>
                  </a:lnTo>
                  <a:lnTo>
                    <a:pt x="11792141" y="5624144"/>
                  </a:lnTo>
                  <a:lnTo>
                    <a:pt x="11813807" y="5662244"/>
                  </a:lnTo>
                  <a:lnTo>
                    <a:pt x="11836083" y="5700344"/>
                  </a:lnTo>
                  <a:lnTo>
                    <a:pt x="11858968" y="5738444"/>
                  </a:lnTo>
                  <a:lnTo>
                    <a:pt x="11882438" y="5776544"/>
                  </a:lnTo>
                  <a:lnTo>
                    <a:pt x="11906504" y="5814644"/>
                  </a:lnTo>
                  <a:lnTo>
                    <a:pt x="11931155" y="5852744"/>
                  </a:lnTo>
                  <a:lnTo>
                    <a:pt x="11956390" y="5890844"/>
                  </a:lnTo>
                  <a:lnTo>
                    <a:pt x="11982183" y="5928944"/>
                  </a:lnTo>
                  <a:lnTo>
                    <a:pt x="12008549" y="5967044"/>
                  </a:lnTo>
                  <a:lnTo>
                    <a:pt x="12035473" y="6005144"/>
                  </a:lnTo>
                  <a:lnTo>
                    <a:pt x="12062955" y="6030544"/>
                  </a:lnTo>
                  <a:lnTo>
                    <a:pt x="12090972" y="6068644"/>
                  </a:lnTo>
                  <a:lnTo>
                    <a:pt x="12119534" y="6106744"/>
                  </a:lnTo>
                  <a:lnTo>
                    <a:pt x="12148630" y="6144844"/>
                  </a:lnTo>
                  <a:lnTo>
                    <a:pt x="12178259" y="6170244"/>
                  </a:lnTo>
                  <a:lnTo>
                    <a:pt x="12208396" y="6208344"/>
                  </a:lnTo>
                  <a:lnTo>
                    <a:pt x="12239054" y="6233744"/>
                  </a:lnTo>
                  <a:lnTo>
                    <a:pt x="12270219" y="6271844"/>
                  </a:lnTo>
                  <a:lnTo>
                    <a:pt x="12301880" y="6297244"/>
                  </a:lnTo>
                  <a:lnTo>
                    <a:pt x="12334050" y="6335344"/>
                  </a:lnTo>
                  <a:lnTo>
                    <a:pt x="12366689" y="6360744"/>
                  </a:lnTo>
                  <a:lnTo>
                    <a:pt x="12399823" y="6398844"/>
                  </a:lnTo>
                  <a:lnTo>
                    <a:pt x="12433427" y="6424244"/>
                  </a:lnTo>
                  <a:lnTo>
                    <a:pt x="12467514" y="6449644"/>
                  </a:lnTo>
                  <a:lnTo>
                    <a:pt x="12502045" y="6487744"/>
                  </a:lnTo>
                  <a:lnTo>
                    <a:pt x="12572492" y="6538544"/>
                  </a:lnTo>
                  <a:lnTo>
                    <a:pt x="12644704" y="6589344"/>
                  </a:lnTo>
                  <a:lnTo>
                    <a:pt x="12718656" y="6640144"/>
                  </a:lnTo>
                  <a:lnTo>
                    <a:pt x="12794272" y="6690944"/>
                  </a:lnTo>
                  <a:lnTo>
                    <a:pt x="12871514" y="6741744"/>
                  </a:lnTo>
                  <a:lnTo>
                    <a:pt x="12910719" y="6754444"/>
                  </a:lnTo>
                  <a:lnTo>
                    <a:pt x="12990297" y="6805244"/>
                  </a:lnTo>
                  <a:lnTo>
                    <a:pt x="13030657" y="6817944"/>
                  </a:lnTo>
                  <a:lnTo>
                    <a:pt x="13071374" y="6843344"/>
                  </a:lnTo>
                  <a:lnTo>
                    <a:pt x="13112458" y="6856044"/>
                  </a:lnTo>
                  <a:lnTo>
                    <a:pt x="13153885" y="6881444"/>
                  </a:lnTo>
                  <a:lnTo>
                    <a:pt x="13195668" y="6894144"/>
                  </a:lnTo>
                  <a:lnTo>
                    <a:pt x="13237794" y="6919544"/>
                  </a:lnTo>
                  <a:lnTo>
                    <a:pt x="13366166" y="6957644"/>
                  </a:lnTo>
                  <a:lnTo>
                    <a:pt x="13409587" y="6983044"/>
                  </a:lnTo>
                  <a:lnTo>
                    <a:pt x="13586333" y="7033844"/>
                  </a:lnTo>
                  <a:lnTo>
                    <a:pt x="13631253" y="7033844"/>
                  </a:lnTo>
                  <a:lnTo>
                    <a:pt x="13767638" y="7071944"/>
                  </a:lnTo>
                  <a:lnTo>
                    <a:pt x="13813625" y="7071944"/>
                  </a:lnTo>
                  <a:lnTo>
                    <a:pt x="13906348" y="7097344"/>
                  </a:lnTo>
                  <a:lnTo>
                    <a:pt x="14666328" y="7097344"/>
                  </a:lnTo>
                  <a:lnTo>
                    <a:pt x="14759051" y="7071944"/>
                  </a:lnTo>
                  <a:lnTo>
                    <a:pt x="14805038" y="7071944"/>
                  </a:lnTo>
                  <a:lnTo>
                    <a:pt x="14941423" y="7033844"/>
                  </a:lnTo>
                  <a:lnTo>
                    <a:pt x="14986343" y="7033844"/>
                  </a:lnTo>
                  <a:lnTo>
                    <a:pt x="15163089" y="6983044"/>
                  </a:lnTo>
                  <a:lnTo>
                    <a:pt x="15206523" y="6957644"/>
                  </a:lnTo>
                  <a:lnTo>
                    <a:pt x="15334882" y="6919544"/>
                  </a:lnTo>
                  <a:lnTo>
                    <a:pt x="15377008" y="6894144"/>
                  </a:lnTo>
                  <a:lnTo>
                    <a:pt x="15418791" y="6881444"/>
                  </a:lnTo>
                  <a:lnTo>
                    <a:pt x="15460231" y="6856044"/>
                  </a:lnTo>
                  <a:lnTo>
                    <a:pt x="15501303" y="6843344"/>
                  </a:lnTo>
                  <a:lnTo>
                    <a:pt x="15542032" y="6817944"/>
                  </a:lnTo>
                  <a:lnTo>
                    <a:pt x="15582380" y="6805244"/>
                  </a:lnTo>
                  <a:lnTo>
                    <a:pt x="15661958" y="6754444"/>
                  </a:lnTo>
                  <a:lnTo>
                    <a:pt x="15701163" y="6741744"/>
                  </a:lnTo>
                  <a:lnTo>
                    <a:pt x="15778404" y="6690944"/>
                  </a:lnTo>
                  <a:lnTo>
                    <a:pt x="15854020" y="6640144"/>
                  </a:lnTo>
                  <a:lnTo>
                    <a:pt x="15927972" y="6589344"/>
                  </a:lnTo>
                  <a:lnTo>
                    <a:pt x="16000184" y="6538544"/>
                  </a:lnTo>
                  <a:lnTo>
                    <a:pt x="16070631" y="6487744"/>
                  </a:lnTo>
                  <a:lnTo>
                    <a:pt x="16105175" y="6449644"/>
                  </a:lnTo>
                  <a:lnTo>
                    <a:pt x="16139249" y="6424244"/>
                  </a:lnTo>
                  <a:lnTo>
                    <a:pt x="16172853" y="6398844"/>
                  </a:lnTo>
                  <a:lnTo>
                    <a:pt x="16194037" y="6374498"/>
                  </a:lnTo>
                  <a:lnTo>
                    <a:pt x="16194037" y="7678267"/>
                  </a:lnTo>
                  <a:lnTo>
                    <a:pt x="16287204" y="7678267"/>
                  </a:lnTo>
                  <a:lnTo>
                    <a:pt x="16287204" y="6284087"/>
                  </a:lnTo>
                  <a:lnTo>
                    <a:pt x="16302457" y="6271844"/>
                  </a:lnTo>
                  <a:lnTo>
                    <a:pt x="16333623" y="6233744"/>
                  </a:lnTo>
                  <a:lnTo>
                    <a:pt x="16364280" y="6208344"/>
                  </a:lnTo>
                  <a:lnTo>
                    <a:pt x="16394430" y="6170244"/>
                  </a:lnTo>
                  <a:lnTo>
                    <a:pt x="16424047" y="6144844"/>
                  </a:lnTo>
                  <a:lnTo>
                    <a:pt x="16453142" y="6106744"/>
                  </a:lnTo>
                  <a:lnTo>
                    <a:pt x="16481705" y="6068644"/>
                  </a:lnTo>
                  <a:lnTo>
                    <a:pt x="16509734" y="6030544"/>
                  </a:lnTo>
                  <a:lnTo>
                    <a:pt x="16537204" y="6005144"/>
                  </a:lnTo>
                  <a:lnTo>
                    <a:pt x="16564128" y="5967044"/>
                  </a:lnTo>
                  <a:lnTo>
                    <a:pt x="16590493" y="5928944"/>
                  </a:lnTo>
                  <a:lnTo>
                    <a:pt x="16616299" y="5890844"/>
                  </a:lnTo>
                  <a:lnTo>
                    <a:pt x="16641521" y="5852744"/>
                  </a:lnTo>
                  <a:lnTo>
                    <a:pt x="16666172" y="5814644"/>
                  </a:lnTo>
                  <a:lnTo>
                    <a:pt x="16690239" y="5776544"/>
                  </a:lnTo>
                  <a:lnTo>
                    <a:pt x="16713708" y="5738444"/>
                  </a:lnTo>
                  <a:lnTo>
                    <a:pt x="16725087" y="5719496"/>
                  </a:lnTo>
                  <a:lnTo>
                    <a:pt x="16827602" y="5821946"/>
                  </a:lnTo>
                  <a:lnTo>
                    <a:pt x="16827602" y="5533606"/>
                  </a:lnTo>
                  <a:lnTo>
                    <a:pt x="16841800" y="5497144"/>
                  </a:lnTo>
                  <a:lnTo>
                    <a:pt x="16860965" y="5459044"/>
                  </a:lnTo>
                  <a:lnTo>
                    <a:pt x="16879494" y="5420944"/>
                  </a:lnTo>
                  <a:lnTo>
                    <a:pt x="16897363" y="5382844"/>
                  </a:lnTo>
                  <a:lnTo>
                    <a:pt x="16914584" y="5332044"/>
                  </a:lnTo>
                  <a:lnTo>
                    <a:pt x="16931132" y="5293944"/>
                  </a:lnTo>
                  <a:lnTo>
                    <a:pt x="16947020" y="5255844"/>
                  </a:lnTo>
                  <a:lnTo>
                    <a:pt x="16962235" y="5205044"/>
                  </a:lnTo>
                  <a:lnTo>
                    <a:pt x="16976776" y="5166944"/>
                  </a:lnTo>
                  <a:lnTo>
                    <a:pt x="16990632" y="5116144"/>
                  </a:lnTo>
                  <a:lnTo>
                    <a:pt x="17003776" y="5078044"/>
                  </a:lnTo>
                  <a:lnTo>
                    <a:pt x="17016235" y="5027244"/>
                  </a:lnTo>
                  <a:lnTo>
                    <a:pt x="17027995" y="4989144"/>
                  </a:lnTo>
                  <a:lnTo>
                    <a:pt x="17039032" y="4938344"/>
                  </a:lnTo>
                  <a:lnTo>
                    <a:pt x="17049357" y="4900244"/>
                  </a:lnTo>
                  <a:lnTo>
                    <a:pt x="17058945" y="4849444"/>
                  </a:lnTo>
                  <a:lnTo>
                    <a:pt x="17067822" y="4811344"/>
                  </a:lnTo>
                  <a:lnTo>
                    <a:pt x="17075950" y="4760544"/>
                  </a:lnTo>
                  <a:lnTo>
                    <a:pt x="17083329" y="4709744"/>
                  </a:lnTo>
                  <a:lnTo>
                    <a:pt x="17089959" y="4671644"/>
                  </a:lnTo>
                  <a:lnTo>
                    <a:pt x="17095839" y="4620844"/>
                  </a:lnTo>
                  <a:lnTo>
                    <a:pt x="17100957" y="4570044"/>
                  </a:lnTo>
                  <a:lnTo>
                    <a:pt x="17105300" y="4531944"/>
                  </a:lnTo>
                  <a:lnTo>
                    <a:pt x="17108869" y="4481144"/>
                  </a:lnTo>
                  <a:lnTo>
                    <a:pt x="17111663" y="4430344"/>
                  </a:lnTo>
                  <a:lnTo>
                    <a:pt x="17113657" y="4379544"/>
                  </a:lnTo>
                  <a:lnTo>
                    <a:pt x="17114863" y="4341444"/>
                  </a:lnTo>
                  <a:lnTo>
                    <a:pt x="17115270" y="4277944"/>
                  </a:lnTo>
                  <a:lnTo>
                    <a:pt x="17114863" y="4239844"/>
                  </a:lnTo>
                  <a:lnTo>
                    <a:pt x="17113657" y="4189044"/>
                  </a:lnTo>
                  <a:lnTo>
                    <a:pt x="17111663" y="4138244"/>
                  </a:lnTo>
                  <a:lnTo>
                    <a:pt x="17108869" y="4100144"/>
                  </a:lnTo>
                  <a:lnTo>
                    <a:pt x="17105300" y="4049344"/>
                  </a:lnTo>
                  <a:lnTo>
                    <a:pt x="17100957" y="3998544"/>
                  </a:lnTo>
                  <a:lnTo>
                    <a:pt x="17095839" y="3960444"/>
                  </a:lnTo>
                  <a:lnTo>
                    <a:pt x="17089959" y="3909644"/>
                  </a:lnTo>
                  <a:lnTo>
                    <a:pt x="17083329" y="3858844"/>
                  </a:lnTo>
                  <a:lnTo>
                    <a:pt x="17075950" y="3820744"/>
                  </a:lnTo>
                  <a:lnTo>
                    <a:pt x="17067822" y="3769944"/>
                  </a:lnTo>
                  <a:lnTo>
                    <a:pt x="17058945" y="3719144"/>
                  </a:lnTo>
                  <a:lnTo>
                    <a:pt x="17049357" y="3681044"/>
                  </a:lnTo>
                  <a:lnTo>
                    <a:pt x="17039032" y="3630244"/>
                  </a:lnTo>
                  <a:lnTo>
                    <a:pt x="17027995" y="3592144"/>
                  </a:lnTo>
                  <a:lnTo>
                    <a:pt x="17016235" y="3541344"/>
                  </a:lnTo>
                  <a:lnTo>
                    <a:pt x="17003776" y="3503244"/>
                  </a:lnTo>
                  <a:lnTo>
                    <a:pt x="16990632" y="3452444"/>
                  </a:lnTo>
                  <a:lnTo>
                    <a:pt x="16976776" y="3414344"/>
                  </a:lnTo>
                  <a:lnTo>
                    <a:pt x="16962235" y="3363544"/>
                  </a:lnTo>
                  <a:lnTo>
                    <a:pt x="16947020" y="3325444"/>
                  </a:lnTo>
                  <a:lnTo>
                    <a:pt x="16931132" y="3287344"/>
                  </a:lnTo>
                  <a:lnTo>
                    <a:pt x="16914584" y="3236544"/>
                  </a:lnTo>
                  <a:lnTo>
                    <a:pt x="16897363" y="3198444"/>
                  </a:lnTo>
                  <a:lnTo>
                    <a:pt x="16879494" y="3160344"/>
                  </a:lnTo>
                  <a:lnTo>
                    <a:pt x="16860965" y="3109544"/>
                  </a:lnTo>
                  <a:lnTo>
                    <a:pt x="16841800" y="3071444"/>
                  </a:lnTo>
                  <a:lnTo>
                    <a:pt x="16827602" y="3044113"/>
                  </a:lnTo>
                  <a:lnTo>
                    <a:pt x="16827602" y="2801201"/>
                  </a:lnTo>
                  <a:lnTo>
                    <a:pt x="16745407" y="2883344"/>
                  </a:lnTo>
                  <a:lnTo>
                    <a:pt x="16736594" y="2868244"/>
                  </a:lnTo>
                  <a:lnTo>
                    <a:pt x="16713708" y="2830144"/>
                  </a:lnTo>
                  <a:lnTo>
                    <a:pt x="16699116" y="2806458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9519" y="2930524"/>
              <a:ext cx="4724399" cy="55911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6787" y="1797112"/>
            <a:ext cx="53486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20">
                <a:latin typeface="Arial"/>
                <a:cs typeface="Arial"/>
              </a:rPr>
              <a:t>LAUNDRY.JAVA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39" y="1031556"/>
            <a:ext cx="16230600" cy="8171815"/>
          </a:xfrm>
          <a:custGeom>
            <a:avLst/>
            <a:gdLst/>
            <a:ahLst/>
            <a:cxnLst/>
            <a:rect l="l" t="t" r="r" b="b"/>
            <a:pathLst>
              <a:path w="16230600" h="8171815">
                <a:moveTo>
                  <a:pt x="768692" y="4178"/>
                </a:moveTo>
                <a:lnTo>
                  <a:pt x="329476" y="4178"/>
                </a:lnTo>
                <a:lnTo>
                  <a:pt x="0" y="330923"/>
                </a:lnTo>
                <a:lnTo>
                  <a:pt x="0" y="7844485"/>
                </a:lnTo>
                <a:lnTo>
                  <a:pt x="329476" y="8171231"/>
                </a:lnTo>
                <a:lnTo>
                  <a:pt x="768692" y="8171231"/>
                </a:lnTo>
                <a:lnTo>
                  <a:pt x="768692" y="8033296"/>
                </a:lnTo>
                <a:lnTo>
                  <a:pt x="500380" y="8033296"/>
                </a:lnTo>
                <a:lnTo>
                  <a:pt x="164592" y="7698676"/>
                </a:lnTo>
                <a:lnTo>
                  <a:pt x="164592" y="6601612"/>
                </a:lnTo>
                <a:lnTo>
                  <a:pt x="256705" y="6698475"/>
                </a:lnTo>
                <a:lnTo>
                  <a:pt x="255511" y="5821286"/>
                </a:lnTo>
                <a:lnTo>
                  <a:pt x="164592" y="5912637"/>
                </a:lnTo>
                <a:lnTo>
                  <a:pt x="382371" y="5693702"/>
                </a:lnTo>
                <a:lnTo>
                  <a:pt x="382371" y="2478151"/>
                </a:lnTo>
                <a:lnTo>
                  <a:pt x="270637" y="2365832"/>
                </a:lnTo>
                <a:lnTo>
                  <a:pt x="270637" y="3474885"/>
                </a:lnTo>
                <a:lnTo>
                  <a:pt x="270637" y="4696968"/>
                </a:lnTo>
                <a:lnTo>
                  <a:pt x="164592" y="4803572"/>
                </a:lnTo>
                <a:lnTo>
                  <a:pt x="164592" y="3368281"/>
                </a:lnTo>
                <a:lnTo>
                  <a:pt x="270637" y="3474885"/>
                </a:lnTo>
                <a:lnTo>
                  <a:pt x="270637" y="2365832"/>
                </a:lnTo>
                <a:lnTo>
                  <a:pt x="164592" y="2259215"/>
                </a:lnTo>
                <a:lnTo>
                  <a:pt x="256705" y="2351773"/>
                </a:lnTo>
                <a:lnTo>
                  <a:pt x="256705" y="1471549"/>
                </a:lnTo>
                <a:lnTo>
                  <a:pt x="164592" y="1568424"/>
                </a:lnTo>
                <a:lnTo>
                  <a:pt x="164592" y="476732"/>
                </a:lnTo>
                <a:lnTo>
                  <a:pt x="500380" y="142113"/>
                </a:lnTo>
                <a:lnTo>
                  <a:pt x="768692" y="142113"/>
                </a:lnTo>
                <a:lnTo>
                  <a:pt x="768692" y="4178"/>
                </a:lnTo>
                <a:close/>
              </a:path>
              <a:path w="16230600" h="8171815">
                <a:moveTo>
                  <a:pt x="794588" y="7987233"/>
                </a:moveTo>
                <a:lnTo>
                  <a:pt x="210718" y="7410653"/>
                </a:lnTo>
                <a:lnTo>
                  <a:pt x="210718" y="7652575"/>
                </a:lnTo>
                <a:lnTo>
                  <a:pt x="546506" y="7987233"/>
                </a:lnTo>
                <a:lnTo>
                  <a:pt x="794588" y="7987233"/>
                </a:lnTo>
                <a:close/>
              </a:path>
              <a:path w="16230600" h="8171815">
                <a:moveTo>
                  <a:pt x="914311" y="7926375"/>
                </a:moveTo>
                <a:lnTo>
                  <a:pt x="733018" y="7926375"/>
                </a:lnTo>
                <a:lnTo>
                  <a:pt x="794588" y="7987233"/>
                </a:lnTo>
                <a:lnTo>
                  <a:pt x="914311" y="7987233"/>
                </a:lnTo>
                <a:lnTo>
                  <a:pt x="914311" y="7926375"/>
                </a:lnTo>
                <a:close/>
              </a:path>
              <a:path w="16230600" h="8171815">
                <a:moveTo>
                  <a:pt x="914311" y="209651"/>
                </a:moveTo>
                <a:lnTo>
                  <a:pt x="794588" y="209651"/>
                </a:lnTo>
                <a:lnTo>
                  <a:pt x="794308" y="209918"/>
                </a:lnTo>
                <a:lnTo>
                  <a:pt x="546506" y="209918"/>
                </a:lnTo>
                <a:lnTo>
                  <a:pt x="210718" y="544576"/>
                </a:lnTo>
                <a:lnTo>
                  <a:pt x="210718" y="786498"/>
                </a:lnTo>
                <a:lnTo>
                  <a:pt x="733285" y="270459"/>
                </a:lnTo>
                <a:lnTo>
                  <a:pt x="914311" y="270459"/>
                </a:lnTo>
                <a:lnTo>
                  <a:pt x="914311" y="209651"/>
                </a:lnTo>
                <a:close/>
              </a:path>
              <a:path w="16230600" h="8171815">
                <a:moveTo>
                  <a:pt x="15497290" y="244868"/>
                </a:moveTo>
                <a:lnTo>
                  <a:pt x="15435720" y="184010"/>
                </a:lnTo>
                <a:lnTo>
                  <a:pt x="15315997" y="184010"/>
                </a:lnTo>
                <a:lnTo>
                  <a:pt x="15315997" y="244868"/>
                </a:lnTo>
                <a:lnTo>
                  <a:pt x="15497290" y="244868"/>
                </a:lnTo>
                <a:close/>
              </a:path>
              <a:path w="16230600" h="8171815">
                <a:moveTo>
                  <a:pt x="16019590" y="7384745"/>
                </a:moveTo>
                <a:lnTo>
                  <a:pt x="15497023" y="7900784"/>
                </a:lnTo>
                <a:lnTo>
                  <a:pt x="15315997" y="7900784"/>
                </a:lnTo>
                <a:lnTo>
                  <a:pt x="15315997" y="7961592"/>
                </a:lnTo>
                <a:lnTo>
                  <a:pt x="15435720" y="7961592"/>
                </a:lnTo>
                <a:lnTo>
                  <a:pt x="15435987" y="7961325"/>
                </a:lnTo>
                <a:lnTo>
                  <a:pt x="15683802" y="7961325"/>
                </a:lnTo>
                <a:lnTo>
                  <a:pt x="16019590" y="7626667"/>
                </a:lnTo>
                <a:lnTo>
                  <a:pt x="16019590" y="7384745"/>
                </a:lnTo>
                <a:close/>
              </a:path>
              <a:path w="16230600" h="8171815">
                <a:moveTo>
                  <a:pt x="16019590" y="518668"/>
                </a:moveTo>
                <a:lnTo>
                  <a:pt x="15683802" y="184010"/>
                </a:lnTo>
                <a:lnTo>
                  <a:pt x="15435720" y="184010"/>
                </a:lnTo>
                <a:lnTo>
                  <a:pt x="16019590" y="760590"/>
                </a:lnTo>
                <a:lnTo>
                  <a:pt x="16019590" y="518668"/>
                </a:lnTo>
                <a:close/>
              </a:path>
              <a:path w="16230600" h="8171815">
                <a:moveTo>
                  <a:pt x="16230308" y="326745"/>
                </a:moveTo>
                <a:lnTo>
                  <a:pt x="15900832" y="0"/>
                </a:lnTo>
                <a:lnTo>
                  <a:pt x="15461615" y="0"/>
                </a:lnTo>
                <a:lnTo>
                  <a:pt x="15461615" y="137947"/>
                </a:lnTo>
                <a:lnTo>
                  <a:pt x="15729928" y="137947"/>
                </a:lnTo>
                <a:lnTo>
                  <a:pt x="16065716" y="472567"/>
                </a:lnTo>
                <a:lnTo>
                  <a:pt x="16065716" y="1569631"/>
                </a:lnTo>
                <a:lnTo>
                  <a:pt x="15973603" y="1472768"/>
                </a:lnTo>
                <a:lnTo>
                  <a:pt x="15974797" y="2349957"/>
                </a:lnTo>
                <a:lnTo>
                  <a:pt x="16065716" y="2258606"/>
                </a:lnTo>
                <a:lnTo>
                  <a:pt x="16065716" y="3367671"/>
                </a:lnTo>
                <a:lnTo>
                  <a:pt x="16065716" y="4802962"/>
                </a:lnTo>
                <a:lnTo>
                  <a:pt x="15959671" y="4696358"/>
                </a:lnTo>
                <a:lnTo>
                  <a:pt x="15959671" y="3474275"/>
                </a:lnTo>
                <a:lnTo>
                  <a:pt x="16065716" y="3367671"/>
                </a:lnTo>
                <a:lnTo>
                  <a:pt x="16065716" y="2258606"/>
                </a:lnTo>
                <a:lnTo>
                  <a:pt x="15847937" y="2477541"/>
                </a:lnTo>
                <a:lnTo>
                  <a:pt x="15847937" y="5693080"/>
                </a:lnTo>
                <a:lnTo>
                  <a:pt x="16065716" y="5912028"/>
                </a:lnTo>
                <a:lnTo>
                  <a:pt x="15973603" y="5819470"/>
                </a:lnTo>
                <a:lnTo>
                  <a:pt x="15973603" y="6699682"/>
                </a:lnTo>
                <a:lnTo>
                  <a:pt x="16065716" y="6602819"/>
                </a:lnTo>
                <a:lnTo>
                  <a:pt x="16065716" y="7694511"/>
                </a:lnTo>
                <a:lnTo>
                  <a:pt x="15729928" y="8029118"/>
                </a:lnTo>
                <a:lnTo>
                  <a:pt x="15461615" y="8029118"/>
                </a:lnTo>
                <a:lnTo>
                  <a:pt x="15461615" y="8167065"/>
                </a:lnTo>
                <a:lnTo>
                  <a:pt x="15900832" y="8167065"/>
                </a:lnTo>
                <a:lnTo>
                  <a:pt x="16230308" y="7840319"/>
                </a:lnTo>
                <a:lnTo>
                  <a:pt x="16230308" y="32674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2770" y="3888572"/>
            <a:ext cx="181673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38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8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8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2130" y="3888572"/>
            <a:ext cx="22834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3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00" b="1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80" b="1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3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819" y="6464981"/>
            <a:ext cx="1299273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808855">
              <a:lnSpc>
                <a:spcPct val="115599"/>
              </a:lnSpc>
              <a:spcBef>
                <a:spcPts val="100"/>
              </a:spcBef>
            </a:pPr>
            <a:r>
              <a:rPr dirty="0" sz="4000" spc="145" b="1">
                <a:solidFill>
                  <a:srgbClr val="00FFFF"/>
                </a:solidFill>
                <a:latin typeface="Arial"/>
                <a:cs typeface="Arial"/>
              </a:rPr>
              <a:t>link</a:t>
            </a:r>
            <a:r>
              <a:rPr dirty="0" sz="4000" spc="39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4000" spc="160" b="1">
                <a:solidFill>
                  <a:srgbClr val="00FFFF"/>
                </a:solidFill>
                <a:latin typeface="Arial"/>
                <a:cs typeface="Arial"/>
              </a:rPr>
              <a:t>github</a:t>
            </a:r>
            <a:r>
              <a:rPr dirty="0" sz="4000" spc="39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00FFFF"/>
                </a:solidFill>
                <a:latin typeface="Arial"/>
                <a:cs typeface="Arial"/>
              </a:rPr>
              <a:t>: </a:t>
            </a:r>
            <a:r>
              <a:rPr dirty="0" sz="4000" spc="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4000" spc="190" b="1">
                <a:solidFill>
                  <a:srgbClr val="00FFFF"/>
                </a:solidFill>
                <a:latin typeface="Arial"/>
                <a:cs typeface="Arial"/>
                <a:hlinkClick r:id="rId2"/>
              </a:rPr>
              <a:t>https://github.com/RozikMkr/ProgramLaundry.git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80552" y="1580591"/>
            <a:ext cx="3126740" cy="501650"/>
            <a:chOff x="7580552" y="1580591"/>
            <a:chExt cx="3126740" cy="501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7741" y="1673087"/>
              <a:ext cx="159053" cy="1580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42866" y="1580591"/>
              <a:ext cx="802005" cy="501650"/>
            </a:xfrm>
            <a:custGeom>
              <a:avLst/>
              <a:gdLst/>
              <a:ahLst/>
              <a:cxnLst/>
              <a:rect l="l" t="t" r="r" b="b"/>
              <a:pathLst>
                <a:path w="802004" h="501650">
                  <a:moveTo>
                    <a:pt x="87739" y="501649"/>
                  </a:moveTo>
                  <a:lnTo>
                    <a:pt x="79733" y="501649"/>
                  </a:lnTo>
                  <a:lnTo>
                    <a:pt x="66639" y="500379"/>
                  </a:lnTo>
                  <a:lnTo>
                    <a:pt x="54209" y="497839"/>
                  </a:lnTo>
                  <a:lnTo>
                    <a:pt x="42443" y="492759"/>
                  </a:lnTo>
                  <a:lnTo>
                    <a:pt x="31341" y="485139"/>
                  </a:lnTo>
                  <a:lnTo>
                    <a:pt x="25587" y="481329"/>
                  </a:lnTo>
                  <a:lnTo>
                    <a:pt x="4112" y="448309"/>
                  </a:lnTo>
                  <a:lnTo>
                    <a:pt x="0" y="424179"/>
                  </a:lnTo>
                  <a:lnTo>
                    <a:pt x="444" y="415289"/>
                  </a:lnTo>
                  <a:lnTo>
                    <a:pt x="77858" y="132079"/>
                  </a:lnTo>
                  <a:lnTo>
                    <a:pt x="83000" y="118109"/>
                  </a:lnTo>
                  <a:lnTo>
                    <a:pt x="85987" y="110489"/>
                  </a:lnTo>
                  <a:lnTo>
                    <a:pt x="89250" y="104139"/>
                  </a:lnTo>
                  <a:lnTo>
                    <a:pt x="92781" y="97789"/>
                  </a:lnTo>
                  <a:lnTo>
                    <a:pt x="96567" y="90169"/>
                  </a:lnTo>
                  <a:lnTo>
                    <a:pt x="100609" y="83819"/>
                  </a:lnTo>
                  <a:lnTo>
                    <a:pt x="104907" y="78739"/>
                  </a:lnTo>
                  <a:lnTo>
                    <a:pt x="109448" y="72389"/>
                  </a:lnTo>
                  <a:lnTo>
                    <a:pt x="114216" y="66039"/>
                  </a:lnTo>
                  <a:lnTo>
                    <a:pt x="119213" y="60959"/>
                  </a:lnTo>
                  <a:lnTo>
                    <a:pt x="124438" y="55879"/>
                  </a:lnTo>
                  <a:lnTo>
                    <a:pt x="129874" y="49529"/>
                  </a:lnTo>
                  <a:lnTo>
                    <a:pt x="135506" y="44449"/>
                  </a:lnTo>
                  <a:lnTo>
                    <a:pt x="141332" y="40639"/>
                  </a:lnTo>
                  <a:lnTo>
                    <a:pt x="147353" y="35559"/>
                  </a:lnTo>
                  <a:lnTo>
                    <a:pt x="186800" y="13969"/>
                  </a:lnTo>
                  <a:lnTo>
                    <a:pt x="215521" y="5079"/>
                  </a:lnTo>
                  <a:lnTo>
                    <a:pt x="222898" y="2539"/>
                  </a:lnTo>
                  <a:lnTo>
                    <a:pt x="237835" y="0"/>
                  </a:lnTo>
                  <a:lnTo>
                    <a:pt x="564169" y="0"/>
                  </a:lnTo>
                  <a:lnTo>
                    <a:pt x="579111" y="2539"/>
                  </a:lnTo>
                  <a:lnTo>
                    <a:pt x="586490" y="5079"/>
                  </a:lnTo>
                  <a:lnTo>
                    <a:pt x="593799" y="6349"/>
                  </a:lnTo>
                  <a:lnTo>
                    <a:pt x="615225" y="13969"/>
                  </a:lnTo>
                  <a:lnTo>
                    <a:pt x="622147" y="16509"/>
                  </a:lnTo>
                  <a:lnTo>
                    <a:pt x="628954" y="20319"/>
                  </a:lnTo>
                  <a:lnTo>
                    <a:pt x="635626" y="22859"/>
                  </a:lnTo>
                  <a:lnTo>
                    <a:pt x="642142" y="26669"/>
                  </a:lnTo>
                  <a:lnTo>
                    <a:pt x="648502" y="31749"/>
                  </a:lnTo>
                  <a:lnTo>
                    <a:pt x="654706" y="35559"/>
                  </a:lnTo>
                  <a:lnTo>
                    <a:pt x="660734" y="40639"/>
                  </a:lnTo>
                  <a:lnTo>
                    <a:pt x="666567" y="44449"/>
                  </a:lnTo>
                  <a:lnTo>
                    <a:pt x="672206" y="49529"/>
                  </a:lnTo>
                  <a:lnTo>
                    <a:pt x="676290" y="53339"/>
                  </a:lnTo>
                  <a:lnTo>
                    <a:pt x="546643" y="53339"/>
                  </a:lnTo>
                  <a:lnTo>
                    <a:pt x="498210" y="62229"/>
                  </a:lnTo>
                  <a:lnTo>
                    <a:pt x="472471" y="78739"/>
                  </a:lnTo>
                  <a:lnTo>
                    <a:pt x="202009" y="78739"/>
                  </a:lnTo>
                  <a:lnTo>
                    <a:pt x="190046" y="81279"/>
                  </a:lnTo>
                  <a:lnTo>
                    <a:pt x="184240" y="83819"/>
                  </a:lnTo>
                  <a:lnTo>
                    <a:pt x="172978" y="87629"/>
                  </a:lnTo>
                  <a:lnTo>
                    <a:pt x="167631" y="91439"/>
                  </a:lnTo>
                  <a:lnTo>
                    <a:pt x="157503" y="97789"/>
                  </a:lnTo>
                  <a:lnTo>
                    <a:pt x="152820" y="101599"/>
                  </a:lnTo>
                  <a:lnTo>
                    <a:pt x="144216" y="110489"/>
                  </a:lnTo>
                  <a:lnTo>
                    <a:pt x="140378" y="114299"/>
                  </a:lnTo>
                  <a:lnTo>
                    <a:pt x="122056" y="158749"/>
                  </a:lnTo>
                  <a:lnTo>
                    <a:pt x="121517" y="177799"/>
                  </a:lnTo>
                  <a:lnTo>
                    <a:pt x="122131" y="182879"/>
                  </a:lnTo>
                  <a:lnTo>
                    <a:pt x="140732" y="227329"/>
                  </a:lnTo>
                  <a:lnTo>
                    <a:pt x="173500" y="253999"/>
                  </a:lnTo>
                  <a:lnTo>
                    <a:pt x="202585" y="262889"/>
                  </a:lnTo>
                  <a:lnTo>
                    <a:pt x="596340" y="262889"/>
                  </a:lnTo>
                  <a:lnTo>
                    <a:pt x="590107" y="266699"/>
                  </a:lnTo>
                  <a:lnTo>
                    <a:pt x="546910" y="275589"/>
                  </a:lnTo>
                  <a:lnTo>
                    <a:pt x="543485" y="275589"/>
                  </a:lnTo>
                  <a:lnTo>
                    <a:pt x="540871" y="278129"/>
                  </a:lnTo>
                  <a:lnTo>
                    <a:pt x="540217" y="280669"/>
                  </a:lnTo>
                  <a:lnTo>
                    <a:pt x="540217" y="283209"/>
                  </a:lnTo>
                  <a:lnTo>
                    <a:pt x="540871" y="285749"/>
                  </a:lnTo>
                  <a:lnTo>
                    <a:pt x="543485" y="288289"/>
                  </a:lnTo>
                  <a:lnTo>
                    <a:pt x="767612" y="288289"/>
                  </a:lnTo>
                  <a:lnTo>
                    <a:pt x="781220" y="337819"/>
                  </a:lnTo>
                  <a:lnTo>
                    <a:pt x="79804" y="337819"/>
                  </a:lnTo>
                  <a:lnTo>
                    <a:pt x="76472" y="340359"/>
                  </a:lnTo>
                  <a:lnTo>
                    <a:pt x="75464" y="341629"/>
                  </a:lnTo>
                  <a:lnTo>
                    <a:pt x="75114" y="344169"/>
                  </a:lnTo>
                  <a:lnTo>
                    <a:pt x="67676" y="369569"/>
                  </a:lnTo>
                  <a:lnTo>
                    <a:pt x="61586" y="392429"/>
                  </a:lnTo>
                  <a:lnTo>
                    <a:pt x="57241" y="407669"/>
                  </a:lnTo>
                  <a:lnTo>
                    <a:pt x="55035" y="415289"/>
                  </a:lnTo>
                  <a:lnTo>
                    <a:pt x="54114" y="419099"/>
                  </a:lnTo>
                  <a:lnTo>
                    <a:pt x="53528" y="422909"/>
                  </a:lnTo>
                  <a:lnTo>
                    <a:pt x="53026" y="429259"/>
                  </a:lnTo>
                  <a:lnTo>
                    <a:pt x="53115" y="433069"/>
                  </a:lnTo>
                  <a:lnTo>
                    <a:pt x="70759" y="467359"/>
                  </a:lnTo>
                  <a:lnTo>
                    <a:pt x="76212" y="472439"/>
                  </a:lnTo>
                  <a:lnTo>
                    <a:pt x="104261" y="481329"/>
                  </a:lnTo>
                  <a:lnTo>
                    <a:pt x="133335" y="481329"/>
                  </a:lnTo>
                  <a:lnTo>
                    <a:pt x="130722" y="483869"/>
                  </a:lnTo>
                  <a:lnTo>
                    <a:pt x="118993" y="491489"/>
                  </a:lnTo>
                  <a:lnTo>
                    <a:pt x="105991" y="497839"/>
                  </a:lnTo>
                  <a:lnTo>
                    <a:pt x="91713" y="500379"/>
                  </a:lnTo>
                  <a:lnTo>
                    <a:pt x="87739" y="501649"/>
                  </a:lnTo>
                  <a:close/>
                </a:path>
                <a:path w="802004" h="501650">
                  <a:moveTo>
                    <a:pt x="477318" y="177799"/>
                  </a:moveTo>
                  <a:lnTo>
                    <a:pt x="430626" y="177799"/>
                  </a:lnTo>
                  <a:lnTo>
                    <a:pt x="432203" y="176529"/>
                  </a:lnTo>
                  <a:lnTo>
                    <a:pt x="434817" y="173989"/>
                  </a:lnTo>
                  <a:lnTo>
                    <a:pt x="435470" y="172719"/>
                  </a:lnTo>
                  <a:lnTo>
                    <a:pt x="435470" y="170179"/>
                  </a:lnTo>
                  <a:lnTo>
                    <a:pt x="444220" y="129539"/>
                  </a:lnTo>
                  <a:lnTo>
                    <a:pt x="468066" y="96519"/>
                  </a:lnTo>
                  <a:lnTo>
                    <a:pt x="503407" y="74929"/>
                  </a:lnTo>
                  <a:lnTo>
                    <a:pt x="546643" y="66039"/>
                  </a:lnTo>
                  <a:lnTo>
                    <a:pt x="550069" y="66039"/>
                  </a:lnTo>
                  <a:lnTo>
                    <a:pt x="552682" y="63499"/>
                  </a:lnTo>
                  <a:lnTo>
                    <a:pt x="553336" y="60959"/>
                  </a:lnTo>
                  <a:lnTo>
                    <a:pt x="553336" y="57149"/>
                  </a:lnTo>
                  <a:lnTo>
                    <a:pt x="552682" y="55879"/>
                  </a:lnTo>
                  <a:lnTo>
                    <a:pt x="550069" y="53339"/>
                  </a:lnTo>
                  <a:lnTo>
                    <a:pt x="676290" y="53339"/>
                  </a:lnTo>
                  <a:lnTo>
                    <a:pt x="677651" y="54609"/>
                  </a:lnTo>
                  <a:lnTo>
                    <a:pt x="682884" y="60959"/>
                  </a:lnTo>
                  <a:lnTo>
                    <a:pt x="687889" y="66039"/>
                  </a:lnTo>
                  <a:lnTo>
                    <a:pt x="692667" y="72389"/>
                  </a:lnTo>
                  <a:lnTo>
                    <a:pt x="697216" y="77469"/>
                  </a:lnTo>
                  <a:lnTo>
                    <a:pt x="701523" y="83819"/>
                  </a:lnTo>
                  <a:lnTo>
                    <a:pt x="705575" y="90169"/>
                  </a:lnTo>
                  <a:lnTo>
                    <a:pt x="709371" y="96519"/>
                  </a:lnTo>
                  <a:lnTo>
                    <a:pt x="712911" y="104139"/>
                  </a:lnTo>
                  <a:lnTo>
                    <a:pt x="541281" y="104139"/>
                  </a:lnTo>
                  <a:lnTo>
                    <a:pt x="536856" y="106679"/>
                  </a:lnTo>
                  <a:lnTo>
                    <a:pt x="527820" y="124459"/>
                  </a:lnTo>
                  <a:lnTo>
                    <a:pt x="528260" y="126999"/>
                  </a:lnTo>
                  <a:lnTo>
                    <a:pt x="541023" y="139699"/>
                  </a:lnTo>
                  <a:lnTo>
                    <a:pt x="726787" y="139699"/>
                  </a:lnTo>
                  <a:lnTo>
                    <a:pt x="730276" y="152399"/>
                  </a:lnTo>
                  <a:lnTo>
                    <a:pt x="489054" y="152399"/>
                  </a:lnTo>
                  <a:lnTo>
                    <a:pt x="484610" y="154939"/>
                  </a:lnTo>
                  <a:lnTo>
                    <a:pt x="482648" y="156209"/>
                  </a:lnTo>
                  <a:lnTo>
                    <a:pt x="479244" y="160019"/>
                  </a:lnTo>
                  <a:lnTo>
                    <a:pt x="477933" y="161289"/>
                  </a:lnTo>
                  <a:lnTo>
                    <a:pt x="475630" y="167639"/>
                  </a:lnTo>
                  <a:lnTo>
                    <a:pt x="475629" y="172719"/>
                  </a:lnTo>
                  <a:lnTo>
                    <a:pt x="476090" y="175259"/>
                  </a:lnTo>
                  <a:lnTo>
                    <a:pt x="477318" y="177799"/>
                  </a:lnTo>
                  <a:close/>
                </a:path>
                <a:path w="802004" h="501650">
                  <a:moveTo>
                    <a:pt x="596340" y="262889"/>
                  </a:moveTo>
                  <a:lnTo>
                    <a:pt x="226855" y="262889"/>
                  </a:lnTo>
                  <a:lnTo>
                    <a:pt x="238793" y="260349"/>
                  </a:lnTo>
                  <a:lnTo>
                    <a:pt x="244588" y="257809"/>
                  </a:lnTo>
                  <a:lnTo>
                    <a:pt x="255825" y="253999"/>
                  </a:lnTo>
                  <a:lnTo>
                    <a:pt x="261162" y="250189"/>
                  </a:lnTo>
                  <a:lnTo>
                    <a:pt x="271269" y="243839"/>
                  </a:lnTo>
                  <a:lnTo>
                    <a:pt x="275943" y="240029"/>
                  </a:lnTo>
                  <a:lnTo>
                    <a:pt x="284533" y="231139"/>
                  </a:lnTo>
                  <a:lnTo>
                    <a:pt x="288367" y="227329"/>
                  </a:lnTo>
                  <a:lnTo>
                    <a:pt x="306714" y="182879"/>
                  </a:lnTo>
                  <a:lnTo>
                    <a:pt x="307288" y="167639"/>
                  </a:lnTo>
                  <a:lnTo>
                    <a:pt x="307163" y="163829"/>
                  </a:lnTo>
                  <a:lnTo>
                    <a:pt x="294922" y="124459"/>
                  </a:lnTo>
                  <a:lnTo>
                    <a:pt x="260738" y="90169"/>
                  </a:lnTo>
                  <a:lnTo>
                    <a:pt x="226298" y="78739"/>
                  </a:lnTo>
                  <a:lnTo>
                    <a:pt x="472471" y="78739"/>
                  </a:lnTo>
                  <a:lnTo>
                    <a:pt x="458612" y="87629"/>
                  </a:lnTo>
                  <a:lnTo>
                    <a:pt x="431890" y="124459"/>
                  </a:lnTo>
                  <a:lnTo>
                    <a:pt x="422084" y="170179"/>
                  </a:lnTo>
                  <a:lnTo>
                    <a:pt x="422084" y="172719"/>
                  </a:lnTo>
                  <a:lnTo>
                    <a:pt x="422738" y="173989"/>
                  </a:lnTo>
                  <a:lnTo>
                    <a:pt x="425351" y="176529"/>
                  </a:lnTo>
                  <a:lnTo>
                    <a:pt x="426929" y="177799"/>
                  </a:lnTo>
                  <a:lnTo>
                    <a:pt x="477318" y="177799"/>
                  </a:lnTo>
                  <a:lnTo>
                    <a:pt x="477933" y="179069"/>
                  </a:lnTo>
                  <a:lnTo>
                    <a:pt x="479244" y="181609"/>
                  </a:lnTo>
                  <a:lnTo>
                    <a:pt x="482648" y="185419"/>
                  </a:lnTo>
                  <a:lnTo>
                    <a:pt x="484609" y="186689"/>
                  </a:lnTo>
                  <a:lnTo>
                    <a:pt x="489053" y="187959"/>
                  </a:lnTo>
                  <a:lnTo>
                    <a:pt x="654462" y="187959"/>
                  </a:lnTo>
                  <a:lnTo>
                    <a:pt x="650908" y="204469"/>
                  </a:lnTo>
                  <a:lnTo>
                    <a:pt x="543798" y="204469"/>
                  </a:lnTo>
                  <a:lnTo>
                    <a:pt x="541492" y="205739"/>
                  </a:lnTo>
                  <a:lnTo>
                    <a:pt x="537066" y="207009"/>
                  </a:lnTo>
                  <a:lnTo>
                    <a:pt x="535114" y="208279"/>
                  </a:lnTo>
                  <a:lnTo>
                    <a:pt x="531733" y="212089"/>
                  </a:lnTo>
                  <a:lnTo>
                    <a:pt x="530432" y="213359"/>
                  </a:lnTo>
                  <a:lnTo>
                    <a:pt x="528612" y="218439"/>
                  </a:lnTo>
                  <a:lnTo>
                    <a:pt x="528161" y="220979"/>
                  </a:lnTo>
                  <a:lnTo>
                    <a:pt x="528170" y="224789"/>
                  </a:lnTo>
                  <a:lnTo>
                    <a:pt x="528629" y="227329"/>
                  </a:lnTo>
                  <a:lnTo>
                    <a:pt x="530465" y="232409"/>
                  </a:lnTo>
                  <a:lnTo>
                    <a:pt x="531771" y="233679"/>
                  </a:lnTo>
                  <a:lnTo>
                    <a:pt x="535162" y="237489"/>
                  </a:lnTo>
                  <a:lnTo>
                    <a:pt x="537117" y="238759"/>
                  </a:lnTo>
                  <a:lnTo>
                    <a:pt x="541544" y="240029"/>
                  </a:lnTo>
                  <a:lnTo>
                    <a:pt x="543848" y="241299"/>
                  </a:lnTo>
                  <a:lnTo>
                    <a:pt x="628179" y="241299"/>
                  </a:lnTo>
                  <a:lnTo>
                    <a:pt x="625429" y="245109"/>
                  </a:lnTo>
                  <a:lnTo>
                    <a:pt x="596340" y="262889"/>
                  </a:lnTo>
                  <a:close/>
                </a:path>
                <a:path w="802004" h="501650">
                  <a:moveTo>
                    <a:pt x="726787" y="139699"/>
                  </a:moveTo>
                  <a:lnTo>
                    <a:pt x="550404" y="139699"/>
                  </a:lnTo>
                  <a:lnTo>
                    <a:pt x="554842" y="138429"/>
                  </a:lnTo>
                  <a:lnTo>
                    <a:pt x="556808" y="137159"/>
                  </a:lnTo>
                  <a:lnTo>
                    <a:pt x="564023" y="119379"/>
                  </a:lnTo>
                  <a:lnTo>
                    <a:pt x="563598" y="118109"/>
                  </a:lnTo>
                  <a:lnTo>
                    <a:pt x="561811" y="113029"/>
                  </a:lnTo>
                  <a:lnTo>
                    <a:pt x="560517" y="111759"/>
                  </a:lnTo>
                  <a:lnTo>
                    <a:pt x="557131" y="107949"/>
                  </a:lnTo>
                  <a:lnTo>
                    <a:pt x="555170" y="106679"/>
                  </a:lnTo>
                  <a:lnTo>
                    <a:pt x="550713" y="104139"/>
                  </a:lnTo>
                  <a:lnTo>
                    <a:pt x="712911" y="104139"/>
                  </a:lnTo>
                  <a:lnTo>
                    <a:pt x="716185" y="110489"/>
                  </a:lnTo>
                  <a:lnTo>
                    <a:pt x="719182" y="116839"/>
                  </a:lnTo>
                  <a:lnTo>
                    <a:pt x="721902" y="124459"/>
                  </a:lnTo>
                  <a:lnTo>
                    <a:pt x="724344" y="130809"/>
                  </a:lnTo>
                  <a:lnTo>
                    <a:pt x="726787" y="139699"/>
                  </a:lnTo>
                  <a:close/>
                </a:path>
                <a:path w="802004" h="501650">
                  <a:moveTo>
                    <a:pt x="595205" y="187959"/>
                  </a:moveTo>
                  <a:lnTo>
                    <a:pt x="498434" y="187959"/>
                  </a:lnTo>
                  <a:lnTo>
                    <a:pt x="502829" y="186689"/>
                  </a:lnTo>
                  <a:lnTo>
                    <a:pt x="504770" y="185419"/>
                  </a:lnTo>
                  <a:lnTo>
                    <a:pt x="511789" y="167639"/>
                  </a:lnTo>
                  <a:lnTo>
                    <a:pt x="509536" y="161289"/>
                  </a:lnTo>
                  <a:lnTo>
                    <a:pt x="508239" y="160019"/>
                  </a:lnTo>
                  <a:lnTo>
                    <a:pt x="504861" y="156209"/>
                  </a:lnTo>
                  <a:lnTo>
                    <a:pt x="502909" y="154939"/>
                  </a:lnTo>
                  <a:lnTo>
                    <a:pt x="498479" y="152399"/>
                  </a:lnTo>
                  <a:lnTo>
                    <a:pt x="597136" y="152399"/>
                  </a:lnTo>
                  <a:lnTo>
                    <a:pt x="594850" y="153669"/>
                  </a:lnTo>
                  <a:lnTo>
                    <a:pt x="590468" y="154939"/>
                  </a:lnTo>
                  <a:lnTo>
                    <a:pt x="588538" y="156209"/>
                  </a:lnTo>
                  <a:lnTo>
                    <a:pt x="585201" y="160019"/>
                  </a:lnTo>
                  <a:lnTo>
                    <a:pt x="583920" y="161289"/>
                  </a:lnTo>
                  <a:lnTo>
                    <a:pt x="581697" y="167639"/>
                  </a:lnTo>
                  <a:lnTo>
                    <a:pt x="581724" y="172719"/>
                  </a:lnTo>
                  <a:lnTo>
                    <a:pt x="582193" y="175259"/>
                  </a:lnTo>
                  <a:lnTo>
                    <a:pt x="584053" y="180339"/>
                  </a:lnTo>
                  <a:lnTo>
                    <a:pt x="585372" y="181609"/>
                  </a:lnTo>
                  <a:lnTo>
                    <a:pt x="588788" y="185419"/>
                  </a:lnTo>
                  <a:lnTo>
                    <a:pt x="590755" y="186689"/>
                  </a:lnTo>
                  <a:lnTo>
                    <a:pt x="595205" y="187959"/>
                  </a:lnTo>
                  <a:close/>
                </a:path>
                <a:path w="802004" h="501650">
                  <a:moveTo>
                    <a:pt x="654462" y="187959"/>
                  </a:moveTo>
                  <a:lnTo>
                    <a:pt x="604630" y="187959"/>
                  </a:lnTo>
                  <a:lnTo>
                    <a:pt x="609053" y="186689"/>
                  </a:lnTo>
                  <a:lnTo>
                    <a:pt x="611000" y="185419"/>
                  </a:lnTo>
                  <a:lnTo>
                    <a:pt x="614365" y="181609"/>
                  </a:lnTo>
                  <a:lnTo>
                    <a:pt x="615655" y="179069"/>
                  </a:lnTo>
                  <a:lnTo>
                    <a:pt x="617448" y="175259"/>
                  </a:lnTo>
                  <a:lnTo>
                    <a:pt x="617883" y="172719"/>
                  </a:lnTo>
                  <a:lnTo>
                    <a:pt x="617829" y="167639"/>
                  </a:lnTo>
                  <a:lnTo>
                    <a:pt x="604237" y="152399"/>
                  </a:lnTo>
                  <a:lnTo>
                    <a:pt x="730276" y="152399"/>
                  </a:lnTo>
                  <a:lnTo>
                    <a:pt x="733416" y="163829"/>
                  </a:lnTo>
                  <a:lnTo>
                    <a:pt x="662861" y="163829"/>
                  </a:lnTo>
                  <a:lnTo>
                    <a:pt x="661283" y="165099"/>
                  </a:lnTo>
                  <a:lnTo>
                    <a:pt x="658669" y="167639"/>
                  </a:lnTo>
                  <a:lnTo>
                    <a:pt x="658016" y="168909"/>
                  </a:lnTo>
                  <a:lnTo>
                    <a:pt x="658016" y="171449"/>
                  </a:lnTo>
                  <a:lnTo>
                    <a:pt x="654462" y="187959"/>
                  </a:lnTo>
                  <a:close/>
                </a:path>
                <a:path w="802004" h="501650">
                  <a:moveTo>
                    <a:pt x="767612" y="288289"/>
                  </a:moveTo>
                  <a:lnTo>
                    <a:pt x="546643" y="288289"/>
                  </a:lnTo>
                  <a:lnTo>
                    <a:pt x="595013" y="279399"/>
                  </a:lnTo>
                  <a:lnTo>
                    <a:pt x="634623" y="253999"/>
                  </a:lnTo>
                  <a:lnTo>
                    <a:pt x="661433" y="217169"/>
                  </a:lnTo>
                  <a:lnTo>
                    <a:pt x="671402" y="171449"/>
                  </a:lnTo>
                  <a:lnTo>
                    <a:pt x="671402" y="168909"/>
                  </a:lnTo>
                  <a:lnTo>
                    <a:pt x="670748" y="167639"/>
                  </a:lnTo>
                  <a:lnTo>
                    <a:pt x="668135" y="165099"/>
                  </a:lnTo>
                  <a:lnTo>
                    <a:pt x="666557" y="163829"/>
                  </a:lnTo>
                  <a:lnTo>
                    <a:pt x="733416" y="163829"/>
                  </a:lnTo>
                  <a:lnTo>
                    <a:pt x="767612" y="288289"/>
                  </a:lnTo>
                  <a:close/>
                </a:path>
                <a:path w="802004" h="501650">
                  <a:moveTo>
                    <a:pt x="628179" y="241299"/>
                  </a:moveTo>
                  <a:lnTo>
                    <a:pt x="548639" y="241299"/>
                  </a:lnTo>
                  <a:lnTo>
                    <a:pt x="550946" y="240029"/>
                  </a:lnTo>
                  <a:lnTo>
                    <a:pt x="555377" y="238759"/>
                  </a:lnTo>
                  <a:lnTo>
                    <a:pt x="557332" y="237489"/>
                  </a:lnTo>
                  <a:lnTo>
                    <a:pt x="560722" y="233679"/>
                  </a:lnTo>
                  <a:lnTo>
                    <a:pt x="562027" y="232409"/>
                  </a:lnTo>
                  <a:lnTo>
                    <a:pt x="563859" y="227329"/>
                  </a:lnTo>
                  <a:lnTo>
                    <a:pt x="564315" y="224789"/>
                  </a:lnTo>
                  <a:lnTo>
                    <a:pt x="564309" y="220979"/>
                  </a:lnTo>
                  <a:lnTo>
                    <a:pt x="563847" y="218439"/>
                  </a:lnTo>
                  <a:lnTo>
                    <a:pt x="562005" y="213359"/>
                  </a:lnTo>
                  <a:lnTo>
                    <a:pt x="560695" y="212089"/>
                  </a:lnTo>
                  <a:lnTo>
                    <a:pt x="557297" y="208279"/>
                  </a:lnTo>
                  <a:lnTo>
                    <a:pt x="555338" y="207009"/>
                  </a:lnTo>
                  <a:lnTo>
                    <a:pt x="550903" y="205739"/>
                  </a:lnTo>
                  <a:lnTo>
                    <a:pt x="548595" y="204469"/>
                  </a:lnTo>
                  <a:lnTo>
                    <a:pt x="650908" y="204469"/>
                  </a:lnTo>
                  <a:lnTo>
                    <a:pt x="649268" y="212089"/>
                  </a:lnTo>
                  <a:lnTo>
                    <a:pt x="628179" y="241299"/>
                  </a:lnTo>
                  <a:close/>
                </a:path>
                <a:path w="802004" h="501650">
                  <a:moveTo>
                    <a:pt x="112448" y="468629"/>
                  </a:moveTo>
                  <a:lnTo>
                    <a:pt x="74434" y="452119"/>
                  </a:lnTo>
                  <a:lnTo>
                    <a:pt x="66236" y="429259"/>
                  </a:lnTo>
                  <a:lnTo>
                    <a:pt x="66557" y="424179"/>
                  </a:lnTo>
                  <a:lnTo>
                    <a:pt x="67886" y="419099"/>
                  </a:lnTo>
                  <a:lnTo>
                    <a:pt x="70270" y="411479"/>
                  </a:lnTo>
                  <a:lnTo>
                    <a:pt x="74663" y="394969"/>
                  </a:lnTo>
                  <a:lnTo>
                    <a:pt x="80686" y="373379"/>
                  </a:lnTo>
                  <a:lnTo>
                    <a:pt x="87965" y="346709"/>
                  </a:lnTo>
                  <a:lnTo>
                    <a:pt x="88658" y="345439"/>
                  </a:lnTo>
                  <a:lnTo>
                    <a:pt x="88558" y="344169"/>
                  </a:lnTo>
                  <a:lnTo>
                    <a:pt x="86773" y="340359"/>
                  </a:lnTo>
                  <a:lnTo>
                    <a:pt x="85378" y="339089"/>
                  </a:lnTo>
                  <a:lnTo>
                    <a:pt x="81585" y="337819"/>
                  </a:lnTo>
                  <a:lnTo>
                    <a:pt x="781220" y="337819"/>
                  </a:lnTo>
                  <a:lnTo>
                    <a:pt x="782267" y="341629"/>
                  </a:lnTo>
                  <a:lnTo>
                    <a:pt x="282466" y="341629"/>
                  </a:lnTo>
                  <a:lnTo>
                    <a:pt x="271211" y="342899"/>
                  </a:lnTo>
                  <a:lnTo>
                    <a:pt x="229784" y="358139"/>
                  </a:lnTo>
                  <a:lnTo>
                    <a:pt x="186287" y="410209"/>
                  </a:lnTo>
                  <a:lnTo>
                    <a:pt x="156989" y="445769"/>
                  </a:lnTo>
                  <a:lnTo>
                    <a:pt x="132667" y="462279"/>
                  </a:lnTo>
                  <a:lnTo>
                    <a:pt x="112448" y="468629"/>
                  </a:lnTo>
                  <a:close/>
                </a:path>
                <a:path w="802004" h="501650">
                  <a:moveTo>
                    <a:pt x="721028" y="501649"/>
                  </a:moveTo>
                  <a:lnTo>
                    <a:pt x="715720" y="501649"/>
                  </a:lnTo>
                  <a:lnTo>
                    <a:pt x="689939" y="495299"/>
                  </a:lnTo>
                  <a:lnTo>
                    <a:pt x="685132" y="492759"/>
                  </a:lnTo>
                  <a:lnTo>
                    <a:pt x="675965" y="486409"/>
                  </a:lnTo>
                  <a:lnTo>
                    <a:pt x="671693" y="483869"/>
                  </a:lnTo>
                  <a:lnTo>
                    <a:pt x="663772" y="476249"/>
                  </a:lnTo>
                  <a:lnTo>
                    <a:pt x="660198" y="472439"/>
                  </a:lnTo>
                  <a:lnTo>
                    <a:pt x="657012" y="468629"/>
                  </a:lnTo>
                  <a:lnTo>
                    <a:pt x="595368" y="382269"/>
                  </a:lnTo>
                  <a:lnTo>
                    <a:pt x="588474" y="373379"/>
                  </a:lnTo>
                  <a:lnTo>
                    <a:pt x="552004" y="347979"/>
                  </a:lnTo>
                  <a:lnTo>
                    <a:pt x="519201" y="341629"/>
                  </a:lnTo>
                  <a:lnTo>
                    <a:pt x="782267" y="341629"/>
                  </a:lnTo>
                  <a:lnTo>
                    <a:pt x="797968" y="398779"/>
                  </a:lnTo>
                  <a:lnTo>
                    <a:pt x="800210" y="407669"/>
                  </a:lnTo>
                  <a:lnTo>
                    <a:pt x="801546" y="415289"/>
                  </a:lnTo>
                  <a:lnTo>
                    <a:pt x="801976" y="424179"/>
                  </a:lnTo>
                  <a:lnTo>
                    <a:pt x="801500" y="431799"/>
                  </a:lnTo>
                  <a:lnTo>
                    <a:pt x="786589" y="469899"/>
                  </a:lnTo>
                  <a:lnTo>
                    <a:pt x="752307" y="495299"/>
                  </a:lnTo>
                  <a:lnTo>
                    <a:pt x="747306" y="497839"/>
                  </a:lnTo>
                  <a:lnTo>
                    <a:pt x="736950" y="500379"/>
                  </a:lnTo>
                  <a:lnTo>
                    <a:pt x="731694" y="500379"/>
                  </a:lnTo>
                  <a:lnTo>
                    <a:pt x="721028" y="501649"/>
                  </a:lnTo>
                  <a:close/>
                </a:path>
                <a:path w="802004" h="501650">
                  <a:moveTo>
                    <a:pt x="133335" y="481329"/>
                  </a:moveTo>
                  <a:lnTo>
                    <a:pt x="117026" y="481329"/>
                  </a:lnTo>
                  <a:lnTo>
                    <a:pt x="125632" y="480059"/>
                  </a:lnTo>
                  <a:lnTo>
                    <a:pt x="133681" y="477519"/>
                  </a:lnTo>
                  <a:lnTo>
                    <a:pt x="141175" y="473709"/>
                  </a:lnTo>
                  <a:lnTo>
                    <a:pt x="133335" y="48132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9791" y="1673087"/>
              <a:ext cx="159053" cy="15805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04915" y="1580591"/>
              <a:ext cx="802005" cy="501650"/>
            </a:xfrm>
            <a:custGeom>
              <a:avLst/>
              <a:gdLst/>
              <a:ahLst/>
              <a:cxnLst/>
              <a:rect l="l" t="t" r="r" b="b"/>
              <a:pathLst>
                <a:path w="802004" h="501650">
                  <a:moveTo>
                    <a:pt x="87739" y="501649"/>
                  </a:moveTo>
                  <a:lnTo>
                    <a:pt x="79733" y="501649"/>
                  </a:lnTo>
                  <a:lnTo>
                    <a:pt x="66639" y="500379"/>
                  </a:lnTo>
                  <a:lnTo>
                    <a:pt x="54209" y="497839"/>
                  </a:lnTo>
                  <a:lnTo>
                    <a:pt x="42443" y="492759"/>
                  </a:lnTo>
                  <a:lnTo>
                    <a:pt x="31341" y="485139"/>
                  </a:lnTo>
                  <a:lnTo>
                    <a:pt x="25587" y="481329"/>
                  </a:lnTo>
                  <a:lnTo>
                    <a:pt x="4112" y="448309"/>
                  </a:lnTo>
                  <a:lnTo>
                    <a:pt x="0" y="424179"/>
                  </a:lnTo>
                  <a:lnTo>
                    <a:pt x="444" y="415289"/>
                  </a:lnTo>
                  <a:lnTo>
                    <a:pt x="77858" y="132079"/>
                  </a:lnTo>
                  <a:lnTo>
                    <a:pt x="83000" y="118109"/>
                  </a:lnTo>
                  <a:lnTo>
                    <a:pt x="85987" y="110489"/>
                  </a:lnTo>
                  <a:lnTo>
                    <a:pt x="89250" y="104139"/>
                  </a:lnTo>
                  <a:lnTo>
                    <a:pt x="92781" y="97789"/>
                  </a:lnTo>
                  <a:lnTo>
                    <a:pt x="96567" y="90169"/>
                  </a:lnTo>
                  <a:lnTo>
                    <a:pt x="100609" y="83819"/>
                  </a:lnTo>
                  <a:lnTo>
                    <a:pt x="104907" y="78739"/>
                  </a:lnTo>
                  <a:lnTo>
                    <a:pt x="109448" y="72389"/>
                  </a:lnTo>
                  <a:lnTo>
                    <a:pt x="114216" y="66039"/>
                  </a:lnTo>
                  <a:lnTo>
                    <a:pt x="119213" y="60959"/>
                  </a:lnTo>
                  <a:lnTo>
                    <a:pt x="124438" y="55879"/>
                  </a:lnTo>
                  <a:lnTo>
                    <a:pt x="129874" y="49529"/>
                  </a:lnTo>
                  <a:lnTo>
                    <a:pt x="135506" y="44449"/>
                  </a:lnTo>
                  <a:lnTo>
                    <a:pt x="141332" y="40639"/>
                  </a:lnTo>
                  <a:lnTo>
                    <a:pt x="147353" y="35559"/>
                  </a:lnTo>
                  <a:lnTo>
                    <a:pt x="186800" y="13969"/>
                  </a:lnTo>
                  <a:lnTo>
                    <a:pt x="215521" y="5079"/>
                  </a:lnTo>
                  <a:lnTo>
                    <a:pt x="222898" y="2539"/>
                  </a:lnTo>
                  <a:lnTo>
                    <a:pt x="237835" y="0"/>
                  </a:lnTo>
                  <a:lnTo>
                    <a:pt x="564169" y="0"/>
                  </a:lnTo>
                  <a:lnTo>
                    <a:pt x="579111" y="2539"/>
                  </a:lnTo>
                  <a:lnTo>
                    <a:pt x="586490" y="5079"/>
                  </a:lnTo>
                  <a:lnTo>
                    <a:pt x="593799" y="6349"/>
                  </a:lnTo>
                  <a:lnTo>
                    <a:pt x="615225" y="13969"/>
                  </a:lnTo>
                  <a:lnTo>
                    <a:pt x="622147" y="16509"/>
                  </a:lnTo>
                  <a:lnTo>
                    <a:pt x="628954" y="20319"/>
                  </a:lnTo>
                  <a:lnTo>
                    <a:pt x="635626" y="22859"/>
                  </a:lnTo>
                  <a:lnTo>
                    <a:pt x="642142" y="26669"/>
                  </a:lnTo>
                  <a:lnTo>
                    <a:pt x="648502" y="31749"/>
                  </a:lnTo>
                  <a:lnTo>
                    <a:pt x="654706" y="35559"/>
                  </a:lnTo>
                  <a:lnTo>
                    <a:pt x="660734" y="40639"/>
                  </a:lnTo>
                  <a:lnTo>
                    <a:pt x="666567" y="44449"/>
                  </a:lnTo>
                  <a:lnTo>
                    <a:pt x="672206" y="49529"/>
                  </a:lnTo>
                  <a:lnTo>
                    <a:pt x="676290" y="53339"/>
                  </a:lnTo>
                  <a:lnTo>
                    <a:pt x="546643" y="53339"/>
                  </a:lnTo>
                  <a:lnTo>
                    <a:pt x="498210" y="62229"/>
                  </a:lnTo>
                  <a:lnTo>
                    <a:pt x="472471" y="78739"/>
                  </a:lnTo>
                  <a:lnTo>
                    <a:pt x="202009" y="78739"/>
                  </a:lnTo>
                  <a:lnTo>
                    <a:pt x="190046" y="81279"/>
                  </a:lnTo>
                  <a:lnTo>
                    <a:pt x="184240" y="83819"/>
                  </a:lnTo>
                  <a:lnTo>
                    <a:pt x="172978" y="87629"/>
                  </a:lnTo>
                  <a:lnTo>
                    <a:pt x="167631" y="91439"/>
                  </a:lnTo>
                  <a:lnTo>
                    <a:pt x="157503" y="97789"/>
                  </a:lnTo>
                  <a:lnTo>
                    <a:pt x="152820" y="101599"/>
                  </a:lnTo>
                  <a:lnTo>
                    <a:pt x="144216" y="110489"/>
                  </a:lnTo>
                  <a:lnTo>
                    <a:pt x="140378" y="114299"/>
                  </a:lnTo>
                  <a:lnTo>
                    <a:pt x="122056" y="158749"/>
                  </a:lnTo>
                  <a:lnTo>
                    <a:pt x="121517" y="177799"/>
                  </a:lnTo>
                  <a:lnTo>
                    <a:pt x="122131" y="182879"/>
                  </a:lnTo>
                  <a:lnTo>
                    <a:pt x="140732" y="227329"/>
                  </a:lnTo>
                  <a:lnTo>
                    <a:pt x="173500" y="253999"/>
                  </a:lnTo>
                  <a:lnTo>
                    <a:pt x="202585" y="262889"/>
                  </a:lnTo>
                  <a:lnTo>
                    <a:pt x="596340" y="262889"/>
                  </a:lnTo>
                  <a:lnTo>
                    <a:pt x="590107" y="266699"/>
                  </a:lnTo>
                  <a:lnTo>
                    <a:pt x="546910" y="275589"/>
                  </a:lnTo>
                  <a:lnTo>
                    <a:pt x="543485" y="275589"/>
                  </a:lnTo>
                  <a:lnTo>
                    <a:pt x="540871" y="278129"/>
                  </a:lnTo>
                  <a:lnTo>
                    <a:pt x="540217" y="280669"/>
                  </a:lnTo>
                  <a:lnTo>
                    <a:pt x="540217" y="283209"/>
                  </a:lnTo>
                  <a:lnTo>
                    <a:pt x="540871" y="285749"/>
                  </a:lnTo>
                  <a:lnTo>
                    <a:pt x="543485" y="288289"/>
                  </a:lnTo>
                  <a:lnTo>
                    <a:pt x="767612" y="288289"/>
                  </a:lnTo>
                  <a:lnTo>
                    <a:pt x="781220" y="337819"/>
                  </a:lnTo>
                  <a:lnTo>
                    <a:pt x="79804" y="337819"/>
                  </a:lnTo>
                  <a:lnTo>
                    <a:pt x="76472" y="340359"/>
                  </a:lnTo>
                  <a:lnTo>
                    <a:pt x="75464" y="341629"/>
                  </a:lnTo>
                  <a:lnTo>
                    <a:pt x="75114" y="344169"/>
                  </a:lnTo>
                  <a:lnTo>
                    <a:pt x="67676" y="369569"/>
                  </a:lnTo>
                  <a:lnTo>
                    <a:pt x="61586" y="392429"/>
                  </a:lnTo>
                  <a:lnTo>
                    <a:pt x="57241" y="407669"/>
                  </a:lnTo>
                  <a:lnTo>
                    <a:pt x="55035" y="415289"/>
                  </a:lnTo>
                  <a:lnTo>
                    <a:pt x="54114" y="419099"/>
                  </a:lnTo>
                  <a:lnTo>
                    <a:pt x="53528" y="422909"/>
                  </a:lnTo>
                  <a:lnTo>
                    <a:pt x="53026" y="429259"/>
                  </a:lnTo>
                  <a:lnTo>
                    <a:pt x="53115" y="433069"/>
                  </a:lnTo>
                  <a:lnTo>
                    <a:pt x="70759" y="467359"/>
                  </a:lnTo>
                  <a:lnTo>
                    <a:pt x="76212" y="472439"/>
                  </a:lnTo>
                  <a:lnTo>
                    <a:pt x="104261" y="481329"/>
                  </a:lnTo>
                  <a:lnTo>
                    <a:pt x="133335" y="481329"/>
                  </a:lnTo>
                  <a:lnTo>
                    <a:pt x="130722" y="483869"/>
                  </a:lnTo>
                  <a:lnTo>
                    <a:pt x="118993" y="491489"/>
                  </a:lnTo>
                  <a:lnTo>
                    <a:pt x="105991" y="497839"/>
                  </a:lnTo>
                  <a:lnTo>
                    <a:pt x="91713" y="500379"/>
                  </a:lnTo>
                  <a:lnTo>
                    <a:pt x="87739" y="501649"/>
                  </a:lnTo>
                  <a:close/>
                </a:path>
                <a:path w="802004" h="501650">
                  <a:moveTo>
                    <a:pt x="477318" y="177799"/>
                  </a:moveTo>
                  <a:lnTo>
                    <a:pt x="430626" y="177799"/>
                  </a:lnTo>
                  <a:lnTo>
                    <a:pt x="432203" y="176529"/>
                  </a:lnTo>
                  <a:lnTo>
                    <a:pt x="434817" y="173989"/>
                  </a:lnTo>
                  <a:lnTo>
                    <a:pt x="435470" y="172719"/>
                  </a:lnTo>
                  <a:lnTo>
                    <a:pt x="435470" y="170179"/>
                  </a:lnTo>
                  <a:lnTo>
                    <a:pt x="444220" y="129539"/>
                  </a:lnTo>
                  <a:lnTo>
                    <a:pt x="468066" y="96519"/>
                  </a:lnTo>
                  <a:lnTo>
                    <a:pt x="503407" y="74929"/>
                  </a:lnTo>
                  <a:lnTo>
                    <a:pt x="546643" y="66039"/>
                  </a:lnTo>
                  <a:lnTo>
                    <a:pt x="550069" y="66039"/>
                  </a:lnTo>
                  <a:lnTo>
                    <a:pt x="552682" y="63499"/>
                  </a:lnTo>
                  <a:lnTo>
                    <a:pt x="553336" y="60959"/>
                  </a:lnTo>
                  <a:lnTo>
                    <a:pt x="553336" y="57149"/>
                  </a:lnTo>
                  <a:lnTo>
                    <a:pt x="552682" y="55879"/>
                  </a:lnTo>
                  <a:lnTo>
                    <a:pt x="550069" y="53339"/>
                  </a:lnTo>
                  <a:lnTo>
                    <a:pt x="676290" y="53339"/>
                  </a:lnTo>
                  <a:lnTo>
                    <a:pt x="677651" y="54609"/>
                  </a:lnTo>
                  <a:lnTo>
                    <a:pt x="682884" y="60959"/>
                  </a:lnTo>
                  <a:lnTo>
                    <a:pt x="687889" y="66039"/>
                  </a:lnTo>
                  <a:lnTo>
                    <a:pt x="692667" y="72389"/>
                  </a:lnTo>
                  <a:lnTo>
                    <a:pt x="697216" y="77469"/>
                  </a:lnTo>
                  <a:lnTo>
                    <a:pt x="701523" y="83819"/>
                  </a:lnTo>
                  <a:lnTo>
                    <a:pt x="705575" y="90169"/>
                  </a:lnTo>
                  <a:lnTo>
                    <a:pt x="709371" y="96519"/>
                  </a:lnTo>
                  <a:lnTo>
                    <a:pt x="712911" y="104139"/>
                  </a:lnTo>
                  <a:lnTo>
                    <a:pt x="541281" y="104139"/>
                  </a:lnTo>
                  <a:lnTo>
                    <a:pt x="536856" y="106679"/>
                  </a:lnTo>
                  <a:lnTo>
                    <a:pt x="527820" y="124459"/>
                  </a:lnTo>
                  <a:lnTo>
                    <a:pt x="528260" y="126999"/>
                  </a:lnTo>
                  <a:lnTo>
                    <a:pt x="541023" y="139699"/>
                  </a:lnTo>
                  <a:lnTo>
                    <a:pt x="726787" y="139699"/>
                  </a:lnTo>
                  <a:lnTo>
                    <a:pt x="730276" y="152399"/>
                  </a:lnTo>
                  <a:lnTo>
                    <a:pt x="489054" y="152399"/>
                  </a:lnTo>
                  <a:lnTo>
                    <a:pt x="484610" y="154939"/>
                  </a:lnTo>
                  <a:lnTo>
                    <a:pt x="482648" y="156209"/>
                  </a:lnTo>
                  <a:lnTo>
                    <a:pt x="479244" y="160019"/>
                  </a:lnTo>
                  <a:lnTo>
                    <a:pt x="477933" y="161289"/>
                  </a:lnTo>
                  <a:lnTo>
                    <a:pt x="475630" y="167639"/>
                  </a:lnTo>
                  <a:lnTo>
                    <a:pt x="475629" y="172719"/>
                  </a:lnTo>
                  <a:lnTo>
                    <a:pt x="476090" y="175259"/>
                  </a:lnTo>
                  <a:lnTo>
                    <a:pt x="477318" y="177799"/>
                  </a:lnTo>
                  <a:close/>
                </a:path>
                <a:path w="802004" h="501650">
                  <a:moveTo>
                    <a:pt x="596340" y="262889"/>
                  </a:moveTo>
                  <a:lnTo>
                    <a:pt x="226855" y="262889"/>
                  </a:lnTo>
                  <a:lnTo>
                    <a:pt x="238793" y="260349"/>
                  </a:lnTo>
                  <a:lnTo>
                    <a:pt x="244588" y="257809"/>
                  </a:lnTo>
                  <a:lnTo>
                    <a:pt x="255825" y="253999"/>
                  </a:lnTo>
                  <a:lnTo>
                    <a:pt x="261162" y="250189"/>
                  </a:lnTo>
                  <a:lnTo>
                    <a:pt x="271269" y="243839"/>
                  </a:lnTo>
                  <a:lnTo>
                    <a:pt x="275943" y="240029"/>
                  </a:lnTo>
                  <a:lnTo>
                    <a:pt x="284533" y="231139"/>
                  </a:lnTo>
                  <a:lnTo>
                    <a:pt x="288367" y="227329"/>
                  </a:lnTo>
                  <a:lnTo>
                    <a:pt x="306714" y="182879"/>
                  </a:lnTo>
                  <a:lnTo>
                    <a:pt x="307288" y="167639"/>
                  </a:lnTo>
                  <a:lnTo>
                    <a:pt x="307163" y="163829"/>
                  </a:lnTo>
                  <a:lnTo>
                    <a:pt x="294922" y="124459"/>
                  </a:lnTo>
                  <a:lnTo>
                    <a:pt x="260738" y="90169"/>
                  </a:lnTo>
                  <a:lnTo>
                    <a:pt x="226298" y="78739"/>
                  </a:lnTo>
                  <a:lnTo>
                    <a:pt x="472471" y="78739"/>
                  </a:lnTo>
                  <a:lnTo>
                    <a:pt x="458612" y="87629"/>
                  </a:lnTo>
                  <a:lnTo>
                    <a:pt x="431890" y="124459"/>
                  </a:lnTo>
                  <a:lnTo>
                    <a:pt x="422084" y="170179"/>
                  </a:lnTo>
                  <a:lnTo>
                    <a:pt x="422084" y="172719"/>
                  </a:lnTo>
                  <a:lnTo>
                    <a:pt x="422738" y="173989"/>
                  </a:lnTo>
                  <a:lnTo>
                    <a:pt x="425351" y="176529"/>
                  </a:lnTo>
                  <a:lnTo>
                    <a:pt x="426929" y="177799"/>
                  </a:lnTo>
                  <a:lnTo>
                    <a:pt x="477318" y="177799"/>
                  </a:lnTo>
                  <a:lnTo>
                    <a:pt x="477933" y="179069"/>
                  </a:lnTo>
                  <a:lnTo>
                    <a:pt x="479244" y="181609"/>
                  </a:lnTo>
                  <a:lnTo>
                    <a:pt x="482648" y="185419"/>
                  </a:lnTo>
                  <a:lnTo>
                    <a:pt x="484609" y="186689"/>
                  </a:lnTo>
                  <a:lnTo>
                    <a:pt x="489053" y="187959"/>
                  </a:lnTo>
                  <a:lnTo>
                    <a:pt x="654462" y="187959"/>
                  </a:lnTo>
                  <a:lnTo>
                    <a:pt x="650908" y="204469"/>
                  </a:lnTo>
                  <a:lnTo>
                    <a:pt x="543798" y="204469"/>
                  </a:lnTo>
                  <a:lnTo>
                    <a:pt x="541492" y="205739"/>
                  </a:lnTo>
                  <a:lnTo>
                    <a:pt x="537066" y="207009"/>
                  </a:lnTo>
                  <a:lnTo>
                    <a:pt x="535114" y="208279"/>
                  </a:lnTo>
                  <a:lnTo>
                    <a:pt x="531733" y="212089"/>
                  </a:lnTo>
                  <a:lnTo>
                    <a:pt x="530432" y="213359"/>
                  </a:lnTo>
                  <a:lnTo>
                    <a:pt x="528612" y="218439"/>
                  </a:lnTo>
                  <a:lnTo>
                    <a:pt x="528161" y="220979"/>
                  </a:lnTo>
                  <a:lnTo>
                    <a:pt x="528170" y="224789"/>
                  </a:lnTo>
                  <a:lnTo>
                    <a:pt x="528629" y="227329"/>
                  </a:lnTo>
                  <a:lnTo>
                    <a:pt x="530465" y="232409"/>
                  </a:lnTo>
                  <a:lnTo>
                    <a:pt x="531771" y="233679"/>
                  </a:lnTo>
                  <a:lnTo>
                    <a:pt x="535162" y="237489"/>
                  </a:lnTo>
                  <a:lnTo>
                    <a:pt x="537117" y="238759"/>
                  </a:lnTo>
                  <a:lnTo>
                    <a:pt x="541544" y="240029"/>
                  </a:lnTo>
                  <a:lnTo>
                    <a:pt x="543848" y="241299"/>
                  </a:lnTo>
                  <a:lnTo>
                    <a:pt x="628179" y="241299"/>
                  </a:lnTo>
                  <a:lnTo>
                    <a:pt x="625429" y="245109"/>
                  </a:lnTo>
                  <a:lnTo>
                    <a:pt x="596340" y="262889"/>
                  </a:lnTo>
                  <a:close/>
                </a:path>
                <a:path w="802004" h="501650">
                  <a:moveTo>
                    <a:pt x="726787" y="139699"/>
                  </a:moveTo>
                  <a:lnTo>
                    <a:pt x="550404" y="139699"/>
                  </a:lnTo>
                  <a:lnTo>
                    <a:pt x="554842" y="138429"/>
                  </a:lnTo>
                  <a:lnTo>
                    <a:pt x="556808" y="137159"/>
                  </a:lnTo>
                  <a:lnTo>
                    <a:pt x="564023" y="119379"/>
                  </a:lnTo>
                  <a:lnTo>
                    <a:pt x="563598" y="118109"/>
                  </a:lnTo>
                  <a:lnTo>
                    <a:pt x="561811" y="113029"/>
                  </a:lnTo>
                  <a:lnTo>
                    <a:pt x="560517" y="111759"/>
                  </a:lnTo>
                  <a:lnTo>
                    <a:pt x="557131" y="107949"/>
                  </a:lnTo>
                  <a:lnTo>
                    <a:pt x="555170" y="106679"/>
                  </a:lnTo>
                  <a:lnTo>
                    <a:pt x="550713" y="104139"/>
                  </a:lnTo>
                  <a:lnTo>
                    <a:pt x="712911" y="104139"/>
                  </a:lnTo>
                  <a:lnTo>
                    <a:pt x="716185" y="110489"/>
                  </a:lnTo>
                  <a:lnTo>
                    <a:pt x="719182" y="116839"/>
                  </a:lnTo>
                  <a:lnTo>
                    <a:pt x="721902" y="124459"/>
                  </a:lnTo>
                  <a:lnTo>
                    <a:pt x="724344" y="130809"/>
                  </a:lnTo>
                  <a:lnTo>
                    <a:pt x="726787" y="139699"/>
                  </a:lnTo>
                  <a:close/>
                </a:path>
                <a:path w="802004" h="501650">
                  <a:moveTo>
                    <a:pt x="595205" y="187959"/>
                  </a:moveTo>
                  <a:lnTo>
                    <a:pt x="498434" y="187959"/>
                  </a:lnTo>
                  <a:lnTo>
                    <a:pt x="502829" y="186689"/>
                  </a:lnTo>
                  <a:lnTo>
                    <a:pt x="504770" y="185419"/>
                  </a:lnTo>
                  <a:lnTo>
                    <a:pt x="511789" y="167639"/>
                  </a:lnTo>
                  <a:lnTo>
                    <a:pt x="509536" y="161289"/>
                  </a:lnTo>
                  <a:lnTo>
                    <a:pt x="508239" y="160019"/>
                  </a:lnTo>
                  <a:lnTo>
                    <a:pt x="504861" y="156209"/>
                  </a:lnTo>
                  <a:lnTo>
                    <a:pt x="502909" y="154939"/>
                  </a:lnTo>
                  <a:lnTo>
                    <a:pt x="498479" y="152399"/>
                  </a:lnTo>
                  <a:lnTo>
                    <a:pt x="597136" y="152399"/>
                  </a:lnTo>
                  <a:lnTo>
                    <a:pt x="594850" y="153669"/>
                  </a:lnTo>
                  <a:lnTo>
                    <a:pt x="590468" y="154939"/>
                  </a:lnTo>
                  <a:lnTo>
                    <a:pt x="588538" y="156209"/>
                  </a:lnTo>
                  <a:lnTo>
                    <a:pt x="585201" y="160019"/>
                  </a:lnTo>
                  <a:lnTo>
                    <a:pt x="583920" y="161289"/>
                  </a:lnTo>
                  <a:lnTo>
                    <a:pt x="581697" y="167639"/>
                  </a:lnTo>
                  <a:lnTo>
                    <a:pt x="581724" y="172719"/>
                  </a:lnTo>
                  <a:lnTo>
                    <a:pt x="582193" y="175259"/>
                  </a:lnTo>
                  <a:lnTo>
                    <a:pt x="584053" y="180339"/>
                  </a:lnTo>
                  <a:lnTo>
                    <a:pt x="585372" y="181609"/>
                  </a:lnTo>
                  <a:lnTo>
                    <a:pt x="588788" y="185419"/>
                  </a:lnTo>
                  <a:lnTo>
                    <a:pt x="590755" y="186689"/>
                  </a:lnTo>
                  <a:lnTo>
                    <a:pt x="595205" y="187959"/>
                  </a:lnTo>
                  <a:close/>
                </a:path>
                <a:path w="802004" h="501650">
                  <a:moveTo>
                    <a:pt x="654462" y="187959"/>
                  </a:moveTo>
                  <a:lnTo>
                    <a:pt x="604630" y="187959"/>
                  </a:lnTo>
                  <a:lnTo>
                    <a:pt x="609053" y="186689"/>
                  </a:lnTo>
                  <a:lnTo>
                    <a:pt x="611000" y="185419"/>
                  </a:lnTo>
                  <a:lnTo>
                    <a:pt x="614365" y="181609"/>
                  </a:lnTo>
                  <a:lnTo>
                    <a:pt x="615655" y="179069"/>
                  </a:lnTo>
                  <a:lnTo>
                    <a:pt x="617448" y="175259"/>
                  </a:lnTo>
                  <a:lnTo>
                    <a:pt x="617883" y="172719"/>
                  </a:lnTo>
                  <a:lnTo>
                    <a:pt x="617829" y="167639"/>
                  </a:lnTo>
                  <a:lnTo>
                    <a:pt x="604237" y="152399"/>
                  </a:lnTo>
                  <a:lnTo>
                    <a:pt x="730276" y="152399"/>
                  </a:lnTo>
                  <a:lnTo>
                    <a:pt x="733416" y="163829"/>
                  </a:lnTo>
                  <a:lnTo>
                    <a:pt x="662861" y="163829"/>
                  </a:lnTo>
                  <a:lnTo>
                    <a:pt x="661283" y="165099"/>
                  </a:lnTo>
                  <a:lnTo>
                    <a:pt x="658669" y="167639"/>
                  </a:lnTo>
                  <a:lnTo>
                    <a:pt x="658016" y="168909"/>
                  </a:lnTo>
                  <a:lnTo>
                    <a:pt x="658016" y="171449"/>
                  </a:lnTo>
                  <a:lnTo>
                    <a:pt x="654462" y="187959"/>
                  </a:lnTo>
                  <a:close/>
                </a:path>
                <a:path w="802004" h="501650">
                  <a:moveTo>
                    <a:pt x="767612" y="288289"/>
                  </a:moveTo>
                  <a:lnTo>
                    <a:pt x="546643" y="288289"/>
                  </a:lnTo>
                  <a:lnTo>
                    <a:pt x="595013" y="279399"/>
                  </a:lnTo>
                  <a:lnTo>
                    <a:pt x="634623" y="253999"/>
                  </a:lnTo>
                  <a:lnTo>
                    <a:pt x="661433" y="217169"/>
                  </a:lnTo>
                  <a:lnTo>
                    <a:pt x="671402" y="171449"/>
                  </a:lnTo>
                  <a:lnTo>
                    <a:pt x="671402" y="168909"/>
                  </a:lnTo>
                  <a:lnTo>
                    <a:pt x="670748" y="167639"/>
                  </a:lnTo>
                  <a:lnTo>
                    <a:pt x="668135" y="165099"/>
                  </a:lnTo>
                  <a:lnTo>
                    <a:pt x="666557" y="163829"/>
                  </a:lnTo>
                  <a:lnTo>
                    <a:pt x="733416" y="163829"/>
                  </a:lnTo>
                  <a:lnTo>
                    <a:pt x="767612" y="288289"/>
                  </a:lnTo>
                  <a:close/>
                </a:path>
                <a:path w="802004" h="501650">
                  <a:moveTo>
                    <a:pt x="628179" y="241299"/>
                  </a:moveTo>
                  <a:lnTo>
                    <a:pt x="548639" y="241299"/>
                  </a:lnTo>
                  <a:lnTo>
                    <a:pt x="550946" y="240029"/>
                  </a:lnTo>
                  <a:lnTo>
                    <a:pt x="555377" y="238759"/>
                  </a:lnTo>
                  <a:lnTo>
                    <a:pt x="557332" y="237489"/>
                  </a:lnTo>
                  <a:lnTo>
                    <a:pt x="560722" y="233679"/>
                  </a:lnTo>
                  <a:lnTo>
                    <a:pt x="562027" y="232409"/>
                  </a:lnTo>
                  <a:lnTo>
                    <a:pt x="563859" y="227329"/>
                  </a:lnTo>
                  <a:lnTo>
                    <a:pt x="564315" y="224789"/>
                  </a:lnTo>
                  <a:lnTo>
                    <a:pt x="564309" y="220979"/>
                  </a:lnTo>
                  <a:lnTo>
                    <a:pt x="563847" y="218439"/>
                  </a:lnTo>
                  <a:lnTo>
                    <a:pt x="562005" y="213359"/>
                  </a:lnTo>
                  <a:lnTo>
                    <a:pt x="560695" y="212089"/>
                  </a:lnTo>
                  <a:lnTo>
                    <a:pt x="557297" y="208279"/>
                  </a:lnTo>
                  <a:lnTo>
                    <a:pt x="555338" y="207009"/>
                  </a:lnTo>
                  <a:lnTo>
                    <a:pt x="550903" y="205739"/>
                  </a:lnTo>
                  <a:lnTo>
                    <a:pt x="548595" y="204469"/>
                  </a:lnTo>
                  <a:lnTo>
                    <a:pt x="650908" y="204469"/>
                  </a:lnTo>
                  <a:lnTo>
                    <a:pt x="649268" y="212089"/>
                  </a:lnTo>
                  <a:lnTo>
                    <a:pt x="628179" y="241299"/>
                  </a:lnTo>
                  <a:close/>
                </a:path>
                <a:path w="802004" h="501650">
                  <a:moveTo>
                    <a:pt x="112448" y="468629"/>
                  </a:moveTo>
                  <a:lnTo>
                    <a:pt x="74434" y="452119"/>
                  </a:lnTo>
                  <a:lnTo>
                    <a:pt x="66236" y="429259"/>
                  </a:lnTo>
                  <a:lnTo>
                    <a:pt x="66557" y="424179"/>
                  </a:lnTo>
                  <a:lnTo>
                    <a:pt x="67886" y="419099"/>
                  </a:lnTo>
                  <a:lnTo>
                    <a:pt x="70270" y="411479"/>
                  </a:lnTo>
                  <a:lnTo>
                    <a:pt x="74663" y="394969"/>
                  </a:lnTo>
                  <a:lnTo>
                    <a:pt x="80686" y="373379"/>
                  </a:lnTo>
                  <a:lnTo>
                    <a:pt x="87965" y="346709"/>
                  </a:lnTo>
                  <a:lnTo>
                    <a:pt x="88658" y="345439"/>
                  </a:lnTo>
                  <a:lnTo>
                    <a:pt x="88558" y="344169"/>
                  </a:lnTo>
                  <a:lnTo>
                    <a:pt x="86773" y="340359"/>
                  </a:lnTo>
                  <a:lnTo>
                    <a:pt x="85378" y="339089"/>
                  </a:lnTo>
                  <a:lnTo>
                    <a:pt x="81585" y="337819"/>
                  </a:lnTo>
                  <a:lnTo>
                    <a:pt x="781220" y="337819"/>
                  </a:lnTo>
                  <a:lnTo>
                    <a:pt x="782267" y="341629"/>
                  </a:lnTo>
                  <a:lnTo>
                    <a:pt x="282466" y="341629"/>
                  </a:lnTo>
                  <a:lnTo>
                    <a:pt x="271211" y="342899"/>
                  </a:lnTo>
                  <a:lnTo>
                    <a:pt x="229784" y="358139"/>
                  </a:lnTo>
                  <a:lnTo>
                    <a:pt x="186287" y="410209"/>
                  </a:lnTo>
                  <a:lnTo>
                    <a:pt x="156989" y="445769"/>
                  </a:lnTo>
                  <a:lnTo>
                    <a:pt x="132667" y="462279"/>
                  </a:lnTo>
                  <a:lnTo>
                    <a:pt x="112448" y="468629"/>
                  </a:lnTo>
                  <a:close/>
                </a:path>
                <a:path w="802004" h="501650">
                  <a:moveTo>
                    <a:pt x="721028" y="501649"/>
                  </a:moveTo>
                  <a:lnTo>
                    <a:pt x="715720" y="501649"/>
                  </a:lnTo>
                  <a:lnTo>
                    <a:pt x="689939" y="495299"/>
                  </a:lnTo>
                  <a:lnTo>
                    <a:pt x="685132" y="492759"/>
                  </a:lnTo>
                  <a:lnTo>
                    <a:pt x="675965" y="486409"/>
                  </a:lnTo>
                  <a:lnTo>
                    <a:pt x="671693" y="483869"/>
                  </a:lnTo>
                  <a:lnTo>
                    <a:pt x="663772" y="476249"/>
                  </a:lnTo>
                  <a:lnTo>
                    <a:pt x="660198" y="472439"/>
                  </a:lnTo>
                  <a:lnTo>
                    <a:pt x="657012" y="468629"/>
                  </a:lnTo>
                  <a:lnTo>
                    <a:pt x="595368" y="382269"/>
                  </a:lnTo>
                  <a:lnTo>
                    <a:pt x="588474" y="373379"/>
                  </a:lnTo>
                  <a:lnTo>
                    <a:pt x="552004" y="347979"/>
                  </a:lnTo>
                  <a:lnTo>
                    <a:pt x="519201" y="341629"/>
                  </a:lnTo>
                  <a:lnTo>
                    <a:pt x="782267" y="341629"/>
                  </a:lnTo>
                  <a:lnTo>
                    <a:pt x="797968" y="398779"/>
                  </a:lnTo>
                  <a:lnTo>
                    <a:pt x="800210" y="407669"/>
                  </a:lnTo>
                  <a:lnTo>
                    <a:pt x="801546" y="415289"/>
                  </a:lnTo>
                  <a:lnTo>
                    <a:pt x="801976" y="424179"/>
                  </a:lnTo>
                  <a:lnTo>
                    <a:pt x="801500" y="431799"/>
                  </a:lnTo>
                  <a:lnTo>
                    <a:pt x="786589" y="469899"/>
                  </a:lnTo>
                  <a:lnTo>
                    <a:pt x="752307" y="495299"/>
                  </a:lnTo>
                  <a:lnTo>
                    <a:pt x="747306" y="497839"/>
                  </a:lnTo>
                  <a:lnTo>
                    <a:pt x="736950" y="500379"/>
                  </a:lnTo>
                  <a:lnTo>
                    <a:pt x="731694" y="500379"/>
                  </a:lnTo>
                  <a:lnTo>
                    <a:pt x="721028" y="501649"/>
                  </a:lnTo>
                  <a:close/>
                </a:path>
                <a:path w="802004" h="501650">
                  <a:moveTo>
                    <a:pt x="133335" y="481329"/>
                  </a:moveTo>
                  <a:lnTo>
                    <a:pt x="117026" y="481329"/>
                  </a:lnTo>
                  <a:lnTo>
                    <a:pt x="125632" y="480059"/>
                  </a:lnTo>
                  <a:lnTo>
                    <a:pt x="133681" y="477519"/>
                  </a:lnTo>
                  <a:lnTo>
                    <a:pt x="141175" y="473709"/>
                  </a:lnTo>
                  <a:lnTo>
                    <a:pt x="133335" y="481329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428" y="1673087"/>
              <a:ext cx="159053" cy="15805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580552" y="1580591"/>
              <a:ext cx="802005" cy="501650"/>
            </a:xfrm>
            <a:custGeom>
              <a:avLst/>
              <a:gdLst/>
              <a:ahLst/>
              <a:cxnLst/>
              <a:rect l="l" t="t" r="r" b="b"/>
              <a:pathLst>
                <a:path w="802004" h="501650">
                  <a:moveTo>
                    <a:pt x="87739" y="501649"/>
                  </a:moveTo>
                  <a:lnTo>
                    <a:pt x="79733" y="501649"/>
                  </a:lnTo>
                  <a:lnTo>
                    <a:pt x="66639" y="500379"/>
                  </a:lnTo>
                  <a:lnTo>
                    <a:pt x="54209" y="497839"/>
                  </a:lnTo>
                  <a:lnTo>
                    <a:pt x="42443" y="492759"/>
                  </a:lnTo>
                  <a:lnTo>
                    <a:pt x="31341" y="485139"/>
                  </a:lnTo>
                  <a:lnTo>
                    <a:pt x="25587" y="481329"/>
                  </a:lnTo>
                  <a:lnTo>
                    <a:pt x="4112" y="448309"/>
                  </a:lnTo>
                  <a:lnTo>
                    <a:pt x="0" y="424179"/>
                  </a:lnTo>
                  <a:lnTo>
                    <a:pt x="444" y="415289"/>
                  </a:lnTo>
                  <a:lnTo>
                    <a:pt x="77858" y="132079"/>
                  </a:lnTo>
                  <a:lnTo>
                    <a:pt x="83000" y="118109"/>
                  </a:lnTo>
                  <a:lnTo>
                    <a:pt x="85987" y="110489"/>
                  </a:lnTo>
                  <a:lnTo>
                    <a:pt x="89250" y="104139"/>
                  </a:lnTo>
                  <a:lnTo>
                    <a:pt x="92781" y="97789"/>
                  </a:lnTo>
                  <a:lnTo>
                    <a:pt x="96567" y="90169"/>
                  </a:lnTo>
                  <a:lnTo>
                    <a:pt x="100609" y="83819"/>
                  </a:lnTo>
                  <a:lnTo>
                    <a:pt x="104907" y="78739"/>
                  </a:lnTo>
                  <a:lnTo>
                    <a:pt x="109448" y="72389"/>
                  </a:lnTo>
                  <a:lnTo>
                    <a:pt x="114216" y="66039"/>
                  </a:lnTo>
                  <a:lnTo>
                    <a:pt x="119213" y="60959"/>
                  </a:lnTo>
                  <a:lnTo>
                    <a:pt x="124438" y="55879"/>
                  </a:lnTo>
                  <a:lnTo>
                    <a:pt x="129874" y="49529"/>
                  </a:lnTo>
                  <a:lnTo>
                    <a:pt x="135506" y="44449"/>
                  </a:lnTo>
                  <a:lnTo>
                    <a:pt x="141332" y="40639"/>
                  </a:lnTo>
                  <a:lnTo>
                    <a:pt x="147353" y="35559"/>
                  </a:lnTo>
                  <a:lnTo>
                    <a:pt x="186800" y="13969"/>
                  </a:lnTo>
                  <a:lnTo>
                    <a:pt x="215521" y="5079"/>
                  </a:lnTo>
                  <a:lnTo>
                    <a:pt x="222898" y="2539"/>
                  </a:lnTo>
                  <a:lnTo>
                    <a:pt x="237835" y="0"/>
                  </a:lnTo>
                  <a:lnTo>
                    <a:pt x="564169" y="0"/>
                  </a:lnTo>
                  <a:lnTo>
                    <a:pt x="579111" y="2539"/>
                  </a:lnTo>
                  <a:lnTo>
                    <a:pt x="586490" y="5079"/>
                  </a:lnTo>
                  <a:lnTo>
                    <a:pt x="593799" y="6349"/>
                  </a:lnTo>
                  <a:lnTo>
                    <a:pt x="615225" y="13969"/>
                  </a:lnTo>
                  <a:lnTo>
                    <a:pt x="622147" y="16509"/>
                  </a:lnTo>
                  <a:lnTo>
                    <a:pt x="628954" y="20319"/>
                  </a:lnTo>
                  <a:lnTo>
                    <a:pt x="635626" y="22859"/>
                  </a:lnTo>
                  <a:lnTo>
                    <a:pt x="642142" y="26669"/>
                  </a:lnTo>
                  <a:lnTo>
                    <a:pt x="648502" y="31749"/>
                  </a:lnTo>
                  <a:lnTo>
                    <a:pt x="654706" y="35559"/>
                  </a:lnTo>
                  <a:lnTo>
                    <a:pt x="660734" y="40639"/>
                  </a:lnTo>
                  <a:lnTo>
                    <a:pt x="666567" y="44449"/>
                  </a:lnTo>
                  <a:lnTo>
                    <a:pt x="672206" y="49529"/>
                  </a:lnTo>
                  <a:lnTo>
                    <a:pt x="676290" y="53339"/>
                  </a:lnTo>
                  <a:lnTo>
                    <a:pt x="546643" y="53339"/>
                  </a:lnTo>
                  <a:lnTo>
                    <a:pt x="498210" y="62229"/>
                  </a:lnTo>
                  <a:lnTo>
                    <a:pt x="472471" y="78739"/>
                  </a:lnTo>
                  <a:lnTo>
                    <a:pt x="202009" y="78739"/>
                  </a:lnTo>
                  <a:lnTo>
                    <a:pt x="190046" y="81279"/>
                  </a:lnTo>
                  <a:lnTo>
                    <a:pt x="184240" y="83819"/>
                  </a:lnTo>
                  <a:lnTo>
                    <a:pt x="172978" y="87629"/>
                  </a:lnTo>
                  <a:lnTo>
                    <a:pt x="167631" y="91439"/>
                  </a:lnTo>
                  <a:lnTo>
                    <a:pt x="157503" y="97789"/>
                  </a:lnTo>
                  <a:lnTo>
                    <a:pt x="152820" y="101599"/>
                  </a:lnTo>
                  <a:lnTo>
                    <a:pt x="144216" y="110489"/>
                  </a:lnTo>
                  <a:lnTo>
                    <a:pt x="140378" y="114299"/>
                  </a:lnTo>
                  <a:lnTo>
                    <a:pt x="122056" y="158749"/>
                  </a:lnTo>
                  <a:lnTo>
                    <a:pt x="121517" y="177799"/>
                  </a:lnTo>
                  <a:lnTo>
                    <a:pt x="122131" y="182879"/>
                  </a:lnTo>
                  <a:lnTo>
                    <a:pt x="140732" y="227329"/>
                  </a:lnTo>
                  <a:lnTo>
                    <a:pt x="173500" y="253999"/>
                  </a:lnTo>
                  <a:lnTo>
                    <a:pt x="202585" y="262889"/>
                  </a:lnTo>
                  <a:lnTo>
                    <a:pt x="596340" y="262889"/>
                  </a:lnTo>
                  <a:lnTo>
                    <a:pt x="590107" y="266699"/>
                  </a:lnTo>
                  <a:lnTo>
                    <a:pt x="546910" y="275589"/>
                  </a:lnTo>
                  <a:lnTo>
                    <a:pt x="543485" y="275589"/>
                  </a:lnTo>
                  <a:lnTo>
                    <a:pt x="540871" y="278129"/>
                  </a:lnTo>
                  <a:lnTo>
                    <a:pt x="540217" y="280669"/>
                  </a:lnTo>
                  <a:lnTo>
                    <a:pt x="540217" y="283209"/>
                  </a:lnTo>
                  <a:lnTo>
                    <a:pt x="540871" y="285749"/>
                  </a:lnTo>
                  <a:lnTo>
                    <a:pt x="543485" y="288289"/>
                  </a:lnTo>
                  <a:lnTo>
                    <a:pt x="767612" y="288289"/>
                  </a:lnTo>
                  <a:lnTo>
                    <a:pt x="781220" y="337819"/>
                  </a:lnTo>
                  <a:lnTo>
                    <a:pt x="79804" y="337819"/>
                  </a:lnTo>
                  <a:lnTo>
                    <a:pt x="76472" y="340359"/>
                  </a:lnTo>
                  <a:lnTo>
                    <a:pt x="75464" y="341629"/>
                  </a:lnTo>
                  <a:lnTo>
                    <a:pt x="75114" y="344169"/>
                  </a:lnTo>
                  <a:lnTo>
                    <a:pt x="67676" y="369569"/>
                  </a:lnTo>
                  <a:lnTo>
                    <a:pt x="61586" y="392429"/>
                  </a:lnTo>
                  <a:lnTo>
                    <a:pt x="57241" y="407669"/>
                  </a:lnTo>
                  <a:lnTo>
                    <a:pt x="55035" y="415289"/>
                  </a:lnTo>
                  <a:lnTo>
                    <a:pt x="54114" y="419099"/>
                  </a:lnTo>
                  <a:lnTo>
                    <a:pt x="53528" y="422909"/>
                  </a:lnTo>
                  <a:lnTo>
                    <a:pt x="53026" y="429259"/>
                  </a:lnTo>
                  <a:lnTo>
                    <a:pt x="53115" y="433069"/>
                  </a:lnTo>
                  <a:lnTo>
                    <a:pt x="70759" y="467359"/>
                  </a:lnTo>
                  <a:lnTo>
                    <a:pt x="76212" y="472439"/>
                  </a:lnTo>
                  <a:lnTo>
                    <a:pt x="104261" y="481329"/>
                  </a:lnTo>
                  <a:lnTo>
                    <a:pt x="133335" y="481329"/>
                  </a:lnTo>
                  <a:lnTo>
                    <a:pt x="130722" y="483869"/>
                  </a:lnTo>
                  <a:lnTo>
                    <a:pt x="118993" y="491489"/>
                  </a:lnTo>
                  <a:lnTo>
                    <a:pt x="105991" y="497839"/>
                  </a:lnTo>
                  <a:lnTo>
                    <a:pt x="91713" y="500379"/>
                  </a:lnTo>
                  <a:lnTo>
                    <a:pt x="87739" y="501649"/>
                  </a:lnTo>
                  <a:close/>
                </a:path>
                <a:path w="802004" h="501650">
                  <a:moveTo>
                    <a:pt x="477318" y="177799"/>
                  </a:moveTo>
                  <a:lnTo>
                    <a:pt x="430626" y="177799"/>
                  </a:lnTo>
                  <a:lnTo>
                    <a:pt x="432203" y="176529"/>
                  </a:lnTo>
                  <a:lnTo>
                    <a:pt x="434817" y="173989"/>
                  </a:lnTo>
                  <a:lnTo>
                    <a:pt x="435470" y="172719"/>
                  </a:lnTo>
                  <a:lnTo>
                    <a:pt x="435470" y="170179"/>
                  </a:lnTo>
                  <a:lnTo>
                    <a:pt x="444220" y="129539"/>
                  </a:lnTo>
                  <a:lnTo>
                    <a:pt x="468066" y="96519"/>
                  </a:lnTo>
                  <a:lnTo>
                    <a:pt x="503407" y="74929"/>
                  </a:lnTo>
                  <a:lnTo>
                    <a:pt x="546643" y="66039"/>
                  </a:lnTo>
                  <a:lnTo>
                    <a:pt x="550069" y="66039"/>
                  </a:lnTo>
                  <a:lnTo>
                    <a:pt x="552682" y="63499"/>
                  </a:lnTo>
                  <a:lnTo>
                    <a:pt x="553336" y="60959"/>
                  </a:lnTo>
                  <a:lnTo>
                    <a:pt x="553336" y="57149"/>
                  </a:lnTo>
                  <a:lnTo>
                    <a:pt x="552682" y="55879"/>
                  </a:lnTo>
                  <a:lnTo>
                    <a:pt x="550069" y="53339"/>
                  </a:lnTo>
                  <a:lnTo>
                    <a:pt x="676290" y="53339"/>
                  </a:lnTo>
                  <a:lnTo>
                    <a:pt x="677651" y="54609"/>
                  </a:lnTo>
                  <a:lnTo>
                    <a:pt x="682884" y="60959"/>
                  </a:lnTo>
                  <a:lnTo>
                    <a:pt x="687889" y="66039"/>
                  </a:lnTo>
                  <a:lnTo>
                    <a:pt x="692667" y="72389"/>
                  </a:lnTo>
                  <a:lnTo>
                    <a:pt x="697216" y="77469"/>
                  </a:lnTo>
                  <a:lnTo>
                    <a:pt x="701523" y="83819"/>
                  </a:lnTo>
                  <a:lnTo>
                    <a:pt x="705575" y="90169"/>
                  </a:lnTo>
                  <a:lnTo>
                    <a:pt x="709371" y="96519"/>
                  </a:lnTo>
                  <a:lnTo>
                    <a:pt x="712911" y="104139"/>
                  </a:lnTo>
                  <a:lnTo>
                    <a:pt x="541281" y="104139"/>
                  </a:lnTo>
                  <a:lnTo>
                    <a:pt x="536856" y="106679"/>
                  </a:lnTo>
                  <a:lnTo>
                    <a:pt x="527820" y="124459"/>
                  </a:lnTo>
                  <a:lnTo>
                    <a:pt x="528260" y="126999"/>
                  </a:lnTo>
                  <a:lnTo>
                    <a:pt x="541023" y="139699"/>
                  </a:lnTo>
                  <a:lnTo>
                    <a:pt x="726787" y="139699"/>
                  </a:lnTo>
                  <a:lnTo>
                    <a:pt x="730276" y="152399"/>
                  </a:lnTo>
                  <a:lnTo>
                    <a:pt x="489054" y="152399"/>
                  </a:lnTo>
                  <a:lnTo>
                    <a:pt x="484610" y="154939"/>
                  </a:lnTo>
                  <a:lnTo>
                    <a:pt x="482648" y="156209"/>
                  </a:lnTo>
                  <a:lnTo>
                    <a:pt x="479244" y="160019"/>
                  </a:lnTo>
                  <a:lnTo>
                    <a:pt x="477933" y="161289"/>
                  </a:lnTo>
                  <a:lnTo>
                    <a:pt x="475630" y="167639"/>
                  </a:lnTo>
                  <a:lnTo>
                    <a:pt x="475629" y="172719"/>
                  </a:lnTo>
                  <a:lnTo>
                    <a:pt x="476090" y="175259"/>
                  </a:lnTo>
                  <a:lnTo>
                    <a:pt x="477318" y="177799"/>
                  </a:lnTo>
                  <a:close/>
                </a:path>
                <a:path w="802004" h="501650">
                  <a:moveTo>
                    <a:pt x="596340" y="262889"/>
                  </a:moveTo>
                  <a:lnTo>
                    <a:pt x="226855" y="262889"/>
                  </a:lnTo>
                  <a:lnTo>
                    <a:pt x="238793" y="260349"/>
                  </a:lnTo>
                  <a:lnTo>
                    <a:pt x="244588" y="257809"/>
                  </a:lnTo>
                  <a:lnTo>
                    <a:pt x="255825" y="253999"/>
                  </a:lnTo>
                  <a:lnTo>
                    <a:pt x="261162" y="250189"/>
                  </a:lnTo>
                  <a:lnTo>
                    <a:pt x="271269" y="243839"/>
                  </a:lnTo>
                  <a:lnTo>
                    <a:pt x="275943" y="240029"/>
                  </a:lnTo>
                  <a:lnTo>
                    <a:pt x="284533" y="231139"/>
                  </a:lnTo>
                  <a:lnTo>
                    <a:pt x="288367" y="227329"/>
                  </a:lnTo>
                  <a:lnTo>
                    <a:pt x="306714" y="182879"/>
                  </a:lnTo>
                  <a:lnTo>
                    <a:pt x="307288" y="167639"/>
                  </a:lnTo>
                  <a:lnTo>
                    <a:pt x="307163" y="163829"/>
                  </a:lnTo>
                  <a:lnTo>
                    <a:pt x="294922" y="124459"/>
                  </a:lnTo>
                  <a:lnTo>
                    <a:pt x="260738" y="90169"/>
                  </a:lnTo>
                  <a:lnTo>
                    <a:pt x="226298" y="78739"/>
                  </a:lnTo>
                  <a:lnTo>
                    <a:pt x="472471" y="78739"/>
                  </a:lnTo>
                  <a:lnTo>
                    <a:pt x="458612" y="87629"/>
                  </a:lnTo>
                  <a:lnTo>
                    <a:pt x="431890" y="124459"/>
                  </a:lnTo>
                  <a:lnTo>
                    <a:pt x="422084" y="170179"/>
                  </a:lnTo>
                  <a:lnTo>
                    <a:pt x="422084" y="172719"/>
                  </a:lnTo>
                  <a:lnTo>
                    <a:pt x="422738" y="173989"/>
                  </a:lnTo>
                  <a:lnTo>
                    <a:pt x="425351" y="176529"/>
                  </a:lnTo>
                  <a:lnTo>
                    <a:pt x="426929" y="177799"/>
                  </a:lnTo>
                  <a:lnTo>
                    <a:pt x="477318" y="177799"/>
                  </a:lnTo>
                  <a:lnTo>
                    <a:pt x="477933" y="179069"/>
                  </a:lnTo>
                  <a:lnTo>
                    <a:pt x="479244" y="181609"/>
                  </a:lnTo>
                  <a:lnTo>
                    <a:pt x="482648" y="185419"/>
                  </a:lnTo>
                  <a:lnTo>
                    <a:pt x="484609" y="186689"/>
                  </a:lnTo>
                  <a:lnTo>
                    <a:pt x="489053" y="187959"/>
                  </a:lnTo>
                  <a:lnTo>
                    <a:pt x="654462" y="187959"/>
                  </a:lnTo>
                  <a:lnTo>
                    <a:pt x="650908" y="204469"/>
                  </a:lnTo>
                  <a:lnTo>
                    <a:pt x="543798" y="204469"/>
                  </a:lnTo>
                  <a:lnTo>
                    <a:pt x="541492" y="205739"/>
                  </a:lnTo>
                  <a:lnTo>
                    <a:pt x="537066" y="207009"/>
                  </a:lnTo>
                  <a:lnTo>
                    <a:pt x="535114" y="208279"/>
                  </a:lnTo>
                  <a:lnTo>
                    <a:pt x="531733" y="212089"/>
                  </a:lnTo>
                  <a:lnTo>
                    <a:pt x="530432" y="213359"/>
                  </a:lnTo>
                  <a:lnTo>
                    <a:pt x="528612" y="218439"/>
                  </a:lnTo>
                  <a:lnTo>
                    <a:pt x="528161" y="220979"/>
                  </a:lnTo>
                  <a:lnTo>
                    <a:pt x="528170" y="224789"/>
                  </a:lnTo>
                  <a:lnTo>
                    <a:pt x="528629" y="227329"/>
                  </a:lnTo>
                  <a:lnTo>
                    <a:pt x="530465" y="232409"/>
                  </a:lnTo>
                  <a:lnTo>
                    <a:pt x="531771" y="233679"/>
                  </a:lnTo>
                  <a:lnTo>
                    <a:pt x="535162" y="237489"/>
                  </a:lnTo>
                  <a:lnTo>
                    <a:pt x="537117" y="238759"/>
                  </a:lnTo>
                  <a:lnTo>
                    <a:pt x="541544" y="240029"/>
                  </a:lnTo>
                  <a:lnTo>
                    <a:pt x="543848" y="241299"/>
                  </a:lnTo>
                  <a:lnTo>
                    <a:pt x="628179" y="241299"/>
                  </a:lnTo>
                  <a:lnTo>
                    <a:pt x="625429" y="245109"/>
                  </a:lnTo>
                  <a:lnTo>
                    <a:pt x="596340" y="262889"/>
                  </a:lnTo>
                  <a:close/>
                </a:path>
                <a:path w="802004" h="501650">
                  <a:moveTo>
                    <a:pt x="726787" y="139699"/>
                  </a:moveTo>
                  <a:lnTo>
                    <a:pt x="550404" y="139699"/>
                  </a:lnTo>
                  <a:lnTo>
                    <a:pt x="554842" y="138429"/>
                  </a:lnTo>
                  <a:lnTo>
                    <a:pt x="556808" y="137159"/>
                  </a:lnTo>
                  <a:lnTo>
                    <a:pt x="564023" y="119379"/>
                  </a:lnTo>
                  <a:lnTo>
                    <a:pt x="563598" y="118109"/>
                  </a:lnTo>
                  <a:lnTo>
                    <a:pt x="561811" y="113029"/>
                  </a:lnTo>
                  <a:lnTo>
                    <a:pt x="560517" y="111759"/>
                  </a:lnTo>
                  <a:lnTo>
                    <a:pt x="557131" y="107949"/>
                  </a:lnTo>
                  <a:lnTo>
                    <a:pt x="555170" y="106679"/>
                  </a:lnTo>
                  <a:lnTo>
                    <a:pt x="550713" y="104139"/>
                  </a:lnTo>
                  <a:lnTo>
                    <a:pt x="712911" y="104139"/>
                  </a:lnTo>
                  <a:lnTo>
                    <a:pt x="716185" y="110489"/>
                  </a:lnTo>
                  <a:lnTo>
                    <a:pt x="719182" y="116839"/>
                  </a:lnTo>
                  <a:lnTo>
                    <a:pt x="721902" y="124459"/>
                  </a:lnTo>
                  <a:lnTo>
                    <a:pt x="724344" y="130809"/>
                  </a:lnTo>
                  <a:lnTo>
                    <a:pt x="726787" y="139699"/>
                  </a:lnTo>
                  <a:close/>
                </a:path>
                <a:path w="802004" h="501650">
                  <a:moveTo>
                    <a:pt x="595205" y="187959"/>
                  </a:moveTo>
                  <a:lnTo>
                    <a:pt x="498434" y="187959"/>
                  </a:lnTo>
                  <a:lnTo>
                    <a:pt x="502829" y="186689"/>
                  </a:lnTo>
                  <a:lnTo>
                    <a:pt x="504770" y="185419"/>
                  </a:lnTo>
                  <a:lnTo>
                    <a:pt x="511789" y="167639"/>
                  </a:lnTo>
                  <a:lnTo>
                    <a:pt x="509536" y="161289"/>
                  </a:lnTo>
                  <a:lnTo>
                    <a:pt x="508239" y="160019"/>
                  </a:lnTo>
                  <a:lnTo>
                    <a:pt x="504861" y="156209"/>
                  </a:lnTo>
                  <a:lnTo>
                    <a:pt x="502909" y="154939"/>
                  </a:lnTo>
                  <a:lnTo>
                    <a:pt x="498479" y="152399"/>
                  </a:lnTo>
                  <a:lnTo>
                    <a:pt x="597136" y="152399"/>
                  </a:lnTo>
                  <a:lnTo>
                    <a:pt x="594850" y="153669"/>
                  </a:lnTo>
                  <a:lnTo>
                    <a:pt x="590468" y="154939"/>
                  </a:lnTo>
                  <a:lnTo>
                    <a:pt x="588538" y="156209"/>
                  </a:lnTo>
                  <a:lnTo>
                    <a:pt x="585201" y="160019"/>
                  </a:lnTo>
                  <a:lnTo>
                    <a:pt x="583920" y="161289"/>
                  </a:lnTo>
                  <a:lnTo>
                    <a:pt x="581697" y="167639"/>
                  </a:lnTo>
                  <a:lnTo>
                    <a:pt x="581724" y="172719"/>
                  </a:lnTo>
                  <a:lnTo>
                    <a:pt x="582193" y="175259"/>
                  </a:lnTo>
                  <a:lnTo>
                    <a:pt x="584053" y="180339"/>
                  </a:lnTo>
                  <a:lnTo>
                    <a:pt x="585372" y="181609"/>
                  </a:lnTo>
                  <a:lnTo>
                    <a:pt x="588788" y="185419"/>
                  </a:lnTo>
                  <a:lnTo>
                    <a:pt x="590755" y="186689"/>
                  </a:lnTo>
                  <a:lnTo>
                    <a:pt x="595205" y="187959"/>
                  </a:lnTo>
                  <a:close/>
                </a:path>
                <a:path w="802004" h="501650">
                  <a:moveTo>
                    <a:pt x="654462" y="187959"/>
                  </a:moveTo>
                  <a:lnTo>
                    <a:pt x="604630" y="187959"/>
                  </a:lnTo>
                  <a:lnTo>
                    <a:pt x="609053" y="186689"/>
                  </a:lnTo>
                  <a:lnTo>
                    <a:pt x="611000" y="185419"/>
                  </a:lnTo>
                  <a:lnTo>
                    <a:pt x="614365" y="181609"/>
                  </a:lnTo>
                  <a:lnTo>
                    <a:pt x="615655" y="179069"/>
                  </a:lnTo>
                  <a:lnTo>
                    <a:pt x="617448" y="175259"/>
                  </a:lnTo>
                  <a:lnTo>
                    <a:pt x="617883" y="172719"/>
                  </a:lnTo>
                  <a:lnTo>
                    <a:pt x="617829" y="167639"/>
                  </a:lnTo>
                  <a:lnTo>
                    <a:pt x="604237" y="152399"/>
                  </a:lnTo>
                  <a:lnTo>
                    <a:pt x="730276" y="152399"/>
                  </a:lnTo>
                  <a:lnTo>
                    <a:pt x="733416" y="163829"/>
                  </a:lnTo>
                  <a:lnTo>
                    <a:pt x="662861" y="163829"/>
                  </a:lnTo>
                  <a:lnTo>
                    <a:pt x="661283" y="165099"/>
                  </a:lnTo>
                  <a:lnTo>
                    <a:pt x="658669" y="167639"/>
                  </a:lnTo>
                  <a:lnTo>
                    <a:pt x="658016" y="168909"/>
                  </a:lnTo>
                  <a:lnTo>
                    <a:pt x="658016" y="171449"/>
                  </a:lnTo>
                  <a:lnTo>
                    <a:pt x="654462" y="187959"/>
                  </a:lnTo>
                  <a:close/>
                </a:path>
                <a:path w="802004" h="501650">
                  <a:moveTo>
                    <a:pt x="767612" y="288289"/>
                  </a:moveTo>
                  <a:lnTo>
                    <a:pt x="546643" y="288289"/>
                  </a:lnTo>
                  <a:lnTo>
                    <a:pt x="595013" y="279399"/>
                  </a:lnTo>
                  <a:lnTo>
                    <a:pt x="634623" y="253999"/>
                  </a:lnTo>
                  <a:lnTo>
                    <a:pt x="661433" y="217169"/>
                  </a:lnTo>
                  <a:lnTo>
                    <a:pt x="671402" y="171449"/>
                  </a:lnTo>
                  <a:lnTo>
                    <a:pt x="671402" y="168909"/>
                  </a:lnTo>
                  <a:lnTo>
                    <a:pt x="670748" y="167639"/>
                  </a:lnTo>
                  <a:lnTo>
                    <a:pt x="668135" y="165099"/>
                  </a:lnTo>
                  <a:lnTo>
                    <a:pt x="666557" y="163829"/>
                  </a:lnTo>
                  <a:lnTo>
                    <a:pt x="733416" y="163829"/>
                  </a:lnTo>
                  <a:lnTo>
                    <a:pt x="767612" y="288289"/>
                  </a:lnTo>
                  <a:close/>
                </a:path>
                <a:path w="802004" h="501650">
                  <a:moveTo>
                    <a:pt x="628179" y="241299"/>
                  </a:moveTo>
                  <a:lnTo>
                    <a:pt x="548639" y="241299"/>
                  </a:lnTo>
                  <a:lnTo>
                    <a:pt x="550946" y="240029"/>
                  </a:lnTo>
                  <a:lnTo>
                    <a:pt x="555377" y="238759"/>
                  </a:lnTo>
                  <a:lnTo>
                    <a:pt x="557332" y="237489"/>
                  </a:lnTo>
                  <a:lnTo>
                    <a:pt x="560722" y="233679"/>
                  </a:lnTo>
                  <a:lnTo>
                    <a:pt x="562027" y="232409"/>
                  </a:lnTo>
                  <a:lnTo>
                    <a:pt x="563859" y="227329"/>
                  </a:lnTo>
                  <a:lnTo>
                    <a:pt x="564315" y="224789"/>
                  </a:lnTo>
                  <a:lnTo>
                    <a:pt x="564309" y="220979"/>
                  </a:lnTo>
                  <a:lnTo>
                    <a:pt x="563847" y="218439"/>
                  </a:lnTo>
                  <a:lnTo>
                    <a:pt x="562005" y="213359"/>
                  </a:lnTo>
                  <a:lnTo>
                    <a:pt x="560695" y="212089"/>
                  </a:lnTo>
                  <a:lnTo>
                    <a:pt x="557297" y="208279"/>
                  </a:lnTo>
                  <a:lnTo>
                    <a:pt x="555338" y="207009"/>
                  </a:lnTo>
                  <a:lnTo>
                    <a:pt x="550903" y="205739"/>
                  </a:lnTo>
                  <a:lnTo>
                    <a:pt x="548595" y="204469"/>
                  </a:lnTo>
                  <a:lnTo>
                    <a:pt x="650908" y="204469"/>
                  </a:lnTo>
                  <a:lnTo>
                    <a:pt x="649268" y="212089"/>
                  </a:lnTo>
                  <a:lnTo>
                    <a:pt x="628179" y="241299"/>
                  </a:lnTo>
                  <a:close/>
                </a:path>
                <a:path w="802004" h="501650">
                  <a:moveTo>
                    <a:pt x="112448" y="468629"/>
                  </a:moveTo>
                  <a:lnTo>
                    <a:pt x="74434" y="452119"/>
                  </a:lnTo>
                  <a:lnTo>
                    <a:pt x="66236" y="429259"/>
                  </a:lnTo>
                  <a:lnTo>
                    <a:pt x="66557" y="424179"/>
                  </a:lnTo>
                  <a:lnTo>
                    <a:pt x="67886" y="419099"/>
                  </a:lnTo>
                  <a:lnTo>
                    <a:pt x="70270" y="411479"/>
                  </a:lnTo>
                  <a:lnTo>
                    <a:pt x="74663" y="394969"/>
                  </a:lnTo>
                  <a:lnTo>
                    <a:pt x="80686" y="373379"/>
                  </a:lnTo>
                  <a:lnTo>
                    <a:pt x="87965" y="346709"/>
                  </a:lnTo>
                  <a:lnTo>
                    <a:pt x="88658" y="345439"/>
                  </a:lnTo>
                  <a:lnTo>
                    <a:pt x="88558" y="344169"/>
                  </a:lnTo>
                  <a:lnTo>
                    <a:pt x="86773" y="340359"/>
                  </a:lnTo>
                  <a:lnTo>
                    <a:pt x="85378" y="339089"/>
                  </a:lnTo>
                  <a:lnTo>
                    <a:pt x="81585" y="337819"/>
                  </a:lnTo>
                  <a:lnTo>
                    <a:pt x="781220" y="337819"/>
                  </a:lnTo>
                  <a:lnTo>
                    <a:pt x="782267" y="341629"/>
                  </a:lnTo>
                  <a:lnTo>
                    <a:pt x="282466" y="341629"/>
                  </a:lnTo>
                  <a:lnTo>
                    <a:pt x="271211" y="342899"/>
                  </a:lnTo>
                  <a:lnTo>
                    <a:pt x="229784" y="358139"/>
                  </a:lnTo>
                  <a:lnTo>
                    <a:pt x="186287" y="410209"/>
                  </a:lnTo>
                  <a:lnTo>
                    <a:pt x="156989" y="445769"/>
                  </a:lnTo>
                  <a:lnTo>
                    <a:pt x="132667" y="462279"/>
                  </a:lnTo>
                  <a:lnTo>
                    <a:pt x="112448" y="468629"/>
                  </a:lnTo>
                  <a:close/>
                </a:path>
                <a:path w="802004" h="501650">
                  <a:moveTo>
                    <a:pt x="721028" y="501649"/>
                  </a:moveTo>
                  <a:lnTo>
                    <a:pt x="715720" y="501649"/>
                  </a:lnTo>
                  <a:lnTo>
                    <a:pt x="689939" y="495299"/>
                  </a:lnTo>
                  <a:lnTo>
                    <a:pt x="685132" y="492759"/>
                  </a:lnTo>
                  <a:lnTo>
                    <a:pt x="675965" y="486409"/>
                  </a:lnTo>
                  <a:lnTo>
                    <a:pt x="671693" y="483869"/>
                  </a:lnTo>
                  <a:lnTo>
                    <a:pt x="663772" y="476249"/>
                  </a:lnTo>
                  <a:lnTo>
                    <a:pt x="660198" y="472439"/>
                  </a:lnTo>
                  <a:lnTo>
                    <a:pt x="657012" y="468629"/>
                  </a:lnTo>
                  <a:lnTo>
                    <a:pt x="595368" y="382269"/>
                  </a:lnTo>
                  <a:lnTo>
                    <a:pt x="588474" y="373379"/>
                  </a:lnTo>
                  <a:lnTo>
                    <a:pt x="552004" y="347979"/>
                  </a:lnTo>
                  <a:lnTo>
                    <a:pt x="519201" y="341629"/>
                  </a:lnTo>
                  <a:lnTo>
                    <a:pt x="782267" y="341629"/>
                  </a:lnTo>
                  <a:lnTo>
                    <a:pt x="797968" y="398779"/>
                  </a:lnTo>
                  <a:lnTo>
                    <a:pt x="800210" y="407669"/>
                  </a:lnTo>
                  <a:lnTo>
                    <a:pt x="801546" y="415289"/>
                  </a:lnTo>
                  <a:lnTo>
                    <a:pt x="801976" y="424179"/>
                  </a:lnTo>
                  <a:lnTo>
                    <a:pt x="801500" y="431799"/>
                  </a:lnTo>
                  <a:lnTo>
                    <a:pt x="786589" y="469899"/>
                  </a:lnTo>
                  <a:lnTo>
                    <a:pt x="752307" y="495299"/>
                  </a:lnTo>
                  <a:lnTo>
                    <a:pt x="747306" y="497839"/>
                  </a:lnTo>
                  <a:lnTo>
                    <a:pt x="736950" y="500379"/>
                  </a:lnTo>
                  <a:lnTo>
                    <a:pt x="731694" y="500379"/>
                  </a:lnTo>
                  <a:lnTo>
                    <a:pt x="721028" y="501649"/>
                  </a:lnTo>
                  <a:close/>
                </a:path>
                <a:path w="802004" h="501650">
                  <a:moveTo>
                    <a:pt x="133335" y="481329"/>
                  </a:moveTo>
                  <a:lnTo>
                    <a:pt x="117026" y="481329"/>
                  </a:lnTo>
                  <a:lnTo>
                    <a:pt x="125632" y="480059"/>
                  </a:lnTo>
                  <a:lnTo>
                    <a:pt x="133681" y="477519"/>
                  </a:lnTo>
                  <a:lnTo>
                    <a:pt x="141175" y="473709"/>
                  </a:lnTo>
                  <a:lnTo>
                    <a:pt x="133335" y="481329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840418" y="3748796"/>
            <a:ext cx="8140700" cy="204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5515" marR="5080" indent="-933450">
              <a:lnSpc>
                <a:spcPct val="126200"/>
              </a:lnSpc>
              <a:spcBef>
                <a:spcPts val="100"/>
              </a:spcBef>
              <a:tabLst>
                <a:tab pos="465455" algn="l"/>
                <a:tab pos="2616835" algn="l"/>
                <a:tab pos="3070225" algn="l"/>
                <a:tab pos="4469765" algn="l"/>
              </a:tabLst>
            </a:pP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500" spc="-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9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0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8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8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2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5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500" spc="64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0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8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3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9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75" b="1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dirty="0" sz="3500" spc="2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8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3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35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0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500">
              <a:latin typeface="Tahoma"/>
              <a:cs typeface="Tahoma"/>
            </a:endParaRPr>
          </a:p>
          <a:p>
            <a:pPr algn="ctr" marL="466090">
              <a:lnSpc>
                <a:spcPct val="100000"/>
              </a:lnSpc>
              <a:spcBef>
                <a:spcPts val="1080"/>
              </a:spcBef>
              <a:tabLst>
                <a:tab pos="3070225" algn="l"/>
                <a:tab pos="3523615" algn="l"/>
              </a:tabLst>
            </a:pPr>
            <a:r>
              <a:rPr dirty="0" sz="3500" spc="64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07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500" spc="-4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8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6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00" spc="86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3500" spc="-434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500" spc="40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82701" y="2791700"/>
            <a:ext cx="51327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00">
                <a:solidFill>
                  <a:srgbClr val="00FFFF"/>
                </a:solidFill>
                <a:latin typeface="Arial"/>
                <a:cs typeface="Arial"/>
              </a:rPr>
              <a:t>DIBUAT</a:t>
            </a:r>
            <a:r>
              <a:rPr dirty="0" sz="5000" spc="465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5000" spc="180">
                <a:solidFill>
                  <a:srgbClr val="00FFFF"/>
                </a:solidFill>
                <a:latin typeface="Arial"/>
                <a:cs typeface="Arial"/>
              </a:rPr>
              <a:t>OLEH</a:t>
            </a:r>
            <a:r>
              <a:rPr dirty="0" sz="5000" spc="465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5000">
                <a:solidFill>
                  <a:srgbClr val="00FFFF"/>
                </a:solidFill>
                <a:latin typeface="Arial"/>
                <a:cs typeface="Arial"/>
              </a:rPr>
              <a:t>: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2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09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09"/>
                  </a:lnTo>
                  <a:lnTo>
                    <a:pt x="1178610" y="7857109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79"/>
                  </a:moveTo>
                  <a:lnTo>
                    <a:pt x="10181717" y="7924279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79"/>
                  </a:lnTo>
                  <a:close/>
                </a:path>
                <a:path w="17117060" h="8614410">
                  <a:moveTo>
                    <a:pt x="10758729" y="7924279"/>
                  </a:moveTo>
                  <a:lnTo>
                    <a:pt x="10540060" y="7924279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79"/>
                  </a:lnTo>
                  <a:close/>
                </a:path>
                <a:path w="17117060" h="8614410">
                  <a:moveTo>
                    <a:pt x="11117059" y="7924279"/>
                  </a:moveTo>
                  <a:lnTo>
                    <a:pt x="10898391" y="7924279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79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43"/>
                  </a:moveTo>
                  <a:lnTo>
                    <a:pt x="11354829" y="7826743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43"/>
                  </a:lnTo>
                  <a:close/>
                </a:path>
                <a:path w="17117060" h="8614410">
                  <a:moveTo>
                    <a:pt x="16827602" y="2801201"/>
                  </a:moveTo>
                  <a:lnTo>
                    <a:pt x="16498989" y="3129635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3226244"/>
                  </a:lnTo>
                  <a:lnTo>
                    <a:pt x="16262579" y="3365995"/>
                  </a:lnTo>
                  <a:lnTo>
                    <a:pt x="16262579" y="5657723"/>
                  </a:lnTo>
                  <a:lnTo>
                    <a:pt x="16262388" y="5657685"/>
                  </a:lnTo>
                  <a:lnTo>
                    <a:pt x="16262579" y="5657723"/>
                  </a:lnTo>
                  <a:lnTo>
                    <a:pt x="16262579" y="3365995"/>
                  </a:lnTo>
                  <a:lnTo>
                    <a:pt x="16249980" y="3378593"/>
                  </a:lnTo>
                  <a:lnTo>
                    <a:pt x="16249980" y="5656046"/>
                  </a:lnTo>
                  <a:lnTo>
                    <a:pt x="16248787" y="5655957"/>
                  </a:lnTo>
                  <a:lnTo>
                    <a:pt x="16249587" y="5655983"/>
                  </a:lnTo>
                  <a:lnTo>
                    <a:pt x="16249980" y="5656046"/>
                  </a:lnTo>
                  <a:lnTo>
                    <a:pt x="16249980" y="3378593"/>
                  </a:lnTo>
                  <a:lnTo>
                    <a:pt x="16226308" y="3402253"/>
                  </a:lnTo>
                  <a:lnTo>
                    <a:pt x="16226308" y="5961304"/>
                  </a:lnTo>
                  <a:lnTo>
                    <a:pt x="16225406" y="5961265"/>
                  </a:lnTo>
                  <a:lnTo>
                    <a:pt x="16224555" y="5961177"/>
                  </a:lnTo>
                  <a:lnTo>
                    <a:pt x="16226308" y="5961304"/>
                  </a:lnTo>
                  <a:lnTo>
                    <a:pt x="16226308" y="3402253"/>
                  </a:lnTo>
                  <a:lnTo>
                    <a:pt x="16225901" y="3402660"/>
                  </a:lnTo>
                  <a:lnTo>
                    <a:pt x="16225901" y="5655805"/>
                  </a:lnTo>
                  <a:lnTo>
                    <a:pt x="16225012" y="5655869"/>
                  </a:lnTo>
                  <a:lnTo>
                    <a:pt x="16225457" y="5655818"/>
                  </a:lnTo>
                  <a:lnTo>
                    <a:pt x="16225901" y="5655805"/>
                  </a:lnTo>
                  <a:lnTo>
                    <a:pt x="16225901" y="3402660"/>
                  </a:lnTo>
                  <a:lnTo>
                    <a:pt x="16194037" y="3434511"/>
                  </a:lnTo>
                  <a:lnTo>
                    <a:pt x="16194037" y="5661406"/>
                  </a:lnTo>
                  <a:lnTo>
                    <a:pt x="16191865" y="5662003"/>
                  </a:lnTo>
                  <a:lnTo>
                    <a:pt x="16151238" y="5681218"/>
                  </a:lnTo>
                  <a:lnTo>
                    <a:pt x="16117926" y="5711393"/>
                  </a:lnTo>
                  <a:lnTo>
                    <a:pt x="16094825" y="5749937"/>
                  </a:lnTo>
                  <a:lnTo>
                    <a:pt x="16083903" y="5793524"/>
                  </a:lnTo>
                  <a:lnTo>
                    <a:pt x="16083166" y="5808535"/>
                  </a:lnTo>
                  <a:lnTo>
                    <a:pt x="16083344" y="5816066"/>
                  </a:lnTo>
                  <a:lnTo>
                    <a:pt x="16092107" y="5860123"/>
                  </a:lnTo>
                  <a:lnTo>
                    <a:pt x="16113316" y="5899772"/>
                  </a:lnTo>
                  <a:lnTo>
                    <a:pt x="16145078" y="5931535"/>
                  </a:lnTo>
                  <a:lnTo>
                    <a:pt x="16184741" y="5952718"/>
                  </a:lnTo>
                  <a:lnTo>
                    <a:pt x="16194037" y="5955690"/>
                  </a:lnTo>
                  <a:lnTo>
                    <a:pt x="16194037" y="7678267"/>
                  </a:lnTo>
                  <a:lnTo>
                    <a:pt x="16287204" y="7678267"/>
                  </a:lnTo>
                  <a:lnTo>
                    <a:pt x="16287204" y="5952960"/>
                  </a:lnTo>
                  <a:lnTo>
                    <a:pt x="16287928" y="5952718"/>
                  </a:lnTo>
                  <a:lnTo>
                    <a:pt x="16327590" y="5931535"/>
                  </a:lnTo>
                  <a:lnTo>
                    <a:pt x="16359366" y="5899772"/>
                  </a:lnTo>
                  <a:lnTo>
                    <a:pt x="16380562" y="5860123"/>
                  </a:lnTo>
                  <a:lnTo>
                    <a:pt x="16389325" y="5816066"/>
                  </a:lnTo>
                  <a:lnTo>
                    <a:pt x="16389515" y="5808535"/>
                  </a:lnTo>
                  <a:lnTo>
                    <a:pt x="16389325" y="5801017"/>
                  </a:lnTo>
                  <a:lnTo>
                    <a:pt x="16380562" y="5756961"/>
                  </a:lnTo>
                  <a:lnTo>
                    <a:pt x="16359366" y="5717311"/>
                  </a:lnTo>
                  <a:lnTo>
                    <a:pt x="16327590" y="5685548"/>
                  </a:lnTo>
                  <a:lnTo>
                    <a:pt x="16287928" y="5664352"/>
                  </a:lnTo>
                  <a:lnTo>
                    <a:pt x="16287204" y="5664124"/>
                  </a:lnTo>
                  <a:lnTo>
                    <a:pt x="16287204" y="3473069"/>
                  </a:lnTo>
                  <a:lnTo>
                    <a:pt x="16498989" y="3261347"/>
                  </a:lnTo>
                  <a:lnTo>
                    <a:pt x="16498989" y="5493512"/>
                  </a:lnTo>
                  <a:lnTo>
                    <a:pt x="16827602" y="5821946"/>
                  </a:lnTo>
                  <a:lnTo>
                    <a:pt x="16827602" y="2801201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79"/>
                  </a:lnTo>
                  <a:lnTo>
                    <a:pt x="9823386" y="7924279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552" y="944791"/>
                  </a:lnTo>
                  <a:lnTo>
                    <a:pt x="891552" y="2661983"/>
                  </a:lnTo>
                  <a:lnTo>
                    <a:pt x="890155" y="2661869"/>
                  </a:lnTo>
                  <a:lnTo>
                    <a:pt x="890841" y="2661894"/>
                  </a:lnTo>
                  <a:lnTo>
                    <a:pt x="891552" y="2661983"/>
                  </a:lnTo>
                  <a:lnTo>
                    <a:pt x="891552" y="944791"/>
                  </a:lnTo>
                  <a:lnTo>
                    <a:pt x="867664" y="944791"/>
                  </a:lnTo>
                  <a:lnTo>
                    <a:pt x="867664" y="2662021"/>
                  </a:lnTo>
                  <a:lnTo>
                    <a:pt x="866152" y="2662136"/>
                  </a:lnTo>
                  <a:lnTo>
                    <a:pt x="866698" y="2662059"/>
                  </a:lnTo>
                  <a:lnTo>
                    <a:pt x="867664" y="2662021"/>
                  </a:lnTo>
                  <a:lnTo>
                    <a:pt x="867664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795"/>
                  </a:lnTo>
                  <a:lnTo>
                    <a:pt x="829043" y="2959036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46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3026156"/>
                  </a:lnTo>
                  <a:lnTo>
                    <a:pt x="16699116" y="2929559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229" y="2549527"/>
              <a:ext cx="17111219" cy="63817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5130" y="1733610"/>
            <a:ext cx="37719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15">
                <a:latin typeface="Arial"/>
                <a:cs typeface="Arial"/>
              </a:rPr>
              <a:t>MAIN.JAVA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03674" y="947272"/>
              <a:ext cx="5647055" cy="0"/>
            </a:xfrm>
            <a:custGeom>
              <a:avLst/>
              <a:gdLst/>
              <a:ahLst/>
              <a:cxnLst/>
              <a:rect l="l" t="t" r="r" b="b"/>
              <a:pathLst>
                <a:path w="5647055" h="0">
                  <a:moveTo>
                    <a:pt x="0" y="0"/>
                  </a:moveTo>
                  <a:lnTo>
                    <a:pt x="4159915" y="0"/>
                  </a:lnTo>
                </a:path>
                <a:path w="5647055" h="0">
                  <a:moveTo>
                    <a:pt x="4632609" y="0"/>
                  </a:moveTo>
                  <a:lnTo>
                    <a:pt x="5646927" y="0"/>
                  </a:lnTo>
                </a:path>
              </a:pathLst>
            </a:custGeom>
            <a:ln w="4669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23296" y="923925"/>
              <a:ext cx="4163060" cy="46990"/>
            </a:xfrm>
            <a:custGeom>
              <a:avLst/>
              <a:gdLst/>
              <a:ahLst/>
              <a:cxnLst/>
              <a:rect l="l" t="t" r="r" b="b"/>
              <a:pathLst>
                <a:path w="4163059" h="46990">
                  <a:moveTo>
                    <a:pt x="0" y="46695"/>
                  </a:moveTo>
                  <a:lnTo>
                    <a:pt x="4162666" y="46695"/>
                  </a:lnTo>
                  <a:lnTo>
                    <a:pt x="4162666" y="0"/>
                  </a:lnTo>
                  <a:lnTo>
                    <a:pt x="0" y="0"/>
                  </a:lnTo>
                  <a:lnTo>
                    <a:pt x="0" y="4669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3674" y="959179"/>
              <a:ext cx="5647055" cy="0"/>
            </a:xfrm>
            <a:custGeom>
              <a:avLst/>
              <a:gdLst/>
              <a:ahLst/>
              <a:cxnLst/>
              <a:rect l="l" t="t" r="r" b="b"/>
              <a:pathLst>
                <a:path w="5647055" h="0">
                  <a:moveTo>
                    <a:pt x="0" y="0"/>
                  </a:moveTo>
                  <a:lnTo>
                    <a:pt x="5646927" y="0"/>
                  </a:lnTo>
                </a:path>
              </a:pathLst>
            </a:custGeom>
            <a:ln w="22883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23296" y="947737"/>
              <a:ext cx="4163060" cy="23495"/>
            </a:xfrm>
            <a:custGeom>
              <a:avLst/>
              <a:gdLst/>
              <a:ahLst/>
              <a:cxnLst/>
              <a:rect l="l" t="t" r="r" b="b"/>
              <a:pathLst>
                <a:path w="4163059" h="23494">
                  <a:moveTo>
                    <a:pt x="0" y="22883"/>
                  </a:moveTo>
                  <a:lnTo>
                    <a:pt x="4162666" y="22883"/>
                  </a:lnTo>
                  <a:lnTo>
                    <a:pt x="4162666" y="0"/>
                  </a:lnTo>
                  <a:lnTo>
                    <a:pt x="0" y="0"/>
                  </a:lnTo>
                  <a:lnTo>
                    <a:pt x="0" y="22883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03674" y="982527"/>
              <a:ext cx="10282555" cy="0"/>
            </a:xfrm>
            <a:custGeom>
              <a:avLst/>
              <a:gdLst/>
              <a:ahLst/>
              <a:cxnLst/>
              <a:rect l="l" t="t" r="r" b="b"/>
              <a:pathLst>
                <a:path w="10282555" h="0">
                  <a:moveTo>
                    <a:pt x="0" y="0"/>
                  </a:moveTo>
                  <a:lnTo>
                    <a:pt x="10282287" y="0"/>
                  </a:lnTo>
                </a:path>
              </a:pathLst>
            </a:custGeom>
            <a:ln w="22883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055" y="852485"/>
              <a:ext cx="190525" cy="1905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4055" y="852485"/>
              <a:ext cx="190525" cy="1905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63585" y="757935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307"/>
                  </a:lnTo>
                  <a:lnTo>
                    <a:pt x="386905" y="43307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307"/>
                  </a:lnTo>
                  <a:lnTo>
                    <a:pt x="258241" y="43307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307"/>
                  </a:lnTo>
                  <a:lnTo>
                    <a:pt x="171564" y="43307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307"/>
                  </a:lnTo>
                  <a:lnTo>
                    <a:pt x="42887" y="43307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300"/>
                  </a:lnTo>
                  <a:lnTo>
                    <a:pt x="128663" y="299300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902"/>
                  </a:lnTo>
                  <a:lnTo>
                    <a:pt x="214452" y="385902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902"/>
                  </a:lnTo>
                  <a:lnTo>
                    <a:pt x="301129" y="385902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300"/>
                  </a:lnTo>
                  <a:lnTo>
                    <a:pt x="386905" y="299300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307"/>
                  </a:lnTo>
                  <a:lnTo>
                    <a:pt x="1130414" y="43307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307"/>
                  </a:lnTo>
                  <a:lnTo>
                    <a:pt x="1001750" y="43307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307"/>
                  </a:lnTo>
                  <a:lnTo>
                    <a:pt x="915060" y="43307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307"/>
                  </a:lnTo>
                  <a:lnTo>
                    <a:pt x="786396" y="43307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300"/>
                  </a:lnTo>
                  <a:lnTo>
                    <a:pt x="872172" y="299300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902"/>
                  </a:lnTo>
                  <a:lnTo>
                    <a:pt x="957961" y="385902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902"/>
                  </a:lnTo>
                  <a:lnTo>
                    <a:pt x="1044638" y="385902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300"/>
                  </a:lnTo>
                  <a:lnTo>
                    <a:pt x="1130414" y="299300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307"/>
                  </a:lnTo>
                  <a:lnTo>
                    <a:pt x="1873923" y="43307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307"/>
                  </a:lnTo>
                  <a:lnTo>
                    <a:pt x="1745246" y="43307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307"/>
                  </a:lnTo>
                  <a:lnTo>
                    <a:pt x="1658569" y="43307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307"/>
                  </a:lnTo>
                  <a:lnTo>
                    <a:pt x="1529905" y="43307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300"/>
                  </a:lnTo>
                  <a:lnTo>
                    <a:pt x="1615681" y="299300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902"/>
                  </a:lnTo>
                  <a:lnTo>
                    <a:pt x="1701457" y="385902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902"/>
                  </a:lnTo>
                  <a:lnTo>
                    <a:pt x="1788147" y="385902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300"/>
                  </a:lnTo>
                  <a:lnTo>
                    <a:pt x="1873923" y="299300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89850" y="3384429"/>
            <a:ext cx="9508490" cy="3721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692785">
              <a:lnSpc>
                <a:spcPct val="116599"/>
              </a:lnSpc>
              <a:spcBef>
                <a:spcPts val="95"/>
              </a:spcBef>
            </a:pPr>
            <a:r>
              <a:rPr dirty="0" spc="3200"/>
              <a:t>L</a:t>
            </a:r>
            <a:r>
              <a:rPr dirty="0" spc="-1280"/>
              <a:t> </a:t>
            </a:r>
            <a:r>
              <a:rPr dirty="0" spc="1465"/>
              <a:t>U</a:t>
            </a:r>
            <a:r>
              <a:rPr dirty="0" spc="-1280"/>
              <a:t> </a:t>
            </a:r>
            <a:r>
              <a:rPr dirty="0" spc="2030"/>
              <a:t>A</a:t>
            </a:r>
            <a:r>
              <a:rPr dirty="0" spc="-1280"/>
              <a:t> </a:t>
            </a:r>
            <a:r>
              <a:rPr dirty="0" spc="1600"/>
              <a:t>R</a:t>
            </a:r>
            <a:r>
              <a:rPr dirty="0" spc="-1280"/>
              <a:t> </a:t>
            </a:r>
            <a:r>
              <a:rPr dirty="0" spc="2030"/>
              <a:t>A</a:t>
            </a:r>
            <a:r>
              <a:rPr dirty="0" spc="-1280"/>
              <a:t> </a:t>
            </a:r>
            <a:r>
              <a:rPr dirty="0" spc="785"/>
              <a:t>N </a:t>
            </a:r>
            <a:r>
              <a:rPr dirty="0" spc="430"/>
              <a:t> </a:t>
            </a:r>
            <a:r>
              <a:rPr dirty="0" spc="2315"/>
              <a:t>P</a:t>
            </a:r>
            <a:r>
              <a:rPr dirty="0" spc="-1280"/>
              <a:t> </a:t>
            </a:r>
            <a:r>
              <a:rPr dirty="0" spc="1600"/>
              <a:t>R</a:t>
            </a:r>
            <a:r>
              <a:rPr dirty="0" spc="-1280"/>
              <a:t> </a:t>
            </a:r>
            <a:r>
              <a:rPr dirty="0" spc="1140"/>
              <a:t>O</a:t>
            </a:r>
            <a:r>
              <a:rPr dirty="0" spc="-1280"/>
              <a:t> </a:t>
            </a:r>
            <a:r>
              <a:rPr dirty="0" spc="1400"/>
              <a:t>G</a:t>
            </a:r>
            <a:r>
              <a:rPr dirty="0" spc="-1280"/>
              <a:t> </a:t>
            </a:r>
            <a:r>
              <a:rPr dirty="0" spc="1600"/>
              <a:t>R</a:t>
            </a:r>
            <a:r>
              <a:rPr dirty="0" spc="-1280"/>
              <a:t> </a:t>
            </a:r>
            <a:r>
              <a:rPr dirty="0" spc="2030"/>
              <a:t>A</a:t>
            </a:r>
            <a:r>
              <a:rPr dirty="0" spc="-1280"/>
              <a:t> </a:t>
            </a:r>
            <a:r>
              <a:rPr dirty="0" spc="-140"/>
              <a:t>M</a:t>
            </a:r>
          </a:p>
        </p:txBody>
      </p:sp>
      <p:sp>
        <p:nvSpPr>
          <p:cNvPr id="13" name="object 13"/>
          <p:cNvSpPr/>
          <p:nvPr/>
        </p:nvSpPr>
        <p:spPr>
          <a:xfrm>
            <a:off x="561517" y="6466331"/>
            <a:ext cx="17164685" cy="3371850"/>
          </a:xfrm>
          <a:custGeom>
            <a:avLst/>
            <a:gdLst/>
            <a:ahLst/>
            <a:cxnLst/>
            <a:rect l="l" t="t" r="r" b="b"/>
            <a:pathLst>
              <a:path w="17164685" h="3371850">
                <a:moveTo>
                  <a:pt x="182181" y="2365362"/>
                </a:moveTo>
                <a:lnTo>
                  <a:pt x="181775" y="2282139"/>
                </a:lnTo>
                <a:lnTo>
                  <a:pt x="107073" y="2207412"/>
                </a:lnTo>
                <a:lnTo>
                  <a:pt x="107073" y="0"/>
                </a:lnTo>
                <a:lnTo>
                  <a:pt x="48526" y="0"/>
                </a:lnTo>
                <a:lnTo>
                  <a:pt x="48526" y="2231656"/>
                </a:lnTo>
                <a:lnTo>
                  <a:pt x="182181" y="2365362"/>
                </a:lnTo>
                <a:close/>
              </a:path>
              <a:path w="17164685" h="3371850">
                <a:moveTo>
                  <a:pt x="3985018" y="2850540"/>
                </a:moveTo>
                <a:lnTo>
                  <a:pt x="658863" y="2850540"/>
                </a:lnTo>
                <a:lnTo>
                  <a:pt x="711428" y="2903245"/>
                </a:lnTo>
                <a:lnTo>
                  <a:pt x="3932326" y="2903245"/>
                </a:lnTo>
                <a:lnTo>
                  <a:pt x="3985018" y="2850540"/>
                </a:lnTo>
                <a:close/>
              </a:path>
              <a:path w="17164685" h="3371850">
                <a:moveTo>
                  <a:pt x="4009263" y="2900794"/>
                </a:moveTo>
                <a:lnTo>
                  <a:pt x="4006862" y="2903245"/>
                </a:lnTo>
                <a:lnTo>
                  <a:pt x="4009263" y="2903245"/>
                </a:lnTo>
                <a:lnTo>
                  <a:pt x="4009263" y="2900794"/>
                </a:lnTo>
                <a:close/>
              </a:path>
              <a:path w="17164685" h="3371850">
                <a:moveTo>
                  <a:pt x="5330126" y="2851480"/>
                </a:moveTo>
                <a:lnTo>
                  <a:pt x="4084434" y="2851480"/>
                </a:lnTo>
                <a:lnTo>
                  <a:pt x="3918953" y="3017050"/>
                </a:lnTo>
                <a:lnTo>
                  <a:pt x="755865" y="3017050"/>
                </a:lnTo>
                <a:lnTo>
                  <a:pt x="383959" y="2645003"/>
                </a:lnTo>
                <a:lnTo>
                  <a:pt x="584860" y="2444026"/>
                </a:lnTo>
                <a:lnTo>
                  <a:pt x="584860" y="682599"/>
                </a:lnTo>
                <a:lnTo>
                  <a:pt x="604443" y="671068"/>
                </a:lnTo>
                <a:lnTo>
                  <a:pt x="619785" y="654481"/>
                </a:lnTo>
                <a:lnTo>
                  <a:pt x="629780" y="633958"/>
                </a:lnTo>
                <a:lnTo>
                  <a:pt x="633336" y="610565"/>
                </a:lnTo>
                <a:lnTo>
                  <a:pt x="627214" y="580275"/>
                </a:lnTo>
                <a:lnTo>
                  <a:pt x="610552" y="555548"/>
                </a:lnTo>
                <a:lnTo>
                  <a:pt x="585838" y="538886"/>
                </a:lnTo>
                <a:lnTo>
                  <a:pt x="555586" y="532777"/>
                </a:lnTo>
                <a:lnTo>
                  <a:pt x="525310" y="538899"/>
                </a:lnTo>
                <a:lnTo>
                  <a:pt x="500595" y="555574"/>
                </a:lnTo>
                <a:lnTo>
                  <a:pt x="483946" y="580301"/>
                </a:lnTo>
                <a:lnTo>
                  <a:pt x="477837" y="610565"/>
                </a:lnTo>
                <a:lnTo>
                  <a:pt x="481406" y="633920"/>
                </a:lnTo>
                <a:lnTo>
                  <a:pt x="491401" y="654418"/>
                </a:lnTo>
                <a:lnTo>
                  <a:pt x="506704" y="670979"/>
                </a:lnTo>
                <a:lnTo>
                  <a:pt x="526249" y="682536"/>
                </a:lnTo>
                <a:lnTo>
                  <a:pt x="526249" y="2419718"/>
                </a:lnTo>
                <a:lnTo>
                  <a:pt x="362788" y="2583307"/>
                </a:lnTo>
                <a:lnTo>
                  <a:pt x="352907" y="1722348"/>
                </a:lnTo>
                <a:lnTo>
                  <a:pt x="372325" y="1710753"/>
                </a:lnTo>
                <a:lnTo>
                  <a:pt x="387540" y="1694192"/>
                </a:lnTo>
                <a:lnTo>
                  <a:pt x="397471" y="1673720"/>
                </a:lnTo>
                <a:lnTo>
                  <a:pt x="401027" y="1650428"/>
                </a:lnTo>
                <a:lnTo>
                  <a:pt x="394919" y="1620139"/>
                </a:lnTo>
                <a:lnTo>
                  <a:pt x="378269" y="1595424"/>
                </a:lnTo>
                <a:lnTo>
                  <a:pt x="353555" y="1578762"/>
                </a:lnTo>
                <a:lnTo>
                  <a:pt x="323278" y="1572653"/>
                </a:lnTo>
                <a:lnTo>
                  <a:pt x="293001" y="1578762"/>
                </a:lnTo>
                <a:lnTo>
                  <a:pt x="268287" y="1595437"/>
                </a:lnTo>
                <a:lnTo>
                  <a:pt x="251637" y="1620164"/>
                </a:lnTo>
                <a:lnTo>
                  <a:pt x="245529" y="1650428"/>
                </a:lnTo>
                <a:lnTo>
                  <a:pt x="248958" y="1673313"/>
                </a:lnTo>
                <a:lnTo>
                  <a:pt x="258533" y="1693481"/>
                </a:lnTo>
                <a:lnTo>
                  <a:pt x="273265" y="1709940"/>
                </a:lnTo>
                <a:lnTo>
                  <a:pt x="292138" y="1721650"/>
                </a:lnTo>
                <a:lnTo>
                  <a:pt x="302793" y="2649715"/>
                </a:lnTo>
                <a:lnTo>
                  <a:pt x="730694" y="3077781"/>
                </a:lnTo>
                <a:lnTo>
                  <a:pt x="3858247" y="3077781"/>
                </a:lnTo>
                <a:lnTo>
                  <a:pt x="3733012" y="3203092"/>
                </a:lnTo>
                <a:lnTo>
                  <a:pt x="3689197" y="3159252"/>
                </a:lnTo>
                <a:lnTo>
                  <a:pt x="622325" y="3159252"/>
                </a:lnTo>
                <a:lnTo>
                  <a:pt x="181660" y="2717127"/>
                </a:lnTo>
                <a:lnTo>
                  <a:pt x="181660" y="2365362"/>
                </a:lnTo>
                <a:lnTo>
                  <a:pt x="0" y="2365362"/>
                </a:lnTo>
                <a:lnTo>
                  <a:pt x="0" y="2942132"/>
                </a:lnTo>
                <a:lnTo>
                  <a:pt x="426237" y="3371850"/>
                </a:lnTo>
                <a:lnTo>
                  <a:pt x="3901719" y="3371850"/>
                </a:lnTo>
                <a:lnTo>
                  <a:pt x="3846614" y="3316732"/>
                </a:lnTo>
                <a:lnTo>
                  <a:pt x="5330126" y="3316732"/>
                </a:lnTo>
                <a:lnTo>
                  <a:pt x="5330126" y="3220923"/>
                </a:lnTo>
                <a:lnTo>
                  <a:pt x="3789654" y="3220923"/>
                </a:lnTo>
                <a:lnTo>
                  <a:pt x="3932732" y="3077781"/>
                </a:lnTo>
                <a:lnTo>
                  <a:pt x="4461522" y="3077781"/>
                </a:lnTo>
                <a:lnTo>
                  <a:pt x="4522228" y="3017050"/>
                </a:lnTo>
                <a:lnTo>
                  <a:pt x="3993438" y="3017050"/>
                </a:lnTo>
                <a:lnTo>
                  <a:pt x="4106265" y="2904185"/>
                </a:lnTo>
                <a:lnTo>
                  <a:pt x="5330126" y="2904185"/>
                </a:lnTo>
                <a:lnTo>
                  <a:pt x="5330126" y="2851480"/>
                </a:lnTo>
                <a:close/>
              </a:path>
              <a:path w="17164685" h="3371850">
                <a:moveTo>
                  <a:pt x="16526701" y="2850540"/>
                </a:moveTo>
                <a:lnTo>
                  <a:pt x="13195021" y="2850540"/>
                </a:lnTo>
                <a:lnTo>
                  <a:pt x="13247713" y="2903245"/>
                </a:lnTo>
                <a:lnTo>
                  <a:pt x="16474186" y="2903245"/>
                </a:lnTo>
                <a:lnTo>
                  <a:pt x="16526701" y="2850540"/>
                </a:lnTo>
                <a:close/>
              </a:path>
              <a:path w="17164685" h="3371850">
                <a:moveTo>
                  <a:pt x="17116248" y="0"/>
                </a:moveTo>
                <a:lnTo>
                  <a:pt x="17057701" y="0"/>
                </a:lnTo>
                <a:lnTo>
                  <a:pt x="17057701" y="2207412"/>
                </a:lnTo>
                <a:lnTo>
                  <a:pt x="16982999" y="2282139"/>
                </a:lnTo>
                <a:lnTo>
                  <a:pt x="16982580" y="2365362"/>
                </a:lnTo>
                <a:lnTo>
                  <a:pt x="17116248" y="2231656"/>
                </a:lnTo>
                <a:lnTo>
                  <a:pt x="17116248" y="0"/>
                </a:lnTo>
                <a:close/>
              </a:path>
              <a:path w="17164685" h="3371850">
                <a:moveTo>
                  <a:pt x="17164190" y="2365362"/>
                </a:moveTo>
                <a:lnTo>
                  <a:pt x="16982580" y="2365362"/>
                </a:lnTo>
                <a:lnTo>
                  <a:pt x="16982529" y="2717127"/>
                </a:lnTo>
                <a:lnTo>
                  <a:pt x="16541865" y="3159252"/>
                </a:lnTo>
                <a:lnTo>
                  <a:pt x="13457949" y="3159252"/>
                </a:lnTo>
                <a:lnTo>
                  <a:pt x="13390334" y="3222129"/>
                </a:lnTo>
                <a:lnTo>
                  <a:pt x="13391617" y="3220923"/>
                </a:lnTo>
                <a:lnTo>
                  <a:pt x="13423760" y="3190938"/>
                </a:lnTo>
                <a:lnTo>
                  <a:pt x="13310667" y="3077781"/>
                </a:lnTo>
                <a:lnTo>
                  <a:pt x="16443097" y="3077781"/>
                </a:lnTo>
                <a:lnTo>
                  <a:pt x="16870998" y="2649715"/>
                </a:lnTo>
                <a:lnTo>
                  <a:pt x="16881653" y="1721650"/>
                </a:lnTo>
                <a:lnTo>
                  <a:pt x="16900513" y="1709940"/>
                </a:lnTo>
                <a:lnTo>
                  <a:pt x="16915245" y="1693481"/>
                </a:lnTo>
                <a:lnTo>
                  <a:pt x="16924833" y="1673313"/>
                </a:lnTo>
                <a:lnTo>
                  <a:pt x="16928249" y="1650428"/>
                </a:lnTo>
                <a:lnTo>
                  <a:pt x="16922153" y="1620164"/>
                </a:lnTo>
                <a:lnTo>
                  <a:pt x="16905491" y="1595437"/>
                </a:lnTo>
                <a:lnTo>
                  <a:pt x="16880790" y="1578762"/>
                </a:lnTo>
                <a:lnTo>
                  <a:pt x="16850500" y="1572653"/>
                </a:lnTo>
                <a:lnTo>
                  <a:pt x="16820223" y="1578762"/>
                </a:lnTo>
                <a:lnTo>
                  <a:pt x="16795522" y="1595424"/>
                </a:lnTo>
                <a:lnTo>
                  <a:pt x="16778859" y="1620139"/>
                </a:lnTo>
                <a:lnTo>
                  <a:pt x="16772763" y="1650428"/>
                </a:lnTo>
                <a:lnTo>
                  <a:pt x="16776307" y="1673720"/>
                </a:lnTo>
                <a:lnTo>
                  <a:pt x="16786238" y="1694192"/>
                </a:lnTo>
                <a:lnTo>
                  <a:pt x="16801453" y="1710753"/>
                </a:lnTo>
                <a:lnTo>
                  <a:pt x="16820884" y="1722348"/>
                </a:lnTo>
                <a:lnTo>
                  <a:pt x="16810990" y="2583357"/>
                </a:lnTo>
                <a:lnTo>
                  <a:pt x="16647478" y="2419718"/>
                </a:lnTo>
                <a:lnTo>
                  <a:pt x="16647478" y="682536"/>
                </a:lnTo>
                <a:lnTo>
                  <a:pt x="16667010" y="670979"/>
                </a:lnTo>
                <a:lnTo>
                  <a:pt x="16682327" y="654418"/>
                </a:lnTo>
                <a:lnTo>
                  <a:pt x="16692321" y="633920"/>
                </a:lnTo>
                <a:lnTo>
                  <a:pt x="16695890" y="610565"/>
                </a:lnTo>
                <a:lnTo>
                  <a:pt x="16689781" y="580301"/>
                </a:lnTo>
                <a:lnTo>
                  <a:pt x="16673132" y="555574"/>
                </a:lnTo>
                <a:lnTo>
                  <a:pt x="16648418" y="538899"/>
                </a:lnTo>
                <a:lnTo>
                  <a:pt x="16618141" y="532777"/>
                </a:lnTo>
                <a:lnTo>
                  <a:pt x="16587889" y="538886"/>
                </a:lnTo>
                <a:lnTo>
                  <a:pt x="16563175" y="555548"/>
                </a:lnTo>
                <a:lnTo>
                  <a:pt x="16546513" y="580275"/>
                </a:lnTo>
                <a:lnTo>
                  <a:pt x="16540391" y="610565"/>
                </a:lnTo>
                <a:lnTo>
                  <a:pt x="16543947" y="633958"/>
                </a:lnTo>
                <a:lnTo>
                  <a:pt x="16553942" y="654481"/>
                </a:lnTo>
                <a:lnTo>
                  <a:pt x="16569284" y="671068"/>
                </a:lnTo>
                <a:lnTo>
                  <a:pt x="16588867" y="682599"/>
                </a:lnTo>
                <a:lnTo>
                  <a:pt x="16588867" y="2444026"/>
                </a:lnTo>
                <a:lnTo>
                  <a:pt x="16789781" y="2645029"/>
                </a:lnTo>
                <a:lnTo>
                  <a:pt x="16417925" y="3017050"/>
                </a:lnTo>
                <a:lnTo>
                  <a:pt x="13249961" y="3017050"/>
                </a:lnTo>
                <a:lnTo>
                  <a:pt x="13084493" y="2851480"/>
                </a:lnTo>
                <a:lnTo>
                  <a:pt x="11835765" y="2851480"/>
                </a:lnTo>
                <a:lnTo>
                  <a:pt x="11835765" y="2904185"/>
                </a:lnTo>
                <a:lnTo>
                  <a:pt x="13062661" y="2904185"/>
                </a:lnTo>
                <a:lnTo>
                  <a:pt x="13175475" y="3017050"/>
                </a:lnTo>
                <a:lnTo>
                  <a:pt x="12651550" y="3017050"/>
                </a:lnTo>
                <a:lnTo>
                  <a:pt x="12712268" y="3077781"/>
                </a:lnTo>
                <a:lnTo>
                  <a:pt x="13236181" y="3077781"/>
                </a:lnTo>
                <a:lnTo>
                  <a:pt x="13379272" y="3220923"/>
                </a:lnTo>
                <a:lnTo>
                  <a:pt x="11835765" y="3220923"/>
                </a:lnTo>
                <a:lnTo>
                  <a:pt x="11835765" y="3316732"/>
                </a:lnTo>
                <a:lnTo>
                  <a:pt x="13288607" y="3316732"/>
                </a:lnTo>
                <a:lnTo>
                  <a:pt x="13229349" y="3371850"/>
                </a:lnTo>
                <a:lnTo>
                  <a:pt x="16737953" y="3371850"/>
                </a:lnTo>
                <a:lnTo>
                  <a:pt x="17164190" y="2942132"/>
                </a:lnTo>
                <a:lnTo>
                  <a:pt x="17164190" y="23653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689" y="2935852"/>
              <a:ext cx="9229724" cy="6324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166783" y="9188729"/>
              <a:ext cx="1916430" cy="809625"/>
            </a:xfrm>
            <a:custGeom>
              <a:avLst/>
              <a:gdLst/>
              <a:ahLst/>
              <a:cxnLst/>
              <a:rect l="l" t="t" r="r" b="b"/>
              <a:pathLst>
                <a:path w="1916430" h="809625">
                  <a:moveTo>
                    <a:pt x="518795" y="566889"/>
                  </a:moveTo>
                  <a:lnTo>
                    <a:pt x="242760" y="566889"/>
                  </a:lnTo>
                  <a:lnTo>
                    <a:pt x="0" y="809155"/>
                  </a:lnTo>
                  <a:lnTo>
                    <a:pt x="276021" y="809155"/>
                  </a:lnTo>
                  <a:lnTo>
                    <a:pt x="518795" y="566889"/>
                  </a:lnTo>
                  <a:close/>
                </a:path>
                <a:path w="1916430" h="809625">
                  <a:moveTo>
                    <a:pt x="890701" y="566889"/>
                  </a:moveTo>
                  <a:lnTo>
                    <a:pt x="614603" y="566889"/>
                  </a:lnTo>
                  <a:lnTo>
                    <a:pt x="371830" y="809155"/>
                  </a:lnTo>
                  <a:lnTo>
                    <a:pt x="647928" y="809155"/>
                  </a:lnTo>
                  <a:lnTo>
                    <a:pt x="890701" y="566889"/>
                  </a:lnTo>
                  <a:close/>
                </a:path>
                <a:path w="1916430" h="809625">
                  <a:moveTo>
                    <a:pt x="1262532" y="566889"/>
                  </a:moveTo>
                  <a:lnTo>
                    <a:pt x="986434" y="566889"/>
                  </a:lnTo>
                  <a:lnTo>
                    <a:pt x="743737" y="809155"/>
                  </a:lnTo>
                  <a:lnTo>
                    <a:pt x="1019771" y="809155"/>
                  </a:lnTo>
                  <a:lnTo>
                    <a:pt x="1262532" y="566889"/>
                  </a:lnTo>
                  <a:close/>
                </a:path>
                <a:path w="1916430" h="809625">
                  <a:moveTo>
                    <a:pt x="1634375" y="566889"/>
                  </a:moveTo>
                  <a:lnTo>
                    <a:pt x="1358341" y="566889"/>
                  </a:lnTo>
                  <a:lnTo>
                    <a:pt x="1115580" y="809155"/>
                  </a:lnTo>
                  <a:lnTo>
                    <a:pt x="1391678" y="809155"/>
                  </a:lnTo>
                  <a:lnTo>
                    <a:pt x="1634375" y="566889"/>
                  </a:lnTo>
                  <a:close/>
                </a:path>
                <a:path w="1916430" h="809625">
                  <a:moveTo>
                    <a:pt x="1916366" y="0"/>
                  </a:moveTo>
                  <a:lnTo>
                    <a:pt x="1289837" y="0"/>
                  </a:lnTo>
                  <a:lnTo>
                    <a:pt x="948258" y="357695"/>
                  </a:lnTo>
                  <a:lnTo>
                    <a:pt x="1044194" y="357759"/>
                  </a:lnTo>
                  <a:lnTo>
                    <a:pt x="1318006" y="67906"/>
                  </a:lnTo>
                  <a:lnTo>
                    <a:pt x="1916366" y="67906"/>
                  </a:lnTo>
                  <a:lnTo>
                    <a:pt x="191636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08499" y="9465754"/>
              <a:ext cx="223313" cy="2232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42808" y="9546487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4" h="247015">
                  <a:moveTo>
                    <a:pt x="1872107" y="67906"/>
                  </a:moveTo>
                  <a:lnTo>
                    <a:pt x="1869389" y="59055"/>
                  </a:lnTo>
                  <a:lnTo>
                    <a:pt x="1867369" y="49911"/>
                  </a:lnTo>
                  <a:lnTo>
                    <a:pt x="1866112" y="40500"/>
                  </a:lnTo>
                  <a:lnTo>
                    <a:pt x="1865680" y="30848"/>
                  </a:lnTo>
                  <a:lnTo>
                    <a:pt x="1865972" y="22872"/>
                  </a:lnTo>
                  <a:lnTo>
                    <a:pt x="1866823" y="15074"/>
                  </a:lnTo>
                  <a:lnTo>
                    <a:pt x="1868195" y="7454"/>
                  </a:lnTo>
                  <a:lnTo>
                    <a:pt x="1870075" y="0"/>
                  </a:lnTo>
                  <a:lnTo>
                    <a:pt x="246634" y="0"/>
                  </a:lnTo>
                  <a:lnTo>
                    <a:pt x="0" y="246583"/>
                  </a:lnTo>
                  <a:lnTo>
                    <a:pt x="96202" y="246519"/>
                  </a:lnTo>
                  <a:lnTo>
                    <a:pt x="274853" y="67906"/>
                  </a:lnTo>
                  <a:lnTo>
                    <a:pt x="1872107" y="67906"/>
                  </a:lnTo>
                  <a:close/>
                </a:path>
                <a:path w="3340734" h="247015">
                  <a:moveTo>
                    <a:pt x="3340341" y="63"/>
                  </a:moveTo>
                  <a:lnTo>
                    <a:pt x="2084539" y="63"/>
                  </a:lnTo>
                  <a:lnTo>
                    <a:pt x="2086419" y="7518"/>
                  </a:lnTo>
                  <a:lnTo>
                    <a:pt x="2087791" y="15151"/>
                  </a:lnTo>
                  <a:lnTo>
                    <a:pt x="2088642" y="22936"/>
                  </a:lnTo>
                  <a:lnTo>
                    <a:pt x="2088934" y="30911"/>
                  </a:lnTo>
                  <a:lnTo>
                    <a:pt x="2088502" y="40563"/>
                  </a:lnTo>
                  <a:lnTo>
                    <a:pt x="2087245" y="49974"/>
                  </a:lnTo>
                  <a:lnTo>
                    <a:pt x="2085225" y="59118"/>
                  </a:lnTo>
                  <a:lnTo>
                    <a:pt x="2082520" y="67970"/>
                  </a:lnTo>
                  <a:lnTo>
                    <a:pt x="3272434" y="67970"/>
                  </a:lnTo>
                  <a:lnTo>
                    <a:pt x="3340341" y="63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5758" y="9712400"/>
              <a:ext cx="223313" cy="2232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4800" y="289076"/>
              <a:ext cx="18079085" cy="9998075"/>
            </a:xfrm>
            <a:custGeom>
              <a:avLst/>
              <a:gdLst/>
              <a:ahLst/>
              <a:cxnLst/>
              <a:rect l="l" t="t" r="r" b="b"/>
              <a:pathLst>
                <a:path w="18079085" h="9998075">
                  <a:moveTo>
                    <a:pt x="800785" y="0"/>
                  </a:moveTo>
                  <a:lnTo>
                    <a:pt x="524687" y="0"/>
                  </a:lnTo>
                  <a:lnTo>
                    <a:pt x="281990" y="242265"/>
                  </a:lnTo>
                  <a:lnTo>
                    <a:pt x="558025" y="242265"/>
                  </a:lnTo>
                  <a:lnTo>
                    <a:pt x="800785" y="0"/>
                  </a:lnTo>
                  <a:close/>
                </a:path>
                <a:path w="18079085" h="9998075">
                  <a:moveTo>
                    <a:pt x="968108" y="451459"/>
                  </a:moveTo>
                  <a:lnTo>
                    <a:pt x="872172" y="451396"/>
                  </a:lnTo>
                  <a:lnTo>
                    <a:pt x="598360" y="741248"/>
                  </a:lnTo>
                  <a:lnTo>
                    <a:pt x="0" y="741248"/>
                  </a:lnTo>
                  <a:lnTo>
                    <a:pt x="0" y="809155"/>
                  </a:lnTo>
                  <a:lnTo>
                    <a:pt x="626529" y="809155"/>
                  </a:lnTo>
                  <a:lnTo>
                    <a:pt x="968108" y="451459"/>
                  </a:lnTo>
                  <a:close/>
                </a:path>
                <a:path w="18079085" h="9998075">
                  <a:moveTo>
                    <a:pt x="1172629" y="0"/>
                  </a:moveTo>
                  <a:lnTo>
                    <a:pt x="896594" y="0"/>
                  </a:lnTo>
                  <a:lnTo>
                    <a:pt x="653834" y="242265"/>
                  </a:lnTo>
                  <a:lnTo>
                    <a:pt x="929932" y="242265"/>
                  </a:lnTo>
                  <a:lnTo>
                    <a:pt x="1172629" y="0"/>
                  </a:lnTo>
                  <a:close/>
                </a:path>
                <a:path w="18079085" h="9998075">
                  <a:moveTo>
                    <a:pt x="1544535" y="0"/>
                  </a:moveTo>
                  <a:lnTo>
                    <a:pt x="1268437" y="0"/>
                  </a:lnTo>
                  <a:lnTo>
                    <a:pt x="1025677" y="242265"/>
                  </a:lnTo>
                  <a:lnTo>
                    <a:pt x="1301775" y="242265"/>
                  </a:lnTo>
                  <a:lnTo>
                    <a:pt x="1544535" y="0"/>
                  </a:lnTo>
                  <a:close/>
                </a:path>
                <a:path w="18079085" h="9998075">
                  <a:moveTo>
                    <a:pt x="1916379" y="0"/>
                  </a:moveTo>
                  <a:lnTo>
                    <a:pt x="1640344" y="0"/>
                  </a:lnTo>
                  <a:lnTo>
                    <a:pt x="1397584" y="242265"/>
                  </a:lnTo>
                  <a:lnTo>
                    <a:pt x="1673606" y="242265"/>
                  </a:lnTo>
                  <a:lnTo>
                    <a:pt x="1916379" y="0"/>
                  </a:lnTo>
                  <a:close/>
                </a:path>
                <a:path w="18079085" h="9998075">
                  <a:moveTo>
                    <a:pt x="14634147" y="9504121"/>
                  </a:moveTo>
                  <a:lnTo>
                    <a:pt x="13389813" y="9504121"/>
                  </a:lnTo>
                  <a:lnTo>
                    <a:pt x="13391693" y="9511551"/>
                  </a:lnTo>
                  <a:lnTo>
                    <a:pt x="13393065" y="9519183"/>
                  </a:lnTo>
                  <a:lnTo>
                    <a:pt x="13393915" y="9526994"/>
                  </a:lnTo>
                  <a:lnTo>
                    <a:pt x="13394208" y="9534969"/>
                  </a:lnTo>
                  <a:lnTo>
                    <a:pt x="13393776" y="9544621"/>
                  </a:lnTo>
                  <a:lnTo>
                    <a:pt x="13392518" y="9554032"/>
                  </a:lnTo>
                  <a:lnTo>
                    <a:pt x="13390499" y="9563176"/>
                  </a:lnTo>
                  <a:lnTo>
                    <a:pt x="13387781" y="9572028"/>
                  </a:lnTo>
                  <a:lnTo>
                    <a:pt x="14566240" y="9572028"/>
                  </a:lnTo>
                  <a:lnTo>
                    <a:pt x="14634147" y="9504121"/>
                  </a:lnTo>
                  <a:close/>
                </a:path>
                <a:path w="18079085" h="9998075">
                  <a:moveTo>
                    <a:pt x="17016654" y="9146299"/>
                  </a:moveTo>
                  <a:lnTo>
                    <a:pt x="14019149" y="9146299"/>
                  </a:lnTo>
                  <a:lnTo>
                    <a:pt x="13677506" y="9503994"/>
                  </a:lnTo>
                  <a:lnTo>
                    <a:pt x="13773442" y="9504058"/>
                  </a:lnTo>
                  <a:lnTo>
                    <a:pt x="14047242" y="9214206"/>
                  </a:lnTo>
                  <a:lnTo>
                    <a:pt x="16432048" y="9214206"/>
                  </a:lnTo>
                  <a:lnTo>
                    <a:pt x="16449028" y="9198648"/>
                  </a:lnTo>
                  <a:lnTo>
                    <a:pt x="16468941" y="9186824"/>
                  </a:lnTo>
                  <a:lnTo>
                    <a:pt x="16491230" y="9179319"/>
                  </a:lnTo>
                  <a:lnTo>
                    <a:pt x="16515347" y="9176690"/>
                  </a:lnTo>
                  <a:lnTo>
                    <a:pt x="16539477" y="9179319"/>
                  </a:lnTo>
                  <a:lnTo>
                    <a:pt x="16561765" y="9186824"/>
                  </a:lnTo>
                  <a:lnTo>
                    <a:pt x="16581679" y="9198648"/>
                  </a:lnTo>
                  <a:lnTo>
                    <a:pt x="16598646" y="9214206"/>
                  </a:lnTo>
                  <a:lnTo>
                    <a:pt x="16951503" y="9214206"/>
                  </a:lnTo>
                  <a:lnTo>
                    <a:pt x="17016654" y="9146299"/>
                  </a:lnTo>
                  <a:close/>
                </a:path>
                <a:path w="18079085" h="9998075">
                  <a:moveTo>
                    <a:pt x="18078539" y="8892984"/>
                  </a:moveTo>
                  <a:lnTo>
                    <a:pt x="17962957" y="8892984"/>
                  </a:lnTo>
                  <a:lnTo>
                    <a:pt x="17962957" y="8899652"/>
                  </a:lnTo>
                  <a:lnTo>
                    <a:pt x="17875339" y="8899652"/>
                  </a:lnTo>
                  <a:lnTo>
                    <a:pt x="17875339" y="9261348"/>
                  </a:lnTo>
                  <a:lnTo>
                    <a:pt x="17382414" y="9755556"/>
                  </a:lnTo>
                  <a:lnTo>
                    <a:pt x="9577337" y="9755556"/>
                  </a:lnTo>
                  <a:lnTo>
                    <a:pt x="9577337" y="9997808"/>
                  </a:lnTo>
                  <a:lnTo>
                    <a:pt x="17597209" y="9997808"/>
                  </a:lnTo>
                  <a:lnTo>
                    <a:pt x="18078539" y="9512897"/>
                  </a:lnTo>
                  <a:lnTo>
                    <a:pt x="18078539" y="9037549"/>
                  </a:lnTo>
                  <a:lnTo>
                    <a:pt x="18078539" y="8899652"/>
                  </a:lnTo>
                  <a:lnTo>
                    <a:pt x="18078539" y="88929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6151" y="597924"/>
              <a:ext cx="223313" cy="223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4800" y="493889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5" h="247015">
                  <a:moveTo>
                    <a:pt x="1257833" y="178612"/>
                  </a:moveTo>
                  <a:lnTo>
                    <a:pt x="67919" y="178612"/>
                  </a:lnTo>
                  <a:lnTo>
                    <a:pt x="0" y="246519"/>
                  </a:lnTo>
                  <a:lnTo>
                    <a:pt x="1255801" y="246519"/>
                  </a:lnTo>
                  <a:lnTo>
                    <a:pt x="1253921" y="239064"/>
                  </a:lnTo>
                  <a:lnTo>
                    <a:pt x="1252550" y="231444"/>
                  </a:lnTo>
                  <a:lnTo>
                    <a:pt x="1251699" y="223647"/>
                  </a:lnTo>
                  <a:lnTo>
                    <a:pt x="1251407" y="215671"/>
                  </a:lnTo>
                  <a:lnTo>
                    <a:pt x="1251839" y="206019"/>
                  </a:lnTo>
                  <a:lnTo>
                    <a:pt x="1253096" y="196608"/>
                  </a:lnTo>
                  <a:lnTo>
                    <a:pt x="1255115" y="187464"/>
                  </a:lnTo>
                  <a:lnTo>
                    <a:pt x="1257833" y="178612"/>
                  </a:lnTo>
                  <a:close/>
                </a:path>
                <a:path w="3340735" h="247015">
                  <a:moveTo>
                    <a:pt x="3340341" y="0"/>
                  </a:moveTo>
                  <a:lnTo>
                    <a:pt x="3244138" y="63"/>
                  </a:lnTo>
                  <a:lnTo>
                    <a:pt x="3065488" y="178676"/>
                  </a:lnTo>
                  <a:lnTo>
                    <a:pt x="1468234" y="178676"/>
                  </a:lnTo>
                  <a:lnTo>
                    <a:pt x="1470952" y="187528"/>
                  </a:lnTo>
                  <a:lnTo>
                    <a:pt x="1472971" y="196672"/>
                  </a:lnTo>
                  <a:lnTo>
                    <a:pt x="1474228" y="206082"/>
                  </a:lnTo>
                  <a:lnTo>
                    <a:pt x="1474660" y="215747"/>
                  </a:lnTo>
                  <a:lnTo>
                    <a:pt x="1474368" y="223710"/>
                  </a:lnTo>
                  <a:lnTo>
                    <a:pt x="1473517" y="231508"/>
                  </a:lnTo>
                  <a:lnTo>
                    <a:pt x="1472145" y="239128"/>
                  </a:lnTo>
                  <a:lnTo>
                    <a:pt x="1470266" y="246583"/>
                  </a:lnTo>
                  <a:lnTo>
                    <a:pt x="3093707" y="246583"/>
                  </a:lnTo>
                  <a:lnTo>
                    <a:pt x="334034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8891" y="351277"/>
              <a:ext cx="223313" cy="2232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11"/>
              <a:ext cx="18288000" cy="10281920"/>
            </a:xfrm>
            <a:custGeom>
              <a:avLst/>
              <a:gdLst/>
              <a:ahLst/>
              <a:cxnLst/>
              <a:rect l="l" t="t" r="r" b="b"/>
              <a:pathLst>
                <a:path w="18288000" h="10281920">
                  <a:moveTo>
                    <a:pt x="4405655" y="493877"/>
                  </a:moveTo>
                  <a:lnTo>
                    <a:pt x="4309707" y="493814"/>
                  </a:lnTo>
                  <a:lnTo>
                    <a:pt x="4035907" y="783666"/>
                  </a:lnTo>
                  <a:lnTo>
                    <a:pt x="1651101" y="783666"/>
                  </a:lnTo>
                  <a:lnTo>
                    <a:pt x="1634121" y="799223"/>
                  </a:lnTo>
                  <a:lnTo>
                    <a:pt x="1614220" y="811047"/>
                  </a:lnTo>
                  <a:lnTo>
                    <a:pt x="1591919" y="818553"/>
                  </a:lnTo>
                  <a:lnTo>
                    <a:pt x="1567802" y="821194"/>
                  </a:lnTo>
                  <a:lnTo>
                    <a:pt x="1543685" y="818553"/>
                  </a:lnTo>
                  <a:lnTo>
                    <a:pt x="1521383" y="811047"/>
                  </a:lnTo>
                  <a:lnTo>
                    <a:pt x="1501470" y="799223"/>
                  </a:lnTo>
                  <a:lnTo>
                    <a:pt x="1484503" y="783666"/>
                  </a:lnTo>
                  <a:lnTo>
                    <a:pt x="1131646" y="783666"/>
                  </a:lnTo>
                  <a:lnTo>
                    <a:pt x="1066495" y="851573"/>
                  </a:lnTo>
                  <a:lnTo>
                    <a:pt x="4064000" y="851573"/>
                  </a:lnTo>
                  <a:lnTo>
                    <a:pt x="4405655" y="493877"/>
                  </a:lnTo>
                  <a:close/>
                </a:path>
                <a:path w="18288000" h="10281920">
                  <a:moveTo>
                    <a:pt x="4695368" y="425843"/>
                  </a:moveTo>
                  <a:lnTo>
                    <a:pt x="3516909" y="425843"/>
                  </a:lnTo>
                  <a:lnTo>
                    <a:pt x="3449002" y="493750"/>
                  </a:lnTo>
                  <a:lnTo>
                    <a:pt x="4693336" y="493750"/>
                  </a:lnTo>
                  <a:lnTo>
                    <a:pt x="4691469" y="486321"/>
                  </a:lnTo>
                  <a:lnTo>
                    <a:pt x="4690084" y="478701"/>
                  </a:lnTo>
                  <a:lnTo>
                    <a:pt x="4689233" y="470877"/>
                  </a:lnTo>
                  <a:lnTo>
                    <a:pt x="4688954" y="462902"/>
                  </a:lnTo>
                  <a:lnTo>
                    <a:pt x="4689386" y="453250"/>
                  </a:lnTo>
                  <a:lnTo>
                    <a:pt x="4690630" y="443839"/>
                  </a:lnTo>
                  <a:lnTo>
                    <a:pt x="4692650" y="434695"/>
                  </a:lnTo>
                  <a:lnTo>
                    <a:pt x="4695368" y="425843"/>
                  </a:lnTo>
                  <a:close/>
                </a:path>
                <a:path w="18288000" h="10281920">
                  <a:moveTo>
                    <a:pt x="9884080" y="10045268"/>
                  </a:moveTo>
                  <a:lnTo>
                    <a:pt x="0" y="10045268"/>
                  </a:lnTo>
                  <a:lnTo>
                    <a:pt x="0" y="10281793"/>
                  </a:lnTo>
                  <a:lnTo>
                    <a:pt x="9884080" y="10281793"/>
                  </a:lnTo>
                  <a:lnTo>
                    <a:pt x="9884080" y="10045268"/>
                  </a:lnTo>
                  <a:close/>
                </a:path>
                <a:path w="18288000" h="10281920">
                  <a:moveTo>
                    <a:pt x="18287988" y="0"/>
                  </a:moveTo>
                  <a:lnTo>
                    <a:pt x="8403907" y="0"/>
                  </a:lnTo>
                  <a:lnTo>
                    <a:pt x="485940" y="63"/>
                  </a:lnTo>
                  <a:lnTo>
                    <a:pt x="4610" y="484974"/>
                  </a:lnTo>
                  <a:lnTo>
                    <a:pt x="4610" y="960323"/>
                  </a:lnTo>
                  <a:lnTo>
                    <a:pt x="4610" y="1098219"/>
                  </a:lnTo>
                  <a:lnTo>
                    <a:pt x="4610" y="1104900"/>
                  </a:lnTo>
                  <a:lnTo>
                    <a:pt x="120192" y="1104900"/>
                  </a:lnTo>
                  <a:lnTo>
                    <a:pt x="120192" y="1098219"/>
                  </a:lnTo>
                  <a:lnTo>
                    <a:pt x="207810" y="1098219"/>
                  </a:lnTo>
                  <a:lnTo>
                    <a:pt x="207810" y="736523"/>
                  </a:lnTo>
                  <a:lnTo>
                    <a:pt x="700747" y="242316"/>
                  </a:lnTo>
                  <a:lnTo>
                    <a:pt x="8505812" y="242316"/>
                  </a:lnTo>
                  <a:lnTo>
                    <a:pt x="8505812" y="236524"/>
                  </a:lnTo>
                  <a:lnTo>
                    <a:pt x="18287988" y="23652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03913" y="2935852"/>
              <a:ext cx="9229724" cy="632459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9387" y="1142683"/>
            <a:ext cx="4329430" cy="1720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3690">
              <a:lnSpc>
                <a:spcPct val="115900"/>
              </a:lnSpc>
              <a:spcBef>
                <a:spcPts val="100"/>
              </a:spcBef>
            </a:pPr>
            <a:r>
              <a:rPr dirty="0" sz="4800" spc="1475"/>
              <a:t>L</a:t>
            </a:r>
            <a:r>
              <a:rPr dirty="0" sz="4800" spc="-690"/>
              <a:t> </a:t>
            </a:r>
            <a:r>
              <a:rPr dirty="0" sz="4800" spc="675"/>
              <a:t>U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360"/>
              <a:t>N </a:t>
            </a:r>
            <a:r>
              <a:rPr dirty="0" sz="4800" spc="195"/>
              <a:t> </a:t>
            </a:r>
            <a:r>
              <a:rPr dirty="0" sz="4800" spc="1065"/>
              <a:t>P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525"/>
              <a:t>O</a:t>
            </a:r>
            <a:r>
              <a:rPr dirty="0" sz="4800" spc="-690"/>
              <a:t> </a:t>
            </a:r>
            <a:r>
              <a:rPr dirty="0" sz="4800" spc="645"/>
              <a:t>G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-65"/>
              <a:t>M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166783" y="9188729"/>
              <a:ext cx="1916430" cy="809625"/>
            </a:xfrm>
            <a:custGeom>
              <a:avLst/>
              <a:gdLst/>
              <a:ahLst/>
              <a:cxnLst/>
              <a:rect l="l" t="t" r="r" b="b"/>
              <a:pathLst>
                <a:path w="1916430" h="809625">
                  <a:moveTo>
                    <a:pt x="518795" y="566889"/>
                  </a:moveTo>
                  <a:lnTo>
                    <a:pt x="242760" y="566889"/>
                  </a:lnTo>
                  <a:lnTo>
                    <a:pt x="0" y="809155"/>
                  </a:lnTo>
                  <a:lnTo>
                    <a:pt x="276021" y="809155"/>
                  </a:lnTo>
                  <a:lnTo>
                    <a:pt x="518795" y="566889"/>
                  </a:lnTo>
                  <a:close/>
                </a:path>
                <a:path w="1916430" h="809625">
                  <a:moveTo>
                    <a:pt x="890701" y="566889"/>
                  </a:moveTo>
                  <a:lnTo>
                    <a:pt x="614603" y="566889"/>
                  </a:lnTo>
                  <a:lnTo>
                    <a:pt x="371830" y="809155"/>
                  </a:lnTo>
                  <a:lnTo>
                    <a:pt x="647928" y="809155"/>
                  </a:lnTo>
                  <a:lnTo>
                    <a:pt x="890701" y="566889"/>
                  </a:lnTo>
                  <a:close/>
                </a:path>
                <a:path w="1916430" h="809625">
                  <a:moveTo>
                    <a:pt x="1262532" y="566889"/>
                  </a:moveTo>
                  <a:lnTo>
                    <a:pt x="986434" y="566889"/>
                  </a:lnTo>
                  <a:lnTo>
                    <a:pt x="743737" y="809155"/>
                  </a:lnTo>
                  <a:lnTo>
                    <a:pt x="1019771" y="809155"/>
                  </a:lnTo>
                  <a:lnTo>
                    <a:pt x="1262532" y="566889"/>
                  </a:lnTo>
                  <a:close/>
                </a:path>
                <a:path w="1916430" h="809625">
                  <a:moveTo>
                    <a:pt x="1634375" y="566889"/>
                  </a:moveTo>
                  <a:lnTo>
                    <a:pt x="1358341" y="566889"/>
                  </a:lnTo>
                  <a:lnTo>
                    <a:pt x="1115580" y="809155"/>
                  </a:lnTo>
                  <a:lnTo>
                    <a:pt x="1391678" y="809155"/>
                  </a:lnTo>
                  <a:lnTo>
                    <a:pt x="1634375" y="566889"/>
                  </a:lnTo>
                  <a:close/>
                </a:path>
                <a:path w="1916430" h="809625">
                  <a:moveTo>
                    <a:pt x="1916366" y="0"/>
                  </a:moveTo>
                  <a:lnTo>
                    <a:pt x="1289837" y="0"/>
                  </a:lnTo>
                  <a:lnTo>
                    <a:pt x="948258" y="357695"/>
                  </a:lnTo>
                  <a:lnTo>
                    <a:pt x="1044194" y="357759"/>
                  </a:lnTo>
                  <a:lnTo>
                    <a:pt x="1318006" y="67906"/>
                  </a:lnTo>
                  <a:lnTo>
                    <a:pt x="1916366" y="67906"/>
                  </a:lnTo>
                  <a:lnTo>
                    <a:pt x="191636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8499" y="9465755"/>
              <a:ext cx="223313" cy="2232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42808" y="9546487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4" h="247015">
                  <a:moveTo>
                    <a:pt x="1872107" y="67906"/>
                  </a:moveTo>
                  <a:lnTo>
                    <a:pt x="1869389" y="59055"/>
                  </a:lnTo>
                  <a:lnTo>
                    <a:pt x="1867369" y="49911"/>
                  </a:lnTo>
                  <a:lnTo>
                    <a:pt x="1866112" y="40500"/>
                  </a:lnTo>
                  <a:lnTo>
                    <a:pt x="1865680" y="30848"/>
                  </a:lnTo>
                  <a:lnTo>
                    <a:pt x="1865972" y="22872"/>
                  </a:lnTo>
                  <a:lnTo>
                    <a:pt x="1866823" y="15074"/>
                  </a:lnTo>
                  <a:lnTo>
                    <a:pt x="1868195" y="7454"/>
                  </a:lnTo>
                  <a:lnTo>
                    <a:pt x="1870075" y="0"/>
                  </a:lnTo>
                  <a:lnTo>
                    <a:pt x="246634" y="0"/>
                  </a:lnTo>
                  <a:lnTo>
                    <a:pt x="0" y="246583"/>
                  </a:lnTo>
                  <a:lnTo>
                    <a:pt x="96202" y="246519"/>
                  </a:lnTo>
                  <a:lnTo>
                    <a:pt x="274853" y="67906"/>
                  </a:lnTo>
                  <a:lnTo>
                    <a:pt x="1872107" y="67906"/>
                  </a:lnTo>
                  <a:close/>
                </a:path>
                <a:path w="3340734" h="247015">
                  <a:moveTo>
                    <a:pt x="3340341" y="76"/>
                  </a:moveTo>
                  <a:lnTo>
                    <a:pt x="2084539" y="76"/>
                  </a:lnTo>
                  <a:lnTo>
                    <a:pt x="2086419" y="7518"/>
                  </a:lnTo>
                  <a:lnTo>
                    <a:pt x="2087791" y="15151"/>
                  </a:lnTo>
                  <a:lnTo>
                    <a:pt x="2088642" y="22936"/>
                  </a:lnTo>
                  <a:lnTo>
                    <a:pt x="2088934" y="30911"/>
                  </a:lnTo>
                  <a:lnTo>
                    <a:pt x="2088502" y="40563"/>
                  </a:lnTo>
                  <a:lnTo>
                    <a:pt x="2087245" y="49974"/>
                  </a:lnTo>
                  <a:lnTo>
                    <a:pt x="2085225" y="59118"/>
                  </a:lnTo>
                  <a:lnTo>
                    <a:pt x="2082520" y="67970"/>
                  </a:lnTo>
                  <a:lnTo>
                    <a:pt x="3272434" y="67970"/>
                  </a:lnTo>
                  <a:lnTo>
                    <a:pt x="3340341" y="76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5758" y="9712402"/>
              <a:ext cx="223313" cy="2232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800" y="289076"/>
              <a:ext cx="18079085" cy="9998075"/>
            </a:xfrm>
            <a:custGeom>
              <a:avLst/>
              <a:gdLst/>
              <a:ahLst/>
              <a:cxnLst/>
              <a:rect l="l" t="t" r="r" b="b"/>
              <a:pathLst>
                <a:path w="18079085" h="9998075">
                  <a:moveTo>
                    <a:pt x="800785" y="0"/>
                  </a:moveTo>
                  <a:lnTo>
                    <a:pt x="524687" y="0"/>
                  </a:lnTo>
                  <a:lnTo>
                    <a:pt x="281990" y="242265"/>
                  </a:lnTo>
                  <a:lnTo>
                    <a:pt x="558025" y="242265"/>
                  </a:lnTo>
                  <a:lnTo>
                    <a:pt x="800785" y="0"/>
                  </a:lnTo>
                  <a:close/>
                </a:path>
                <a:path w="18079085" h="9998075">
                  <a:moveTo>
                    <a:pt x="968108" y="451459"/>
                  </a:moveTo>
                  <a:lnTo>
                    <a:pt x="872172" y="451396"/>
                  </a:lnTo>
                  <a:lnTo>
                    <a:pt x="598360" y="741260"/>
                  </a:lnTo>
                  <a:lnTo>
                    <a:pt x="0" y="741260"/>
                  </a:lnTo>
                  <a:lnTo>
                    <a:pt x="0" y="809155"/>
                  </a:lnTo>
                  <a:lnTo>
                    <a:pt x="626529" y="809155"/>
                  </a:lnTo>
                  <a:lnTo>
                    <a:pt x="968108" y="451459"/>
                  </a:lnTo>
                  <a:close/>
                </a:path>
                <a:path w="18079085" h="9998075">
                  <a:moveTo>
                    <a:pt x="1172629" y="0"/>
                  </a:moveTo>
                  <a:lnTo>
                    <a:pt x="896594" y="0"/>
                  </a:lnTo>
                  <a:lnTo>
                    <a:pt x="653834" y="242265"/>
                  </a:lnTo>
                  <a:lnTo>
                    <a:pt x="929932" y="242265"/>
                  </a:lnTo>
                  <a:lnTo>
                    <a:pt x="1172629" y="0"/>
                  </a:lnTo>
                  <a:close/>
                </a:path>
                <a:path w="18079085" h="9998075">
                  <a:moveTo>
                    <a:pt x="1544535" y="0"/>
                  </a:moveTo>
                  <a:lnTo>
                    <a:pt x="1268437" y="0"/>
                  </a:lnTo>
                  <a:lnTo>
                    <a:pt x="1025677" y="242265"/>
                  </a:lnTo>
                  <a:lnTo>
                    <a:pt x="1301775" y="242265"/>
                  </a:lnTo>
                  <a:lnTo>
                    <a:pt x="1544535" y="0"/>
                  </a:lnTo>
                  <a:close/>
                </a:path>
                <a:path w="18079085" h="9998075">
                  <a:moveTo>
                    <a:pt x="1916379" y="0"/>
                  </a:moveTo>
                  <a:lnTo>
                    <a:pt x="1640344" y="0"/>
                  </a:lnTo>
                  <a:lnTo>
                    <a:pt x="1397584" y="242265"/>
                  </a:lnTo>
                  <a:lnTo>
                    <a:pt x="1673606" y="242265"/>
                  </a:lnTo>
                  <a:lnTo>
                    <a:pt x="1916379" y="0"/>
                  </a:lnTo>
                  <a:close/>
                </a:path>
                <a:path w="18079085" h="9998075">
                  <a:moveTo>
                    <a:pt x="14634147" y="9504134"/>
                  </a:moveTo>
                  <a:lnTo>
                    <a:pt x="13389813" y="9504134"/>
                  </a:lnTo>
                  <a:lnTo>
                    <a:pt x="13391693" y="9511551"/>
                  </a:lnTo>
                  <a:lnTo>
                    <a:pt x="13393065" y="9519183"/>
                  </a:lnTo>
                  <a:lnTo>
                    <a:pt x="13393915" y="9526994"/>
                  </a:lnTo>
                  <a:lnTo>
                    <a:pt x="13394208" y="9534969"/>
                  </a:lnTo>
                  <a:lnTo>
                    <a:pt x="13393776" y="9544621"/>
                  </a:lnTo>
                  <a:lnTo>
                    <a:pt x="13392518" y="9554032"/>
                  </a:lnTo>
                  <a:lnTo>
                    <a:pt x="13390499" y="9563176"/>
                  </a:lnTo>
                  <a:lnTo>
                    <a:pt x="13387781" y="9572028"/>
                  </a:lnTo>
                  <a:lnTo>
                    <a:pt x="14566240" y="9572028"/>
                  </a:lnTo>
                  <a:lnTo>
                    <a:pt x="14634147" y="9504134"/>
                  </a:lnTo>
                  <a:close/>
                </a:path>
                <a:path w="18079085" h="9998075">
                  <a:moveTo>
                    <a:pt x="17016654" y="9146299"/>
                  </a:moveTo>
                  <a:lnTo>
                    <a:pt x="14019149" y="9146299"/>
                  </a:lnTo>
                  <a:lnTo>
                    <a:pt x="13677506" y="9503994"/>
                  </a:lnTo>
                  <a:lnTo>
                    <a:pt x="13773442" y="9504058"/>
                  </a:lnTo>
                  <a:lnTo>
                    <a:pt x="14047242" y="9214206"/>
                  </a:lnTo>
                  <a:lnTo>
                    <a:pt x="16432048" y="9214206"/>
                  </a:lnTo>
                  <a:lnTo>
                    <a:pt x="16449028" y="9198648"/>
                  </a:lnTo>
                  <a:lnTo>
                    <a:pt x="16468941" y="9186824"/>
                  </a:lnTo>
                  <a:lnTo>
                    <a:pt x="16491230" y="9179319"/>
                  </a:lnTo>
                  <a:lnTo>
                    <a:pt x="16515347" y="9176690"/>
                  </a:lnTo>
                  <a:lnTo>
                    <a:pt x="16539477" y="9179319"/>
                  </a:lnTo>
                  <a:lnTo>
                    <a:pt x="16561765" y="9186824"/>
                  </a:lnTo>
                  <a:lnTo>
                    <a:pt x="16581679" y="9198648"/>
                  </a:lnTo>
                  <a:lnTo>
                    <a:pt x="16598646" y="9214206"/>
                  </a:lnTo>
                  <a:lnTo>
                    <a:pt x="16951503" y="9214206"/>
                  </a:lnTo>
                  <a:lnTo>
                    <a:pt x="17016654" y="9146299"/>
                  </a:lnTo>
                  <a:close/>
                </a:path>
                <a:path w="18079085" h="9998075">
                  <a:moveTo>
                    <a:pt x="18078539" y="8892984"/>
                  </a:moveTo>
                  <a:lnTo>
                    <a:pt x="17962957" y="8892984"/>
                  </a:lnTo>
                  <a:lnTo>
                    <a:pt x="17962957" y="8899652"/>
                  </a:lnTo>
                  <a:lnTo>
                    <a:pt x="17875339" y="8899652"/>
                  </a:lnTo>
                  <a:lnTo>
                    <a:pt x="17875339" y="9261348"/>
                  </a:lnTo>
                  <a:lnTo>
                    <a:pt x="17382414" y="9755556"/>
                  </a:lnTo>
                  <a:lnTo>
                    <a:pt x="9577337" y="9755556"/>
                  </a:lnTo>
                  <a:lnTo>
                    <a:pt x="9577337" y="9997808"/>
                  </a:lnTo>
                  <a:lnTo>
                    <a:pt x="17597209" y="9997808"/>
                  </a:lnTo>
                  <a:lnTo>
                    <a:pt x="18078539" y="9512897"/>
                  </a:lnTo>
                  <a:lnTo>
                    <a:pt x="18078539" y="9037549"/>
                  </a:lnTo>
                  <a:lnTo>
                    <a:pt x="18078539" y="8899652"/>
                  </a:lnTo>
                  <a:lnTo>
                    <a:pt x="18078539" y="88929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151" y="597924"/>
              <a:ext cx="223313" cy="2232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4800" y="493889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5" h="247015">
                  <a:moveTo>
                    <a:pt x="1257833" y="178612"/>
                  </a:moveTo>
                  <a:lnTo>
                    <a:pt x="67919" y="178612"/>
                  </a:lnTo>
                  <a:lnTo>
                    <a:pt x="0" y="246519"/>
                  </a:lnTo>
                  <a:lnTo>
                    <a:pt x="1255801" y="246519"/>
                  </a:lnTo>
                  <a:lnTo>
                    <a:pt x="1253921" y="239064"/>
                  </a:lnTo>
                  <a:lnTo>
                    <a:pt x="1252550" y="231444"/>
                  </a:lnTo>
                  <a:lnTo>
                    <a:pt x="1251699" y="223647"/>
                  </a:lnTo>
                  <a:lnTo>
                    <a:pt x="1251407" y="215671"/>
                  </a:lnTo>
                  <a:lnTo>
                    <a:pt x="1251839" y="206019"/>
                  </a:lnTo>
                  <a:lnTo>
                    <a:pt x="1253096" y="196608"/>
                  </a:lnTo>
                  <a:lnTo>
                    <a:pt x="1255115" y="187464"/>
                  </a:lnTo>
                  <a:lnTo>
                    <a:pt x="1257833" y="178612"/>
                  </a:lnTo>
                  <a:close/>
                </a:path>
                <a:path w="3340735" h="247015">
                  <a:moveTo>
                    <a:pt x="3340341" y="0"/>
                  </a:moveTo>
                  <a:lnTo>
                    <a:pt x="3244138" y="63"/>
                  </a:lnTo>
                  <a:lnTo>
                    <a:pt x="3065488" y="178689"/>
                  </a:lnTo>
                  <a:lnTo>
                    <a:pt x="1468234" y="178689"/>
                  </a:lnTo>
                  <a:lnTo>
                    <a:pt x="1470952" y="187528"/>
                  </a:lnTo>
                  <a:lnTo>
                    <a:pt x="1472971" y="196672"/>
                  </a:lnTo>
                  <a:lnTo>
                    <a:pt x="1474228" y="206082"/>
                  </a:lnTo>
                  <a:lnTo>
                    <a:pt x="1474660" y="215747"/>
                  </a:lnTo>
                  <a:lnTo>
                    <a:pt x="1474368" y="223710"/>
                  </a:lnTo>
                  <a:lnTo>
                    <a:pt x="1473517" y="231508"/>
                  </a:lnTo>
                  <a:lnTo>
                    <a:pt x="1472145" y="239128"/>
                  </a:lnTo>
                  <a:lnTo>
                    <a:pt x="1470266" y="246583"/>
                  </a:lnTo>
                  <a:lnTo>
                    <a:pt x="3093707" y="246583"/>
                  </a:lnTo>
                  <a:lnTo>
                    <a:pt x="334034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8891" y="351278"/>
              <a:ext cx="223313" cy="2232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1"/>
              <a:ext cx="18288000" cy="10281920"/>
            </a:xfrm>
            <a:custGeom>
              <a:avLst/>
              <a:gdLst/>
              <a:ahLst/>
              <a:cxnLst/>
              <a:rect l="l" t="t" r="r" b="b"/>
              <a:pathLst>
                <a:path w="18288000" h="10281920">
                  <a:moveTo>
                    <a:pt x="4405655" y="493877"/>
                  </a:moveTo>
                  <a:lnTo>
                    <a:pt x="4309707" y="493814"/>
                  </a:lnTo>
                  <a:lnTo>
                    <a:pt x="4035907" y="783678"/>
                  </a:lnTo>
                  <a:lnTo>
                    <a:pt x="1651101" y="783678"/>
                  </a:lnTo>
                  <a:lnTo>
                    <a:pt x="1634121" y="799236"/>
                  </a:lnTo>
                  <a:lnTo>
                    <a:pt x="1614220" y="811047"/>
                  </a:lnTo>
                  <a:lnTo>
                    <a:pt x="1591919" y="818565"/>
                  </a:lnTo>
                  <a:lnTo>
                    <a:pt x="1567802" y="821194"/>
                  </a:lnTo>
                  <a:lnTo>
                    <a:pt x="1543685" y="818565"/>
                  </a:lnTo>
                  <a:lnTo>
                    <a:pt x="1521383" y="811047"/>
                  </a:lnTo>
                  <a:lnTo>
                    <a:pt x="1501470" y="799236"/>
                  </a:lnTo>
                  <a:lnTo>
                    <a:pt x="1484503" y="783678"/>
                  </a:lnTo>
                  <a:lnTo>
                    <a:pt x="1131646" y="783678"/>
                  </a:lnTo>
                  <a:lnTo>
                    <a:pt x="1066495" y="851573"/>
                  </a:lnTo>
                  <a:lnTo>
                    <a:pt x="4064000" y="851573"/>
                  </a:lnTo>
                  <a:lnTo>
                    <a:pt x="4405655" y="493877"/>
                  </a:lnTo>
                  <a:close/>
                </a:path>
                <a:path w="18288000" h="10281920">
                  <a:moveTo>
                    <a:pt x="4695368" y="425843"/>
                  </a:moveTo>
                  <a:lnTo>
                    <a:pt x="3516909" y="425843"/>
                  </a:lnTo>
                  <a:lnTo>
                    <a:pt x="3449002" y="493750"/>
                  </a:lnTo>
                  <a:lnTo>
                    <a:pt x="4693336" y="493750"/>
                  </a:lnTo>
                  <a:lnTo>
                    <a:pt x="4691469" y="486321"/>
                  </a:lnTo>
                  <a:lnTo>
                    <a:pt x="4690084" y="478701"/>
                  </a:lnTo>
                  <a:lnTo>
                    <a:pt x="4689233" y="470890"/>
                  </a:lnTo>
                  <a:lnTo>
                    <a:pt x="4688954" y="462902"/>
                  </a:lnTo>
                  <a:lnTo>
                    <a:pt x="4689386" y="453250"/>
                  </a:lnTo>
                  <a:lnTo>
                    <a:pt x="4690630" y="443839"/>
                  </a:lnTo>
                  <a:lnTo>
                    <a:pt x="4692650" y="434695"/>
                  </a:lnTo>
                  <a:lnTo>
                    <a:pt x="4695368" y="425843"/>
                  </a:lnTo>
                  <a:close/>
                </a:path>
                <a:path w="18288000" h="10281920">
                  <a:moveTo>
                    <a:pt x="9884080" y="10045268"/>
                  </a:moveTo>
                  <a:lnTo>
                    <a:pt x="0" y="10045268"/>
                  </a:lnTo>
                  <a:lnTo>
                    <a:pt x="0" y="10281793"/>
                  </a:lnTo>
                  <a:lnTo>
                    <a:pt x="9884080" y="10281793"/>
                  </a:lnTo>
                  <a:lnTo>
                    <a:pt x="9884080" y="10045268"/>
                  </a:lnTo>
                  <a:close/>
                </a:path>
                <a:path w="18288000" h="10281920">
                  <a:moveTo>
                    <a:pt x="18287988" y="0"/>
                  </a:moveTo>
                  <a:lnTo>
                    <a:pt x="8403907" y="0"/>
                  </a:lnTo>
                  <a:lnTo>
                    <a:pt x="485940" y="63"/>
                  </a:lnTo>
                  <a:lnTo>
                    <a:pt x="4610" y="484974"/>
                  </a:lnTo>
                  <a:lnTo>
                    <a:pt x="4610" y="960323"/>
                  </a:lnTo>
                  <a:lnTo>
                    <a:pt x="4610" y="1098219"/>
                  </a:lnTo>
                  <a:lnTo>
                    <a:pt x="4610" y="1104900"/>
                  </a:lnTo>
                  <a:lnTo>
                    <a:pt x="120192" y="1104900"/>
                  </a:lnTo>
                  <a:lnTo>
                    <a:pt x="120192" y="1098219"/>
                  </a:lnTo>
                  <a:lnTo>
                    <a:pt x="207810" y="1098219"/>
                  </a:lnTo>
                  <a:lnTo>
                    <a:pt x="207810" y="736536"/>
                  </a:lnTo>
                  <a:lnTo>
                    <a:pt x="700747" y="242316"/>
                  </a:lnTo>
                  <a:lnTo>
                    <a:pt x="8505812" y="242316"/>
                  </a:lnTo>
                  <a:lnTo>
                    <a:pt x="8505812" y="236524"/>
                  </a:lnTo>
                  <a:lnTo>
                    <a:pt x="18287988" y="23652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2935855"/>
              <a:ext cx="4962524" cy="6324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223" y="2935855"/>
              <a:ext cx="4962524" cy="63245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99746" y="2935855"/>
              <a:ext cx="4962524" cy="63245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619425" y="895988"/>
            <a:ext cx="4329430" cy="1720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3690">
              <a:lnSpc>
                <a:spcPct val="115900"/>
              </a:lnSpc>
              <a:spcBef>
                <a:spcPts val="100"/>
              </a:spcBef>
            </a:pPr>
            <a:r>
              <a:rPr dirty="0" sz="4800" spc="1475"/>
              <a:t>L</a:t>
            </a:r>
            <a:r>
              <a:rPr dirty="0" sz="4800" spc="-690"/>
              <a:t> </a:t>
            </a:r>
            <a:r>
              <a:rPr dirty="0" sz="4800" spc="675"/>
              <a:t>U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360"/>
              <a:t>N </a:t>
            </a:r>
            <a:r>
              <a:rPr dirty="0" sz="4800" spc="195"/>
              <a:t> </a:t>
            </a:r>
            <a:r>
              <a:rPr dirty="0" sz="4800" spc="1065"/>
              <a:t>P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525"/>
              <a:t>O</a:t>
            </a:r>
            <a:r>
              <a:rPr dirty="0" sz="4800" spc="-690"/>
              <a:t> </a:t>
            </a:r>
            <a:r>
              <a:rPr dirty="0" sz="4800" spc="645"/>
              <a:t>G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-65"/>
              <a:t>M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166783" y="9188729"/>
              <a:ext cx="1916430" cy="809625"/>
            </a:xfrm>
            <a:custGeom>
              <a:avLst/>
              <a:gdLst/>
              <a:ahLst/>
              <a:cxnLst/>
              <a:rect l="l" t="t" r="r" b="b"/>
              <a:pathLst>
                <a:path w="1916430" h="809625">
                  <a:moveTo>
                    <a:pt x="518795" y="566889"/>
                  </a:moveTo>
                  <a:lnTo>
                    <a:pt x="242760" y="566889"/>
                  </a:lnTo>
                  <a:lnTo>
                    <a:pt x="0" y="809155"/>
                  </a:lnTo>
                  <a:lnTo>
                    <a:pt x="276021" y="809155"/>
                  </a:lnTo>
                  <a:lnTo>
                    <a:pt x="518795" y="566889"/>
                  </a:lnTo>
                  <a:close/>
                </a:path>
                <a:path w="1916430" h="809625">
                  <a:moveTo>
                    <a:pt x="890701" y="566889"/>
                  </a:moveTo>
                  <a:lnTo>
                    <a:pt x="614603" y="566889"/>
                  </a:lnTo>
                  <a:lnTo>
                    <a:pt x="371830" y="809155"/>
                  </a:lnTo>
                  <a:lnTo>
                    <a:pt x="647928" y="809155"/>
                  </a:lnTo>
                  <a:lnTo>
                    <a:pt x="890701" y="566889"/>
                  </a:lnTo>
                  <a:close/>
                </a:path>
                <a:path w="1916430" h="809625">
                  <a:moveTo>
                    <a:pt x="1262532" y="566889"/>
                  </a:moveTo>
                  <a:lnTo>
                    <a:pt x="986434" y="566889"/>
                  </a:lnTo>
                  <a:lnTo>
                    <a:pt x="743737" y="809155"/>
                  </a:lnTo>
                  <a:lnTo>
                    <a:pt x="1019771" y="809155"/>
                  </a:lnTo>
                  <a:lnTo>
                    <a:pt x="1262532" y="566889"/>
                  </a:lnTo>
                  <a:close/>
                </a:path>
                <a:path w="1916430" h="809625">
                  <a:moveTo>
                    <a:pt x="1634375" y="566889"/>
                  </a:moveTo>
                  <a:lnTo>
                    <a:pt x="1358341" y="566889"/>
                  </a:lnTo>
                  <a:lnTo>
                    <a:pt x="1115580" y="809155"/>
                  </a:lnTo>
                  <a:lnTo>
                    <a:pt x="1391678" y="809155"/>
                  </a:lnTo>
                  <a:lnTo>
                    <a:pt x="1634375" y="566889"/>
                  </a:lnTo>
                  <a:close/>
                </a:path>
                <a:path w="1916430" h="809625">
                  <a:moveTo>
                    <a:pt x="1916366" y="0"/>
                  </a:moveTo>
                  <a:lnTo>
                    <a:pt x="1289837" y="0"/>
                  </a:lnTo>
                  <a:lnTo>
                    <a:pt x="948258" y="357695"/>
                  </a:lnTo>
                  <a:lnTo>
                    <a:pt x="1044194" y="357759"/>
                  </a:lnTo>
                  <a:lnTo>
                    <a:pt x="1318006" y="67906"/>
                  </a:lnTo>
                  <a:lnTo>
                    <a:pt x="1916366" y="67906"/>
                  </a:lnTo>
                  <a:lnTo>
                    <a:pt x="191636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8499" y="9465754"/>
              <a:ext cx="223313" cy="2232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42808" y="9546487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4" h="247015">
                  <a:moveTo>
                    <a:pt x="1872107" y="67906"/>
                  </a:moveTo>
                  <a:lnTo>
                    <a:pt x="1869389" y="59055"/>
                  </a:lnTo>
                  <a:lnTo>
                    <a:pt x="1867369" y="49911"/>
                  </a:lnTo>
                  <a:lnTo>
                    <a:pt x="1866112" y="40500"/>
                  </a:lnTo>
                  <a:lnTo>
                    <a:pt x="1865680" y="30848"/>
                  </a:lnTo>
                  <a:lnTo>
                    <a:pt x="1865972" y="22872"/>
                  </a:lnTo>
                  <a:lnTo>
                    <a:pt x="1866823" y="15074"/>
                  </a:lnTo>
                  <a:lnTo>
                    <a:pt x="1868195" y="7454"/>
                  </a:lnTo>
                  <a:lnTo>
                    <a:pt x="1870075" y="0"/>
                  </a:lnTo>
                  <a:lnTo>
                    <a:pt x="246634" y="0"/>
                  </a:lnTo>
                  <a:lnTo>
                    <a:pt x="0" y="246583"/>
                  </a:lnTo>
                  <a:lnTo>
                    <a:pt x="96202" y="246519"/>
                  </a:lnTo>
                  <a:lnTo>
                    <a:pt x="274853" y="67906"/>
                  </a:lnTo>
                  <a:lnTo>
                    <a:pt x="1872107" y="67906"/>
                  </a:lnTo>
                  <a:close/>
                </a:path>
                <a:path w="3340734" h="247015">
                  <a:moveTo>
                    <a:pt x="3340341" y="63"/>
                  </a:moveTo>
                  <a:lnTo>
                    <a:pt x="2084539" y="63"/>
                  </a:lnTo>
                  <a:lnTo>
                    <a:pt x="2086419" y="7518"/>
                  </a:lnTo>
                  <a:lnTo>
                    <a:pt x="2087791" y="15138"/>
                  </a:lnTo>
                  <a:lnTo>
                    <a:pt x="2088642" y="22936"/>
                  </a:lnTo>
                  <a:lnTo>
                    <a:pt x="2088934" y="30911"/>
                  </a:lnTo>
                  <a:lnTo>
                    <a:pt x="2088502" y="40563"/>
                  </a:lnTo>
                  <a:lnTo>
                    <a:pt x="2087245" y="49974"/>
                  </a:lnTo>
                  <a:lnTo>
                    <a:pt x="2085225" y="59118"/>
                  </a:lnTo>
                  <a:lnTo>
                    <a:pt x="2082520" y="67970"/>
                  </a:lnTo>
                  <a:lnTo>
                    <a:pt x="3272434" y="67970"/>
                  </a:lnTo>
                  <a:lnTo>
                    <a:pt x="3340341" y="63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5758" y="9712400"/>
              <a:ext cx="223313" cy="2232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800" y="289076"/>
              <a:ext cx="18079085" cy="9998075"/>
            </a:xfrm>
            <a:custGeom>
              <a:avLst/>
              <a:gdLst/>
              <a:ahLst/>
              <a:cxnLst/>
              <a:rect l="l" t="t" r="r" b="b"/>
              <a:pathLst>
                <a:path w="18079085" h="9998075">
                  <a:moveTo>
                    <a:pt x="800785" y="0"/>
                  </a:moveTo>
                  <a:lnTo>
                    <a:pt x="524687" y="0"/>
                  </a:lnTo>
                  <a:lnTo>
                    <a:pt x="281990" y="242265"/>
                  </a:lnTo>
                  <a:lnTo>
                    <a:pt x="558025" y="242265"/>
                  </a:lnTo>
                  <a:lnTo>
                    <a:pt x="800785" y="0"/>
                  </a:lnTo>
                  <a:close/>
                </a:path>
                <a:path w="18079085" h="9998075">
                  <a:moveTo>
                    <a:pt x="968108" y="451459"/>
                  </a:moveTo>
                  <a:lnTo>
                    <a:pt x="872172" y="451396"/>
                  </a:lnTo>
                  <a:lnTo>
                    <a:pt x="598360" y="741248"/>
                  </a:lnTo>
                  <a:lnTo>
                    <a:pt x="0" y="741248"/>
                  </a:lnTo>
                  <a:lnTo>
                    <a:pt x="0" y="809155"/>
                  </a:lnTo>
                  <a:lnTo>
                    <a:pt x="626529" y="809155"/>
                  </a:lnTo>
                  <a:lnTo>
                    <a:pt x="968108" y="451459"/>
                  </a:lnTo>
                  <a:close/>
                </a:path>
                <a:path w="18079085" h="9998075">
                  <a:moveTo>
                    <a:pt x="1172629" y="0"/>
                  </a:moveTo>
                  <a:lnTo>
                    <a:pt x="896594" y="0"/>
                  </a:lnTo>
                  <a:lnTo>
                    <a:pt x="653834" y="242265"/>
                  </a:lnTo>
                  <a:lnTo>
                    <a:pt x="929932" y="242265"/>
                  </a:lnTo>
                  <a:lnTo>
                    <a:pt x="1172629" y="0"/>
                  </a:lnTo>
                  <a:close/>
                </a:path>
                <a:path w="18079085" h="9998075">
                  <a:moveTo>
                    <a:pt x="1544535" y="0"/>
                  </a:moveTo>
                  <a:lnTo>
                    <a:pt x="1268437" y="0"/>
                  </a:lnTo>
                  <a:lnTo>
                    <a:pt x="1025677" y="242265"/>
                  </a:lnTo>
                  <a:lnTo>
                    <a:pt x="1301775" y="242265"/>
                  </a:lnTo>
                  <a:lnTo>
                    <a:pt x="1544535" y="0"/>
                  </a:lnTo>
                  <a:close/>
                </a:path>
                <a:path w="18079085" h="9998075">
                  <a:moveTo>
                    <a:pt x="1916379" y="0"/>
                  </a:moveTo>
                  <a:lnTo>
                    <a:pt x="1640344" y="0"/>
                  </a:lnTo>
                  <a:lnTo>
                    <a:pt x="1397584" y="242265"/>
                  </a:lnTo>
                  <a:lnTo>
                    <a:pt x="1673606" y="242265"/>
                  </a:lnTo>
                  <a:lnTo>
                    <a:pt x="1916379" y="0"/>
                  </a:lnTo>
                  <a:close/>
                </a:path>
                <a:path w="18079085" h="9998075">
                  <a:moveTo>
                    <a:pt x="14634147" y="9504121"/>
                  </a:moveTo>
                  <a:lnTo>
                    <a:pt x="13389813" y="9504121"/>
                  </a:lnTo>
                  <a:lnTo>
                    <a:pt x="13391693" y="9511551"/>
                  </a:lnTo>
                  <a:lnTo>
                    <a:pt x="13393065" y="9519183"/>
                  </a:lnTo>
                  <a:lnTo>
                    <a:pt x="13393915" y="9526994"/>
                  </a:lnTo>
                  <a:lnTo>
                    <a:pt x="13394208" y="9534969"/>
                  </a:lnTo>
                  <a:lnTo>
                    <a:pt x="13393776" y="9544621"/>
                  </a:lnTo>
                  <a:lnTo>
                    <a:pt x="13392518" y="9554032"/>
                  </a:lnTo>
                  <a:lnTo>
                    <a:pt x="13390499" y="9563176"/>
                  </a:lnTo>
                  <a:lnTo>
                    <a:pt x="13387781" y="9572028"/>
                  </a:lnTo>
                  <a:lnTo>
                    <a:pt x="14566240" y="9572028"/>
                  </a:lnTo>
                  <a:lnTo>
                    <a:pt x="14634147" y="9504121"/>
                  </a:lnTo>
                  <a:close/>
                </a:path>
                <a:path w="18079085" h="9998075">
                  <a:moveTo>
                    <a:pt x="17016654" y="9146299"/>
                  </a:moveTo>
                  <a:lnTo>
                    <a:pt x="14019149" y="9146299"/>
                  </a:lnTo>
                  <a:lnTo>
                    <a:pt x="13677506" y="9503994"/>
                  </a:lnTo>
                  <a:lnTo>
                    <a:pt x="13773442" y="9504058"/>
                  </a:lnTo>
                  <a:lnTo>
                    <a:pt x="14047242" y="9214206"/>
                  </a:lnTo>
                  <a:lnTo>
                    <a:pt x="16432048" y="9214206"/>
                  </a:lnTo>
                  <a:lnTo>
                    <a:pt x="16449028" y="9198648"/>
                  </a:lnTo>
                  <a:lnTo>
                    <a:pt x="16468941" y="9186824"/>
                  </a:lnTo>
                  <a:lnTo>
                    <a:pt x="16491230" y="9179319"/>
                  </a:lnTo>
                  <a:lnTo>
                    <a:pt x="16515347" y="9176677"/>
                  </a:lnTo>
                  <a:lnTo>
                    <a:pt x="16539477" y="9179319"/>
                  </a:lnTo>
                  <a:lnTo>
                    <a:pt x="16561765" y="9186824"/>
                  </a:lnTo>
                  <a:lnTo>
                    <a:pt x="16581679" y="9198648"/>
                  </a:lnTo>
                  <a:lnTo>
                    <a:pt x="16598646" y="9214206"/>
                  </a:lnTo>
                  <a:lnTo>
                    <a:pt x="16951503" y="9214206"/>
                  </a:lnTo>
                  <a:lnTo>
                    <a:pt x="17016654" y="9146299"/>
                  </a:lnTo>
                  <a:close/>
                </a:path>
                <a:path w="18079085" h="9998075">
                  <a:moveTo>
                    <a:pt x="18078539" y="8892984"/>
                  </a:moveTo>
                  <a:lnTo>
                    <a:pt x="17962957" y="8892984"/>
                  </a:lnTo>
                  <a:lnTo>
                    <a:pt x="17962957" y="8899652"/>
                  </a:lnTo>
                  <a:lnTo>
                    <a:pt x="17875339" y="8899652"/>
                  </a:lnTo>
                  <a:lnTo>
                    <a:pt x="17875339" y="9261348"/>
                  </a:lnTo>
                  <a:lnTo>
                    <a:pt x="17382414" y="9755556"/>
                  </a:lnTo>
                  <a:lnTo>
                    <a:pt x="9577337" y="9755556"/>
                  </a:lnTo>
                  <a:lnTo>
                    <a:pt x="9577337" y="9997808"/>
                  </a:lnTo>
                  <a:lnTo>
                    <a:pt x="17597209" y="9997808"/>
                  </a:lnTo>
                  <a:lnTo>
                    <a:pt x="18078539" y="9512897"/>
                  </a:lnTo>
                  <a:lnTo>
                    <a:pt x="18078539" y="9037549"/>
                  </a:lnTo>
                  <a:lnTo>
                    <a:pt x="18078539" y="8899652"/>
                  </a:lnTo>
                  <a:lnTo>
                    <a:pt x="18078539" y="88929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151" y="597923"/>
              <a:ext cx="223313" cy="2232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4800" y="493889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5" h="247015">
                  <a:moveTo>
                    <a:pt x="1257833" y="178612"/>
                  </a:moveTo>
                  <a:lnTo>
                    <a:pt x="67919" y="178612"/>
                  </a:lnTo>
                  <a:lnTo>
                    <a:pt x="0" y="246519"/>
                  </a:lnTo>
                  <a:lnTo>
                    <a:pt x="1255801" y="246519"/>
                  </a:lnTo>
                  <a:lnTo>
                    <a:pt x="1253921" y="239064"/>
                  </a:lnTo>
                  <a:lnTo>
                    <a:pt x="1252550" y="231444"/>
                  </a:lnTo>
                  <a:lnTo>
                    <a:pt x="1251699" y="223647"/>
                  </a:lnTo>
                  <a:lnTo>
                    <a:pt x="1251407" y="215671"/>
                  </a:lnTo>
                  <a:lnTo>
                    <a:pt x="1251839" y="206019"/>
                  </a:lnTo>
                  <a:lnTo>
                    <a:pt x="1253096" y="196608"/>
                  </a:lnTo>
                  <a:lnTo>
                    <a:pt x="1255115" y="187464"/>
                  </a:lnTo>
                  <a:lnTo>
                    <a:pt x="1257833" y="178612"/>
                  </a:lnTo>
                  <a:close/>
                </a:path>
                <a:path w="3340735" h="247015">
                  <a:moveTo>
                    <a:pt x="3340341" y="0"/>
                  </a:moveTo>
                  <a:lnTo>
                    <a:pt x="3244138" y="63"/>
                  </a:lnTo>
                  <a:lnTo>
                    <a:pt x="3065488" y="178676"/>
                  </a:lnTo>
                  <a:lnTo>
                    <a:pt x="1468234" y="178676"/>
                  </a:lnTo>
                  <a:lnTo>
                    <a:pt x="1470952" y="187528"/>
                  </a:lnTo>
                  <a:lnTo>
                    <a:pt x="1472971" y="196672"/>
                  </a:lnTo>
                  <a:lnTo>
                    <a:pt x="1474228" y="206082"/>
                  </a:lnTo>
                  <a:lnTo>
                    <a:pt x="1474660" y="215734"/>
                  </a:lnTo>
                  <a:lnTo>
                    <a:pt x="1474368" y="223710"/>
                  </a:lnTo>
                  <a:lnTo>
                    <a:pt x="1473517" y="231508"/>
                  </a:lnTo>
                  <a:lnTo>
                    <a:pt x="1472145" y="239128"/>
                  </a:lnTo>
                  <a:lnTo>
                    <a:pt x="1470266" y="246583"/>
                  </a:lnTo>
                  <a:lnTo>
                    <a:pt x="3093707" y="246583"/>
                  </a:lnTo>
                  <a:lnTo>
                    <a:pt x="334034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8891" y="351276"/>
              <a:ext cx="223313" cy="2232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1"/>
              <a:ext cx="18288000" cy="10281920"/>
            </a:xfrm>
            <a:custGeom>
              <a:avLst/>
              <a:gdLst/>
              <a:ahLst/>
              <a:cxnLst/>
              <a:rect l="l" t="t" r="r" b="b"/>
              <a:pathLst>
                <a:path w="18288000" h="10281920">
                  <a:moveTo>
                    <a:pt x="4405655" y="493877"/>
                  </a:moveTo>
                  <a:lnTo>
                    <a:pt x="4309707" y="493814"/>
                  </a:lnTo>
                  <a:lnTo>
                    <a:pt x="4035907" y="783666"/>
                  </a:lnTo>
                  <a:lnTo>
                    <a:pt x="1651101" y="783666"/>
                  </a:lnTo>
                  <a:lnTo>
                    <a:pt x="1634121" y="799223"/>
                  </a:lnTo>
                  <a:lnTo>
                    <a:pt x="1614220" y="811047"/>
                  </a:lnTo>
                  <a:lnTo>
                    <a:pt x="1591919" y="818553"/>
                  </a:lnTo>
                  <a:lnTo>
                    <a:pt x="1567802" y="821194"/>
                  </a:lnTo>
                  <a:lnTo>
                    <a:pt x="1543685" y="818553"/>
                  </a:lnTo>
                  <a:lnTo>
                    <a:pt x="1521383" y="811047"/>
                  </a:lnTo>
                  <a:lnTo>
                    <a:pt x="1501470" y="799223"/>
                  </a:lnTo>
                  <a:lnTo>
                    <a:pt x="1484503" y="783666"/>
                  </a:lnTo>
                  <a:lnTo>
                    <a:pt x="1131646" y="783666"/>
                  </a:lnTo>
                  <a:lnTo>
                    <a:pt x="1066495" y="851573"/>
                  </a:lnTo>
                  <a:lnTo>
                    <a:pt x="4064000" y="851573"/>
                  </a:lnTo>
                  <a:lnTo>
                    <a:pt x="4405655" y="493877"/>
                  </a:lnTo>
                  <a:close/>
                </a:path>
                <a:path w="18288000" h="10281920">
                  <a:moveTo>
                    <a:pt x="4695368" y="425843"/>
                  </a:moveTo>
                  <a:lnTo>
                    <a:pt x="3516909" y="425843"/>
                  </a:lnTo>
                  <a:lnTo>
                    <a:pt x="3449002" y="493750"/>
                  </a:lnTo>
                  <a:lnTo>
                    <a:pt x="4693336" y="493750"/>
                  </a:lnTo>
                  <a:lnTo>
                    <a:pt x="4691469" y="486321"/>
                  </a:lnTo>
                  <a:lnTo>
                    <a:pt x="4690084" y="478688"/>
                  </a:lnTo>
                  <a:lnTo>
                    <a:pt x="4689233" y="470877"/>
                  </a:lnTo>
                  <a:lnTo>
                    <a:pt x="4688954" y="462902"/>
                  </a:lnTo>
                  <a:lnTo>
                    <a:pt x="4689386" y="453250"/>
                  </a:lnTo>
                  <a:lnTo>
                    <a:pt x="4690630" y="443839"/>
                  </a:lnTo>
                  <a:lnTo>
                    <a:pt x="4692650" y="434695"/>
                  </a:lnTo>
                  <a:lnTo>
                    <a:pt x="4695368" y="425843"/>
                  </a:lnTo>
                  <a:close/>
                </a:path>
                <a:path w="18288000" h="10281920">
                  <a:moveTo>
                    <a:pt x="9884080" y="10045268"/>
                  </a:moveTo>
                  <a:lnTo>
                    <a:pt x="0" y="10045268"/>
                  </a:lnTo>
                  <a:lnTo>
                    <a:pt x="0" y="10281793"/>
                  </a:lnTo>
                  <a:lnTo>
                    <a:pt x="9884080" y="10281793"/>
                  </a:lnTo>
                  <a:lnTo>
                    <a:pt x="9884080" y="10045268"/>
                  </a:lnTo>
                  <a:close/>
                </a:path>
                <a:path w="18288000" h="10281920">
                  <a:moveTo>
                    <a:pt x="18287988" y="0"/>
                  </a:moveTo>
                  <a:lnTo>
                    <a:pt x="8403907" y="0"/>
                  </a:lnTo>
                  <a:lnTo>
                    <a:pt x="485940" y="63"/>
                  </a:lnTo>
                  <a:lnTo>
                    <a:pt x="4610" y="484974"/>
                  </a:lnTo>
                  <a:lnTo>
                    <a:pt x="4610" y="960323"/>
                  </a:lnTo>
                  <a:lnTo>
                    <a:pt x="4610" y="1098219"/>
                  </a:lnTo>
                  <a:lnTo>
                    <a:pt x="4610" y="1104900"/>
                  </a:lnTo>
                  <a:lnTo>
                    <a:pt x="120192" y="1104900"/>
                  </a:lnTo>
                  <a:lnTo>
                    <a:pt x="120192" y="1098219"/>
                  </a:lnTo>
                  <a:lnTo>
                    <a:pt x="207810" y="1098219"/>
                  </a:lnTo>
                  <a:lnTo>
                    <a:pt x="207810" y="736523"/>
                  </a:lnTo>
                  <a:lnTo>
                    <a:pt x="700747" y="242316"/>
                  </a:lnTo>
                  <a:lnTo>
                    <a:pt x="8505812" y="242316"/>
                  </a:lnTo>
                  <a:lnTo>
                    <a:pt x="8505812" y="236524"/>
                  </a:lnTo>
                  <a:lnTo>
                    <a:pt x="18287988" y="23652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2935852"/>
              <a:ext cx="4962524" cy="6324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223" y="2935852"/>
              <a:ext cx="11268074" cy="632459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9425" y="895985"/>
            <a:ext cx="4329430" cy="1720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3690">
              <a:lnSpc>
                <a:spcPct val="115900"/>
              </a:lnSpc>
              <a:spcBef>
                <a:spcPts val="100"/>
              </a:spcBef>
            </a:pPr>
            <a:r>
              <a:rPr dirty="0" sz="4800" spc="1475"/>
              <a:t>L</a:t>
            </a:r>
            <a:r>
              <a:rPr dirty="0" sz="4800" spc="-690"/>
              <a:t> </a:t>
            </a:r>
            <a:r>
              <a:rPr dirty="0" sz="4800" spc="675"/>
              <a:t>U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360"/>
              <a:t>N </a:t>
            </a:r>
            <a:r>
              <a:rPr dirty="0" sz="4800" spc="195"/>
              <a:t> </a:t>
            </a:r>
            <a:r>
              <a:rPr dirty="0" sz="4800" spc="1065"/>
              <a:t>P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525"/>
              <a:t>O</a:t>
            </a:r>
            <a:r>
              <a:rPr dirty="0" sz="4800" spc="-690"/>
              <a:t> </a:t>
            </a:r>
            <a:r>
              <a:rPr dirty="0" sz="4800" spc="645"/>
              <a:t>G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-65"/>
              <a:t>M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03674" y="947276"/>
              <a:ext cx="5647055" cy="0"/>
            </a:xfrm>
            <a:custGeom>
              <a:avLst/>
              <a:gdLst/>
              <a:ahLst/>
              <a:cxnLst/>
              <a:rect l="l" t="t" r="r" b="b"/>
              <a:pathLst>
                <a:path w="5647055" h="0">
                  <a:moveTo>
                    <a:pt x="0" y="0"/>
                  </a:moveTo>
                  <a:lnTo>
                    <a:pt x="4159915" y="0"/>
                  </a:lnTo>
                </a:path>
                <a:path w="5647055" h="0">
                  <a:moveTo>
                    <a:pt x="4632609" y="0"/>
                  </a:moveTo>
                  <a:lnTo>
                    <a:pt x="5646927" y="0"/>
                  </a:lnTo>
                </a:path>
              </a:pathLst>
            </a:custGeom>
            <a:ln w="46696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23296" y="923928"/>
              <a:ext cx="4163060" cy="46990"/>
            </a:xfrm>
            <a:custGeom>
              <a:avLst/>
              <a:gdLst/>
              <a:ahLst/>
              <a:cxnLst/>
              <a:rect l="l" t="t" r="r" b="b"/>
              <a:pathLst>
                <a:path w="4163059" h="46990">
                  <a:moveTo>
                    <a:pt x="0" y="46696"/>
                  </a:moveTo>
                  <a:lnTo>
                    <a:pt x="4162666" y="46696"/>
                  </a:lnTo>
                  <a:lnTo>
                    <a:pt x="4162666" y="0"/>
                  </a:lnTo>
                  <a:lnTo>
                    <a:pt x="0" y="0"/>
                  </a:lnTo>
                  <a:lnTo>
                    <a:pt x="0" y="46696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3674" y="959182"/>
              <a:ext cx="5647055" cy="0"/>
            </a:xfrm>
            <a:custGeom>
              <a:avLst/>
              <a:gdLst/>
              <a:ahLst/>
              <a:cxnLst/>
              <a:rect l="l" t="t" r="r" b="b"/>
              <a:pathLst>
                <a:path w="5647055" h="0">
                  <a:moveTo>
                    <a:pt x="0" y="0"/>
                  </a:moveTo>
                  <a:lnTo>
                    <a:pt x="5646927" y="0"/>
                  </a:lnTo>
                </a:path>
              </a:pathLst>
            </a:custGeom>
            <a:ln w="2288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23296" y="947740"/>
              <a:ext cx="4163060" cy="23495"/>
            </a:xfrm>
            <a:custGeom>
              <a:avLst/>
              <a:gdLst/>
              <a:ahLst/>
              <a:cxnLst/>
              <a:rect l="l" t="t" r="r" b="b"/>
              <a:pathLst>
                <a:path w="4163059" h="23494">
                  <a:moveTo>
                    <a:pt x="0" y="22884"/>
                  </a:moveTo>
                  <a:lnTo>
                    <a:pt x="4162666" y="22884"/>
                  </a:lnTo>
                  <a:lnTo>
                    <a:pt x="4162666" y="0"/>
                  </a:lnTo>
                  <a:lnTo>
                    <a:pt x="0" y="0"/>
                  </a:lnTo>
                  <a:lnTo>
                    <a:pt x="0" y="228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03674" y="982530"/>
              <a:ext cx="10282555" cy="0"/>
            </a:xfrm>
            <a:custGeom>
              <a:avLst/>
              <a:gdLst/>
              <a:ahLst/>
              <a:cxnLst/>
              <a:rect l="l" t="t" r="r" b="b"/>
              <a:pathLst>
                <a:path w="10282555" h="0">
                  <a:moveTo>
                    <a:pt x="0" y="0"/>
                  </a:moveTo>
                  <a:lnTo>
                    <a:pt x="10282287" y="0"/>
                  </a:lnTo>
                </a:path>
              </a:pathLst>
            </a:custGeom>
            <a:ln w="2288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055" y="852488"/>
              <a:ext cx="190525" cy="1905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4055" y="852488"/>
              <a:ext cx="190525" cy="1905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63585" y="757935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14"/>
                  </a:moveTo>
                  <a:lnTo>
                    <a:pt x="429806" y="86614"/>
                  </a:lnTo>
                  <a:lnTo>
                    <a:pt x="429806" y="43307"/>
                  </a:lnTo>
                  <a:lnTo>
                    <a:pt x="386905" y="43307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307"/>
                  </a:lnTo>
                  <a:lnTo>
                    <a:pt x="258241" y="43307"/>
                  </a:lnTo>
                  <a:lnTo>
                    <a:pt x="258241" y="86614"/>
                  </a:lnTo>
                  <a:lnTo>
                    <a:pt x="214452" y="86614"/>
                  </a:lnTo>
                  <a:lnTo>
                    <a:pt x="214452" y="43307"/>
                  </a:lnTo>
                  <a:lnTo>
                    <a:pt x="171564" y="43307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307"/>
                  </a:lnTo>
                  <a:lnTo>
                    <a:pt x="42887" y="43307"/>
                  </a:lnTo>
                  <a:lnTo>
                    <a:pt x="42887" y="86614"/>
                  </a:lnTo>
                  <a:lnTo>
                    <a:pt x="0" y="86614"/>
                  </a:lnTo>
                  <a:lnTo>
                    <a:pt x="0" y="212699"/>
                  </a:lnTo>
                  <a:lnTo>
                    <a:pt x="42887" y="212699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300"/>
                  </a:lnTo>
                  <a:lnTo>
                    <a:pt x="128663" y="299300"/>
                  </a:lnTo>
                  <a:lnTo>
                    <a:pt x="128663" y="342607"/>
                  </a:lnTo>
                  <a:lnTo>
                    <a:pt x="171564" y="342607"/>
                  </a:lnTo>
                  <a:lnTo>
                    <a:pt x="171564" y="385902"/>
                  </a:lnTo>
                  <a:lnTo>
                    <a:pt x="214452" y="385902"/>
                  </a:lnTo>
                  <a:lnTo>
                    <a:pt x="214452" y="429209"/>
                  </a:lnTo>
                  <a:lnTo>
                    <a:pt x="258241" y="429209"/>
                  </a:lnTo>
                  <a:lnTo>
                    <a:pt x="258241" y="385902"/>
                  </a:lnTo>
                  <a:lnTo>
                    <a:pt x="301129" y="385902"/>
                  </a:lnTo>
                  <a:lnTo>
                    <a:pt x="301129" y="342607"/>
                  </a:lnTo>
                  <a:lnTo>
                    <a:pt x="344017" y="342607"/>
                  </a:lnTo>
                  <a:lnTo>
                    <a:pt x="344017" y="299300"/>
                  </a:lnTo>
                  <a:lnTo>
                    <a:pt x="386905" y="299300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99"/>
                  </a:lnTo>
                  <a:lnTo>
                    <a:pt x="472694" y="212699"/>
                  </a:lnTo>
                  <a:lnTo>
                    <a:pt x="472694" y="86614"/>
                  </a:lnTo>
                  <a:close/>
                </a:path>
                <a:path w="1960245" h="429259">
                  <a:moveTo>
                    <a:pt x="1216202" y="86614"/>
                  </a:moveTo>
                  <a:lnTo>
                    <a:pt x="1173302" y="86614"/>
                  </a:lnTo>
                  <a:lnTo>
                    <a:pt x="1173302" y="43307"/>
                  </a:lnTo>
                  <a:lnTo>
                    <a:pt x="1130414" y="43307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307"/>
                  </a:lnTo>
                  <a:lnTo>
                    <a:pt x="1001750" y="43307"/>
                  </a:lnTo>
                  <a:lnTo>
                    <a:pt x="1001750" y="86614"/>
                  </a:lnTo>
                  <a:lnTo>
                    <a:pt x="957961" y="86614"/>
                  </a:lnTo>
                  <a:lnTo>
                    <a:pt x="957961" y="43307"/>
                  </a:lnTo>
                  <a:lnTo>
                    <a:pt x="915060" y="43307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307"/>
                  </a:lnTo>
                  <a:lnTo>
                    <a:pt x="786396" y="43307"/>
                  </a:lnTo>
                  <a:lnTo>
                    <a:pt x="786396" y="86614"/>
                  </a:lnTo>
                  <a:lnTo>
                    <a:pt x="743508" y="86614"/>
                  </a:lnTo>
                  <a:lnTo>
                    <a:pt x="743508" y="212699"/>
                  </a:lnTo>
                  <a:lnTo>
                    <a:pt x="786396" y="212699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300"/>
                  </a:lnTo>
                  <a:lnTo>
                    <a:pt x="872172" y="299300"/>
                  </a:lnTo>
                  <a:lnTo>
                    <a:pt x="872172" y="342607"/>
                  </a:lnTo>
                  <a:lnTo>
                    <a:pt x="915060" y="342607"/>
                  </a:lnTo>
                  <a:lnTo>
                    <a:pt x="915060" y="385902"/>
                  </a:lnTo>
                  <a:lnTo>
                    <a:pt x="957961" y="385902"/>
                  </a:lnTo>
                  <a:lnTo>
                    <a:pt x="957961" y="429209"/>
                  </a:lnTo>
                  <a:lnTo>
                    <a:pt x="1001750" y="429209"/>
                  </a:lnTo>
                  <a:lnTo>
                    <a:pt x="1001750" y="385902"/>
                  </a:lnTo>
                  <a:lnTo>
                    <a:pt x="1044638" y="385902"/>
                  </a:lnTo>
                  <a:lnTo>
                    <a:pt x="1044638" y="342607"/>
                  </a:lnTo>
                  <a:lnTo>
                    <a:pt x="1087526" y="342607"/>
                  </a:lnTo>
                  <a:lnTo>
                    <a:pt x="1087526" y="299300"/>
                  </a:lnTo>
                  <a:lnTo>
                    <a:pt x="1130414" y="299300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99"/>
                  </a:lnTo>
                  <a:lnTo>
                    <a:pt x="1216202" y="212699"/>
                  </a:lnTo>
                  <a:lnTo>
                    <a:pt x="1216202" y="86614"/>
                  </a:lnTo>
                  <a:close/>
                </a:path>
                <a:path w="1960245" h="429259">
                  <a:moveTo>
                    <a:pt x="1959698" y="86614"/>
                  </a:moveTo>
                  <a:lnTo>
                    <a:pt x="1916811" y="86614"/>
                  </a:lnTo>
                  <a:lnTo>
                    <a:pt x="1916811" y="43307"/>
                  </a:lnTo>
                  <a:lnTo>
                    <a:pt x="1873923" y="43307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307"/>
                  </a:lnTo>
                  <a:lnTo>
                    <a:pt x="1745246" y="43307"/>
                  </a:lnTo>
                  <a:lnTo>
                    <a:pt x="1745246" y="86614"/>
                  </a:lnTo>
                  <a:lnTo>
                    <a:pt x="1701457" y="86614"/>
                  </a:lnTo>
                  <a:lnTo>
                    <a:pt x="1701457" y="43307"/>
                  </a:lnTo>
                  <a:lnTo>
                    <a:pt x="1658569" y="43307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307"/>
                  </a:lnTo>
                  <a:lnTo>
                    <a:pt x="1529905" y="43307"/>
                  </a:lnTo>
                  <a:lnTo>
                    <a:pt x="1529905" y="86614"/>
                  </a:lnTo>
                  <a:lnTo>
                    <a:pt x="1487004" y="86614"/>
                  </a:lnTo>
                  <a:lnTo>
                    <a:pt x="1487004" y="212699"/>
                  </a:lnTo>
                  <a:lnTo>
                    <a:pt x="1529905" y="212699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300"/>
                  </a:lnTo>
                  <a:lnTo>
                    <a:pt x="1615681" y="299300"/>
                  </a:lnTo>
                  <a:lnTo>
                    <a:pt x="1615681" y="342607"/>
                  </a:lnTo>
                  <a:lnTo>
                    <a:pt x="1658569" y="342607"/>
                  </a:lnTo>
                  <a:lnTo>
                    <a:pt x="1658569" y="385902"/>
                  </a:lnTo>
                  <a:lnTo>
                    <a:pt x="1701457" y="385902"/>
                  </a:lnTo>
                  <a:lnTo>
                    <a:pt x="1701457" y="429209"/>
                  </a:lnTo>
                  <a:lnTo>
                    <a:pt x="1745246" y="429209"/>
                  </a:lnTo>
                  <a:lnTo>
                    <a:pt x="1745246" y="385902"/>
                  </a:lnTo>
                  <a:lnTo>
                    <a:pt x="1788147" y="385902"/>
                  </a:lnTo>
                  <a:lnTo>
                    <a:pt x="1788147" y="342607"/>
                  </a:lnTo>
                  <a:lnTo>
                    <a:pt x="1831035" y="342607"/>
                  </a:lnTo>
                  <a:lnTo>
                    <a:pt x="1831035" y="299300"/>
                  </a:lnTo>
                  <a:lnTo>
                    <a:pt x="1873923" y="299300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99"/>
                  </a:lnTo>
                  <a:lnTo>
                    <a:pt x="1959698" y="212699"/>
                  </a:lnTo>
                  <a:lnTo>
                    <a:pt x="1959698" y="86614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1517" y="6466331"/>
              <a:ext cx="17164685" cy="3371850"/>
            </a:xfrm>
            <a:custGeom>
              <a:avLst/>
              <a:gdLst/>
              <a:ahLst/>
              <a:cxnLst/>
              <a:rect l="l" t="t" r="r" b="b"/>
              <a:pathLst>
                <a:path w="17164685" h="3371850">
                  <a:moveTo>
                    <a:pt x="182181" y="2365375"/>
                  </a:moveTo>
                  <a:lnTo>
                    <a:pt x="181775" y="2282139"/>
                  </a:lnTo>
                  <a:lnTo>
                    <a:pt x="107073" y="2207412"/>
                  </a:lnTo>
                  <a:lnTo>
                    <a:pt x="107073" y="0"/>
                  </a:lnTo>
                  <a:lnTo>
                    <a:pt x="48526" y="0"/>
                  </a:lnTo>
                  <a:lnTo>
                    <a:pt x="48526" y="2231656"/>
                  </a:lnTo>
                  <a:lnTo>
                    <a:pt x="182181" y="2365375"/>
                  </a:lnTo>
                  <a:close/>
                </a:path>
                <a:path w="17164685" h="3371850">
                  <a:moveTo>
                    <a:pt x="3985018" y="2850540"/>
                  </a:moveTo>
                  <a:lnTo>
                    <a:pt x="658863" y="2850540"/>
                  </a:lnTo>
                  <a:lnTo>
                    <a:pt x="711428" y="2903258"/>
                  </a:lnTo>
                  <a:lnTo>
                    <a:pt x="3932326" y="2903258"/>
                  </a:lnTo>
                  <a:lnTo>
                    <a:pt x="3985018" y="2850540"/>
                  </a:lnTo>
                  <a:close/>
                </a:path>
                <a:path w="17164685" h="3371850">
                  <a:moveTo>
                    <a:pt x="4009263" y="2900794"/>
                  </a:moveTo>
                  <a:lnTo>
                    <a:pt x="4006862" y="2903258"/>
                  </a:lnTo>
                  <a:lnTo>
                    <a:pt x="4009263" y="2903258"/>
                  </a:lnTo>
                  <a:lnTo>
                    <a:pt x="4009263" y="2900794"/>
                  </a:lnTo>
                  <a:close/>
                </a:path>
                <a:path w="17164685" h="3371850">
                  <a:moveTo>
                    <a:pt x="5330126" y="2851480"/>
                  </a:moveTo>
                  <a:lnTo>
                    <a:pt x="4084434" y="2851480"/>
                  </a:lnTo>
                  <a:lnTo>
                    <a:pt x="3918953" y="3017050"/>
                  </a:lnTo>
                  <a:lnTo>
                    <a:pt x="755865" y="3017050"/>
                  </a:lnTo>
                  <a:lnTo>
                    <a:pt x="383959" y="2645003"/>
                  </a:lnTo>
                  <a:lnTo>
                    <a:pt x="584860" y="2444026"/>
                  </a:lnTo>
                  <a:lnTo>
                    <a:pt x="584860" y="682599"/>
                  </a:lnTo>
                  <a:lnTo>
                    <a:pt x="604443" y="671068"/>
                  </a:lnTo>
                  <a:lnTo>
                    <a:pt x="619785" y="654494"/>
                  </a:lnTo>
                  <a:lnTo>
                    <a:pt x="629780" y="633958"/>
                  </a:lnTo>
                  <a:lnTo>
                    <a:pt x="633336" y="610565"/>
                  </a:lnTo>
                  <a:lnTo>
                    <a:pt x="627214" y="580275"/>
                  </a:lnTo>
                  <a:lnTo>
                    <a:pt x="610552" y="555561"/>
                  </a:lnTo>
                  <a:lnTo>
                    <a:pt x="585838" y="538899"/>
                  </a:lnTo>
                  <a:lnTo>
                    <a:pt x="555586" y="532790"/>
                  </a:lnTo>
                  <a:lnTo>
                    <a:pt x="525310" y="538899"/>
                  </a:lnTo>
                  <a:lnTo>
                    <a:pt x="500595" y="555574"/>
                  </a:lnTo>
                  <a:lnTo>
                    <a:pt x="483946" y="580301"/>
                  </a:lnTo>
                  <a:lnTo>
                    <a:pt x="477837" y="610565"/>
                  </a:lnTo>
                  <a:lnTo>
                    <a:pt x="481406" y="633920"/>
                  </a:lnTo>
                  <a:lnTo>
                    <a:pt x="491401" y="654418"/>
                  </a:lnTo>
                  <a:lnTo>
                    <a:pt x="506704" y="670979"/>
                  </a:lnTo>
                  <a:lnTo>
                    <a:pt x="526249" y="682548"/>
                  </a:lnTo>
                  <a:lnTo>
                    <a:pt x="526249" y="2419718"/>
                  </a:lnTo>
                  <a:lnTo>
                    <a:pt x="362788" y="2583307"/>
                  </a:lnTo>
                  <a:lnTo>
                    <a:pt x="352907" y="1722361"/>
                  </a:lnTo>
                  <a:lnTo>
                    <a:pt x="372325" y="1710766"/>
                  </a:lnTo>
                  <a:lnTo>
                    <a:pt x="387540" y="1694192"/>
                  </a:lnTo>
                  <a:lnTo>
                    <a:pt x="397471" y="1673720"/>
                  </a:lnTo>
                  <a:lnTo>
                    <a:pt x="401027" y="1650428"/>
                  </a:lnTo>
                  <a:lnTo>
                    <a:pt x="394919" y="1620139"/>
                  </a:lnTo>
                  <a:lnTo>
                    <a:pt x="378269" y="1595424"/>
                  </a:lnTo>
                  <a:lnTo>
                    <a:pt x="353555" y="1578762"/>
                  </a:lnTo>
                  <a:lnTo>
                    <a:pt x="323278" y="1572653"/>
                  </a:lnTo>
                  <a:lnTo>
                    <a:pt x="293001" y="1578775"/>
                  </a:lnTo>
                  <a:lnTo>
                    <a:pt x="268287" y="1595450"/>
                  </a:lnTo>
                  <a:lnTo>
                    <a:pt x="251637" y="1620164"/>
                  </a:lnTo>
                  <a:lnTo>
                    <a:pt x="245529" y="1650428"/>
                  </a:lnTo>
                  <a:lnTo>
                    <a:pt x="248958" y="1673313"/>
                  </a:lnTo>
                  <a:lnTo>
                    <a:pt x="258533" y="1693494"/>
                  </a:lnTo>
                  <a:lnTo>
                    <a:pt x="273265" y="1709940"/>
                  </a:lnTo>
                  <a:lnTo>
                    <a:pt x="292138" y="1721650"/>
                  </a:lnTo>
                  <a:lnTo>
                    <a:pt x="302793" y="2649715"/>
                  </a:lnTo>
                  <a:lnTo>
                    <a:pt x="730694" y="3077781"/>
                  </a:lnTo>
                  <a:lnTo>
                    <a:pt x="3858260" y="3077781"/>
                  </a:lnTo>
                  <a:lnTo>
                    <a:pt x="3733012" y="3203105"/>
                  </a:lnTo>
                  <a:lnTo>
                    <a:pt x="3689197" y="3159252"/>
                  </a:lnTo>
                  <a:lnTo>
                    <a:pt x="622325" y="3159252"/>
                  </a:lnTo>
                  <a:lnTo>
                    <a:pt x="181660" y="2717127"/>
                  </a:lnTo>
                  <a:lnTo>
                    <a:pt x="181660" y="2365375"/>
                  </a:lnTo>
                  <a:lnTo>
                    <a:pt x="0" y="2365375"/>
                  </a:lnTo>
                  <a:lnTo>
                    <a:pt x="0" y="2942145"/>
                  </a:lnTo>
                  <a:lnTo>
                    <a:pt x="426237" y="3371850"/>
                  </a:lnTo>
                  <a:lnTo>
                    <a:pt x="3901719" y="3371850"/>
                  </a:lnTo>
                  <a:lnTo>
                    <a:pt x="3846626" y="3316744"/>
                  </a:lnTo>
                  <a:lnTo>
                    <a:pt x="5330126" y="3316744"/>
                  </a:lnTo>
                  <a:lnTo>
                    <a:pt x="5330126" y="3220923"/>
                  </a:lnTo>
                  <a:lnTo>
                    <a:pt x="3789654" y="3220923"/>
                  </a:lnTo>
                  <a:lnTo>
                    <a:pt x="3932732" y="3077781"/>
                  </a:lnTo>
                  <a:lnTo>
                    <a:pt x="4461522" y="3077781"/>
                  </a:lnTo>
                  <a:lnTo>
                    <a:pt x="4522228" y="3017050"/>
                  </a:lnTo>
                  <a:lnTo>
                    <a:pt x="3993438" y="3017050"/>
                  </a:lnTo>
                  <a:lnTo>
                    <a:pt x="4106265" y="2904185"/>
                  </a:lnTo>
                  <a:lnTo>
                    <a:pt x="5330126" y="2904185"/>
                  </a:lnTo>
                  <a:lnTo>
                    <a:pt x="5330126" y="2851480"/>
                  </a:lnTo>
                  <a:close/>
                </a:path>
                <a:path w="17164685" h="3371850">
                  <a:moveTo>
                    <a:pt x="16526701" y="2850540"/>
                  </a:moveTo>
                  <a:lnTo>
                    <a:pt x="13195021" y="2850540"/>
                  </a:lnTo>
                  <a:lnTo>
                    <a:pt x="13247713" y="2903258"/>
                  </a:lnTo>
                  <a:lnTo>
                    <a:pt x="16474186" y="2903258"/>
                  </a:lnTo>
                  <a:lnTo>
                    <a:pt x="16526701" y="2850540"/>
                  </a:lnTo>
                  <a:close/>
                </a:path>
                <a:path w="17164685" h="3371850">
                  <a:moveTo>
                    <a:pt x="17116248" y="0"/>
                  </a:moveTo>
                  <a:lnTo>
                    <a:pt x="17057701" y="0"/>
                  </a:lnTo>
                  <a:lnTo>
                    <a:pt x="17057701" y="2207412"/>
                  </a:lnTo>
                  <a:lnTo>
                    <a:pt x="16982999" y="2282139"/>
                  </a:lnTo>
                  <a:lnTo>
                    <a:pt x="16982580" y="2365375"/>
                  </a:lnTo>
                  <a:lnTo>
                    <a:pt x="17116248" y="2231656"/>
                  </a:lnTo>
                  <a:lnTo>
                    <a:pt x="17116248" y="0"/>
                  </a:lnTo>
                  <a:close/>
                </a:path>
                <a:path w="17164685" h="3371850">
                  <a:moveTo>
                    <a:pt x="17164190" y="2365375"/>
                  </a:moveTo>
                  <a:lnTo>
                    <a:pt x="16982580" y="2365375"/>
                  </a:lnTo>
                  <a:lnTo>
                    <a:pt x="16982529" y="2717127"/>
                  </a:lnTo>
                  <a:lnTo>
                    <a:pt x="16541865" y="3159252"/>
                  </a:lnTo>
                  <a:lnTo>
                    <a:pt x="13457949" y="3159252"/>
                  </a:lnTo>
                  <a:lnTo>
                    <a:pt x="13390347" y="3222129"/>
                  </a:lnTo>
                  <a:lnTo>
                    <a:pt x="13391617" y="3220923"/>
                  </a:lnTo>
                  <a:lnTo>
                    <a:pt x="13423760" y="3190938"/>
                  </a:lnTo>
                  <a:lnTo>
                    <a:pt x="13310667" y="3077781"/>
                  </a:lnTo>
                  <a:lnTo>
                    <a:pt x="16443097" y="3077781"/>
                  </a:lnTo>
                  <a:lnTo>
                    <a:pt x="16870998" y="2649715"/>
                  </a:lnTo>
                  <a:lnTo>
                    <a:pt x="16881653" y="1721650"/>
                  </a:lnTo>
                  <a:lnTo>
                    <a:pt x="16900513" y="1709940"/>
                  </a:lnTo>
                  <a:lnTo>
                    <a:pt x="16915245" y="1693494"/>
                  </a:lnTo>
                  <a:lnTo>
                    <a:pt x="16924833" y="1673313"/>
                  </a:lnTo>
                  <a:lnTo>
                    <a:pt x="16928249" y="1650428"/>
                  </a:lnTo>
                  <a:lnTo>
                    <a:pt x="16922153" y="1620164"/>
                  </a:lnTo>
                  <a:lnTo>
                    <a:pt x="16905491" y="1595450"/>
                  </a:lnTo>
                  <a:lnTo>
                    <a:pt x="16880790" y="1578775"/>
                  </a:lnTo>
                  <a:lnTo>
                    <a:pt x="16850500" y="1572653"/>
                  </a:lnTo>
                  <a:lnTo>
                    <a:pt x="16820223" y="1578762"/>
                  </a:lnTo>
                  <a:lnTo>
                    <a:pt x="16795522" y="1595424"/>
                  </a:lnTo>
                  <a:lnTo>
                    <a:pt x="16778859" y="1620139"/>
                  </a:lnTo>
                  <a:lnTo>
                    <a:pt x="16772763" y="1650428"/>
                  </a:lnTo>
                  <a:lnTo>
                    <a:pt x="16776307" y="1673720"/>
                  </a:lnTo>
                  <a:lnTo>
                    <a:pt x="16786238" y="1694192"/>
                  </a:lnTo>
                  <a:lnTo>
                    <a:pt x="16801453" y="1710766"/>
                  </a:lnTo>
                  <a:lnTo>
                    <a:pt x="16820884" y="1722361"/>
                  </a:lnTo>
                  <a:lnTo>
                    <a:pt x="16810990" y="2583357"/>
                  </a:lnTo>
                  <a:lnTo>
                    <a:pt x="16647478" y="2419718"/>
                  </a:lnTo>
                  <a:lnTo>
                    <a:pt x="16647478" y="682548"/>
                  </a:lnTo>
                  <a:lnTo>
                    <a:pt x="16667010" y="670979"/>
                  </a:lnTo>
                  <a:lnTo>
                    <a:pt x="16682327" y="654418"/>
                  </a:lnTo>
                  <a:lnTo>
                    <a:pt x="16692321" y="633920"/>
                  </a:lnTo>
                  <a:lnTo>
                    <a:pt x="16695890" y="610565"/>
                  </a:lnTo>
                  <a:lnTo>
                    <a:pt x="16689781" y="580301"/>
                  </a:lnTo>
                  <a:lnTo>
                    <a:pt x="16673132" y="555574"/>
                  </a:lnTo>
                  <a:lnTo>
                    <a:pt x="16648418" y="538899"/>
                  </a:lnTo>
                  <a:lnTo>
                    <a:pt x="16618141" y="532790"/>
                  </a:lnTo>
                  <a:lnTo>
                    <a:pt x="16587889" y="538899"/>
                  </a:lnTo>
                  <a:lnTo>
                    <a:pt x="16563175" y="555561"/>
                  </a:lnTo>
                  <a:lnTo>
                    <a:pt x="16546513" y="580275"/>
                  </a:lnTo>
                  <a:lnTo>
                    <a:pt x="16540391" y="610565"/>
                  </a:lnTo>
                  <a:lnTo>
                    <a:pt x="16543947" y="633958"/>
                  </a:lnTo>
                  <a:lnTo>
                    <a:pt x="16553942" y="654494"/>
                  </a:lnTo>
                  <a:lnTo>
                    <a:pt x="16569284" y="671068"/>
                  </a:lnTo>
                  <a:lnTo>
                    <a:pt x="16588867" y="682599"/>
                  </a:lnTo>
                  <a:lnTo>
                    <a:pt x="16588867" y="2444026"/>
                  </a:lnTo>
                  <a:lnTo>
                    <a:pt x="16789794" y="2645029"/>
                  </a:lnTo>
                  <a:lnTo>
                    <a:pt x="16417925" y="3017050"/>
                  </a:lnTo>
                  <a:lnTo>
                    <a:pt x="13249961" y="3017050"/>
                  </a:lnTo>
                  <a:lnTo>
                    <a:pt x="13084493" y="2851480"/>
                  </a:lnTo>
                  <a:lnTo>
                    <a:pt x="11835765" y="2851480"/>
                  </a:lnTo>
                  <a:lnTo>
                    <a:pt x="11835765" y="2904185"/>
                  </a:lnTo>
                  <a:lnTo>
                    <a:pt x="13062661" y="2904185"/>
                  </a:lnTo>
                  <a:lnTo>
                    <a:pt x="13175475" y="3017050"/>
                  </a:lnTo>
                  <a:lnTo>
                    <a:pt x="12651550" y="3017050"/>
                  </a:lnTo>
                  <a:lnTo>
                    <a:pt x="12712268" y="3077781"/>
                  </a:lnTo>
                  <a:lnTo>
                    <a:pt x="13236181" y="3077781"/>
                  </a:lnTo>
                  <a:lnTo>
                    <a:pt x="13379272" y="3220923"/>
                  </a:lnTo>
                  <a:lnTo>
                    <a:pt x="11835765" y="3220923"/>
                  </a:lnTo>
                  <a:lnTo>
                    <a:pt x="11835765" y="3316744"/>
                  </a:lnTo>
                  <a:lnTo>
                    <a:pt x="13288594" y="3316744"/>
                  </a:lnTo>
                  <a:lnTo>
                    <a:pt x="13229349" y="3371850"/>
                  </a:lnTo>
                  <a:lnTo>
                    <a:pt x="16737953" y="3371850"/>
                  </a:lnTo>
                  <a:lnTo>
                    <a:pt x="17164190" y="2942145"/>
                  </a:lnTo>
                  <a:lnTo>
                    <a:pt x="17164190" y="236537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2144" y="2619535"/>
              <a:ext cx="11810999" cy="663892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30338" y="1035934"/>
            <a:ext cx="12305030" cy="17970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45815" marR="5080" indent="-3333750">
              <a:lnSpc>
                <a:spcPct val="116300"/>
              </a:lnSpc>
              <a:spcBef>
                <a:spcPts val="95"/>
              </a:spcBef>
              <a:tabLst>
                <a:tab pos="5066030" algn="l"/>
                <a:tab pos="7066280" algn="l"/>
              </a:tabLst>
            </a:pPr>
            <a:r>
              <a:rPr dirty="0" sz="5000" spc="1230"/>
              <a:t>S</a:t>
            </a:r>
            <a:r>
              <a:rPr dirty="0" sz="5000" spc="-620"/>
              <a:t> </a:t>
            </a:r>
            <a:r>
              <a:rPr dirty="0" sz="5000" spc="1060"/>
              <a:t>C</a:t>
            </a:r>
            <a:r>
              <a:rPr dirty="0" sz="5000" spc="-620"/>
              <a:t> </a:t>
            </a:r>
            <a:r>
              <a:rPr dirty="0" sz="5000" spc="765"/>
              <a:t>R</a:t>
            </a:r>
            <a:r>
              <a:rPr dirty="0" sz="5000" spc="-620"/>
              <a:t> </a:t>
            </a:r>
            <a:r>
              <a:rPr dirty="0" sz="5000" spc="1320"/>
              <a:t>E</a:t>
            </a:r>
            <a:r>
              <a:rPr dirty="0" sz="5000" spc="-620"/>
              <a:t> </a:t>
            </a:r>
            <a:r>
              <a:rPr dirty="0" sz="5000" spc="1320"/>
              <a:t>E</a:t>
            </a:r>
            <a:r>
              <a:rPr dirty="0" sz="5000" spc="-620"/>
              <a:t> </a:t>
            </a:r>
            <a:r>
              <a:rPr dirty="0" sz="5000" spc="545"/>
              <a:t>N</a:t>
            </a:r>
            <a:r>
              <a:rPr dirty="0" sz="5000" spc="-620"/>
              <a:t> </a:t>
            </a:r>
            <a:r>
              <a:rPr dirty="0" sz="5000" spc="1230"/>
              <a:t>S</a:t>
            </a:r>
            <a:r>
              <a:rPr dirty="0" sz="5000" spc="-620"/>
              <a:t> </a:t>
            </a:r>
            <a:r>
              <a:rPr dirty="0" sz="5000" spc="575"/>
              <a:t>H</a:t>
            </a:r>
            <a:r>
              <a:rPr dirty="0" sz="5000" spc="-620"/>
              <a:t> </a:t>
            </a:r>
            <a:r>
              <a:rPr dirty="0" sz="5000" spc="545"/>
              <a:t>O</a:t>
            </a:r>
            <a:r>
              <a:rPr dirty="0" sz="5000" spc="-620"/>
              <a:t> </a:t>
            </a:r>
            <a:r>
              <a:rPr dirty="0" sz="5000" spc="1335"/>
              <a:t>T</a:t>
            </a:r>
            <a:r>
              <a:rPr dirty="0" sz="5000"/>
              <a:t>	</a:t>
            </a:r>
            <a:r>
              <a:rPr dirty="0" sz="5000" spc="705"/>
              <a:t>U</a:t>
            </a:r>
            <a:r>
              <a:rPr dirty="0" sz="5000" spc="-620"/>
              <a:t> </a:t>
            </a:r>
            <a:r>
              <a:rPr dirty="0" sz="5000" spc="545"/>
              <a:t>N</a:t>
            </a:r>
            <a:r>
              <a:rPr dirty="0" sz="5000" spc="-620"/>
              <a:t> </a:t>
            </a:r>
            <a:r>
              <a:rPr dirty="0" sz="5000" spc="670"/>
              <a:t>G</a:t>
            </a:r>
            <a:r>
              <a:rPr dirty="0" sz="5000" spc="-620"/>
              <a:t> </a:t>
            </a:r>
            <a:r>
              <a:rPr dirty="0" sz="5000" spc="670"/>
              <a:t>G</a:t>
            </a:r>
            <a:r>
              <a:rPr dirty="0" sz="5000" spc="-620"/>
              <a:t> </a:t>
            </a:r>
            <a:r>
              <a:rPr dirty="0" sz="5000" spc="975"/>
              <a:t>A</a:t>
            </a:r>
            <a:r>
              <a:rPr dirty="0" sz="5000" spc="-620"/>
              <a:t> </a:t>
            </a:r>
            <a:r>
              <a:rPr dirty="0" sz="5000" spc="575"/>
              <a:t>H</a:t>
            </a:r>
            <a:r>
              <a:rPr dirty="0" sz="5000" spc="-620"/>
              <a:t> </a:t>
            </a:r>
            <a:r>
              <a:rPr dirty="0" sz="5000" spc="975"/>
              <a:t>A</a:t>
            </a:r>
            <a:r>
              <a:rPr dirty="0" sz="5000" spc="-620"/>
              <a:t> </a:t>
            </a:r>
            <a:r>
              <a:rPr dirty="0" sz="5000" spc="375"/>
              <a:t>N </a:t>
            </a:r>
            <a:r>
              <a:rPr dirty="0" sz="5000" spc="204"/>
              <a:t> </a:t>
            </a:r>
            <a:r>
              <a:rPr dirty="0" sz="5000" spc="610"/>
              <a:t>D</a:t>
            </a:r>
            <a:r>
              <a:rPr dirty="0" sz="5000" spc="-620"/>
              <a:t> </a:t>
            </a:r>
            <a:r>
              <a:rPr dirty="0" sz="5000" spc="1980"/>
              <a:t>I</a:t>
            </a:r>
            <a:r>
              <a:rPr dirty="0" sz="5000"/>
              <a:t>	</a:t>
            </a:r>
            <a:r>
              <a:rPr dirty="0" sz="5000" spc="670"/>
              <a:t>G</a:t>
            </a:r>
            <a:r>
              <a:rPr dirty="0" sz="5000" spc="-620"/>
              <a:t> </a:t>
            </a:r>
            <a:r>
              <a:rPr dirty="0" sz="5000" spc="1980"/>
              <a:t>I</a:t>
            </a:r>
            <a:r>
              <a:rPr dirty="0" sz="5000" spc="-620"/>
              <a:t> </a:t>
            </a:r>
            <a:r>
              <a:rPr dirty="0" sz="5000" spc="1335"/>
              <a:t>T</a:t>
            </a:r>
            <a:r>
              <a:rPr dirty="0" sz="5000" spc="-620"/>
              <a:t> </a:t>
            </a:r>
            <a:r>
              <a:rPr dirty="0" sz="5000" spc="575"/>
              <a:t>H</a:t>
            </a:r>
            <a:r>
              <a:rPr dirty="0" sz="5000" spc="-620"/>
              <a:t> </a:t>
            </a:r>
            <a:r>
              <a:rPr dirty="0" sz="5000" spc="705"/>
              <a:t>U</a:t>
            </a:r>
            <a:r>
              <a:rPr dirty="0" sz="5000" spc="-620"/>
              <a:t> </a:t>
            </a:r>
            <a:r>
              <a:rPr dirty="0" sz="5000" spc="965"/>
              <a:t>B</a:t>
            </a:r>
            <a:endParaRPr sz="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03674" y="947272"/>
              <a:ext cx="5647055" cy="0"/>
            </a:xfrm>
            <a:custGeom>
              <a:avLst/>
              <a:gdLst/>
              <a:ahLst/>
              <a:cxnLst/>
              <a:rect l="l" t="t" r="r" b="b"/>
              <a:pathLst>
                <a:path w="5647055" h="0">
                  <a:moveTo>
                    <a:pt x="0" y="0"/>
                  </a:moveTo>
                  <a:lnTo>
                    <a:pt x="4159915" y="0"/>
                  </a:lnTo>
                </a:path>
                <a:path w="5647055" h="0">
                  <a:moveTo>
                    <a:pt x="4632609" y="0"/>
                  </a:moveTo>
                  <a:lnTo>
                    <a:pt x="5646927" y="0"/>
                  </a:lnTo>
                </a:path>
              </a:pathLst>
            </a:custGeom>
            <a:ln w="4669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23296" y="923925"/>
              <a:ext cx="4163060" cy="46990"/>
            </a:xfrm>
            <a:custGeom>
              <a:avLst/>
              <a:gdLst/>
              <a:ahLst/>
              <a:cxnLst/>
              <a:rect l="l" t="t" r="r" b="b"/>
              <a:pathLst>
                <a:path w="4163059" h="46990">
                  <a:moveTo>
                    <a:pt x="0" y="46695"/>
                  </a:moveTo>
                  <a:lnTo>
                    <a:pt x="4162666" y="46695"/>
                  </a:lnTo>
                  <a:lnTo>
                    <a:pt x="4162666" y="0"/>
                  </a:lnTo>
                  <a:lnTo>
                    <a:pt x="0" y="0"/>
                  </a:lnTo>
                  <a:lnTo>
                    <a:pt x="0" y="4669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3674" y="959179"/>
              <a:ext cx="5647055" cy="0"/>
            </a:xfrm>
            <a:custGeom>
              <a:avLst/>
              <a:gdLst/>
              <a:ahLst/>
              <a:cxnLst/>
              <a:rect l="l" t="t" r="r" b="b"/>
              <a:pathLst>
                <a:path w="5647055" h="0">
                  <a:moveTo>
                    <a:pt x="0" y="0"/>
                  </a:moveTo>
                  <a:lnTo>
                    <a:pt x="5646927" y="0"/>
                  </a:lnTo>
                </a:path>
              </a:pathLst>
            </a:custGeom>
            <a:ln w="22883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23296" y="947737"/>
              <a:ext cx="4163060" cy="23495"/>
            </a:xfrm>
            <a:custGeom>
              <a:avLst/>
              <a:gdLst/>
              <a:ahLst/>
              <a:cxnLst/>
              <a:rect l="l" t="t" r="r" b="b"/>
              <a:pathLst>
                <a:path w="4163059" h="23494">
                  <a:moveTo>
                    <a:pt x="0" y="22883"/>
                  </a:moveTo>
                  <a:lnTo>
                    <a:pt x="4162666" y="22883"/>
                  </a:lnTo>
                  <a:lnTo>
                    <a:pt x="4162666" y="0"/>
                  </a:lnTo>
                  <a:lnTo>
                    <a:pt x="0" y="0"/>
                  </a:lnTo>
                  <a:lnTo>
                    <a:pt x="0" y="22883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03674" y="982527"/>
              <a:ext cx="10282555" cy="0"/>
            </a:xfrm>
            <a:custGeom>
              <a:avLst/>
              <a:gdLst/>
              <a:ahLst/>
              <a:cxnLst/>
              <a:rect l="l" t="t" r="r" b="b"/>
              <a:pathLst>
                <a:path w="10282555" h="0">
                  <a:moveTo>
                    <a:pt x="0" y="0"/>
                  </a:moveTo>
                  <a:lnTo>
                    <a:pt x="10282287" y="0"/>
                  </a:lnTo>
                </a:path>
              </a:pathLst>
            </a:custGeom>
            <a:ln w="22883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055" y="852485"/>
              <a:ext cx="190525" cy="1905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4055" y="852485"/>
              <a:ext cx="190525" cy="1905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63585" y="757935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307"/>
                  </a:lnTo>
                  <a:lnTo>
                    <a:pt x="386905" y="43307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307"/>
                  </a:lnTo>
                  <a:lnTo>
                    <a:pt x="258241" y="43307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307"/>
                  </a:lnTo>
                  <a:lnTo>
                    <a:pt x="171564" y="43307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307"/>
                  </a:lnTo>
                  <a:lnTo>
                    <a:pt x="42887" y="43307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300"/>
                  </a:lnTo>
                  <a:lnTo>
                    <a:pt x="128663" y="299300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902"/>
                  </a:lnTo>
                  <a:lnTo>
                    <a:pt x="214452" y="385902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902"/>
                  </a:lnTo>
                  <a:lnTo>
                    <a:pt x="301129" y="385902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300"/>
                  </a:lnTo>
                  <a:lnTo>
                    <a:pt x="386905" y="299300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307"/>
                  </a:lnTo>
                  <a:lnTo>
                    <a:pt x="1130414" y="43307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307"/>
                  </a:lnTo>
                  <a:lnTo>
                    <a:pt x="1001750" y="43307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307"/>
                  </a:lnTo>
                  <a:lnTo>
                    <a:pt x="915060" y="43307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307"/>
                  </a:lnTo>
                  <a:lnTo>
                    <a:pt x="786396" y="43307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300"/>
                  </a:lnTo>
                  <a:lnTo>
                    <a:pt x="872172" y="299300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902"/>
                  </a:lnTo>
                  <a:lnTo>
                    <a:pt x="957961" y="385902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902"/>
                  </a:lnTo>
                  <a:lnTo>
                    <a:pt x="1044638" y="385902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300"/>
                  </a:lnTo>
                  <a:lnTo>
                    <a:pt x="1130414" y="299300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307"/>
                  </a:lnTo>
                  <a:lnTo>
                    <a:pt x="1873923" y="43307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307"/>
                  </a:lnTo>
                  <a:lnTo>
                    <a:pt x="1745246" y="43307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307"/>
                  </a:lnTo>
                  <a:lnTo>
                    <a:pt x="1658569" y="43307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307"/>
                  </a:lnTo>
                  <a:lnTo>
                    <a:pt x="1529905" y="43307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300"/>
                  </a:lnTo>
                  <a:lnTo>
                    <a:pt x="1615681" y="299300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902"/>
                  </a:lnTo>
                  <a:lnTo>
                    <a:pt x="1701457" y="385902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902"/>
                  </a:lnTo>
                  <a:lnTo>
                    <a:pt x="1788147" y="385902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300"/>
                  </a:lnTo>
                  <a:lnTo>
                    <a:pt x="1873923" y="299300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1517" y="6466331"/>
              <a:ext cx="17164685" cy="3371850"/>
            </a:xfrm>
            <a:custGeom>
              <a:avLst/>
              <a:gdLst/>
              <a:ahLst/>
              <a:cxnLst/>
              <a:rect l="l" t="t" r="r" b="b"/>
              <a:pathLst>
                <a:path w="17164685" h="3371850">
                  <a:moveTo>
                    <a:pt x="182181" y="2365362"/>
                  </a:moveTo>
                  <a:lnTo>
                    <a:pt x="181775" y="2282139"/>
                  </a:lnTo>
                  <a:lnTo>
                    <a:pt x="107073" y="2207412"/>
                  </a:lnTo>
                  <a:lnTo>
                    <a:pt x="107073" y="0"/>
                  </a:lnTo>
                  <a:lnTo>
                    <a:pt x="48526" y="0"/>
                  </a:lnTo>
                  <a:lnTo>
                    <a:pt x="48526" y="2231656"/>
                  </a:lnTo>
                  <a:lnTo>
                    <a:pt x="182181" y="2365362"/>
                  </a:lnTo>
                  <a:close/>
                </a:path>
                <a:path w="17164685" h="3371850">
                  <a:moveTo>
                    <a:pt x="3985018" y="2850540"/>
                  </a:moveTo>
                  <a:lnTo>
                    <a:pt x="658863" y="2850540"/>
                  </a:lnTo>
                  <a:lnTo>
                    <a:pt x="711428" y="2903245"/>
                  </a:lnTo>
                  <a:lnTo>
                    <a:pt x="3932326" y="2903245"/>
                  </a:lnTo>
                  <a:lnTo>
                    <a:pt x="3985018" y="2850540"/>
                  </a:lnTo>
                  <a:close/>
                </a:path>
                <a:path w="17164685" h="3371850">
                  <a:moveTo>
                    <a:pt x="4009263" y="2900794"/>
                  </a:moveTo>
                  <a:lnTo>
                    <a:pt x="4006862" y="2903245"/>
                  </a:lnTo>
                  <a:lnTo>
                    <a:pt x="4009263" y="2903245"/>
                  </a:lnTo>
                  <a:lnTo>
                    <a:pt x="4009263" y="2900794"/>
                  </a:lnTo>
                  <a:close/>
                </a:path>
                <a:path w="17164685" h="3371850">
                  <a:moveTo>
                    <a:pt x="5330126" y="2851480"/>
                  </a:moveTo>
                  <a:lnTo>
                    <a:pt x="4084434" y="2851480"/>
                  </a:lnTo>
                  <a:lnTo>
                    <a:pt x="3918953" y="3017050"/>
                  </a:lnTo>
                  <a:lnTo>
                    <a:pt x="755865" y="3017050"/>
                  </a:lnTo>
                  <a:lnTo>
                    <a:pt x="383959" y="2645003"/>
                  </a:lnTo>
                  <a:lnTo>
                    <a:pt x="584860" y="2444026"/>
                  </a:lnTo>
                  <a:lnTo>
                    <a:pt x="584860" y="682599"/>
                  </a:lnTo>
                  <a:lnTo>
                    <a:pt x="604443" y="671068"/>
                  </a:lnTo>
                  <a:lnTo>
                    <a:pt x="619785" y="654481"/>
                  </a:lnTo>
                  <a:lnTo>
                    <a:pt x="629780" y="633958"/>
                  </a:lnTo>
                  <a:lnTo>
                    <a:pt x="633336" y="610565"/>
                  </a:lnTo>
                  <a:lnTo>
                    <a:pt x="627214" y="580275"/>
                  </a:lnTo>
                  <a:lnTo>
                    <a:pt x="610552" y="555548"/>
                  </a:lnTo>
                  <a:lnTo>
                    <a:pt x="585838" y="538886"/>
                  </a:lnTo>
                  <a:lnTo>
                    <a:pt x="555586" y="532777"/>
                  </a:lnTo>
                  <a:lnTo>
                    <a:pt x="525310" y="538899"/>
                  </a:lnTo>
                  <a:lnTo>
                    <a:pt x="500595" y="555574"/>
                  </a:lnTo>
                  <a:lnTo>
                    <a:pt x="483946" y="580301"/>
                  </a:lnTo>
                  <a:lnTo>
                    <a:pt x="477837" y="610565"/>
                  </a:lnTo>
                  <a:lnTo>
                    <a:pt x="481406" y="633920"/>
                  </a:lnTo>
                  <a:lnTo>
                    <a:pt x="491401" y="654418"/>
                  </a:lnTo>
                  <a:lnTo>
                    <a:pt x="506704" y="670979"/>
                  </a:lnTo>
                  <a:lnTo>
                    <a:pt x="526249" y="682536"/>
                  </a:lnTo>
                  <a:lnTo>
                    <a:pt x="526249" y="2419718"/>
                  </a:lnTo>
                  <a:lnTo>
                    <a:pt x="362788" y="2583307"/>
                  </a:lnTo>
                  <a:lnTo>
                    <a:pt x="352907" y="1722348"/>
                  </a:lnTo>
                  <a:lnTo>
                    <a:pt x="372325" y="1710753"/>
                  </a:lnTo>
                  <a:lnTo>
                    <a:pt x="387540" y="1694192"/>
                  </a:lnTo>
                  <a:lnTo>
                    <a:pt x="397471" y="1673720"/>
                  </a:lnTo>
                  <a:lnTo>
                    <a:pt x="401027" y="1650428"/>
                  </a:lnTo>
                  <a:lnTo>
                    <a:pt x="394919" y="1620139"/>
                  </a:lnTo>
                  <a:lnTo>
                    <a:pt x="378269" y="1595424"/>
                  </a:lnTo>
                  <a:lnTo>
                    <a:pt x="353555" y="1578762"/>
                  </a:lnTo>
                  <a:lnTo>
                    <a:pt x="323278" y="1572653"/>
                  </a:lnTo>
                  <a:lnTo>
                    <a:pt x="293001" y="1578762"/>
                  </a:lnTo>
                  <a:lnTo>
                    <a:pt x="268287" y="1595437"/>
                  </a:lnTo>
                  <a:lnTo>
                    <a:pt x="251637" y="1620164"/>
                  </a:lnTo>
                  <a:lnTo>
                    <a:pt x="245529" y="1650428"/>
                  </a:lnTo>
                  <a:lnTo>
                    <a:pt x="248958" y="1673313"/>
                  </a:lnTo>
                  <a:lnTo>
                    <a:pt x="258533" y="1693481"/>
                  </a:lnTo>
                  <a:lnTo>
                    <a:pt x="273265" y="1709940"/>
                  </a:lnTo>
                  <a:lnTo>
                    <a:pt x="292138" y="1721650"/>
                  </a:lnTo>
                  <a:lnTo>
                    <a:pt x="302793" y="2649715"/>
                  </a:lnTo>
                  <a:lnTo>
                    <a:pt x="730694" y="3077781"/>
                  </a:lnTo>
                  <a:lnTo>
                    <a:pt x="3858247" y="3077781"/>
                  </a:lnTo>
                  <a:lnTo>
                    <a:pt x="3733012" y="3203092"/>
                  </a:lnTo>
                  <a:lnTo>
                    <a:pt x="3689197" y="3159252"/>
                  </a:lnTo>
                  <a:lnTo>
                    <a:pt x="622325" y="3159252"/>
                  </a:lnTo>
                  <a:lnTo>
                    <a:pt x="181660" y="2717127"/>
                  </a:lnTo>
                  <a:lnTo>
                    <a:pt x="181660" y="2365362"/>
                  </a:lnTo>
                  <a:lnTo>
                    <a:pt x="0" y="2365362"/>
                  </a:lnTo>
                  <a:lnTo>
                    <a:pt x="0" y="2942132"/>
                  </a:lnTo>
                  <a:lnTo>
                    <a:pt x="426237" y="3371850"/>
                  </a:lnTo>
                  <a:lnTo>
                    <a:pt x="3901719" y="3371850"/>
                  </a:lnTo>
                  <a:lnTo>
                    <a:pt x="3846614" y="3316732"/>
                  </a:lnTo>
                  <a:lnTo>
                    <a:pt x="5330126" y="3316732"/>
                  </a:lnTo>
                  <a:lnTo>
                    <a:pt x="5330126" y="3220923"/>
                  </a:lnTo>
                  <a:lnTo>
                    <a:pt x="3789654" y="3220923"/>
                  </a:lnTo>
                  <a:lnTo>
                    <a:pt x="3932732" y="3077781"/>
                  </a:lnTo>
                  <a:lnTo>
                    <a:pt x="4461522" y="3077781"/>
                  </a:lnTo>
                  <a:lnTo>
                    <a:pt x="4522228" y="3017050"/>
                  </a:lnTo>
                  <a:lnTo>
                    <a:pt x="3993438" y="3017050"/>
                  </a:lnTo>
                  <a:lnTo>
                    <a:pt x="4106265" y="2904185"/>
                  </a:lnTo>
                  <a:lnTo>
                    <a:pt x="5330126" y="2904185"/>
                  </a:lnTo>
                  <a:lnTo>
                    <a:pt x="5330126" y="2851480"/>
                  </a:lnTo>
                  <a:close/>
                </a:path>
                <a:path w="17164685" h="3371850">
                  <a:moveTo>
                    <a:pt x="16526701" y="2850540"/>
                  </a:moveTo>
                  <a:lnTo>
                    <a:pt x="13195021" y="2850540"/>
                  </a:lnTo>
                  <a:lnTo>
                    <a:pt x="13247713" y="2903245"/>
                  </a:lnTo>
                  <a:lnTo>
                    <a:pt x="16474186" y="2903245"/>
                  </a:lnTo>
                  <a:lnTo>
                    <a:pt x="16526701" y="2850540"/>
                  </a:lnTo>
                  <a:close/>
                </a:path>
                <a:path w="17164685" h="3371850">
                  <a:moveTo>
                    <a:pt x="17116248" y="0"/>
                  </a:moveTo>
                  <a:lnTo>
                    <a:pt x="17057701" y="0"/>
                  </a:lnTo>
                  <a:lnTo>
                    <a:pt x="17057701" y="2207412"/>
                  </a:lnTo>
                  <a:lnTo>
                    <a:pt x="16982999" y="2282139"/>
                  </a:lnTo>
                  <a:lnTo>
                    <a:pt x="16982580" y="2365362"/>
                  </a:lnTo>
                  <a:lnTo>
                    <a:pt x="17116248" y="2231656"/>
                  </a:lnTo>
                  <a:lnTo>
                    <a:pt x="17116248" y="0"/>
                  </a:lnTo>
                  <a:close/>
                </a:path>
                <a:path w="17164685" h="3371850">
                  <a:moveTo>
                    <a:pt x="17164190" y="2365362"/>
                  </a:moveTo>
                  <a:lnTo>
                    <a:pt x="16982580" y="2365362"/>
                  </a:lnTo>
                  <a:lnTo>
                    <a:pt x="16982529" y="2717127"/>
                  </a:lnTo>
                  <a:lnTo>
                    <a:pt x="16541865" y="3159252"/>
                  </a:lnTo>
                  <a:lnTo>
                    <a:pt x="13457949" y="3159252"/>
                  </a:lnTo>
                  <a:lnTo>
                    <a:pt x="13390334" y="3222129"/>
                  </a:lnTo>
                  <a:lnTo>
                    <a:pt x="13391617" y="3220923"/>
                  </a:lnTo>
                  <a:lnTo>
                    <a:pt x="13423760" y="3190938"/>
                  </a:lnTo>
                  <a:lnTo>
                    <a:pt x="13310667" y="3077781"/>
                  </a:lnTo>
                  <a:lnTo>
                    <a:pt x="16443097" y="3077781"/>
                  </a:lnTo>
                  <a:lnTo>
                    <a:pt x="16870998" y="2649715"/>
                  </a:lnTo>
                  <a:lnTo>
                    <a:pt x="16881653" y="1721650"/>
                  </a:lnTo>
                  <a:lnTo>
                    <a:pt x="16900513" y="1709940"/>
                  </a:lnTo>
                  <a:lnTo>
                    <a:pt x="16915245" y="1693481"/>
                  </a:lnTo>
                  <a:lnTo>
                    <a:pt x="16924833" y="1673313"/>
                  </a:lnTo>
                  <a:lnTo>
                    <a:pt x="16928249" y="1650428"/>
                  </a:lnTo>
                  <a:lnTo>
                    <a:pt x="16922153" y="1620164"/>
                  </a:lnTo>
                  <a:lnTo>
                    <a:pt x="16905491" y="1595437"/>
                  </a:lnTo>
                  <a:lnTo>
                    <a:pt x="16880790" y="1578762"/>
                  </a:lnTo>
                  <a:lnTo>
                    <a:pt x="16850500" y="1572653"/>
                  </a:lnTo>
                  <a:lnTo>
                    <a:pt x="16820223" y="1578762"/>
                  </a:lnTo>
                  <a:lnTo>
                    <a:pt x="16795522" y="1595424"/>
                  </a:lnTo>
                  <a:lnTo>
                    <a:pt x="16778859" y="1620139"/>
                  </a:lnTo>
                  <a:lnTo>
                    <a:pt x="16772763" y="1650428"/>
                  </a:lnTo>
                  <a:lnTo>
                    <a:pt x="16776307" y="1673720"/>
                  </a:lnTo>
                  <a:lnTo>
                    <a:pt x="16786238" y="1694192"/>
                  </a:lnTo>
                  <a:lnTo>
                    <a:pt x="16801453" y="1710753"/>
                  </a:lnTo>
                  <a:lnTo>
                    <a:pt x="16820884" y="1722348"/>
                  </a:lnTo>
                  <a:lnTo>
                    <a:pt x="16810990" y="2583357"/>
                  </a:lnTo>
                  <a:lnTo>
                    <a:pt x="16647478" y="2419718"/>
                  </a:lnTo>
                  <a:lnTo>
                    <a:pt x="16647478" y="682536"/>
                  </a:lnTo>
                  <a:lnTo>
                    <a:pt x="16667010" y="670979"/>
                  </a:lnTo>
                  <a:lnTo>
                    <a:pt x="16682327" y="654418"/>
                  </a:lnTo>
                  <a:lnTo>
                    <a:pt x="16692321" y="633920"/>
                  </a:lnTo>
                  <a:lnTo>
                    <a:pt x="16695890" y="610565"/>
                  </a:lnTo>
                  <a:lnTo>
                    <a:pt x="16689781" y="580301"/>
                  </a:lnTo>
                  <a:lnTo>
                    <a:pt x="16673132" y="555574"/>
                  </a:lnTo>
                  <a:lnTo>
                    <a:pt x="16648418" y="538899"/>
                  </a:lnTo>
                  <a:lnTo>
                    <a:pt x="16618141" y="532777"/>
                  </a:lnTo>
                  <a:lnTo>
                    <a:pt x="16587889" y="538886"/>
                  </a:lnTo>
                  <a:lnTo>
                    <a:pt x="16563175" y="555548"/>
                  </a:lnTo>
                  <a:lnTo>
                    <a:pt x="16546513" y="580275"/>
                  </a:lnTo>
                  <a:lnTo>
                    <a:pt x="16540391" y="610565"/>
                  </a:lnTo>
                  <a:lnTo>
                    <a:pt x="16543947" y="633958"/>
                  </a:lnTo>
                  <a:lnTo>
                    <a:pt x="16553942" y="654481"/>
                  </a:lnTo>
                  <a:lnTo>
                    <a:pt x="16569284" y="671068"/>
                  </a:lnTo>
                  <a:lnTo>
                    <a:pt x="16588867" y="682599"/>
                  </a:lnTo>
                  <a:lnTo>
                    <a:pt x="16588867" y="2444026"/>
                  </a:lnTo>
                  <a:lnTo>
                    <a:pt x="16789781" y="2645029"/>
                  </a:lnTo>
                  <a:lnTo>
                    <a:pt x="16417925" y="3017050"/>
                  </a:lnTo>
                  <a:lnTo>
                    <a:pt x="13249961" y="3017050"/>
                  </a:lnTo>
                  <a:lnTo>
                    <a:pt x="13084493" y="2851480"/>
                  </a:lnTo>
                  <a:lnTo>
                    <a:pt x="11835765" y="2851480"/>
                  </a:lnTo>
                  <a:lnTo>
                    <a:pt x="11835765" y="2904185"/>
                  </a:lnTo>
                  <a:lnTo>
                    <a:pt x="13062661" y="2904185"/>
                  </a:lnTo>
                  <a:lnTo>
                    <a:pt x="13175475" y="3017050"/>
                  </a:lnTo>
                  <a:lnTo>
                    <a:pt x="12651550" y="3017050"/>
                  </a:lnTo>
                  <a:lnTo>
                    <a:pt x="12712268" y="3077781"/>
                  </a:lnTo>
                  <a:lnTo>
                    <a:pt x="13236181" y="3077781"/>
                  </a:lnTo>
                  <a:lnTo>
                    <a:pt x="13379272" y="3220923"/>
                  </a:lnTo>
                  <a:lnTo>
                    <a:pt x="11835765" y="3220923"/>
                  </a:lnTo>
                  <a:lnTo>
                    <a:pt x="11835765" y="3316732"/>
                  </a:lnTo>
                  <a:lnTo>
                    <a:pt x="13288607" y="3316732"/>
                  </a:lnTo>
                  <a:lnTo>
                    <a:pt x="13229349" y="3371850"/>
                  </a:lnTo>
                  <a:lnTo>
                    <a:pt x="16737953" y="3371850"/>
                  </a:lnTo>
                  <a:lnTo>
                    <a:pt x="17164190" y="2942132"/>
                  </a:lnTo>
                  <a:lnTo>
                    <a:pt x="17164190" y="236536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2080" algn="l"/>
              </a:tabLst>
            </a:pPr>
            <a:r>
              <a:rPr dirty="0" spc="2780"/>
              <a:t>T</a:t>
            </a:r>
            <a:r>
              <a:rPr dirty="0" spc="-1280"/>
              <a:t> </a:t>
            </a:r>
            <a:r>
              <a:rPr dirty="0" spc="1200"/>
              <a:t>H</a:t>
            </a:r>
            <a:r>
              <a:rPr dirty="0" spc="-1280"/>
              <a:t> </a:t>
            </a:r>
            <a:r>
              <a:rPr dirty="0" spc="2030"/>
              <a:t>A</a:t>
            </a:r>
            <a:r>
              <a:rPr dirty="0" spc="-1280"/>
              <a:t> </a:t>
            </a:r>
            <a:r>
              <a:rPr dirty="0" spc="1135"/>
              <a:t>N</a:t>
            </a:r>
            <a:r>
              <a:rPr dirty="0" spc="-1280"/>
              <a:t> </a:t>
            </a:r>
            <a:r>
              <a:rPr dirty="0" spc="1910"/>
              <a:t>K</a:t>
            </a:r>
            <a:r>
              <a:rPr dirty="0"/>
              <a:t>	</a:t>
            </a:r>
            <a:r>
              <a:rPr dirty="0" spc="2175"/>
              <a:t>Y</a:t>
            </a:r>
            <a:r>
              <a:rPr dirty="0" spc="-1280"/>
              <a:t> </a:t>
            </a:r>
            <a:r>
              <a:rPr dirty="0" spc="1140"/>
              <a:t>O</a:t>
            </a:r>
            <a:r>
              <a:rPr dirty="0" spc="-1280"/>
              <a:t> </a:t>
            </a:r>
            <a:r>
              <a:rPr dirty="0" spc="1465"/>
              <a:t>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738" y="4219536"/>
              <a:ext cx="6191250" cy="5034280"/>
            </a:xfrm>
            <a:custGeom>
              <a:avLst/>
              <a:gdLst/>
              <a:ahLst/>
              <a:cxnLst/>
              <a:rect l="l" t="t" r="r" b="b"/>
              <a:pathLst>
                <a:path w="6191250" h="5034280">
                  <a:moveTo>
                    <a:pt x="1925828" y="4642269"/>
                  </a:moveTo>
                  <a:lnTo>
                    <a:pt x="858139" y="4630026"/>
                  </a:lnTo>
                  <a:lnTo>
                    <a:pt x="421754" y="4193235"/>
                  </a:lnTo>
                  <a:lnTo>
                    <a:pt x="421754" y="3594"/>
                  </a:lnTo>
                  <a:lnTo>
                    <a:pt x="421754" y="0"/>
                  </a:lnTo>
                  <a:lnTo>
                    <a:pt x="240842" y="0"/>
                  </a:lnTo>
                  <a:lnTo>
                    <a:pt x="240842" y="184645"/>
                  </a:lnTo>
                  <a:lnTo>
                    <a:pt x="354266" y="71145"/>
                  </a:lnTo>
                  <a:lnTo>
                    <a:pt x="354266" y="4221238"/>
                  </a:lnTo>
                  <a:lnTo>
                    <a:pt x="829830" y="4697234"/>
                  </a:lnTo>
                  <a:lnTo>
                    <a:pt x="1925053" y="4709807"/>
                  </a:lnTo>
                  <a:lnTo>
                    <a:pt x="1925828" y="4642269"/>
                  </a:lnTo>
                  <a:close/>
                </a:path>
                <a:path w="6191250" h="5034280">
                  <a:moveTo>
                    <a:pt x="3936009" y="4831778"/>
                  </a:moveTo>
                  <a:lnTo>
                    <a:pt x="3753269" y="4671441"/>
                  </a:lnTo>
                  <a:lnTo>
                    <a:pt x="2437968" y="4671441"/>
                  </a:lnTo>
                  <a:lnTo>
                    <a:pt x="2255240" y="4831778"/>
                  </a:lnTo>
                  <a:lnTo>
                    <a:pt x="3936009" y="4831778"/>
                  </a:lnTo>
                  <a:close/>
                </a:path>
                <a:path w="6191250" h="5034280">
                  <a:moveTo>
                    <a:pt x="4510036" y="4507331"/>
                  </a:moveTo>
                  <a:lnTo>
                    <a:pt x="4225582" y="4507331"/>
                  </a:lnTo>
                  <a:lnTo>
                    <a:pt x="3975506" y="4757153"/>
                  </a:lnTo>
                  <a:lnTo>
                    <a:pt x="4259948" y="4757153"/>
                  </a:lnTo>
                  <a:lnTo>
                    <a:pt x="4510036" y="4507331"/>
                  </a:lnTo>
                  <a:close/>
                </a:path>
                <a:path w="6191250" h="5034280">
                  <a:moveTo>
                    <a:pt x="4893195" y="4507331"/>
                  </a:moveTo>
                  <a:lnTo>
                    <a:pt x="4608754" y="4507331"/>
                  </a:lnTo>
                  <a:lnTo>
                    <a:pt x="4358602" y="4757153"/>
                  </a:lnTo>
                  <a:lnTo>
                    <a:pt x="4643044" y="4757153"/>
                  </a:lnTo>
                  <a:lnTo>
                    <a:pt x="4893195" y="4507331"/>
                  </a:lnTo>
                  <a:close/>
                </a:path>
                <a:path w="6191250" h="5034280">
                  <a:moveTo>
                    <a:pt x="5276354" y="4507331"/>
                  </a:moveTo>
                  <a:lnTo>
                    <a:pt x="4991913" y="4507331"/>
                  </a:lnTo>
                  <a:lnTo>
                    <a:pt x="4741761" y="4757153"/>
                  </a:lnTo>
                  <a:lnTo>
                    <a:pt x="5026203" y="4757153"/>
                  </a:lnTo>
                  <a:lnTo>
                    <a:pt x="5276354" y="4507331"/>
                  </a:lnTo>
                  <a:close/>
                </a:path>
                <a:path w="6191250" h="5034280">
                  <a:moveTo>
                    <a:pt x="5659450" y="4507331"/>
                  </a:moveTo>
                  <a:lnTo>
                    <a:pt x="5375008" y="4507331"/>
                  </a:lnTo>
                  <a:lnTo>
                    <a:pt x="5124920" y="4757153"/>
                  </a:lnTo>
                  <a:lnTo>
                    <a:pt x="5409374" y="4757153"/>
                  </a:lnTo>
                  <a:lnTo>
                    <a:pt x="5659450" y="4507331"/>
                  </a:lnTo>
                  <a:close/>
                </a:path>
                <a:path w="6191250" h="5034280">
                  <a:moveTo>
                    <a:pt x="6191186" y="0"/>
                  </a:moveTo>
                  <a:lnTo>
                    <a:pt x="5950407" y="0"/>
                  </a:lnTo>
                  <a:lnTo>
                    <a:pt x="5727077" y="0"/>
                  </a:lnTo>
                  <a:lnTo>
                    <a:pt x="5727852" y="4119054"/>
                  </a:lnTo>
                  <a:lnTo>
                    <a:pt x="5950407" y="4341787"/>
                  </a:lnTo>
                  <a:lnTo>
                    <a:pt x="5459146" y="4832045"/>
                  </a:lnTo>
                  <a:lnTo>
                    <a:pt x="732028" y="4832045"/>
                  </a:lnTo>
                  <a:lnTo>
                    <a:pt x="240779" y="4341787"/>
                  </a:lnTo>
                  <a:lnTo>
                    <a:pt x="240779" y="0"/>
                  </a:lnTo>
                  <a:lnTo>
                    <a:pt x="0" y="0"/>
                  </a:lnTo>
                  <a:lnTo>
                    <a:pt x="0" y="4555388"/>
                  </a:lnTo>
                  <a:lnTo>
                    <a:pt x="482003" y="5033988"/>
                  </a:lnTo>
                  <a:lnTo>
                    <a:pt x="5709170" y="5033988"/>
                  </a:lnTo>
                  <a:lnTo>
                    <a:pt x="6191186" y="4555388"/>
                  </a:lnTo>
                  <a:lnTo>
                    <a:pt x="619118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21406" y="1177239"/>
              <a:ext cx="10532745" cy="0"/>
            </a:xfrm>
            <a:custGeom>
              <a:avLst/>
              <a:gdLst/>
              <a:ahLst/>
              <a:cxnLst/>
              <a:rect l="l" t="t" r="r" b="b"/>
              <a:pathLst>
                <a:path w="10532744" h="0">
                  <a:moveTo>
                    <a:pt x="0" y="0"/>
                  </a:moveTo>
                  <a:lnTo>
                    <a:pt x="10532357" y="0"/>
                  </a:lnTo>
                </a:path>
              </a:pathLst>
            </a:custGeom>
            <a:ln w="2857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6621" y="1120088"/>
              <a:ext cx="114315" cy="1143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1773" y="1033398"/>
              <a:ext cx="6191250" cy="5034280"/>
            </a:xfrm>
            <a:custGeom>
              <a:avLst/>
              <a:gdLst/>
              <a:ahLst/>
              <a:cxnLst/>
              <a:rect l="l" t="t" r="r" b="b"/>
              <a:pathLst>
                <a:path w="6191250" h="5034280">
                  <a:moveTo>
                    <a:pt x="1066253" y="276847"/>
                  </a:moveTo>
                  <a:lnTo>
                    <a:pt x="781812" y="276847"/>
                  </a:lnTo>
                  <a:lnTo>
                    <a:pt x="531736" y="526656"/>
                  </a:lnTo>
                  <a:lnTo>
                    <a:pt x="816178" y="526656"/>
                  </a:lnTo>
                  <a:lnTo>
                    <a:pt x="1066253" y="276847"/>
                  </a:lnTo>
                  <a:close/>
                </a:path>
                <a:path w="6191250" h="5034280">
                  <a:moveTo>
                    <a:pt x="1449425" y="276847"/>
                  </a:moveTo>
                  <a:lnTo>
                    <a:pt x="1164983" y="276847"/>
                  </a:lnTo>
                  <a:lnTo>
                    <a:pt x="914831" y="526656"/>
                  </a:lnTo>
                  <a:lnTo>
                    <a:pt x="1199273" y="526656"/>
                  </a:lnTo>
                  <a:lnTo>
                    <a:pt x="1449425" y="276847"/>
                  </a:lnTo>
                  <a:close/>
                </a:path>
                <a:path w="6191250" h="5034280">
                  <a:moveTo>
                    <a:pt x="1832584" y="276847"/>
                  </a:moveTo>
                  <a:lnTo>
                    <a:pt x="1548142" y="276847"/>
                  </a:lnTo>
                  <a:lnTo>
                    <a:pt x="1297990" y="526656"/>
                  </a:lnTo>
                  <a:lnTo>
                    <a:pt x="1582432" y="526656"/>
                  </a:lnTo>
                  <a:lnTo>
                    <a:pt x="1832584" y="276847"/>
                  </a:lnTo>
                  <a:close/>
                </a:path>
                <a:path w="6191250" h="5034280">
                  <a:moveTo>
                    <a:pt x="2215680" y="276847"/>
                  </a:moveTo>
                  <a:lnTo>
                    <a:pt x="1931238" y="276847"/>
                  </a:lnTo>
                  <a:lnTo>
                    <a:pt x="1681149" y="526656"/>
                  </a:lnTo>
                  <a:lnTo>
                    <a:pt x="1965604" y="526656"/>
                  </a:lnTo>
                  <a:lnTo>
                    <a:pt x="2215680" y="276847"/>
                  </a:lnTo>
                  <a:close/>
                </a:path>
                <a:path w="6191250" h="5034280">
                  <a:moveTo>
                    <a:pt x="3935946" y="202209"/>
                  </a:moveTo>
                  <a:lnTo>
                    <a:pt x="2255177" y="202209"/>
                  </a:lnTo>
                  <a:lnTo>
                    <a:pt x="2437917" y="362546"/>
                  </a:lnTo>
                  <a:lnTo>
                    <a:pt x="3753218" y="362546"/>
                  </a:lnTo>
                  <a:lnTo>
                    <a:pt x="3935946" y="202209"/>
                  </a:lnTo>
                  <a:close/>
                </a:path>
                <a:path w="6191250" h="5034280">
                  <a:moveTo>
                    <a:pt x="5950343" y="4849355"/>
                  </a:moveTo>
                  <a:lnTo>
                    <a:pt x="5836920" y="4962855"/>
                  </a:lnTo>
                  <a:lnTo>
                    <a:pt x="5836920" y="812749"/>
                  </a:lnTo>
                  <a:lnTo>
                    <a:pt x="5361356" y="336765"/>
                  </a:lnTo>
                  <a:lnTo>
                    <a:pt x="4266133" y="324192"/>
                  </a:lnTo>
                  <a:lnTo>
                    <a:pt x="4265358" y="391731"/>
                  </a:lnTo>
                  <a:lnTo>
                    <a:pt x="5333047" y="403974"/>
                  </a:lnTo>
                  <a:lnTo>
                    <a:pt x="5769432" y="840752"/>
                  </a:lnTo>
                  <a:lnTo>
                    <a:pt x="5769432" y="5030394"/>
                  </a:lnTo>
                  <a:lnTo>
                    <a:pt x="5769432" y="5033988"/>
                  </a:lnTo>
                  <a:lnTo>
                    <a:pt x="5950343" y="5033988"/>
                  </a:lnTo>
                  <a:lnTo>
                    <a:pt x="5950343" y="4849355"/>
                  </a:lnTo>
                  <a:close/>
                </a:path>
                <a:path w="6191250" h="5034280">
                  <a:moveTo>
                    <a:pt x="6191186" y="478599"/>
                  </a:moveTo>
                  <a:lnTo>
                    <a:pt x="5709170" y="0"/>
                  </a:lnTo>
                  <a:lnTo>
                    <a:pt x="482015" y="0"/>
                  </a:lnTo>
                  <a:lnTo>
                    <a:pt x="0" y="478599"/>
                  </a:lnTo>
                  <a:lnTo>
                    <a:pt x="0" y="5033988"/>
                  </a:lnTo>
                  <a:lnTo>
                    <a:pt x="240779" y="5033988"/>
                  </a:lnTo>
                  <a:lnTo>
                    <a:pt x="464096" y="5033988"/>
                  </a:lnTo>
                  <a:lnTo>
                    <a:pt x="463334" y="914933"/>
                  </a:lnTo>
                  <a:lnTo>
                    <a:pt x="240779" y="692213"/>
                  </a:lnTo>
                  <a:lnTo>
                    <a:pt x="732028" y="201955"/>
                  </a:lnTo>
                  <a:lnTo>
                    <a:pt x="5459158" y="201955"/>
                  </a:lnTo>
                  <a:lnTo>
                    <a:pt x="5950407" y="692213"/>
                  </a:lnTo>
                  <a:lnTo>
                    <a:pt x="5950407" y="5033988"/>
                  </a:lnTo>
                  <a:lnTo>
                    <a:pt x="6191186" y="5033988"/>
                  </a:lnTo>
                  <a:lnTo>
                    <a:pt x="6191186" y="4785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306" y="1633129"/>
              <a:ext cx="4991099" cy="7019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1136" y="5652649"/>
              <a:ext cx="159053" cy="1580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76259" y="5560153"/>
              <a:ext cx="802005" cy="501650"/>
            </a:xfrm>
            <a:custGeom>
              <a:avLst/>
              <a:gdLst/>
              <a:ahLst/>
              <a:cxnLst/>
              <a:rect l="l" t="t" r="r" b="b"/>
              <a:pathLst>
                <a:path w="802004" h="501650">
                  <a:moveTo>
                    <a:pt x="87739" y="501649"/>
                  </a:moveTo>
                  <a:lnTo>
                    <a:pt x="79733" y="501649"/>
                  </a:lnTo>
                  <a:lnTo>
                    <a:pt x="66639" y="500379"/>
                  </a:lnTo>
                  <a:lnTo>
                    <a:pt x="54209" y="497839"/>
                  </a:lnTo>
                  <a:lnTo>
                    <a:pt x="42443" y="492759"/>
                  </a:lnTo>
                  <a:lnTo>
                    <a:pt x="31341" y="485139"/>
                  </a:lnTo>
                  <a:lnTo>
                    <a:pt x="25587" y="481329"/>
                  </a:lnTo>
                  <a:lnTo>
                    <a:pt x="4112" y="448309"/>
                  </a:lnTo>
                  <a:lnTo>
                    <a:pt x="0" y="424179"/>
                  </a:lnTo>
                  <a:lnTo>
                    <a:pt x="444" y="415289"/>
                  </a:lnTo>
                  <a:lnTo>
                    <a:pt x="77858" y="132079"/>
                  </a:lnTo>
                  <a:lnTo>
                    <a:pt x="83000" y="118109"/>
                  </a:lnTo>
                  <a:lnTo>
                    <a:pt x="85987" y="110489"/>
                  </a:lnTo>
                  <a:lnTo>
                    <a:pt x="89250" y="104139"/>
                  </a:lnTo>
                  <a:lnTo>
                    <a:pt x="92781" y="97789"/>
                  </a:lnTo>
                  <a:lnTo>
                    <a:pt x="96567" y="90169"/>
                  </a:lnTo>
                  <a:lnTo>
                    <a:pt x="100609" y="83819"/>
                  </a:lnTo>
                  <a:lnTo>
                    <a:pt x="104907" y="78739"/>
                  </a:lnTo>
                  <a:lnTo>
                    <a:pt x="109448" y="72389"/>
                  </a:lnTo>
                  <a:lnTo>
                    <a:pt x="114216" y="66039"/>
                  </a:lnTo>
                  <a:lnTo>
                    <a:pt x="119213" y="60959"/>
                  </a:lnTo>
                  <a:lnTo>
                    <a:pt x="124438" y="55879"/>
                  </a:lnTo>
                  <a:lnTo>
                    <a:pt x="129874" y="49529"/>
                  </a:lnTo>
                  <a:lnTo>
                    <a:pt x="135506" y="44449"/>
                  </a:lnTo>
                  <a:lnTo>
                    <a:pt x="141332" y="40639"/>
                  </a:lnTo>
                  <a:lnTo>
                    <a:pt x="147353" y="35559"/>
                  </a:lnTo>
                  <a:lnTo>
                    <a:pt x="186800" y="13969"/>
                  </a:lnTo>
                  <a:lnTo>
                    <a:pt x="215521" y="5079"/>
                  </a:lnTo>
                  <a:lnTo>
                    <a:pt x="222898" y="2539"/>
                  </a:lnTo>
                  <a:lnTo>
                    <a:pt x="237835" y="0"/>
                  </a:lnTo>
                  <a:lnTo>
                    <a:pt x="564169" y="0"/>
                  </a:lnTo>
                  <a:lnTo>
                    <a:pt x="579111" y="2539"/>
                  </a:lnTo>
                  <a:lnTo>
                    <a:pt x="586490" y="5079"/>
                  </a:lnTo>
                  <a:lnTo>
                    <a:pt x="593799" y="6349"/>
                  </a:lnTo>
                  <a:lnTo>
                    <a:pt x="615225" y="13969"/>
                  </a:lnTo>
                  <a:lnTo>
                    <a:pt x="622147" y="16509"/>
                  </a:lnTo>
                  <a:lnTo>
                    <a:pt x="628954" y="20319"/>
                  </a:lnTo>
                  <a:lnTo>
                    <a:pt x="635626" y="22859"/>
                  </a:lnTo>
                  <a:lnTo>
                    <a:pt x="642142" y="26669"/>
                  </a:lnTo>
                  <a:lnTo>
                    <a:pt x="648502" y="31749"/>
                  </a:lnTo>
                  <a:lnTo>
                    <a:pt x="654706" y="35559"/>
                  </a:lnTo>
                  <a:lnTo>
                    <a:pt x="660734" y="40639"/>
                  </a:lnTo>
                  <a:lnTo>
                    <a:pt x="666567" y="44449"/>
                  </a:lnTo>
                  <a:lnTo>
                    <a:pt x="672206" y="49529"/>
                  </a:lnTo>
                  <a:lnTo>
                    <a:pt x="676290" y="53339"/>
                  </a:lnTo>
                  <a:lnTo>
                    <a:pt x="546643" y="53339"/>
                  </a:lnTo>
                  <a:lnTo>
                    <a:pt x="498210" y="62229"/>
                  </a:lnTo>
                  <a:lnTo>
                    <a:pt x="472471" y="78739"/>
                  </a:lnTo>
                  <a:lnTo>
                    <a:pt x="202009" y="78739"/>
                  </a:lnTo>
                  <a:lnTo>
                    <a:pt x="190046" y="81279"/>
                  </a:lnTo>
                  <a:lnTo>
                    <a:pt x="184240" y="83819"/>
                  </a:lnTo>
                  <a:lnTo>
                    <a:pt x="172978" y="87629"/>
                  </a:lnTo>
                  <a:lnTo>
                    <a:pt x="167631" y="91439"/>
                  </a:lnTo>
                  <a:lnTo>
                    <a:pt x="157503" y="97789"/>
                  </a:lnTo>
                  <a:lnTo>
                    <a:pt x="152820" y="101599"/>
                  </a:lnTo>
                  <a:lnTo>
                    <a:pt x="144216" y="110489"/>
                  </a:lnTo>
                  <a:lnTo>
                    <a:pt x="140378" y="114299"/>
                  </a:lnTo>
                  <a:lnTo>
                    <a:pt x="122056" y="158749"/>
                  </a:lnTo>
                  <a:lnTo>
                    <a:pt x="121517" y="177799"/>
                  </a:lnTo>
                  <a:lnTo>
                    <a:pt x="122131" y="182879"/>
                  </a:lnTo>
                  <a:lnTo>
                    <a:pt x="140732" y="227329"/>
                  </a:lnTo>
                  <a:lnTo>
                    <a:pt x="173500" y="253999"/>
                  </a:lnTo>
                  <a:lnTo>
                    <a:pt x="202585" y="262889"/>
                  </a:lnTo>
                  <a:lnTo>
                    <a:pt x="596340" y="262889"/>
                  </a:lnTo>
                  <a:lnTo>
                    <a:pt x="590107" y="266699"/>
                  </a:lnTo>
                  <a:lnTo>
                    <a:pt x="546910" y="275589"/>
                  </a:lnTo>
                  <a:lnTo>
                    <a:pt x="543485" y="275589"/>
                  </a:lnTo>
                  <a:lnTo>
                    <a:pt x="540871" y="278129"/>
                  </a:lnTo>
                  <a:lnTo>
                    <a:pt x="540217" y="280669"/>
                  </a:lnTo>
                  <a:lnTo>
                    <a:pt x="540217" y="283209"/>
                  </a:lnTo>
                  <a:lnTo>
                    <a:pt x="540871" y="285749"/>
                  </a:lnTo>
                  <a:lnTo>
                    <a:pt x="543485" y="288289"/>
                  </a:lnTo>
                  <a:lnTo>
                    <a:pt x="767612" y="288289"/>
                  </a:lnTo>
                  <a:lnTo>
                    <a:pt x="781220" y="337819"/>
                  </a:lnTo>
                  <a:lnTo>
                    <a:pt x="79804" y="337819"/>
                  </a:lnTo>
                  <a:lnTo>
                    <a:pt x="76472" y="340359"/>
                  </a:lnTo>
                  <a:lnTo>
                    <a:pt x="75464" y="341629"/>
                  </a:lnTo>
                  <a:lnTo>
                    <a:pt x="75114" y="344169"/>
                  </a:lnTo>
                  <a:lnTo>
                    <a:pt x="67676" y="369569"/>
                  </a:lnTo>
                  <a:lnTo>
                    <a:pt x="61586" y="392429"/>
                  </a:lnTo>
                  <a:lnTo>
                    <a:pt x="57241" y="407669"/>
                  </a:lnTo>
                  <a:lnTo>
                    <a:pt x="55035" y="415289"/>
                  </a:lnTo>
                  <a:lnTo>
                    <a:pt x="54114" y="419099"/>
                  </a:lnTo>
                  <a:lnTo>
                    <a:pt x="53528" y="422909"/>
                  </a:lnTo>
                  <a:lnTo>
                    <a:pt x="53026" y="429259"/>
                  </a:lnTo>
                  <a:lnTo>
                    <a:pt x="53115" y="433069"/>
                  </a:lnTo>
                  <a:lnTo>
                    <a:pt x="70759" y="467359"/>
                  </a:lnTo>
                  <a:lnTo>
                    <a:pt x="76212" y="472439"/>
                  </a:lnTo>
                  <a:lnTo>
                    <a:pt x="104261" y="481329"/>
                  </a:lnTo>
                  <a:lnTo>
                    <a:pt x="133335" y="481329"/>
                  </a:lnTo>
                  <a:lnTo>
                    <a:pt x="130722" y="483869"/>
                  </a:lnTo>
                  <a:lnTo>
                    <a:pt x="118993" y="491489"/>
                  </a:lnTo>
                  <a:lnTo>
                    <a:pt x="105991" y="497839"/>
                  </a:lnTo>
                  <a:lnTo>
                    <a:pt x="91713" y="500379"/>
                  </a:lnTo>
                  <a:lnTo>
                    <a:pt x="87739" y="501649"/>
                  </a:lnTo>
                  <a:close/>
                </a:path>
                <a:path w="802004" h="501650">
                  <a:moveTo>
                    <a:pt x="477318" y="177799"/>
                  </a:moveTo>
                  <a:lnTo>
                    <a:pt x="430626" y="177799"/>
                  </a:lnTo>
                  <a:lnTo>
                    <a:pt x="432203" y="176529"/>
                  </a:lnTo>
                  <a:lnTo>
                    <a:pt x="434817" y="173989"/>
                  </a:lnTo>
                  <a:lnTo>
                    <a:pt x="435470" y="172719"/>
                  </a:lnTo>
                  <a:lnTo>
                    <a:pt x="435470" y="170179"/>
                  </a:lnTo>
                  <a:lnTo>
                    <a:pt x="444220" y="129539"/>
                  </a:lnTo>
                  <a:lnTo>
                    <a:pt x="468066" y="96519"/>
                  </a:lnTo>
                  <a:lnTo>
                    <a:pt x="503407" y="74929"/>
                  </a:lnTo>
                  <a:lnTo>
                    <a:pt x="546643" y="66039"/>
                  </a:lnTo>
                  <a:lnTo>
                    <a:pt x="550069" y="66039"/>
                  </a:lnTo>
                  <a:lnTo>
                    <a:pt x="552682" y="63499"/>
                  </a:lnTo>
                  <a:lnTo>
                    <a:pt x="553336" y="60959"/>
                  </a:lnTo>
                  <a:lnTo>
                    <a:pt x="553336" y="57149"/>
                  </a:lnTo>
                  <a:lnTo>
                    <a:pt x="552682" y="55879"/>
                  </a:lnTo>
                  <a:lnTo>
                    <a:pt x="550069" y="53339"/>
                  </a:lnTo>
                  <a:lnTo>
                    <a:pt x="676290" y="53339"/>
                  </a:lnTo>
                  <a:lnTo>
                    <a:pt x="677651" y="54609"/>
                  </a:lnTo>
                  <a:lnTo>
                    <a:pt x="682884" y="60959"/>
                  </a:lnTo>
                  <a:lnTo>
                    <a:pt x="687889" y="66039"/>
                  </a:lnTo>
                  <a:lnTo>
                    <a:pt x="692667" y="72389"/>
                  </a:lnTo>
                  <a:lnTo>
                    <a:pt x="697216" y="77469"/>
                  </a:lnTo>
                  <a:lnTo>
                    <a:pt x="701523" y="83819"/>
                  </a:lnTo>
                  <a:lnTo>
                    <a:pt x="705575" y="90169"/>
                  </a:lnTo>
                  <a:lnTo>
                    <a:pt x="709371" y="96519"/>
                  </a:lnTo>
                  <a:lnTo>
                    <a:pt x="712911" y="104139"/>
                  </a:lnTo>
                  <a:lnTo>
                    <a:pt x="541281" y="104139"/>
                  </a:lnTo>
                  <a:lnTo>
                    <a:pt x="536856" y="106679"/>
                  </a:lnTo>
                  <a:lnTo>
                    <a:pt x="527820" y="124459"/>
                  </a:lnTo>
                  <a:lnTo>
                    <a:pt x="528260" y="126999"/>
                  </a:lnTo>
                  <a:lnTo>
                    <a:pt x="541023" y="139699"/>
                  </a:lnTo>
                  <a:lnTo>
                    <a:pt x="726787" y="139699"/>
                  </a:lnTo>
                  <a:lnTo>
                    <a:pt x="730276" y="152399"/>
                  </a:lnTo>
                  <a:lnTo>
                    <a:pt x="489054" y="152399"/>
                  </a:lnTo>
                  <a:lnTo>
                    <a:pt x="484610" y="154939"/>
                  </a:lnTo>
                  <a:lnTo>
                    <a:pt x="482648" y="156209"/>
                  </a:lnTo>
                  <a:lnTo>
                    <a:pt x="479244" y="160019"/>
                  </a:lnTo>
                  <a:lnTo>
                    <a:pt x="477933" y="161289"/>
                  </a:lnTo>
                  <a:lnTo>
                    <a:pt x="475630" y="167639"/>
                  </a:lnTo>
                  <a:lnTo>
                    <a:pt x="475629" y="172719"/>
                  </a:lnTo>
                  <a:lnTo>
                    <a:pt x="476090" y="175259"/>
                  </a:lnTo>
                  <a:lnTo>
                    <a:pt x="477318" y="177799"/>
                  </a:lnTo>
                  <a:close/>
                </a:path>
                <a:path w="802004" h="501650">
                  <a:moveTo>
                    <a:pt x="596340" y="262889"/>
                  </a:moveTo>
                  <a:lnTo>
                    <a:pt x="226855" y="262889"/>
                  </a:lnTo>
                  <a:lnTo>
                    <a:pt x="238793" y="260349"/>
                  </a:lnTo>
                  <a:lnTo>
                    <a:pt x="244588" y="257809"/>
                  </a:lnTo>
                  <a:lnTo>
                    <a:pt x="255825" y="253999"/>
                  </a:lnTo>
                  <a:lnTo>
                    <a:pt x="261162" y="250189"/>
                  </a:lnTo>
                  <a:lnTo>
                    <a:pt x="271269" y="243839"/>
                  </a:lnTo>
                  <a:lnTo>
                    <a:pt x="275943" y="240029"/>
                  </a:lnTo>
                  <a:lnTo>
                    <a:pt x="284533" y="231139"/>
                  </a:lnTo>
                  <a:lnTo>
                    <a:pt x="288367" y="227329"/>
                  </a:lnTo>
                  <a:lnTo>
                    <a:pt x="306714" y="182879"/>
                  </a:lnTo>
                  <a:lnTo>
                    <a:pt x="307288" y="167639"/>
                  </a:lnTo>
                  <a:lnTo>
                    <a:pt x="307163" y="163829"/>
                  </a:lnTo>
                  <a:lnTo>
                    <a:pt x="294922" y="124459"/>
                  </a:lnTo>
                  <a:lnTo>
                    <a:pt x="260738" y="90169"/>
                  </a:lnTo>
                  <a:lnTo>
                    <a:pt x="226298" y="78739"/>
                  </a:lnTo>
                  <a:lnTo>
                    <a:pt x="472471" y="78739"/>
                  </a:lnTo>
                  <a:lnTo>
                    <a:pt x="458612" y="87629"/>
                  </a:lnTo>
                  <a:lnTo>
                    <a:pt x="431890" y="124459"/>
                  </a:lnTo>
                  <a:lnTo>
                    <a:pt x="422084" y="170179"/>
                  </a:lnTo>
                  <a:lnTo>
                    <a:pt x="422084" y="172719"/>
                  </a:lnTo>
                  <a:lnTo>
                    <a:pt x="422738" y="173989"/>
                  </a:lnTo>
                  <a:lnTo>
                    <a:pt x="425351" y="176529"/>
                  </a:lnTo>
                  <a:lnTo>
                    <a:pt x="426929" y="177799"/>
                  </a:lnTo>
                  <a:lnTo>
                    <a:pt x="477318" y="177799"/>
                  </a:lnTo>
                  <a:lnTo>
                    <a:pt x="477933" y="179069"/>
                  </a:lnTo>
                  <a:lnTo>
                    <a:pt x="479244" y="181609"/>
                  </a:lnTo>
                  <a:lnTo>
                    <a:pt x="482648" y="185419"/>
                  </a:lnTo>
                  <a:lnTo>
                    <a:pt x="484609" y="186689"/>
                  </a:lnTo>
                  <a:lnTo>
                    <a:pt x="489053" y="187959"/>
                  </a:lnTo>
                  <a:lnTo>
                    <a:pt x="654462" y="187959"/>
                  </a:lnTo>
                  <a:lnTo>
                    <a:pt x="650908" y="204469"/>
                  </a:lnTo>
                  <a:lnTo>
                    <a:pt x="543798" y="204469"/>
                  </a:lnTo>
                  <a:lnTo>
                    <a:pt x="541492" y="205739"/>
                  </a:lnTo>
                  <a:lnTo>
                    <a:pt x="537066" y="207009"/>
                  </a:lnTo>
                  <a:lnTo>
                    <a:pt x="535114" y="208279"/>
                  </a:lnTo>
                  <a:lnTo>
                    <a:pt x="531733" y="212089"/>
                  </a:lnTo>
                  <a:lnTo>
                    <a:pt x="530432" y="213359"/>
                  </a:lnTo>
                  <a:lnTo>
                    <a:pt x="528612" y="218439"/>
                  </a:lnTo>
                  <a:lnTo>
                    <a:pt x="528161" y="220979"/>
                  </a:lnTo>
                  <a:lnTo>
                    <a:pt x="528170" y="224789"/>
                  </a:lnTo>
                  <a:lnTo>
                    <a:pt x="528629" y="227329"/>
                  </a:lnTo>
                  <a:lnTo>
                    <a:pt x="530465" y="232409"/>
                  </a:lnTo>
                  <a:lnTo>
                    <a:pt x="531771" y="233679"/>
                  </a:lnTo>
                  <a:lnTo>
                    <a:pt x="535162" y="237489"/>
                  </a:lnTo>
                  <a:lnTo>
                    <a:pt x="537117" y="238759"/>
                  </a:lnTo>
                  <a:lnTo>
                    <a:pt x="541544" y="240029"/>
                  </a:lnTo>
                  <a:lnTo>
                    <a:pt x="543848" y="241299"/>
                  </a:lnTo>
                  <a:lnTo>
                    <a:pt x="628179" y="241299"/>
                  </a:lnTo>
                  <a:lnTo>
                    <a:pt x="625429" y="245109"/>
                  </a:lnTo>
                  <a:lnTo>
                    <a:pt x="596340" y="262889"/>
                  </a:lnTo>
                  <a:close/>
                </a:path>
                <a:path w="802004" h="501650">
                  <a:moveTo>
                    <a:pt x="726787" y="139699"/>
                  </a:moveTo>
                  <a:lnTo>
                    <a:pt x="550404" y="139699"/>
                  </a:lnTo>
                  <a:lnTo>
                    <a:pt x="554842" y="138429"/>
                  </a:lnTo>
                  <a:lnTo>
                    <a:pt x="556808" y="137159"/>
                  </a:lnTo>
                  <a:lnTo>
                    <a:pt x="564023" y="119379"/>
                  </a:lnTo>
                  <a:lnTo>
                    <a:pt x="563598" y="118109"/>
                  </a:lnTo>
                  <a:lnTo>
                    <a:pt x="561811" y="113029"/>
                  </a:lnTo>
                  <a:lnTo>
                    <a:pt x="560517" y="111759"/>
                  </a:lnTo>
                  <a:lnTo>
                    <a:pt x="557131" y="107949"/>
                  </a:lnTo>
                  <a:lnTo>
                    <a:pt x="555170" y="106679"/>
                  </a:lnTo>
                  <a:lnTo>
                    <a:pt x="550713" y="104139"/>
                  </a:lnTo>
                  <a:lnTo>
                    <a:pt x="712911" y="104139"/>
                  </a:lnTo>
                  <a:lnTo>
                    <a:pt x="716185" y="110489"/>
                  </a:lnTo>
                  <a:lnTo>
                    <a:pt x="719182" y="116839"/>
                  </a:lnTo>
                  <a:lnTo>
                    <a:pt x="721902" y="124459"/>
                  </a:lnTo>
                  <a:lnTo>
                    <a:pt x="724344" y="130809"/>
                  </a:lnTo>
                  <a:lnTo>
                    <a:pt x="726787" y="139699"/>
                  </a:lnTo>
                  <a:close/>
                </a:path>
                <a:path w="802004" h="501650">
                  <a:moveTo>
                    <a:pt x="595205" y="187959"/>
                  </a:moveTo>
                  <a:lnTo>
                    <a:pt x="498434" y="187959"/>
                  </a:lnTo>
                  <a:lnTo>
                    <a:pt x="502829" y="186689"/>
                  </a:lnTo>
                  <a:lnTo>
                    <a:pt x="504770" y="185419"/>
                  </a:lnTo>
                  <a:lnTo>
                    <a:pt x="511789" y="167639"/>
                  </a:lnTo>
                  <a:lnTo>
                    <a:pt x="509536" y="161289"/>
                  </a:lnTo>
                  <a:lnTo>
                    <a:pt x="508239" y="160019"/>
                  </a:lnTo>
                  <a:lnTo>
                    <a:pt x="504861" y="156209"/>
                  </a:lnTo>
                  <a:lnTo>
                    <a:pt x="502909" y="154939"/>
                  </a:lnTo>
                  <a:lnTo>
                    <a:pt x="498479" y="152399"/>
                  </a:lnTo>
                  <a:lnTo>
                    <a:pt x="597136" y="152399"/>
                  </a:lnTo>
                  <a:lnTo>
                    <a:pt x="594850" y="153669"/>
                  </a:lnTo>
                  <a:lnTo>
                    <a:pt x="590468" y="154939"/>
                  </a:lnTo>
                  <a:lnTo>
                    <a:pt x="588538" y="156209"/>
                  </a:lnTo>
                  <a:lnTo>
                    <a:pt x="585201" y="160019"/>
                  </a:lnTo>
                  <a:lnTo>
                    <a:pt x="583920" y="161289"/>
                  </a:lnTo>
                  <a:lnTo>
                    <a:pt x="581697" y="167639"/>
                  </a:lnTo>
                  <a:lnTo>
                    <a:pt x="581724" y="172719"/>
                  </a:lnTo>
                  <a:lnTo>
                    <a:pt x="582193" y="175259"/>
                  </a:lnTo>
                  <a:lnTo>
                    <a:pt x="584053" y="180339"/>
                  </a:lnTo>
                  <a:lnTo>
                    <a:pt x="585372" y="181609"/>
                  </a:lnTo>
                  <a:lnTo>
                    <a:pt x="588788" y="185419"/>
                  </a:lnTo>
                  <a:lnTo>
                    <a:pt x="590755" y="186689"/>
                  </a:lnTo>
                  <a:lnTo>
                    <a:pt x="595205" y="187959"/>
                  </a:lnTo>
                  <a:close/>
                </a:path>
                <a:path w="802004" h="501650">
                  <a:moveTo>
                    <a:pt x="654462" y="187959"/>
                  </a:moveTo>
                  <a:lnTo>
                    <a:pt x="604630" y="187959"/>
                  </a:lnTo>
                  <a:lnTo>
                    <a:pt x="609053" y="186689"/>
                  </a:lnTo>
                  <a:lnTo>
                    <a:pt x="611000" y="185419"/>
                  </a:lnTo>
                  <a:lnTo>
                    <a:pt x="614365" y="181609"/>
                  </a:lnTo>
                  <a:lnTo>
                    <a:pt x="615655" y="179069"/>
                  </a:lnTo>
                  <a:lnTo>
                    <a:pt x="617448" y="175259"/>
                  </a:lnTo>
                  <a:lnTo>
                    <a:pt x="617883" y="172719"/>
                  </a:lnTo>
                  <a:lnTo>
                    <a:pt x="617829" y="167639"/>
                  </a:lnTo>
                  <a:lnTo>
                    <a:pt x="604237" y="152399"/>
                  </a:lnTo>
                  <a:lnTo>
                    <a:pt x="730276" y="152399"/>
                  </a:lnTo>
                  <a:lnTo>
                    <a:pt x="733416" y="163829"/>
                  </a:lnTo>
                  <a:lnTo>
                    <a:pt x="662861" y="163829"/>
                  </a:lnTo>
                  <a:lnTo>
                    <a:pt x="661283" y="165099"/>
                  </a:lnTo>
                  <a:lnTo>
                    <a:pt x="658669" y="167639"/>
                  </a:lnTo>
                  <a:lnTo>
                    <a:pt x="658016" y="168909"/>
                  </a:lnTo>
                  <a:lnTo>
                    <a:pt x="658016" y="171449"/>
                  </a:lnTo>
                  <a:lnTo>
                    <a:pt x="654462" y="187959"/>
                  </a:lnTo>
                  <a:close/>
                </a:path>
                <a:path w="802004" h="501650">
                  <a:moveTo>
                    <a:pt x="767612" y="288289"/>
                  </a:moveTo>
                  <a:lnTo>
                    <a:pt x="546643" y="288289"/>
                  </a:lnTo>
                  <a:lnTo>
                    <a:pt x="595013" y="279399"/>
                  </a:lnTo>
                  <a:lnTo>
                    <a:pt x="634623" y="253999"/>
                  </a:lnTo>
                  <a:lnTo>
                    <a:pt x="661433" y="217169"/>
                  </a:lnTo>
                  <a:lnTo>
                    <a:pt x="671402" y="171449"/>
                  </a:lnTo>
                  <a:lnTo>
                    <a:pt x="671402" y="168909"/>
                  </a:lnTo>
                  <a:lnTo>
                    <a:pt x="670748" y="167639"/>
                  </a:lnTo>
                  <a:lnTo>
                    <a:pt x="668135" y="165099"/>
                  </a:lnTo>
                  <a:lnTo>
                    <a:pt x="666557" y="163829"/>
                  </a:lnTo>
                  <a:lnTo>
                    <a:pt x="733416" y="163829"/>
                  </a:lnTo>
                  <a:lnTo>
                    <a:pt x="767612" y="288289"/>
                  </a:lnTo>
                  <a:close/>
                </a:path>
                <a:path w="802004" h="501650">
                  <a:moveTo>
                    <a:pt x="628179" y="241299"/>
                  </a:moveTo>
                  <a:lnTo>
                    <a:pt x="548639" y="241299"/>
                  </a:lnTo>
                  <a:lnTo>
                    <a:pt x="550946" y="240029"/>
                  </a:lnTo>
                  <a:lnTo>
                    <a:pt x="555377" y="238759"/>
                  </a:lnTo>
                  <a:lnTo>
                    <a:pt x="557332" y="237489"/>
                  </a:lnTo>
                  <a:lnTo>
                    <a:pt x="560722" y="233679"/>
                  </a:lnTo>
                  <a:lnTo>
                    <a:pt x="562027" y="232409"/>
                  </a:lnTo>
                  <a:lnTo>
                    <a:pt x="563859" y="227329"/>
                  </a:lnTo>
                  <a:lnTo>
                    <a:pt x="564315" y="224789"/>
                  </a:lnTo>
                  <a:lnTo>
                    <a:pt x="564309" y="220979"/>
                  </a:lnTo>
                  <a:lnTo>
                    <a:pt x="563847" y="218439"/>
                  </a:lnTo>
                  <a:lnTo>
                    <a:pt x="562005" y="213359"/>
                  </a:lnTo>
                  <a:lnTo>
                    <a:pt x="560695" y="212089"/>
                  </a:lnTo>
                  <a:lnTo>
                    <a:pt x="557297" y="208279"/>
                  </a:lnTo>
                  <a:lnTo>
                    <a:pt x="555338" y="207009"/>
                  </a:lnTo>
                  <a:lnTo>
                    <a:pt x="550903" y="205739"/>
                  </a:lnTo>
                  <a:lnTo>
                    <a:pt x="548595" y="204469"/>
                  </a:lnTo>
                  <a:lnTo>
                    <a:pt x="650908" y="204469"/>
                  </a:lnTo>
                  <a:lnTo>
                    <a:pt x="649268" y="212089"/>
                  </a:lnTo>
                  <a:lnTo>
                    <a:pt x="628179" y="241299"/>
                  </a:lnTo>
                  <a:close/>
                </a:path>
                <a:path w="802004" h="501650">
                  <a:moveTo>
                    <a:pt x="112448" y="468629"/>
                  </a:moveTo>
                  <a:lnTo>
                    <a:pt x="74434" y="452119"/>
                  </a:lnTo>
                  <a:lnTo>
                    <a:pt x="66236" y="429259"/>
                  </a:lnTo>
                  <a:lnTo>
                    <a:pt x="66557" y="424179"/>
                  </a:lnTo>
                  <a:lnTo>
                    <a:pt x="67886" y="419099"/>
                  </a:lnTo>
                  <a:lnTo>
                    <a:pt x="70270" y="411479"/>
                  </a:lnTo>
                  <a:lnTo>
                    <a:pt x="74663" y="394969"/>
                  </a:lnTo>
                  <a:lnTo>
                    <a:pt x="80686" y="373379"/>
                  </a:lnTo>
                  <a:lnTo>
                    <a:pt x="87965" y="346709"/>
                  </a:lnTo>
                  <a:lnTo>
                    <a:pt x="88658" y="345439"/>
                  </a:lnTo>
                  <a:lnTo>
                    <a:pt x="88558" y="344169"/>
                  </a:lnTo>
                  <a:lnTo>
                    <a:pt x="86773" y="340359"/>
                  </a:lnTo>
                  <a:lnTo>
                    <a:pt x="85378" y="339089"/>
                  </a:lnTo>
                  <a:lnTo>
                    <a:pt x="81585" y="337819"/>
                  </a:lnTo>
                  <a:lnTo>
                    <a:pt x="781220" y="337819"/>
                  </a:lnTo>
                  <a:lnTo>
                    <a:pt x="782267" y="341629"/>
                  </a:lnTo>
                  <a:lnTo>
                    <a:pt x="282466" y="341629"/>
                  </a:lnTo>
                  <a:lnTo>
                    <a:pt x="271211" y="342899"/>
                  </a:lnTo>
                  <a:lnTo>
                    <a:pt x="229784" y="358139"/>
                  </a:lnTo>
                  <a:lnTo>
                    <a:pt x="186287" y="410209"/>
                  </a:lnTo>
                  <a:lnTo>
                    <a:pt x="156989" y="445769"/>
                  </a:lnTo>
                  <a:lnTo>
                    <a:pt x="132667" y="462279"/>
                  </a:lnTo>
                  <a:lnTo>
                    <a:pt x="112448" y="468629"/>
                  </a:lnTo>
                  <a:close/>
                </a:path>
                <a:path w="802004" h="501650">
                  <a:moveTo>
                    <a:pt x="721028" y="501649"/>
                  </a:moveTo>
                  <a:lnTo>
                    <a:pt x="715720" y="501649"/>
                  </a:lnTo>
                  <a:lnTo>
                    <a:pt x="689939" y="495299"/>
                  </a:lnTo>
                  <a:lnTo>
                    <a:pt x="685132" y="492759"/>
                  </a:lnTo>
                  <a:lnTo>
                    <a:pt x="675965" y="486409"/>
                  </a:lnTo>
                  <a:lnTo>
                    <a:pt x="671693" y="483869"/>
                  </a:lnTo>
                  <a:lnTo>
                    <a:pt x="663772" y="476249"/>
                  </a:lnTo>
                  <a:lnTo>
                    <a:pt x="660198" y="472439"/>
                  </a:lnTo>
                  <a:lnTo>
                    <a:pt x="657012" y="468629"/>
                  </a:lnTo>
                  <a:lnTo>
                    <a:pt x="595368" y="382269"/>
                  </a:lnTo>
                  <a:lnTo>
                    <a:pt x="588474" y="373379"/>
                  </a:lnTo>
                  <a:lnTo>
                    <a:pt x="552004" y="347979"/>
                  </a:lnTo>
                  <a:lnTo>
                    <a:pt x="519201" y="341629"/>
                  </a:lnTo>
                  <a:lnTo>
                    <a:pt x="782267" y="341629"/>
                  </a:lnTo>
                  <a:lnTo>
                    <a:pt x="797968" y="398779"/>
                  </a:lnTo>
                  <a:lnTo>
                    <a:pt x="800210" y="407669"/>
                  </a:lnTo>
                  <a:lnTo>
                    <a:pt x="801546" y="415289"/>
                  </a:lnTo>
                  <a:lnTo>
                    <a:pt x="801976" y="424179"/>
                  </a:lnTo>
                  <a:lnTo>
                    <a:pt x="801500" y="431799"/>
                  </a:lnTo>
                  <a:lnTo>
                    <a:pt x="786589" y="469899"/>
                  </a:lnTo>
                  <a:lnTo>
                    <a:pt x="752307" y="495299"/>
                  </a:lnTo>
                  <a:lnTo>
                    <a:pt x="747306" y="497839"/>
                  </a:lnTo>
                  <a:lnTo>
                    <a:pt x="736950" y="500379"/>
                  </a:lnTo>
                  <a:lnTo>
                    <a:pt x="731694" y="500379"/>
                  </a:lnTo>
                  <a:lnTo>
                    <a:pt x="721028" y="501649"/>
                  </a:lnTo>
                  <a:close/>
                </a:path>
                <a:path w="802004" h="501650">
                  <a:moveTo>
                    <a:pt x="133335" y="481329"/>
                  </a:moveTo>
                  <a:lnTo>
                    <a:pt x="117026" y="481329"/>
                  </a:lnTo>
                  <a:lnTo>
                    <a:pt x="125632" y="480059"/>
                  </a:lnTo>
                  <a:lnTo>
                    <a:pt x="133681" y="477519"/>
                  </a:lnTo>
                  <a:lnTo>
                    <a:pt x="141175" y="473709"/>
                  </a:lnTo>
                  <a:lnTo>
                    <a:pt x="133335" y="48132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21406" y="9109764"/>
              <a:ext cx="10532745" cy="0"/>
            </a:xfrm>
            <a:custGeom>
              <a:avLst/>
              <a:gdLst/>
              <a:ahLst/>
              <a:cxnLst/>
              <a:rect l="l" t="t" r="r" b="b"/>
              <a:pathLst>
                <a:path w="10532744" h="0">
                  <a:moveTo>
                    <a:pt x="0" y="0"/>
                  </a:moveTo>
                  <a:lnTo>
                    <a:pt x="10532357" y="0"/>
                  </a:lnTo>
                </a:path>
              </a:pathLst>
            </a:custGeom>
            <a:ln w="2857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6621" y="9052614"/>
              <a:ext cx="114315" cy="11430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10896" y="1789657"/>
            <a:ext cx="91433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0945" algn="l"/>
              </a:tabLst>
            </a:pPr>
            <a:r>
              <a:rPr dirty="0" sz="4000" spc="490"/>
              <a:t>D</a:t>
            </a:r>
            <a:r>
              <a:rPr dirty="0" sz="4000" spc="-575"/>
              <a:t> </a:t>
            </a:r>
            <a:r>
              <a:rPr dirty="0" sz="4000" spc="1055"/>
              <a:t>E</a:t>
            </a:r>
            <a:r>
              <a:rPr dirty="0" sz="4000" spc="-575"/>
              <a:t> </a:t>
            </a:r>
            <a:r>
              <a:rPr dirty="0" sz="4000" spc="985"/>
              <a:t>S</a:t>
            </a:r>
            <a:r>
              <a:rPr dirty="0" sz="4000" spc="-575"/>
              <a:t> </a:t>
            </a:r>
            <a:r>
              <a:rPr dirty="0" sz="4000" spc="730"/>
              <a:t>K</a:t>
            </a:r>
            <a:r>
              <a:rPr dirty="0" sz="4000" spc="-575"/>
              <a:t> </a:t>
            </a:r>
            <a:r>
              <a:rPr dirty="0" sz="4000" spc="615"/>
              <a:t>R</a:t>
            </a:r>
            <a:r>
              <a:rPr dirty="0" sz="4000" spc="-575"/>
              <a:t> </a:t>
            </a:r>
            <a:r>
              <a:rPr dirty="0" sz="4000" spc="1585"/>
              <a:t>I</a:t>
            </a:r>
            <a:r>
              <a:rPr dirty="0" sz="4000" spc="-575"/>
              <a:t> </a:t>
            </a:r>
            <a:r>
              <a:rPr dirty="0" sz="4000" spc="890"/>
              <a:t>P</a:t>
            </a:r>
            <a:r>
              <a:rPr dirty="0" sz="4000" spc="-575"/>
              <a:t> </a:t>
            </a:r>
            <a:r>
              <a:rPr dirty="0" sz="4000" spc="985"/>
              <a:t>S</a:t>
            </a:r>
            <a:r>
              <a:rPr dirty="0" sz="4000" spc="-575"/>
              <a:t> </a:t>
            </a:r>
            <a:r>
              <a:rPr dirty="0" sz="4000" spc="1585"/>
              <a:t>I</a:t>
            </a:r>
            <a:r>
              <a:rPr dirty="0" sz="4000"/>
              <a:t>	</a:t>
            </a:r>
            <a:r>
              <a:rPr dirty="0" sz="4000" spc="780"/>
              <a:t>A</a:t>
            </a:r>
            <a:r>
              <a:rPr dirty="0" sz="4000" spc="-575"/>
              <a:t> </a:t>
            </a:r>
            <a:r>
              <a:rPr dirty="0" sz="4000" spc="890"/>
              <a:t>P</a:t>
            </a:r>
            <a:r>
              <a:rPr dirty="0" sz="4000" spc="-575"/>
              <a:t> </a:t>
            </a:r>
            <a:r>
              <a:rPr dirty="0" sz="4000" spc="1230"/>
              <a:t>L</a:t>
            </a:r>
            <a:r>
              <a:rPr dirty="0" sz="4000" spc="-575"/>
              <a:t> </a:t>
            </a:r>
            <a:r>
              <a:rPr dirty="0" sz="4000" spc="1585"/>
              <a:t>I</a:t>
            </a:r>
            <a:r>
              <a:rPr dirty="0" sz="4000" spc="-575"/>
              <a:t> </a:t>
            </a:r>
            <a:r>
              <a:rPr dirty="0" sz="4000" spc="730"/>
              <a:t>K</a:t>
            </a:r>
            <a:r>
              <a:rPr dirty="0" sz="4000" spc="-575"/>
              <a:t> </a:t>
            </a:r>
            <a:r>
              <a:rPr dirty="0" sz="4000" spc="780"/>
              <a:t>A</a:t>
            </a:r>
            <a:r>
              <a:rPr dirty="0" sz="4000" spc="-575"/>
              <a:t> </a:t>
            </a:r>
            <a:r>
              <a:rPr dirty="0" sz="4000" spc="985"/>
              <a:t>S</a:t>
            </a:r>
            <a:r>
              <a:rPr dirty="0" sz="4000" spc="-575"/>
              <a:t> </a:t>
            </a:r>
            <a:r>
              <a:rPr dirty="0" sz="4000" spc="1585"/>
              <a:t>I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10015239" y="2700668"/>
            <a:ext cx="54019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70" b="1">
                <a:solidFill>
                  <a:srgbClr val="00FFFF"/>
                </a:solidFill>
                <a:latin typeface="Arial"/>
                <a:cs typeface="Arial"/>
              </a:rPr>
              <a:t>APLIKASI</a:t>
            </a:r>
            <a:r>
              <a:rPr dirty="0" sz="4000" spc="32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4000" spc="165" b="1">
                <a:solidFill>
                  <a:srgbClr val="00FFFF"/>
                </a:solidFill>
                <a:latin typeface="Arial"/>
                <a:cs typeface="Arial"/>
              </a:rPr>
              <a:t>LAUNDRY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22136" y="5264708"/>
            <a:ext cx="5621020" cy="18732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840"/>
              </a:spcBef>
            </a:pPr>
            <a:r>
              <a:rPr dirty="0" sz="3500" spc="145" b="1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dirty="0" sz="350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Arial"/>
                <a:cs typeface="Arial"/>
              </a:rPr>
              <a:t>ini</a:t>
            </a:r>
            <a:r>
              <a:rPr dirty="0" sz="350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FFFFFF"/>
                </a:solidFill>
                <a:latin typeface="Arial"/>
                <a:cs typeface="Arial"/>
              </a:rPr>
              <a:t>dibuat</a:t>
            </a:r>
            <a:r>
              <a:rPr dirty="0" sz="350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35" b="1">
                <a:solidFill>
                  <a:srgbClr val="FFFFFF"/>
                </a:solidFill>
                <a:latin typeface="Arial"/>
                <a:cs typeface="Arial"/>
              </a:rPr>
              <a:t>untuk </a:t>
            </a:r>
            <a:r>
              <a:rPr dirty="0" sz="3500" spc="-9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45" b="1">
                <a:solidFill>
                  <a:srgbClr val="FFFFFF"/>
                </a:solidFill>
                <a:latin typeface="Arial"/>
                <a:cs typeface="Arial"/>
              </a:rPr>
              <a:t>menerima</a:t>
            </a:r>
            <a:r>
              <a:rPr dirty="0" sz="350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45" b="1">
                <a:solidFill>
                  <a:srgbClr val="FFFFFF"/>
                </a:solidFill>
                <a:latin typeface="Arial"/>
                <a:cs typeface="Arial"/>
              </a:rPr>
              <a:t>inputan</a:t>
            </a:r>
            <a:r>
              <a:rPr dirty="0" sz="350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dari </a:t>
            </a:r>
            <a:r>
              <a:rPr dirty="0" sz="35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FFFFFF"/>
                </a:solidFill>
                <a:latin typeface="Arial"/>
                <a:cs typeface="Arial"/>
              </a:rPr>
              <a:t>sesuai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FFFFFF"/>
                </a:solidFill>
                <a:latin typeface="Arial"/>
                <a:cs typeface="Arial"/>
              </a:rPr>
              <a:t>dengan </a:t>
            </a:r>
            <a:r>
              <a:rPr dirty="0" sz="3500" spc="145" b="1">
                <a:solidFill>
                  <a:srgbClr val="FFFFFF"/>
                </a:solidFill>
                <a:latin typeface="Arial"/>
                <a:cs typeface="Arial"/>
              </a:rPr>
              <a:t> pilihan</a:t>
            </a:r>
            <a:r>
              <a:rPr dirty="0" sz="350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Arial"/>
                <a:cs typeface="Arial"/>
              </a:rPr>
              <a:t>mau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166783" y="9188729"/>
              <a:ext cx="1916430" cy="809625"/>
            </a:xfrm>
            <a:custGeom>
              <a:avLst/>
              <a:gdLst/>
              <a:ahLst/>
              <a:cxnLst/>
              <a:rect l="l" t="t" r="r" b="b"/>
              <a:pathLst>
                <a:path w="1916430" h="809625">
                  <a:moveTo>
                    <a:pt x="518795" y="566889"/>
                  </a:moveTo>
                  <a:lnTo>
                    <a:pt x="242760" y="566889"/>
                  </a:lnTo>
                  <a:lnTo>
                    <a:pt x="0" y="809155"/>
                  </a:lnTo>
                  <a:lnTo>
                    <a:pt x="276021" y="809155"/>
                  </a:lnTo>
                  <a:lnTo>
                    <a:pt x="518795" y="566889"/>
                  </a:lnTo>
                  <a:close/>
                </a:path>
                <a:path w="1916430" h="809625">
                  <a:moveTo>
                    <a:pt x="890701" y="566889"/>
                  </a:moveTo>
                  <a:lnTo>
                    <a:pt x="614603" y="566889"/>
                  </a:lnTo>
                  <a:lnTo>
                    <a:pt x="371830" y="809155"/>
                  </a:lnTo>
                  <a:lnTo>
                    <a:pt x="647928" y="809155"/>
                  </a:lnTo>
                  <a:lnTo>
                    <a:pt x="890701" y="566889"/>
                  </a:lnTo>
                  <a:close/>
                </a:path>
                <a:path w="1916430" h="809625">
                  <a:moveTo>
                    <a:pt x="1262532" y="566889"/>
                  </a:moveTo>
                  <a:lnTo>
                    <a:pt x="986434" y="566889"/>
                  </a:lnTo>
                  <a:lnTo>
                    <a:pt x="743737" y="809155"/>
                  </a:lnTo>
                  <a:lnTo>
                    <a:pt x="1019771" y="809155"/>
                  </a:lnTo>
                  <a:lnTo>
                    <a:pt x="1262532" y="566889"/>
                  </a:lnTo>
                  <a:close/>
                </a:path>
                <a:path w="1916430" h="809625">
                  <a:moveTo>
                    <a:pt x="1634375" y="566889"/>
                  </a:moveTo>
                  <a:lnTo>
                    <a:pt x="1358341" y="566889"/>
                  </a:lnTo>
                  <a:lnTo>
                    <a:pt x="1115580" y="809155"/>
                  </a:lnTo>
                  <a:lnTo>
                    <a:pt x="1391678" y="809155"/>
                  </a:lnTo>
                  <a:lnTo>
                    <a:pt x="1634375" y="566889"/>
                  </a:lnTo>
                  <a:close/>
                </a:path>
                <a:path w="1916430" h="809625">
                  <a:moveTo>
                    <a:pt x="1916366" y="0"/>
                  </a:moveTo>
                  <a:lnTo>
                    <a:pt x="1289837" y="0"/>
                  </a:lnTo>
                  <a:lnTo>
                    <a:pt x="948258" y="357695"/>
                  </a:lnTo>
                  <a:lnTo>
                    <a:pt x="1044194" y="357759"/>
                  </a:lnTo>
                  <a:lnTo>
                    <a:pt x="1318006" y="67906"/>
                  </a:lnTo>
                  <a:lnTo>
                    <a:pt x="1916366" y="67906"/>
                  </a:lnTo>
                  <a:lnTo>
                    <a:pt x="191636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8499" y="9465754"/>
              <a:ext cx="223313" cy="2232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42808" y="9546487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4" h="247015">
                  <a:moveTo>
                    <a:pt x="1872107" y="67906"/>
                  </a:moveTo>
                  <a:lnTo>
                    <a:pt x="1869389" y="59055"/>
                  </a:lnTo>
                  <a:lnTo>
                    <a:pt x="1867369" y="49911"/>
                  </a:lnTo>
                  <a:lnTo>
                    <a:pt x="1866112" y="40500"/>
                  </a:lnTo>
                  <a:lnTo>
                    <a:pt x="1865680" y="30848"/>
                  </a:lnTo>
                  <a:lnTo>
                    <a:pt x="1865972" y="22872"/>
                  </a:lnTo>
                  <a:lnTo>
                    <a:pt x="1866823" y="15074"/>
                  </a:lnTo>
                  <a:lnTo>
                    <a:pt x="1868195" y="7454"/>
                  </a:lnTo>
                  <a:lnTo>
                    <a:pt x="1870075" y="0"/>
                  </a:lnTo>
                  <a:lnTo>
                    <a:pt x="246634" y="0"/>
                  </a:lnTo>
                  <a:lnTo>
                    <a:pt x="0" y="246583"/>
                  </a:lnTo>
                  <a:lnTo>
                    <a:pt x="96202" y="246519"/>
                  </a:lnTo>
                  <a:lnTo>
                    <a:pt x="274853" y="67906"/>
                  </a:lnTo>
                  <a:lnTo>
                    <a:pt x="1872107" y="67906"/>
                  </a:lnTo>
                  <a:close/>
                </a:path>
                <a:path w="3340734" h="247015">
                  <a:moveTo>
                    <a:pt x="3340341" y="63"/>
                  </a:moveTo>
                  <a:lnTo>
                    <a:pt x="2084539" y="63"/>
                  </a:lnTo>
                  <a:lnTo>
                    <a:pt x="2086419" y="7518"/>
                  </a:lnTo>
                  <a:lnTo>
                    <a:pt x="2087791" y="15138"/>
                  </a:lnTo>
                  <a:lnTo>
                    <a:pt x="2088642" y="22936"/>
                  </a:lnTo>
                  <a:lnTo>
                    <a:pt x="2088934" y="30911"/>
                  </a:lnTo>
                  <a:lnTo>
                    <a:pt x="2088502" y="40563"/>
                  </a:lnTo>
                  <a:lnTo>
                    <a:pt x="2087245" y="49974"/>
                  </a:lnTo>
                  <a:lnTo>
                    <a:pt x="2085225" y="59118"/>
                  </a:lnTo>
                  <a:lnTo>
                    <a:pt x="2082520" y="67970"/>
                  </a:lnTo>
                  <a:lnTo>
                    <a:pt x="3272434" y="67970"/>
                  </a:lnTo>
                  <a:lnTo>
                    <a:pt x="3340341" y="63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5758" y="9712400"/>
              <a:ext cx="223313" cy="2232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800" y="289076"/>
              <a:ext cx="18079085" cy="9998075"/>
            </a:xfrm>
            <a:custGeom>
              <a:avLst/>
              <a:gdLst/>
              <a:ahLst/>
              <a:cxnLst/>
              <a:rect l="l" t="t" r="r" b="b"/>
              <a:pathLst>
                <a:path w="18079085" h="9998075">
                  <a:moveTo>
                    <a:pt x="800785" y="0"/>
                  </a:moveTo>
                  <a:lnTo>
                    <a:pt x="524687" y="0"/>
                  </a:lnTo>
                  <a:lnTo>
                    <a:pt x="281990" y="242265"/>
                  </a:lnTo>
                  <a:lnTo>
                    <a:pt x="558025" y="242265"/>
                  </a:lnTo>
                  <a:lnTo>
                    <a:pt x="800785" y="0"/>
                  </a:lnTo>
                  <a:close/>
                </a:path>
                <a:path w="18079085" h="9998075">
                  <a:moveTo>
                    <a:pt x="968108" y="451459"/>
                  </a:moveTo>
                  <a:lnTo>
                    <a:pt x="872172" y="451396"/>
                  </a:lnTo>
                  <a:lnTo>
                    <a:pt x="598360" y="741248"/>
                  </a:lnTo>
                  <a:lnTo>
                    <a:pt x="0" y="741248"/>
                  </a:lnTo>
                  <a:lnTo>
                    <a:pt x="0" y="809155"/>
                  </a:lnTo>
                  <a:lnTo>
                    <a:pt x="626529" y="809155"/>
                  </a:lnTo>
                  <a:lnTo>
                    <a:pt x="968108" y="451459"/>
                  </a:lnTo>
                  <a:close/>
                </a:path>
                <a:path w="18079085" h="9998075">
                  <a:moveTo>
                    <a:pt x="1172629" y="0"/>
                  </a:moveTo>
                  <a:lnTo>
                    <a:pt x="896594" y="0"/>
                  </a:lnTo>
                  <a:lnTo>
                    <a:pt x="653834" y="242265"/>
                  </a:lnTo>
                  <a:lnTo>
                    <a:pt x="929932" y="242265"/>
                  </a:lnTo>
                  <a:lnTo>
                    <a:pt x="1172629" y="0"/>
                  </a:lnTo>
                  <a:close/>
                </a:path>
                <a:path w="18079085" h="9998075">
                  <a:moveTo>
                    <a:pt x="1544535" y="0"/>
                  </a:moveTo>
                  <a:lnTo>
                    <a:pt x="1268437" y="0"/>
                  </a:lnTo>
                  <a:lnTo>
                    <a:pt x="1025677" y="242265"/>
                  </a:lnTo>
                  <a:lnTo>
                    <a:pt x="1301775" y="242265"/>
                  </a:lnTo>
                  <a:lnTo>
                    <a:pt x="1544535" y="0"/>
                  </a:lnTo>
                  <a:close/>
                </a:path>
                <a:path w="18079085" h="9998075">
                  <a:moveTo>
                    <a:pt x="1916379" y="0"/>
                  </a:moveTo>
                  <a:lnTo>
                    <a:pt x="1640344" y="0"/>
                  </a:lnTo>
                  <a:lnTo>
                    <a:pt x="1397584" y="242265"/>
                  </a:lnTo>
                  <a:lnTo>
                    <a:pt x="1673606" y="242265"/>
                  </a:lnTo>
                  <a:lnTo>
                    <a:pt x="1916379" y="0"/>
                  </a:lnTo>
                  <a:close/>
                </a:path>
                <a:path w="18079085" h="9998075">
                  <a:moveTo>
                    <a:pt x="14634147" y="9504121"/>
                  </a:moveTo>
                  <a:lnTo>
                    <a:pt x="13389813" y="9504121"/>
                  </a:lnTo>
                  <a:lnTo>
                    <a:pt x="13391693" y="9511551"/>
                  </a:lnTo>
                  <a:lnTo>
                    <a:pt x="13393065" y="9519183"/>
                  </a:lnTo>
                  <a:lnTo>
                    <a:pt x="13393915" y="9526994"/>
                  </a:lnTo>
                  <a:lnTo>
                    <a:pt x="13394208" y="9534969"/>
                  </a:lnTo>
                  <a:lnTo>
                    <a:pt x="13393776" y="9544621"/>
                  </a:lnTo>
                  <a:lnTo>
                    <a:pt x="13392518" y="9554032"/>
                  </a:lnTo>
                  <a:lnTo>
                    <a:pt x="13390499" y="9563176"/>
                  </a:lnTo>
                  <a:lnTo>
                    <a:pt x="13387781" y="9572028"/>
                  </a:lnTo>
                  <a:lnTo>
                    <a:pt x="14566240" y="9572028"/>
                  </a:lnTo>
                  <a:lnTo>
                    <a:pt x="14634147" y="9504121"/>
                  </a:lnTo>
                  <a:close/>
                </a:path>
                <a:path w="18079085" h="9998075">
                  <a:moveTo>
                    <a:pt x="17016654" y="9146299"/>
                  </a:moveTo>
                  <a:lnTo>
                    <a:pt x="14019149" y="9146299"/>
                  </a:lnTo>
                  <a:lnTo>
                    <a:pt x="13677506" y="9503994"/>
                  </a:lnTo>
                  <a:lnTo>
                    <a:pt x="13773442" y="9504058"/>
                  </a:lnTo>
                  <a:lnTo>
                    <a:pt x="14047242" y="9214206"/>
                  </a:lnTo>
                  <a:lnTo>
                    <a:pt x="16432048" y="9214206"/>
                  </a:lnTo>
                  <a:lnTo>
                    <a:pt x="16449028" y="9198648"/>
                  </a:lnTo>
                  <a:lnTo>
                    <a:pt x="16468941" y="9186824"/>
                  </a:lnTo>
                  <a:lnTo>
                    <a:pt x="16491230" y="9179319"/>
                  </a:lnTo>
                  <a:lnTo>
                    <a:pt x="16515347" y="9176677"/>
                  </a:lnTo>
                  <a:lnTo>
                    <a:pt x="16539477" y="9179319"/>
                  </a:lnTo>
                  <a:lnTo>
                    <a:pt x="16561765" y="9186824"/>
                  </a:lnTo>
                  <a:lnTo>
                    <a:pt x="16581679" y="9198648"/>
                  </a:lnTo>
                  <a:lnTo>
                    <a:pt x="16598646" y="9214206"/>
                  </a:lnTo>
                  <a:lnTo>
                    <a:pt x="16951503" y="9214206"/>
                  </a:lnTo>
                  <a:lnTo>
                    <a:pt x="17016654" y="9146299"/>
                  </a:lnTo>
                  <a:close/>
                </a:path>
                <a:path w="18079085" h="9998075">
                  <a:moveTo>
                    <a:pt x="18078539" y="8892984"/>
                  </a:moveTo>
                  <a:lnTo>
                    <a:pt x="17962957" y="8892984"/>
                  </a:lnTo>
                  <a:lnTo>
                    <a:pt x="17962957" y="8899652"/>
                  </a:lnTo>
                  <a:lnTo>
                    <a:pt x="17875339" y="8899652"/>
                  </a:lnTo>
                  <a:lnTo>
                    <a:pt x="17875339" y="9261348"/>
                  </a:lnTo>
                  <a:lnTo>
                    <a:pt x="17382414" y="9755556"/>
                  </a:lnTo>
                  <a:lnTo>
                    <a:pt x="9577337" y="9755556"/>
                  </a:lnTo>
                  <a:lnTo>
                    <a:pt x="9577337" y="9997808"/>
                  </a:lnTo>
                  <a:lnTo>
                    <a:pt x="17597209" y="9997808"/>
                  </a:lnTo>
                  <a:lnTo>
                    <a:pt x="18078539" y="9512897"/>
                  </a:lnTo>
                  <a:lnTo>
                    <a:pt x="18078539" y="9037549"/>
                  </a:lnTo>
                  <a:lnTo>
                    <a:pt x="18078539" y="8899652"/>
                  </a:lnTo>
                  <a:lnTo>
                    <a:pt x="18078539" y="88929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151" y="597923"/>
              <a:ext cx="223313" cy="2232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4800" y="493889"/>
              <a:ext cx="3340735" cy="247015"/>
            </a:xfrm>
            <a:custGeom>
              <a:avLst/>
              <a:gdLst/>
              <a:ahLst/>
              <a:cxnLst/>
              <a:rect l="l" t="t" r="r" b="b"/>
              <a:pathLst>
                <a:path w="3340735" h="247015">
                  <a:moveTo>
                    <a:pt x="1257833" y="178612"/>
                  </a:moveTo>
                  <a:lnTo>
                    <a:pt x="67919" y="178612"/>
                  </a:lnTo>
                  <a:lnTo>
                    <a:pt x="0" y="246519"/>
                  </a:lnTo>
                  <a:lnTo>
                    <a:pt x="1255801" y="246519"/>
                  </a:lnTo>
                  <a:lnTo>
                    <a:pt x="1253921" y="239064"/>
                  </a:lnTo>
                  <a:lnTo>
                    <a:pt x="1252550" y="231444"/>
                  </a:lnTo>
                  <a:lnTo>
                    <a:pt x="1251699" y="223647"/>
                  </a:lnTo>
                  <a:lnTo>
                    <a:pt x="1251407" y="215671"/>
                  </a:lnTo>
                  <a:lnTo>
                    <a:pt x="1251839" y="206019"/>
                  </a:lnTo>
                  <a:lnTo>
                    <a:pt x="1253096" y="196608"/>
                  </a:lnTo>
                  <a:lnTo>
                    <a:pt x="1255115" y="187464"/>
                  </a:lnTo>
                  <a:lnTo>
                    <a:pt x="1257833" y="178612"/>
                  </a:lnTo>
                  <a:close/>
                </a:path>
                <a:path w="3340735" h="247015">
                  <a:moveTo>
                    <a:pt x="3340341" y="0"/>
                  </a:moveTo>
                  <a:lnTo>
                    <a:pt x="3244138" y="63"/>
                  </a:lnTo>
                  <a:lnTo>
                    <a:pt x="3065488" y="178676"/>
                  </a:lnTo>
                  <a:lnTo>
                    <a:pt x="1468234" y="178676"/>
                  </a:lnTo>
                  <a:lnTo>
                    <a:pt x="1470952" y="187528"/>
                  </a:lnTo>
                  <a:lnTo>
                    <a:pt x="1472971" y="196672"/>
                  </a:lnTo>
                  <a:lnTo>
                    <a:pt x="1474228" y="206082"/>
                  </a:lnTo>
                  <a:lnTo>
                    <a:pt x="1474660" y="215734"/>
                  </a:lnTo>
                  <a:lnTo>
                    <a:pt x="1474368" y="223710"/>
                  </a:lnTo>
                  <a:lnTo>
                    <a:pt x="1473517" y="231508"/>
                  </a:lnTo>
                  <a:lnTo>
                    <a:pt x="1472145" y="239128"/>
                  </a:lnTo>
                  <a:lnTo>
                    <a:pt x="1470266" y="246583"/>
                  </a:lnTo>
                  <a:lnTo>
                    <a:pt x="3093707" y="246583"/>
                  </a:lnTo>
                  <a:lnTo>
                    <a:pt x="334034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8891" y="351276"/>
              <a:ext cx="223313" cy="2232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1"/>
              <a:ext cx="18288000" cy="10281920"/>
            </a:xfrm>
            <a:custGeom>
              <a:avLst/>
              <a:gdLst/>
              <a:ahLst/>
              <a:cxnLst/>
              <a:rect l="l" t="t" r="r" b="b"/>
              <a:pathLst>
                <a:path w="18288000" h="10281920">
                  <a:moveTo>
                    <a:pt x="4405655" y="493877"/>
                  </a:moveTo>
                  <a:lnTo>
                    <a:pt x="4309707" y="493814"/>
                  </a:lnTo>
                  <a:lnTo>
                    <a:pt x="4035907" y="783666"/>
                  </a:lnTo>
                  <a:lnTo>
                    <a:pt x="1651101" y="783666"/>
                  </a:lnTo>
                  <a:lnTo>
                    <a:pt x="1634121" y="799223"/>
                  </a:lnTo>
                  <a:lnTo>
                    <a:pt x="1614220" y="811047"/>
                  </a:lnTo>
                  <a:lnTo>
                    <a:pt x="1591919" y="818553"/>
                  </a:lnTo>
                  <a:lnTo>
                    <a:pt x="1567802" y="821194"/>
                  </a:lnTo>
                  <a:lnTo>
                    <a:pt x="1543685" y="818553"/>
                  </a:lnTo>
                  <a:lnTo>
                    <a:pt x="1521383" y="811047"/>
                  </a:lnTo>
                  <a:lnTo>
                    <a:pt x="1501470" y="799223"/>
                  </a:lnTo>
                  <a:lnTo>
                    <a:pt x="1484503" y="783666"/>
                  </a:lnTo>
                  <a:lnTo>
                    <a:pt x="1131646" y="783666"/>
                  </a:lnTo>
                  <a:lnTo>
                    <a:pt x="1066495" y="851573"/>
                  </a:lnTo>
                  <a:lnTo>
                    <a:pt x="4064000" y="851573"/>
                  </a:lnTo>
                  <a:lnTo>
                    <a:pt x="4405655" y="493877"/>
                  </a:lnTo>
                  <a:close/>
                </a:path>
                <a:path w="18288000" h="10281920">
                  <a:moveTo>
                    <a:pt x="4695368" y="425843"/>
                  </a:moveTo>
                  <a:lnTo>
                    <a:pt x="3516909" y="425843"/>
                  </a:lnTo>
                  <a:lnTo>
                    <a:pt x="3449002" y="493750"/>
                  </a:lnTo>
                  <a:lnTo>
                    <a:pt x="4693336" y="493750"/>
                  </a:lnTo>
                  <a:lnTo>
                    <a:pt x="4691469" y="486321"/>
                  </a:lnTo>
                  <a:lnTo>
                    <a:pt x="4690084" y="478688"/>
                  </a:lnTo>
                  <a:lnTo>
                    <a:pt x="4689233" y="470877"/>
                  </a:lnTo>
                  <a:lnTo>
                    <a:pt x="4688954" y="462902"/>
                  </a:lnTo>
                  <a:lnTo>
                    <a:pt x="4689386" y="453250"/>
                  </a:lnTo>
                  <a:lnTo>
                    <a:pt x="4690630" y="443839"/>
                  </a:lnTo>
                  <a:lnTo>
                    <a:pt x="4692650" y="434695"/>
                  </a:lnTo>
                  <a:lnTo>
                    <a:pt x="4695368" y="425843"/>
                  </a:lnTo>
                  <a:close/>
                </a:path>
                <a:path w="18288000" h="10281920">
                  <a:moveTo>
                    <a:pt x="9884080" y="10045268"/>
                  </a:moveTo>
                  <a:lnTo>
                    <a:pt x="0" y="10045268"/>
                  </a:lnTo>
                  <a:lnTo>
                    <a:pt x="0" y="10281793"/>
                  </a:lnTo>
                  <a:lnTo>
                    <a:pt x="9884080" y="10281793"/>
                  </a:lnTo>
                  <a:lnTo>
                    <a:pt x="9884080" y="10045268"/>
                  </a:lnTo>
                  <a:close/>
                </a:path>
                <a:path w="18288000" h="10281920">
                  <a:moveTo>
                    <a:pt x="18287988" y="0"/>
                  </a:moveTo>
                  <a:lnTo>
                    <a:pt x="8403907" y="0"/>
                  </a:lnTo>
                  <a:lnTo>
                    <a:pt x="485940" y="63"/>
                  </a:lnTo>
                  <a:lnTo>
                    <a:pt x="4610" y="484974"/>
                  </a:lnTo>
                  <a:lnTo>
                    <a:pt x="4610" y="960323"/>
                  </a:lnTo>
                  <a:lnTo>
                    <a:pt x="4610" y="1098219"/>
                  </a:lnTo>
                  <a:lnTo>
                    <a:pt x="4610" y="1104900"/>
                  </a:lnTo>
                  <a:lnTo>
                    <a:pt x="120192" y="1104900"/>
                  </a:lnTo>
                  <a:lnTo>
                    <a:pt x="120192" y="1098219"/>
                  </a:lnTo>
                  <a:lnTo>
                    <a:pt x="207810" y="1098219"/>
                  </a:lnTo>
                  <a:lnTo>
                    <a:pt x="207810" y="736523"/>
                  </a:lnTo>
                  <a:lnTo>
                    <a:pt x="700747" y="242316"/>
                  </a:lnTo>
                  <a:lnTo>
                    <a:pt x="8505812" y="242316"/>
                  </a:lnTo>
                  <a:lnTo>
                    <a:pt x="8505812" y="236524"/>
                  </a:lnTo>
                  <a:lnTo>
                    <a:pt x="18287988" y="23652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865779" y="1068644"/>
              <a:ext cx="3952875" cy="8070850"/>
            </a:xfrm>
            <a:custGeom>
              <a:avLst/>
              <a:gdLst/>
              <a:ahLst/>
              <a:cxnLst/>
              <a:rect l="l" t="t" r="r" b="b"/>
              <a:pathLst>
                <a:path w="3952875" h="8070850">
                  <a:moveTo>
                    <a:pt x="3395254" y="8070720"/>
                  </a:moveTo>
                  <a:lnTo>
                    <a:pt x="557221" y="8070720"/>
                  </a:lnTo>
                  <a:lnTo>
                    <a:pt x="509167" y="8068673"/>
                  </a:lnTo>
                  <a:lnTo>
                    <a:pt x="462242" y="8062645"/>
                  </a:lnTo>
                  <a:lnTo>
                    <a:pt x="416617" y="8052803"/>
                  </a:lnTo>
                  <a:lnTo>
                    <a:pt x="372456" y="8039314"/>
                  </a:lnTo>
                  <a:lnTo>
                    <a:pt x="329930" y="8022347"/>
                  </a:lnTo>
                  <a:lnTo>
                    <a:pt x="289204" y="8002070"/>
                  </a:lnTo>
                  <a:lnTo>
                    <a:pt x="250448" y="7978649"/>
                  </a:lnTo>
                  <a:lnTo>
                    <a:pt x="213828" y="7952253"/>
                  </a:lnTo>
                  <a:lnTo>
                    <a:pt x="179513" y="7923050"/>
                  </a:lnTo>
                  <a:lnTo>
                    <a:pt x="147669" y="7891207"/>
                  </a:lnTo>
                  <a:lnTo>
                    <a:pt x="118466" y="7856891"/>
                  </a:lnTo>
                  <a:lnTo>
                    <a:pt x="92070" y="7820272"/>
                  </a:lnTo>
                  <a:lnTo>
                    <a:pt x="68650" y="7781515"/>
                  </a:lnTo>
                  <a:lnTo>
                    <a:pt x="48372" y="7740790"/>
                  </a:lnTo>
                  <a:lnTo>
                    <a:pt x="31405" y="7698263"/>
                  </a:lnTo>
                  <a:lnTo>
                    <a:pt x="17917" y="7654103"/>
                  </a:lnTo>
                  <a:lnTo>
                    <a:pt x="8075" y="7608477"/>
                  </a:lnTo>
                  <a:lnTo>
                    <a:pt x="2046" y="7561553"/>
                  </a:lnTo>
                  <a:lnTo>
                    <a:pt x="0" y="7513499"/>
                  </a:lnTo>
                  <a:lnTo>
                    <a:pt x="0" y="557221"/>
                  </a:lnTo>
                  <a:lnTo>
                    <a:pt x="2046" y="509166"/>
                  </a:lnTo>
                  <a:lnTo>
                    <a:pt x="8075" y="462242"/>
                  </a:lnTo>
                  <a:lnTo>
                    <a:pt x="17917" y="416616"/>
                  </a:lnTo>
                  <a:lnTo>
                    <a:pt x="31405" y="372456"/>
                  </a:lnTo>
                  <a:lnTo>
                    <a:pt x="48383" y="329929"/>
                  </a:lnTo>
                  <a:lnTo>
                    <a:pt x="68650" y="289204"/>
                  </a:lnTo>
                  <a:lnTo>
                    <a:pt x="92070" y="250447"/>
                  </a:lnTo>
                  <a:lnTo>
                    <a:pt x="118466" y="213828"/>
                  </a:lnTo>
                  <a:lnTo>
                    <a:pt x="147670" y="179512"/>
                  </a:lnTo>
                  <a:lnTo>
                    <a:pt x="179513" y="147669"/>
                  </a:lnTo>
                  <a:lnTo>
                    <a:pt x="213828" y="118466"/>
                  </a:lnTo>
                  <a:lnTo>
                    <a:pt x="250448" y="92070"/>
                  </a:lnTo>
                  <a:lnTo>
                    <a:pt x="289204" y="68649"/>
                  </a:lnTo>
                  <a:lnTo>
                    <a:pt x="329930" y="48372"/>
                  </a:lnTo>
                  <a:lnTo>
                    <a:pt x="372457" y="31405"/>
                  </a:lnTo>
                  <a:lnTo>
                    <a:pt x="416617" y="17917"/>
                  </a:lnTo>
                  <a:lnTo>
                    <a:pt x="462243" y="8074"/>
                  </a:lnTo>
                  <a:lnTo>
                    <a:pt x="509169" y="2046"/>
                  </a:lnTo>
                  <a:lnTo>
                    <a:pt x="557221" y="0"/>
                  </a:lnTo>
                  <a:lnTo>
                    <a:pt x="3395257" y="0"/>
                  </a:lnTo>
                  <a:lnTo>
                    <a:pt x="3443310" y="2046"/>
                  </a:lnTo>
                  <a:lnTo>
                    <a:pt x="3490233" y="8075"/>
                  </a:lnTo>
                  <a:lnTo>
                    <a:pt x="3535859" y="17917"/>
                  </a:lnTo>
                  <a:lnTo>
                    <a:pt x="3580019" y="31405"/>
                  </a:lnTo>
                  <a:lnTo>
                    <a:pt x="3622546" y="48372"/>
                  </a:lnTo>
                  <a:lnTo>
                    <a:pt x="3663271" y="68649"/>
                  </a:lnTo>
                  <a:lnTo>
                    <a:pt x="3702028" y="92070"/>
                  </a:lnTo>
                  <a:lnTo>
                    <a:pt x="3738647" y="118466"/>
                  </a:lnTo>
                  <a:lnTo>
                    <a:pt x="3772963" y="147669"/>
                  </a:lnTo>
                  <a:lnTo>
                    <a:pt x="3804806" y="179512"/>
                  </a:lnTo>
                  <a:lnTo>
                    <a:pt x="3827103" y="205712"/>
                  </a:lnTo>
                  <a:lnTo>
                    <a:pt x="537248" y="205712"/>
                  </a:lnTo>
                  <a:lnTo>
                    <a:pt x="488608" y="209291"/>
                  </a:lnTo>
                  <a:lnTo>
                    <a:pt x="442165" y="219685"/>
                  </a:lnTo>
                  <a:lnTo>
                    <a:pt x="398432" y="236382"/>
                  </a:lnTo>
                  <a:lnTo>
                    <a:pt x="357923" y="258867"/>
                  </a:lnTo>
                  <a:lnTo>
                    <a:pt x="321149" y="286629"/>
                  </a:lnTo>
                  <a:lnTo>
                    <a:pt x="288625" y="319153"/>
                  </a:lnTo>
                  <a:lnTo>
                    <a:pt x="260864" y="355926"/>
                  </a:lnTo>
                  <a:lnTo>
                    <a:pt x="238379" y="396436"/>
                  </a:lnTo>
                  <a:lnTo>
                    <a:pt x="221683" y="440169"/>
                  </a:lnTo>
                  <a:lnTo>
                    <a:pt x="211288" y="486612"/>
                  </a:lnTo>
                  <a:lnTo>
                    <a:pt x="207710" y="535252"/>
                  </a:lnTo>
                  <a:lnTo>
                    <a:pt x="207710" y="7545455"/>
                  </a:lnTo>
                  <a:lnTo>
                    <a:pt x="211288" y="7594094"/>
                  </a:lnTo>
                  <a:lnTo>
                    <a:pt x="221683" y="7640537"/>
                  </a:lnTo>
                  <a:lnTo>
                    <a:pt x="238379" y="7684270"/>
                  </a:lnTo>
                  <a:lnTo>
                    <a:pt x="260864" y="7724780"/>
                  </a:lnTo>
                  <a:lnTo>
                    <a:pt x="288625" y="7761554"/>
                  </a:lnTo>
                  <a:lnTo>
                    <a:pt x="321149" y="7794078"/>
                  </a:lnTo>
                  <a:lnTo>
                    <a:pt x="357923" y="7821839"/>
                  </a:lnTo>
                  <a:lnTo>
                    <a:pt x="398432" y="7844324"/>
                  </a:lnTo>
                  <a:lnTo>
                    <a:pt x="442165" y="7861021"/>
                  </a:lnTo>
                  <a:lnTo>
                    <a:pt x="488608" y="7871415"/>
                  </a:lnTo>
                  <a:lnTo>
                    <a:pt x="537248" y="7874994"/>
                  </a:lnTo>
                  <a:lnTo>
                    <a:pt x="3818604" y="7874994"/>
                  </a:lnTo>
                  <a:lnTo>
                    <a:pt x="3804806" y="7891207"/>
                  </a:lnTo>
                  <a:lnTo>
                    <a:pt x="3772963" y="7923050"/>
                  </a:lnTo>
                  <a:lnTo>
                    <a:pt x="3738647" y="7952253"/>
                  </a:lnTo>
                  <a:lnTo>
                    <a:pt x="3702027" y="7978649"/>
                  </a:lnTo>
                  <a:lnTo>
                    <a:pt x="3663271" y="8002070"/>
                  </a:lnTo>
                  <a:lnTo>
                    <a:pt x="3622546" y="8022347"/>
                  </a:lnTo>
                  <a:lnTo>
                    <a:pt x="3580019" y="8039314"/>
                  </a:lnTo>
                  <a:lnTo>
                    <a:pt x="3535859" y="8052803"/>
                  </a:lnTo>
                  <a:lnTo>
                    <a:pt x="3490233" y="8062645"/>
                  </a:lnTo>
                  <a:lnTo>
                    <a:pt x="3443309" y="8068673"/>
                  </a:lnTo>
                  <a:lnTo>
                    <a:pt x="3395254" y="8070720"/>
                  </a:lnTo>
                  <a:close/>
                </a:path>
                <a:path w="3952875" h="8070850">
                  <a:moveTo>
                    <a:pt x="2804081" y="481327"/>
                  </a:moveTo>
                  <a:lnTo>
                    <a:pt x="1152389" y="481327"/>
                  </a:lnTo>
                  <a:lnTo>
                    <a:pt x="1103263" y="474642"/>
                  </a:lnTo>
                  <a:lnTo>
                    <a:pt x="1058964" y="455807"/>
                  </a:lnTo>
                  <a:lnTo>
                    <a:pt x="1021322" y="426654"/>
                  </a:lnTo>
                  <a:lnTo>
                    <a:pt x="992168" y="389012"/>
                  </a:lnTo>
                  <a:lnTo>
                    <a:pt x="973333" y="344713"/>
                  </a:lnTo>
                  <a:lnTo>
                    <a:pt x="966648" y="295587"/>
                  </a:lnTo>
                  <a:lnTo>
                    <a:pt x="966648" y="205712"/>
                  </a:lnTo>
                  <a:lnTo>
                    <a:pt x="2989821" y="205712"/>
                  </a:lnTo>
                  <a:lnTo>
                    <a:pt x="2989821" y="255642"/>
                  </a:lnTo>
                  <a:lnTo>
                    <a:pt x="2450575" y="255642"/>
                  </a:lnTo>
                  <a:lnTo>
                    <a:pt x="2431820" y="259512"/>
                  </a:lnTo>
                  <a:lnTo>
                    <a:pt x="2415873" y="270122"/>
                  </a:lnTo>
                  <a:lnTo>
                    <a:pt x="2414826" y="271620"/>
                  </a:lnTo>
                  <a:lnTo>
                    <a:pt x="1713605" y="271620"/>
                  </a:lnTo>
                  <a:lnTo>
                    <a:pt x="1700717" y="274116"/>
                  </a:lnTo>
                  <a:lnTo>
                    <a:pt x="1689887" y="281107"/>
                  </a:lnTo>
                  <a:lnTo>
                    <a:pt x="1682429" y="291842"/>
                  </a:lnTo>
                  <a:lnTo>
                    <a:pt x="1679651" y="305572"/>
                  </a:lnTo>
                  <a:lnTo>
                    <a:pt x="1682429" y="319303"/>
                  </a:lnTo>
                  <a:lnTo>
                    <a:pt x="1689887" y="330038"/>
                  </a:lnTo>
                  <a:lnTo>
                    <a:pt x="1700716" y="337029"/>
                  </a:lnTo>
                  <a:lnTo>
                    <a:pt x="1713605" y="339525"/>
                  </a:lnTo>
                  <a:lnTo>
                    <a:pt x="2414122" y="339525"/>
                  </a:lnTo>
                  <a:lnTo>
                    <a:pt x="2415124" y="341023"/>
                  </a:lnTo>
                  <a:lnTo>
                    <a:pt x="2430977" y="351633"/>
                  </a:lnTo>
                  <a:lnTo>
                    <a:pt x="2450575" y="355503"/>
                  </a:lnTo>
                  <a:lnTo>
                    <a:pt x="2978549" y="355503"/>
                  </a:lnTo>
                  <a:lnTo>
                    <a:pt x="2964301" y="389012"/>
                  </a:lnTo>
                  <a:lnTo>
                    <a:pt x="2935148" y="426654"/>
                  </a:lnTo>
                  <a:lnTo>
                    <a:pt x="2897506" y="455807"/>
                  </a:lnTo>
                  <a:lnTo>
                    <a:pt x="2853207" y="474642"/>
                  </a:lnTo>
                  <a:lnTo>
                    <a:pt x="2804081" y="481327"/>
                  </a:lnTo>
                  <a:close/>
                </a:path>
                <a:path w="3952875" h="8070850">
                  <a:moveTo>
                    <a:pt x="3818604" y="7874994"/>
                  </a:moveTo>
                  <a:lnTo>
                    <a:pt x="3419220" y="7874994"/>
                  </a:lnTo>
                  <a:lnTo>
                    <a:pt x="3467860" y="7871415"/>
                  </a:lnTo>
                  <a:lnTo>
                    <a:pt x="3514304" y="7861021"/>
                  </a:lnTo>
                  <a:lnTo>
                    <a:pt x="3558037" y="7844324"/>
                  </a:lnTo>
                  <a:lnTo>
                    <a:pt x="3598547" y="7821839"/>
                  </a:lnTo>
                  <a:lnTo>
                    <a:pt x="3635320" y="7794078"/>
                  </a:lnTo>
                  <a:lnTo>
                    <a:pt x="3667844" y="7761554"/>
                  </a:lnTo>
                  <a:lnTo>
                    <a:pt x="3695605" y="7724780"/>
                  </a:lnTo>
                  <a:lnTo>
                    <a:pt x="3718091" y="7684270"/>
                  </a:lnTo>
                  <a:lnTo>
                    <a:pt x="3734787" y="7640537"/>
                  </a:lnTo>
                  <a:lnTo>
                    <a:pt x="3745181" y="7594094"/>
                  </a:lnTo>
                  <a:lnTo>
                    <a:pt x="3748760" y="7545455"/>
                  </a:lnTo>
                  <a:lnTo>
                    <a:pt x="3746763" y="7545455"/>
                  </a:lnTo>
                  <a:lnTo>
                    <a:pt x="3746763" y="535252"/>
                  </a:lnTo>
                  <a:lnTo>
                    <a:pt x="3743184" y="486612"/>
                  </a:lnTo>
                  <a:lnTo>
                    <a:pt x="3732790" y="440169"/>
                  </a:lnTo>
                  <a:lnTo>
                    <a:pt x="3716093" y="396436"/>
                  </a:lnTo>
                  <a:lnTo>
                    <a:pt x="3693608" y="355926"/>
                  </a:lnTo>
                  <a:lnTo>
                    <a:pt x="3665846" y="319153"/>
                  </a:lnTo>
                  <a:lnTo>
                    <a:pt x="3633322" y="286629"/>
                  </a:lnTo>
                  <a:lnTo>
                    <a:pt x="3596549" y="258867"/>
                  </a:lnTo>
                  <a:lnTo>
                    <a:pt x="3556039" y="236382"/>
                  </a:lnTo>
                  <a:lnTo>
                    <a:pt x="3512306" y="219685"/>
                  </a:lnTo>
                  <a:lnTo>
                    <a:pt x="3465863" y="209291"/>
                  </a:lnTo>
                  <a:lnTo>
                    <a:pt x="3417223" y="205712"/>
                  </a:lnTo>
                  <a:lnTo>
                    <a:pt x="3827103" y="205712"/>
                  </a:lnTo>
                  <a:lnTo>
                    <a:pt x="3860405" y="250448"/>
                  </a:lnTo>
                  <a:lnTo>
                    <a:pt x="3883826" y="289204"/>
                  </a:lnTo>
                  <a:lnTo>
                    <a:pt x="3904147" y="330038"/>
                  </a:lnTo>
                  <a:lnTo>
                    <a:pt x="3921070" y="372456"/>
                  </a:lnTo>
                  <a:lnTo>
                    <a:pt x="3934559" y="416616"/>
                  </a:lnTo>
                  <a:lnTo>
                    <a:pt x="3944401" y="462242"/>
                  </a:lnTo>
                  <a:lnTo>
                    <a:pt x="3950429" y="509166"/>
                  </a:lnTo>
                  <a:lnTo>
                    <a:pt x="3952476" y="557221"/>
                  </a:lnTo>
                  <a:lnTo>
                    <a:pt x="3952476" y="7513499"/>
                  </a:lnTo>
                  <a:lnTo>
                    <a:pt x="3950429" y="7561553"/>
                  </a:lnTo>
                  <a:lnTo>
                    <a:pt x="3944401" y="7608477"/>
                  </a:lnTo>
                  <a:lnTo>
                    <a:pt x="3934559" y="7654103"/>
                  </a:lnTo>
                  <a:lnTo>
                    <a:pt x="3921070" y="7698263"/>
                  </a:lnTo>
                  <a:lnTo>
                    <a:pt x="3904103" y="7740790"/>
                  </a:lnTo>
                  <a:lnTo>
                    <a:pt x="3883826" y="7781515"/>
                  </a:lnTo>
                  <a:lnTo>
                    <a:pt x="3860405" y="7820272"/>
                  </a:lnTo>
                  <a:lnTo>
                    <a:pt x="3834009" y="7856891"/>
                  </a:lnTo>
                  <a:lnTo>
                    <a:pt x="3818604" y="7874994"/>
                  </a:lnTo>
                  <a:close/>
                </a:path>
                <a:path w="3952875" h="8070850">
                  <a:moveTo>
                    <a:pt x="2978549" y="355503"/>
                  </a:moveTo>
                  <a:lnTo>
                    <a:pt x="2450575" y="355503"/>
                  </a:lnTo>
                  <a:lnTo>
                    <a:pt x="2470172" y="351633"/>
                  </a:lnTo>
                  <a:lnTo>
                    <a:pt x="2486025" y="341023"/>
                  </a:lnTo>
                  <a:lnTo>
                    <a:pt x="2496634" y="325170"/>
                  </a:lnTo>
                  <a:lnTo>
                    <a:pt x="2500504" y="305572"/>
                  </a:lnTo>
                  <a:lnTo>
                    <a:pt x="2496634" y="285975"/>
                  </a:lnTo>
                  <a:lnTo>
                    <a:pt x="2486025" y="270122"/>
                  </a:lnTo>
                  <a:lnTo>
                    <a:pt x="2470172" y="259512"/>
                  </a:lnTo>
                  <a:lnTo>
                    <a:pt x="2450575" y="255642"/>
                  </a:lnTo>
                  <a:lnTo>
                    <a:pt x="2989821" y="255642"/>
                  </a:lnTo>
                  <a:lnTo>
                    <a:pt x="2989821" y="295587"/>
                  </a:lnTo>
                  <a:lnTo>
                    <a:pt x="2983136" y="344713"/>
                  </a:lnTo>
                  <a:lnTo>
                    <a:pt x="2978549" y="355503"/>
                  </a:lnTo>
                  <a:close/>
                </a:path>
                <a:path w="3952875" h="8070850">
                  <a:moveTo>
                    <a:pt x="2414122" y="339525"/>
                  </a:moveTo>
                  <a:lnTo>
                    <a:pt x="2192934" y="339525"/>
                  </a:lnTo>
                  <a:lnTo>
                    <a:pt x="2205823" y="337029"/>
                  </a:lnTo>
                  <a:lnTo>
                    <a:pt x="2216651" y="330038"/>
                  </a:lnTo>
                  <a:lnTo>
                    <a:pt x="2224109" y="319303"/>
                  </a:lnTo>
                  <a:lnTo>
                    <a:pt x="2226886" y="305572"/>
                  </a:lnTo>
                  <a:lnTo>
                    <a:pt x="2224109" y="291842"/>
                  </a:lnTo>
                  <a:lnTo>
                    <a:pt x="2216651" y="281107"/>
                  </a:lnTo>
                  <a:lnTo>
                    <a:pt x="2205822" y="274116"/>
                  </a:lnTo>
                  <a:lnTo>
                    <a:pt x="2192934" y="271620"/>
                  </a:lnTo>
                  <a:lnTo>
                    <a:pt x="2414826" y="271620"/>
                  </a:lnTo>
                  <a:lnTo>
                    <a:pt x="2404795" y="285975"/>
                  </a:lnTo>
                  <a:lnTo>
                    <a:pt x="2400645" y="305572"/>
                  </a:lnTo>
                  <a:lnTo>
                    <a:pt x="2404514" y="325170"/>
                  </a:lnTo>
                  <a:lnTo>
                    <a:pt x="2414122" y="33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3488" y="1274356"/>
              <a:ext cx="3532786" cy="76692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545431" y="1340264"/>
              <a:ext cx="547370" cy="67945"/>
            </a:xfrm>
            <a:custGeom>
              <a:avLst/>
              <a:gdLst/>
              <a:ahLst/>
              <a:cxnLst/>
              <a:rect l="l" t="t" r="r" b="b"/>
              <a:pathLst>
                <a:path w="547369" h="67944">
                  <a:moveTo>
                    <a:pt x="513281" y="67905"/>
                  </a:moveTo>
                  <a:lnTo>
                    <a:pt x="33952" y="67905"/>
                  </a:lnTo>
                  <a:lnTo>
                    <a:pt x="21063" y="65408"/>
                  </a:lnTo>
                  <a:lnTo>
                    <a:pt x="10235" y="58418"/>
                  </a:lnTo>
                  <a:lnTo>
                    <a:pt x="2777" y="47683"/>
                  </a:lnTo>
                  <a:lnTo>
                    <a:pt x="0" y="33952"/>
                  </a:lnTo>
                  <a:lnTo>
                    <a:pt x="2777" y="20221"/>
                  </a:lnTo>
                  <a:lnTo>
                    <a:pt x="10235" y="9486"/>
                  </a:lnTo>
                  <a:lnTo>
                    <a:pt x="21063" y="2496"/>
                  </a:lnTo>
                  <a:lnTo>
                    <a:pt x="33951" y="0"/>
                  </a:lnTo>
                  <a:lnTo>
                    <a:pt x="513281" y="0"/>
                  </a:lnTo>
                  <a:lnTo>
                    <a:pt x="526169" y="2496"/>
                  </a:lnTo>
                  <a:lnTo>
                    <a:pt x="536999" y="9486"/>
                  </a:lnTo>
                  <a:lnTo>
                    <a:pt x="544457" y="20221"/>
                  </a:lnTo>
                  <a:lnTo>
                    <a:pt x="547235" y="33952"/>
                  </a:lnTo>
                  <a:lnTo>
                    <a:pt x="544457" y="47683"/>
                  </a:lnTo>
                  <a:lnTo>
                    <a:pt x="536999" y="58418"/>
                  </a:lnTo>
                  <a:lnTo>
                    <a:pt x="526170" y="65408"/>
                  </a:lnTo>
                  <a:lnTo>
                    <a:pt x="513281" y="6790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6390" y="1324286"/>
              <a:ext cx="99929" cy="998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781890" y="2107196"/>
              <a:ext cx="4114800" cy="1929764"/>
            </a:xfrm>
            <a:custGeom>
              <a:avLst/>
              <a:gdLst/>
              <a:ahLst/>
              <a:cxnLst/>
              <a:rect l="l" t="t" r="r" b="b"/>
              <a:pathLst>
                <a:path w="4114800" h="1929764">
                  <a:moveTo>
                    <a:pt x="43942" y="1322158"/>
                  </a:moveTo>
                  <a:lnTo>
                    <a:pt x="26962" y="1325651"/>
                  </a:lnTo>
                  <a:lnTo>
                    <a:pt x="12979" y="1335138"/>
                  </a:lnTo>
                  <a:lnTo>
                    <a:pt x="3492" y="1349121"/>
                  </a:lnTo>
                  <a:lnTo>
                    <a:pt x="0" y="1366088"/>
                  </a:lnTo>
                  <a:lnTo>
                    <a:pt x="0" y="1885365"/>
                  </a:lnTo>
                  <a:lnTo>
                    <a:pt x="3492" y="1902345"/>
                  </a:lnTo>
                  <a:lnTo>
                    <a:pt x="12979" y="1916328"/>
                  </a:lnTo>
                  <a:lnTo>
                    <a:pt x="26962" y="1925815"/>
                  </a:lnTo>
                  <a:lnTo>
                    <a:pt x="43942" y="1929307"/>
                  </a:lnTo>
                  <a:lnTo>
                    <a:pt x="43942" y="1322158"/>
                  </a:lnTo>
                  <a:close/>
                </a:path>
                <a:path w="4114800" h="1929764">
                  <a:moveTo>
                    <a:pt x="43942" y="585190"/>
                  </a:moveTo>
                  <a:lnTo>
                    <a:pt x="26962" y="588365"/>
                  </a:lnTo>
                  <a:lnTo>
                    <a:pt x="12979" y="597166"/>
                  </a:lnTo>
                  <a:lnTo>
                    <a:pt x="3492" y="610463"/>
                  </a:lnTo>
                  <a:lnTo>
                    <a:pt x="0" y="627126"/>
                  </a:lnTo>
                  <a:lnTo>
                    <a:pt x="0" y="1146403"/>
                  </a:lnTo>
                  <a:lnTo>
                    <a:pt x="3492" y="1163370"/>
                  </a:lnTo>
                  <a:lnTo>
                    <a:pt x="12979" y="1177353"/>
                  </a:lnTo>
                  <a:lnTo>
                    <a:pt x="26962" y="1186840"/>
                  </a:lnTo>
                  <a:lnTo>
                    <a:pt x="43942" y="1190332"/>
                  </a:lnTo>
                  <a:lnTo>
                    <a:pt x="43942" y="585190"/>
                  </a:lnTo>
                  <a:close/>
                </a:path>
                <a:path w="4114800" h="1929764">
                  <a:moveTo>
                    <a:pt x="43942" y="0"/>
                  </a:moveTo>
                  <a:lnTo>
                    <a:pt x="26962" y="3187"/>
                  </a:lnTo>
                  <a:lnTo>
                    <a:pt x="12979" y="11988"/>
                  </a:lnTo>
                  <a:lnTo>
                    <a:pt x="3492" y="25285"/>
                  </a:lnTo>
                  <a:lnTo>
                    <a:pt x="0" y="41948"/>
                  </a:lnTo>
                  <a:lnTo>
                    <a:pt x="0" y="291592"/>
                  </a:lnTo>
                  <a:lnTo>
                    <a:pt x="3492" y="308571"/>
                  </a:lnTo>
                  <a:lnTo>
                    <a:pt x="12979" y="322554"/>
                  </a:lnTo>
                  <a:lnTo>
                    <a:pt x="26962" y="332041"/>
                  </a:lnTo>
                  <a:lnTo>
                    <a:pt x="43942" y="335534"/>
                  </a:lnTo>
                  <a:lnTo>
                    <a:pt x="43942" y="0"/>
                  </a:lnTo>
                  <a:close/>
                </a:path>
                <a:path w="4114800" h="1929764">
                  <a:moveTo>
                    <a:pt x="4114254" y="808189"/>
                  </a:moveTo>
                  <a:lnTo>
                    <a:pt x="4107256" y="797890"/>
                  </a:lnTo>
                  <a:lnTo>
                    <a:pt x="4093286" y="788403"/>
                  </a:lnTo>
                  <a:lnTo>
                    <a:pt x="4076306" y="784910"/>
                  </a:lnTo>
                  <a:lnTo>
                    <a:pt x="4076306" y="1757540"/>
                  </a:lnTo>
                  <a:lnTo>
                    <a:pt x="4093286" y="1754047"/>
                  </a:lnTo>
                  <a:lnTo>
                    <a:pt x="4107256" y="1744560"/>
                  </a:lnTo>
                  <a:lnTo>
                    <a:pt x="4114254" y="1734261"/>
                  </a:lnTo>
                  <a:lnTo>
                    <a:pt x="4114254" y="8081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825834" y="1028700"/>
              <a:ext cx="4032885" cy="8148955"/>
            </a:xfrm>
            <a:custGeom>
              <a:avLst/>
              <a:gdLst/>
              <a:ahLst/>
              <a:cxnLst/>
              <a:rect l="l" t="t" r="r" b="b"/>
              <a:pathLst>
                <a:path w="4032884" h="8148955">
                  <a:moveTo>
                    <a:pt x="3484270" y="8148611"/>
                  </a:moveTo>
                  <a:lnTo>
                    <a:pt x="548094" y="8148611"/>
                  </a:lnTo>
                  <a:lnTo>
                    <a:pt x="500366" y="8142785"/>
                  </a:lnTo>
                  <a:lnTo>
                    <a:pt x="453746" y="8133238"/>
                  </a:lnTo>
                  <a:lnTo>
                    <a:pt x="408516" y="8120139"/>
                  </a:lnTo>
                  <a:lnTo>
                    <a:pt x="364833" y="8103642"/>
                  </a:lnTo>
                  <a:lnTo>
                    <a:pt x="322850" y="8083903"/>
                  </a:lnTo>
                  <a:lnTo>
                    <a:pt x="282722" y="8061075"/>
                  </a:lnTo>
                  <a:lnTo>
                    <a:pt x="244602" y="8035313"/>
                  </a:lnTo>
                  <a:lnTo>
                    <a:pt x="208645" y="8006771"/>
                  </a:lnTo>
                  <a:lnTo>
                    <a:pt x="175005" y="7975603"/>
                  </a:lnTo>
                  <a:lnTo>
                    <a:pt x="143837" y="7941963"/>
                  </a:lnTo>
                  <a:lnTo>
                    <a:pt x="115294" y="7906006"/>
                  </a:lnTo>
                  <a:lnTo>
                    <a:pt x="89532" y="7867886"/>
                  </a:lnTo>
                  <a:lnTo>
                    <a:pt x="66704" y="7827757"/>
                  </a:lnTo>
                  <a:lnTo>
                    <a:pt x="46965" y="7785774"/>
                  </a:lnTo>
                  <a:lnTo>
                    <a:pt x="30469" y="7742091"/>
                  </a:lnTo>
                  <a:lnTo>
                    <a:pt x="17370" y="7696862"/>
                  </a:lnTo>
                  <a:lnTo>
                    <a:pt x="7823" y="7650241"/>
                  </a:lnTo>
                  <a:lnTo>
                    <a:pt x="1981" y="7602383"/>
                  </a:lnTo>
                  <a:lnTo>
                    <a:pt x="80" y="7555440"/>
                  </a:lnTo>
                  <a:lnTo>
                    <a:pt x="0" y="597165"/>
                  </a:lnTo>
                  <a:lnTo>
                    <a:pt x="748" y="566926"/>
                  </a:lnTo>
                  <a:lnTo>
                    <a:pt x="6740" y="506448"/>
                  </a:lnTo>
                  <a:lnTo>
                    <a:pt x="15010" y="462665"/>
                  </a:lnTo>
                  <a:lnTo>
                    <a:pt x="25962" y="419413"/>
                  </a:lnTo>
                  <a:lnTo>
                    <a:pt x="41441" y="378471"/>
                  </a:lnTo>
                  <a:lnTo>
                    <a:pt x="59916" y="337528"/>
                  </a:lnTo>
                  <a:lnTo>
                    <a:pt x="80418" y="299893"/>
                  </a:lnTo>
                  <a:lnTo>
                    <a:pt x="103106" y="263631"/>
                  </a:lnTo>
                  <a:lnTo>
                    <a:pt x="132502" y="222064"/>
                  </a:lnTo>
                  <a:lnTo>
                    <a:pt x="160837" y="189110"/>
                  </a:lnTo>
                  <a:lnTo>
                    <a:pt x="186239" y="164457"/>
                  </a:lnTo>
                  <a:lnTo>
                    <a:pt x="207209" y="145109"/>
                  </a:lnTo>
                  <a:lnTo>
                    <a:pt x="257346" y="105891"/>
                  </a:lnTo>
                  <a:lnTo>
                    <a:pt x="299737" y="79201"/>
                  </a:lnTo>
                  <a:lnTo>
                    <a:pt x="344607" y="55976"/>
                  </a:lnTo>
                  <a:lnTo>
                    <a:pt x="391702" y="36448"/>
                  </a:lnTo>
                  <a:lnTo>
                    <a:pt x="440762" y="20853"/>
                  </a:lnTo>
                  <a:lnTo>
                    <a:pt x="491531" y="9424"/>
                  </a:lnTo>
                  <a:lnTo>
                    <a:pt x="543751" y="2395"/>
                  </a:lnTo>
                  <a:lnTo>
                    <a:pt x="597163" y="0"/>
                  </a:lnTo>
                  <a:lnTo>
                    <a:pt x="3437198" y="0"/>
                  </a:lnTo>
                  <a:lnTo>
                    <a:pt x="3490527" y="2313"/>
                  </a:lnTo>
                  <a:lnTo>
                    <a:pt x="3542548" y="9143"/>
                  </a:lnTo>
                  <a:lnTo>
                    <a:pt x="3593072" y="20326"/>
                  </a:lnTo>
                  <a:lnTo>
                    <a:pt x="3641910" y="35700"/>
                  </a:lnTo>
                  <a:lnTo>
                    <a:pt x="3652185" y="39944"/>
                  </a:lnTo>
                  <a:lnTo>
                    <a:pt x="597165" y="39944"/>
                  </a:lnTo>
                  <a:lnTo>
                    <a:pt x="549115" y="41991"/>
                  </a:lnTo>
                  <a:lnTo>
                    <a:pt x="502194" y="48021"/>
                  </a:lnTo>
                  <a:lnTo>
                    <a:pt x="456571" y="57869"/>
                  </a:lnTo>
                  <a:lnTo>
                    <a:pt x="412415" y="71368"/>
                  </a:lnTo>
                  <a:lnTo>
                    <a:pt x="369892" y="88352"/>
                  </a:lnTo>
                  <a:lnTo>
                    <a:pt x="329171" y="108656"/>
                  </a:lnTo>
                  <a:lnTo>
                    <a:pt x="290392" y="132114"/>
                  </a:lnTo>
                  <a:lnTo>
                    <a:pt x="253772" y="158559"/>
                  </a:lnTo>
                  <a:lnTo>
                    <a:pt x="219457" y="187826"/>
                  </a:lnTo>
                  <a:lnTo>
                    <a:pt x="187613" y="219748"/>
                  </a:lnTo>
                  <a:lnTo>
                    <a:pt x="158410" y="254159"/>
                  </a:lnTo>
                  <a:lnTo>
                    <a:pt x="132014" y="290895"/>
                  </a:lnTo>
                  <a:lnTo>
                    <a:pt x="108594" y="329788"/>
                  </a:lnTo>
                  <a:lnTo>
                    <a:pt x="88316" y="370673"/>
                  </a:lnTo>
                  <a:lnTo>
                    <a:pt x="71349" y="413383"/>
                  </a:lnTo>
                  <a:lnTo>
                    <a:pt x="57861" y="457753"/>
                  </a:lnTo>
                  <a:lnTo>
                    <a:pt x="48019" y="503617"/>
                  </a:lnTo>
                  <a:lnTo>
                    <a:pt x="41990" y="550809"/>
                  </a:lnTo>
                  <a:lnTo>
                    <a:pt x="40028" y="597165"/>
                  </a:lnTo>
                  <a:lnTo>
                    <a:pt x="39944" y="7555440"/>
                  </a:lnTo>
                  <a:lnTo>
                    <a:pt x="41990" y="7603494"/>
                  </a:lnTo>
                  <a:lnTo>
                    <a:pt x="48019" y="7650418"/>
                  </a:lnTo>
                  <a:lnTo>
                    <a:pt x="57861" y="7696044"/>
                  </a:lnTo>
                  <a:lnTo>
                    <a:pt x="71349" y="7740205"/>
                  </a:lnTo>
                  <a:lnTo>
                    <a:pt x="88316" y="7782731"/>
                  </a:lnTo>
                  <a:lnTo>
                    <a:pt x="108594" y="7823457"/>
                  </a:lnTo>
                  <a:lnTo>
                    <a:pt x="132014" y="7862213"/>
                  </a:lnTo>
                  <a:lnTo>
                    <a:pt x="158410" y="7898833"/>
                  </a:lnTo>
                  <a:lnTo>
                    <a:pt x="187613" y="7933148"/>
                  </a:lnTo>
                  <a:lnTo>
                    <a:pt x="219457" y="7964992"/>
                  </a:lnTo>
                  <a:lnTo>
                    <a:pt x="253772" y="7994195"/>
                  </a:lnTo>
                  <a:lnTo>
                    <a:pt x="290392" y="8020591"/>
                  </a:lnTo>
                  <a:lnTo>
                    <a:pt x="329148" y="8044011"/>
                  </a:lnTo>
                  <a:lnTo>
                    <a:pt x="369874" y="8064289"/>
                  </a:lnTo>
                  <a:lnTo>
                    <a:pt x="412400" y="8081256"/>
                  </a:lnTo>
                  <a:lnTo>
                    <a:pt x="456561" y="8094744"/>
                  </a:lnTo>
                  <a:lnTo>
                    <a:pt x="502187" y="8104586"/>
                  </a:lnTo>
                  <a:lnTo>
                    <a:pt x="549111" y="8110615"/>
                  </a:lnTo>
                  <a:lnTo>
                    <a:pt x="597165" y="8112661"/>
                  </a:lnTo>
                  <a:lnTo>
                    <a:pt x="3643647" y="8112661"/>
                  </a:lnTo>
                  <a:lnTo>
                    <a:pt x="3623847" y="8120139"/>
                  </a:lnTo>
                  <a:lnTo>
                    <a:pt x="3578618" y="8133238"/>
                  </a:lnTo>
                  <a:lnTo>
                    <a:pt x="3531997" y="8142785"/>
                  </a:lnTo>
                  <a:lnTo>
                    <a:pt x="3484270" y="8148611"/>
                  </a:lnTo>
                  <a:close/>
                </a:path>
                <a:path w="4032884" h="8148955">
                  <a:moveTo>
                    <a:pt x="3643647" y="8112661"/>
                  </a:moveTo>
                  <a:lnTo>
                    <a:pt x="3435198" y="8112661"/>
                  </a:lnTo>
                  <a:lnTo>
                    <a:pt x="3483253" y="8110615"/>
                  </a:lnTo>
                  <a:lnTo>
                    <a:pt x="3530177" y="8104586"/>
                  </a:lnTo>
                  <a:lnTo>
                    <a:pt x="3575803" y="8094744"/>
                  </a:lnTo>
                  <a:lnTo>
                    <a:pt x="3619963" y="8081256"/>
                  </a:lnTo>
                  <a:lnTo>
                    <a:pt x="3662490" y="8064289"/>
                  </a:lnTo>
                  <a:lnTo>
                    <a:pt x="3703215" y="8044011"/>
                  </a:lnTo>
                  <a:lnTo>
                    <a:pt x="3741972" y="8020591"/>
                  </a:lnTo>
                  <a:lnTo>
                    <a:pt x="3778591" y="7994195"/>
                  </a:lnTo>
                  <a:lnTo>
                    <a:pt x="3812907" y="7964992"/>
                  </a:lnTo>
                  <a:lnTo>
                    <a:pt x="3844750" y="7933148"/>
                  </a:lnTo>
                  <a:lnTo>
                    <a:pt x="3873953" y="7898833"/>
                  </a:lnTo>
                  <a:lnTo>
                    <a:pt x="3900349" y="7862213"/>
                  </a:lnTo>
                  <a:lnTo>
                    <a:pt x="3923770" y="7823457"/>
                  </a:lnTo>
                  <a:lnTo>
                    <a:pt x="3944047" y="7782731"/>
                  </a:lnTo>
                  <a:lnTo>
                    <a:pt x="3961014" y="7740205"/>
                  </a:lnTo>
                  <a:lnTo>
                    <a:pt x="3974503" y="7696044"/>
                  </a:lnTo>
                  <a:lnTo>
                    <a:pt x="3984345" y="7650418"/>
                  </a:lnTo>
                  <a:lnTo>
                    <a:pt x="3990373" y="7603494"/>
                  </a:lnTo>
                  <a:lnTo>
                    <a:pt x="3992420" y="7555440"/>
                  </a:lnTo>
                  <a:lnTo>
                    <a:pt x="3992420" y="597165"/>
                  </a:lnTo>
                  <a:lnTo>
                    <a:pt x="3990373" y="549110"/>
                  </a:lnTo>
                  <a:lnTo>
                    <a:pt x="3984345" y="502186"/>
                  </a:lnTo>
                  <a:lnTo>
                    <a:pt x="3974503" y="456560"/>
                  </a:lnTo>
                  <a:lnTo>
                    <a:pt x="3961014" y="412400"/>
                  </a:lnTo>
                  <a:lnTo>
                    <a:pt x="3944047" y="369874"/>
                  </a:lnTo>
                  <a:lnTo>
                    <a:pt x="3923770" y="329148"/>
                  </a:lnTo>
                  <a:lnTo>
                    <a:pt x="3900349" y="290392"/>
                  </a:lnTo>
                  <a:lnTo>
                    <a:pt x="3873953" y="253772"/>
                  </a:lnTo>
                  <a:lnTo>
                    <a:pt x="3844750" y="219457"/>
                  </a:lnTo>
                  <a:lnTo>
                    <a:pt x="3812907" y="187613"/>
                  </a:lnTo>
                  <a:lnTo>
                    <a:pt x="3778591" y="158410"/>
                  </a:lnTo>
                  <a:lnTo>
                    <a:pt x="3741972" y="132014"/>
                  </a:lnTo>
                  <a:lnTo>
                    <a:pt x="3703193" y="108594"/>
                  </a:lnTo>
                  <a:lnTo>
                    <a:pt x="3662472" y="88316"/>
                  </a:lnTo>
                  <a:lnTo>
                    <a:pt x="3619949" y="71349"/>
                  </a:lnTo>
                  <a:lnTo>
                    <a:pt x="3575792" y="57861"/>
                  </a:lnTo>
                  <a:lnTo>
                    <a:pt x="3530170" y="48019"/>
                  </a:lnTo>
                  <a:lnTo>
                    <a:pt x="3483248" y="41990"/>
                  </a:lnTo>
                  <a:lnTo>
                    <a:pt x="3435198" y="39944"/>
                  </a:lnTo>
                  <a:lnTo>
                    <a:pt x="3652185" y="39944"/>
                  </a:lnTo>
                  <a:lnTo>
                    <a:pt x="3688875" y="55098"/>
                  </a:lnTo>
                  <a:lnTo>
                    <a:pt x="3733781" y="78359"/>
                  </a:lnTo>
                  <a:lnTo>
                    <a:pt x="3776441" y="105317"/>
                  </a:lnTo>
                  <a:lnTo>
                    <a:pt x="3816666" y="135810"/>
                  </a:lnTo>
                  <a:lnTo>
                    <a:pt x="3848121" y="163615"/>
                  </a:lnTo>
                  <a:lnTo>
                    <a:pt x="3887317" y="205962"/>
                  </a:lnTo>
                  <a:lnTo>
                    <a:pt x="3914529" y="239665"/>
                  </a:lnTo>
                  <a:lnTo>
                    <a:pt x="3938963" y="275614"/>
                  </a:lnTo>
                  <a:lnTo>
                    <a:pt x="3961214" y="311814"/>
                  </a:lnTo>
                  <a:lnTo>
                    <a:pt x="3983370" y="357344"/>
                  </a:lnTo>
                  <a:lnTo>
                    <a:pt x="3999722" y="398474"/>
                  </a:lnTo>
                  <a:lnTo>
                    <a:pt x="4014139" y="448373"/>
                  </a:lnTo>
                  <a:lnTo>
                    <a:pt x="4025623" y="506167"/>
                  </a:lnTo>
                  <a:lnTo>
                    <a:pt x="4031615" y="566083"/>
                  </a:lnTo>
                  <a:lnTo>
                    <a:pt x="4032364" y="597165"/>
                  </a:lnTo>
                  <a:lnTo>
                    <a:pt x="4032283" y="7555440"/>
                  </a:lnTo>
                  <a:lnTo>
                    <a:pt x="4030382" y="7602383"/>
                  </a:lnTo>
                  <a:lnTo>
                    <a:pt x="4024541" y="7650241"/>
                  </a:lnTo>
                  <a:lnTo>
                    <a:pt x="4014993" y="7696862"/>
                  </a:lnTo>
                  <a:lnTo>
                    <a:pt x="4001894" y="7742091"/>
                  </a:lnTo>
                  <a:lnTo>
                    <a:pt x="3985398" y="7785774"/>
                  </a:lnTo>
                  <a:lnTo>
                    <a:pt x="3965659" y="7827757"/>
                  </a:lnTo>
                  <a:lnTo>
                    <a:pt x="3942831" y="7867886"/>
                  </a:lnTo>
                  <a:lnTo>
                    <a:pt x="3917069" y="7906006"/>
                  </a:lnTo>
                  <a:lnTo>
                    <a:pt x="3888527" y="7941963"/>
                  </a:lnTo>
                  <a:lnTo>
                    <a:pt x="3857359" y="7975603"/>
                  </a:lnTo>
                  <a:lnTo>
                    <a:pt x="3823719" y="8006771"/>
                  </a:lnTo>
                  <a:lnTo>
                    <a:pt x="3787762" y="8035313"/>
                  </a:lnTo>
                  <a:lnTo>
                    <a:pt x="3749642" y="8061075"/>
                  </a:lnTo>
                  <a:lnTo>
                    <a:pt x="3709513" y="8083903"/>
                  </a:lnTo>
                  <a:lnTo>
                    <a:pt x="3667530" y="8103642"/>
                  </a:lnTo>
                  <a:lnTo>
                    <a:pt x="3643647" y="8112661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50500" y="3745278"/>
            <a:ext cx="70510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985" algn="l"/>
              </a:tabLst>
            </a:pPr>
            <a:r>
              <a:rPr dirty="0" sz="4000" spc="1195"/>
              <a:t>F</a:t>
            </a:r>
            <a:r>
              <a:rPr dirty="0" sz="4000" spc="-575"/>
              <a:t> </a:t>
            </a:r>
            <a:r>
              <a:rPr dirty="0" sz="4000" spc="1585"/>
              <a:t>I</a:t>
            </a:r>
            <a:r>
              <a:rPr dirty="0" sz="4000" spc="-575"/>
              <a:t> </a:t>
            </a:r>
            <a:r>
              <a:rPr dirty="0" sz="4000" spc="1070"/>
              <a:t>T</a:t>
            </a:r>
            <a:r>
              <a:rPr dirty="0" sz="4000" spc="-575"/>
              <a:t> </a:t>
            </a:r>
            <a:r>
              <a:rPr dirty="0" sz="4000" spc="560"/>
              <a:t>U</a:t>
            </a:r>
            <a:r>
              <a:rPr dirty="0" sz="4000" spc="-575"/>
              <a:t> </a:t>
            </a:r>
            <a:r>
              <a:rPr dirty="0" sz="4000" spc="615"/>
              <a:t>R</a:t>
            </a:r>
            <a:r>
              <a:rPr dirty="0" sz="4000"/>
              <a:t>	</a:t>
            </a:r>
            <a:r>
              <a:rPr dirty="0" sz="4000" spc="780"/>
              <a:t>A</a:t>
            </a:r>
            <a:r>
              <a:rPr dirty="0" sz="4000" spc="-575"/>
              <a:t> </a:t>
            </a:r>
            <a:r>
              <a:rPr dirty="0" sz="4000" spc="890"/>
              <a:t>P</a:t>
            </a:r>
            <a:r>
              <a:rPr dirty="0" sz="4000" spc="-575"/>
              <a:t> </a:t>
            </a:r>
            <a:r>
              <a:rPr dirty="0" sz="4000" spc="1230"/>
              <a:t>L</a:t>
            </a:r>
            <a:r>
              <a:rPr dirty="0" sz="4000" spc="-575"/>
              <a:t> </a:t>
            </a:r>
            <a:r>
              <a:rPr dirty="0" sz="4000" spc="1585"/>
              <a:t>I</a:t>
            </a:r>
            <a:r>
              <a:rPr dirty="0" sz="4000" spc="-575"/>
              <a:t> </a:t>
            </a:r>
            <a:r>
              <a:rPr dirty="0" sz="4000" spc="730"/>
              <a:t>K</a:t>
            </a:r>
            <a:r>
              <a:rPr dirty="0" sz="4000" spc="-575"/>
              <a:t> </a:t>
            </a:r>
            <a:r>
              <a:rPr dirty="0" sz="4000" spc="780"/>
              <a:t>A</a:t>
            </a:r>
            <a:r>
              <a:rPr dirty="0" sz="4000" spc="-575"/>
              <a:t> </a:t>
            </a:r>
            <a:r>
              <a:rPr dirty="0" sz="4000" spc="985"/>
              <a:t>S</a:t>
            </a:r>
            <a:r>
              <a:rPr dirty="0" sz="4000" spc="-575"/>
              <a:t> </a:t>
            </a:r>
            <a:r>
              <a:rPr dirty="0" sz="4000" spc="1585"/>
              <a:t>I</a:t>
            </a:r>
            <a:endParaRPr sz="4000"/>
          </a:p>
        </p:txBody>
      </p:sp>
      <p:sp>
        <p:nvSpPr>
          <p:cNvPr id="19" name="object 19"/>
          <p:cNvSpPr txBox="1"/>
          <p:nvPr/>
        </p:nvSpPr>
        <p:spPr>
          <a:xfrm>
            <a:off x="2350500" y="4697147"/>
            <a:ext cx="6157595" cy="318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5"/>
              </a:lnSpc>
              <a:spcBef>
                <a:spcPts val="100"/>
              </a:spcBef>
            </a:pPr>
            <a:r>
              <a:rPr dirty="0" sz="3500" spc="135" b="1">
                <a:solidFill>
                  <a:srgbClr val="FFFFFF"/>
                </a:solidFill>
                <a:latin typeface="Arial"/>
                <a:cs typeface="Arial"/>
              </a:rPr>
              <a:t>fitur</a:t>
            </a:r>
            <a:r>
              <a:rPr dirty="0" sz="350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Arial"/>
                <a:cs typeface="Arial"/>
              </a:rPr>
              <a:t>ada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FFFFFF"/>
                </a:solidFill>
                <a:latin typeface="Arial"/>
                <a:cs typeface="Arial"/>
              </a:rPr>
              <a:t>antara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lain</a:t>
            </a:r>
            <a:r>
              <a:rPr dirty="0" sz="35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500">
              <a:latin typeface="Arial"/>
              <a:cs typeface="Arial"/>
            </a:endParaRPr>
          </a:p>
          <a:p>
            <a:pPr marL="767715" indent="-459740">
              <a:lnSpc>
                <a:spcPts val="3450"/>
              </a:lnSpc>
              <a:buFont typeface="Arial MT"/>
              <a:buAutoNum type="arabicPeriod"/>
              <a:tabLst>
                <a:tab pos="768350" algn="l"/>
              </a:tabLst>
            </a:pP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buat</a:t>
            </a:r>
            <a:r>
              <a:rPr dirty="0" sz="3500" spc="3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endParaRPr sz="3500">
              <a:latin typeface="Arial"/>
              <a:cs typeface="Arial"/>
            </a:endParaRPr>
          </a:p>
          <a:p>
            <a:pPr marL="767715" indent="-459740">
              <a:lnSpc>
                <a:spcPts val="3450"/>
              </a:lnSpc>
              <a:buFont typeface="Arial MT"/>
              <a:buAutoNum type="arabicPeriod"/>
              <a:tabLst>
                <a:tab pos="768350" algn="l"/>
              </a:tabLst>
            </a:pPr>
            <a:r>
              <a:rPr dirty="0" sz="3500" spc="145" b="1">
                <a:solidFill>
                  <a:srgbClr val="FFFFFF"/>
                </a:solidFill>
                <a:latin typeface="Arial"/>
                <a:cs typeface="Arial"/>
              </a:rPr>
              <a:t>Laundry</a:t>
            </a:r>
            <a:r>
              <a:rPr dirty="0" sz="35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Baju</a:t>
            </a:r>
            <a:endParaRPr sz="3500">
              <a:latin typeface="Arial"/>
              <a:cs typeface="Arial"/>
            </a:endParaRPr>
          </a:p>
          <a:p>
            <a:pPr marL="767715" indent="-459740">
              <a:lnSpc>
                <a:spcPts val="3450"/>
              </a:lnSpc>
              <a:buAutoNum type="arabicPeriod"/>
              <a:tabLst>
                <a:tab pos="768350" algn="l"/>
              </a:tabLst>
            </a:pP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Laundry</a:t>
            </a:r>
            <a:r>
              <a:rPr dirty="0" sz="3500" spc="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Sepatu</a:t>
            </a:r>
            <a:endParaRPr sz="3500">
              <a:latin typeface="Arial MT"/>
              <a:cs typeface="Arial MT"/>
            </a:endParaRPr>
          </a:p>
          <a:p>
            <a:pPr marL="767715" indent="-459740">
              <a:lnSpc>
                <a:spcPts val="3450"/>
              </a:lnSpc>
              <a:buAutoNum type="arabicPeriod"/>
              <a:tabLst>
                <a:tab pos="768350" algn="l"/>
              </a:tabLst>
            </a:pP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laundry</a:t>
            </a:r>
            <a:r>
              <a:rPr dirty="0" sz="3500" spc="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Karpet</a:t>
            </a:r>
            <a:endParaRPr sz="3500">
              <a:latin typeface="Arial MT"/>
              <a:cs typeface="Arial MT"/>
            </a:endParaRPr>
          </a:p>
          <a:p>
            <a:pPr marL="767715" indent="-459740">
              <a:lnSpc>
                <a:spcPts val="3450"/>
              </a:lnSpc>
              <a:buAutoNum type="arabicPeriod"/>
              <a:tabLst>
                <a:tab pos="768350" algn="l"/>
              </a:tabLst>
            </a:pP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Laundry</a:t>
            </a:r>
            <a:r>
              <a:rPr dirty="0" sz="3500" spc="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35">
                <a:solidFill>
                  <a:srgbClr val="FFFFFF"/>
                </a:solidFill>
                <a:latin typeface="Arial MT"/>
                <a:cs typeface="Arial MT"/>
              </a:rPr>
              <a:t>Jaket</a:t>
            </a:r>
            <a:endParaRPr sz="3500">
              <a:latin typeface="Arial MT"/>
              <a:cs typeface="Arial MT"/>
            </a:endParaRPr>
          </a:p>
          <a:p>
            <a:pPr marL="767715" indent="-459740">
              <a:lnSpc>
                <a:spcPts val="3825"/>
              </a:lnSpc>
              <a:buAutoNum type="arabicPeriod"/>
              <a:tabLst>
                <a:tab pos="768350" algn="l"/>
              </a:tabLst>
            </a:pP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keluar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" y="8356421"/>
            <a:ext cx="18281650" cy="1931035"/>
          </a:xfrm>
          <a:custGeom>
            <a:avLst/>
            <a:gdLst/>
            <a:ahLst/>
            <a:cxnLst/>
            <a:rect l="l" t="t" r="r" b="b"/>
            <a:pathLst>
              <a:path w="18281650" h="1931034">
                <a:moveTo>
                  <a:pt x="17726635" y="0"/>
                </a:moveTo>
                <a:lnTo>
                  <a:pt x="17623447" y="0"/>
                </a:lnTo>
                <a:lnTo>
                  <a:pt x="17614367" y="788428"/>
                </a:lnTo>
                <a:lnTo>
                  <a:pt x="16947147" y="1456004"/>
                </a:lnTo>
                <a:lnTo>
                  <a:pt x="11688382" y="1456004"/>
                </a:lnTo>
                <a:lnTo>
                  <a:pt x="11413782" y="1181290"/>
                </a:lnTo>
                <a:lnTo>
                  <a:pt x="6883336" y="1181290"/>
                </a:lnTo>
                <a:lnTo>
                  <a:pt x="6608724" y="1456004"/>
                </a:lnTo>
                <a:lnTo>
                  <a:pt x="1385087" y="1456004"/>
                </a:lnTo>
                <a:lnTo>
                  <a:pt x="717867" y="788428"/>
                </a:lnTo>
                <a:lnTo>
                  <a:pt x="708787" y="0"/>
                </a:lnTo>
                <a:lnTo>
                  <a:pt x="605599" y="0"/>
                </a:lnTo>
                <a:lnTo>
                  <a:pt x="615188" y="831723"/>
                </a:lnTo>
                <a:lnTo>
                  <a:pt x="1342301" y="1559128"/>
                </a:lnTo>
                <a:lnTo>
                  <a:pt x="6505638" y="1559128"/>
                </a:lnTo>
                <a:lnTo>
                  <a:pt x="6240589" y="1824278"/>
                </a:lnTo>
                <a:lnTo>
                  <a:pt x="5624906" y="1824278"/>
                </a:lnTo>
                <a:lnTo>
                  <a:pt x="5484812" y="1683943"/>
                </a:lnTo>
                <a:lnTo>
                  <a:pt x="1593532" y="1683943"/>
                </a:lnTo>
                <a:lnTo>
                  <a:pt x="1375968" y="1901583"/>
                </a:lnTo>
                <a:lnTo>
                  <a:pt x="1176642" y="1702549"/>
                </a:lnTo>
                <a:lnTo>
                  <a:pt x="1047000" y="1702549"/>
                </a:lnTo>
                <a:lnTo>
                  <a:pt x="303860" y="957135"/>
                </a:lnTo>
                <a:lnTo>
                  <a:pt x="303860" y="666292"/>
                </a:lnTo>
                <a:lnTo>
                  <a:pt x="136118" y="666292"/>
                </a:lnTo>
                <a:lnTo>
                  <a:pt x="136118" y="0"/>
                </a:lnTo>
                <a:lnTo>
                  <a:pt x="0" y="0"/>
                </a:lnTo>
                <a:lnTo>
                  <a:pt x="0" y="666292"/>
                </a:lnTo>
                <a:lnTo>
                  <a:pt x="0" y="1338846"/>
                </a:lnTo>
                <a:lnTo>
                  <a:pt x="586905" y="1930577"/>
                </a:lnTo>
                <a:lnTo>
                  <a:pt x="1404950" y="1930577"/>
                </a:lnTo>
                <a:lnTo>
                  <a:pt x="16872966" y="1930577"/>
                </a:lnTo>
                <a:lnTo>
                  <a:pt x="16907447" y="1896148"/>
                </a:lnTo>
                <a:lnTo>
                  <a:pt x="16835616" y="1824278"/>
                </a:lnTo>
                <a:lnTo>
                  <a:pt x="16695331" y="1683943"/>
                </a:lnTo>
                <a:lnTo>
                  <a:pt x="12779362" y="1683943"/>
                </a:lnTo>
                <a:lnTo>
                  <a:pt x="12639269" y="1824278"/>
                </a:lnTo>
                <a:lnTo>
                  <a:pt x="12056516" y="1824278"/>
                </a:lnTo>
                <a:lnTo>
                  <a:pt x="11926278" y="1694002"/>
                </a:lnTo>
                <a:lnTo>
                  <a:pt x="11926278" y="1824278"/>
                </a:lnTo>
                <a:lnTo>
                  <a:pt x="10135959" y="1824278"/>
                </a:lnTo>
                <a:lnTo>
                  <a:pt x="10140632" y="1822297"/>
                </a:lnTo>
                <a:lnTo>
                  <a:pt x="10002431" y="1683943"/>
                </a:lnTo>
                <a:lnTo>
                  <a:pt x="8261756" y="1683943"/>
                </a:lnTo>
                <a:lnTo>
                  <a:pt x="8123453" y="1822297"/>
                </a:lnTo>
                <a:lnTo>
                  <a:pt x="8128228" y="1824278"/>
                </a:lnTo>
                <a:lnTo>
                  <a:pt x="6370828" y="1824278"/>
                </a:lnTo>
                <a:lnTo>
                  <a:pt x="6635915" y="1559128"/>
                </a:lnTo>
                <a:lnTo>
                  <a:pt x="7701483" y="1559128"/>
                </a:lnTo>
                <a:lnTo>
                  <a:pt x="7807947" y="1456004"/>
                </a:lnTo>
                <a:lnTo>
                  <a:pt x="6739014" y="1456004"/>
                </a:lnTo>
                <a:lnTo>
                  <a:pt x="6921538" y="1273454"/>
                </a:lnTo>
                <a:lnTo>
                  <a:pt x="11375581" y="1273454"/>
                </a:lnTo>
                <a:lnTo>
                  <a:pt x="11558080" y="1456004"/>
                </a:lnTo>
                <a:lnTo>
                  <a:pt x="10524287" y="1456004"/>
                </a:lnTo>
                <a:lnTo>
                  <a:pt x="10630751" y="1559128"/>
                </a:lnTo>
                <a:lnTo>
                  <a:pt x="11661178" y="1559128"/>
                </a:lnTo>
                <a:lnTo>
                  <a:pt x="11926278" y="1824278"/>
                </a:lnTo>
                <a:lnTo>
                  <a:pt x="11926278" y="1694002"/>
                </a:lnTo>
                <a:lnTo>
                  <a:pt x="11791467" y="1559128"/>
                </a:lnTo>
                <a:lnTo>
                  <a:pt x="16989933" y="1559128"/>
                </a:lnTo>
                <a:lnTo>
                  <a:pt x="17717046" y="831723"/>
                </a:lnTo>
                <a:lnTo>
                  <a:pt x="17726635" y="0"/>
                </a:lnTo>
                <a:close/>
              </a:path>
              <a:path w="18281650" h="1931034">
                <a:moveTo>
                  <a:pt x="18281193" y="666292"/>
                </a:moveTo>
                <a:lnTo>
                  <a:pt x="18278806" y="666292"/>
                </a:lnTo>
                <a:lnTo>
                  <a:pt x="18278806" y="0"/>
                </a:lnTo>
                <a:lnTo>
                  <a:pt x="18142700" y="0"/>
                </a:lnTo>
                <a:lnTo>
                  <a:pt x="18142700" y="666292"/>
                </a:lnTo>
                <a:lnTo>
                  <a:pt x="17974945" y="666292"/>
                </a:lnTo>
                <a:lnTo>
                  <a:pt x="17974945" y="957135"/>
                </a:lnTo>
                <a:lnTo>
                  <a:pt x="17231805" y="1702549"/>
                </a:lnTo>
                <a:lnTo>
                  <a:pt x="17102163" y="1702549"/>
                </a:lnTo>
                <a:lnTo>
                  <a:pt x="16873792" y="1930577"/>
                </a:lnTo>
                <a:lnTo>
                  <a:pt x="17691913" y="1930577"/>
                </a:lnTo>
                <a:lnTo>
                  <a:pt x="18281193" y="1336459"/>
                </a:lnTo>
                <a:lnTo>
                  <a:pt x="18281193" y="6662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0789" y="4828862"/>
            <a:ext cx="11366500" cy="4636135"/>
          </a:xfrm>
          <a:prstGeom prst="rect">
            <a:avLst/>
          </a:prstGeom>
        </p:spPr>
        <p:txBody>
          <a:bodyPr wrap="square" lIns="0" tIns="426720" rIns="0" bIns="0" rtlCol="0" vert="horz">
            <a:spAutoFit/>
          </a:bodyPr>
          <a:lstStyle/>
          <a:p>
            <a:pPr algn="ctr" marL="55244">
              <a:lnSpc>
                <a:spcPct val="100000"/>
              </a:lnSpc>
              <a:spcBef>
                <a:spcPts val="3360"/>
              </a:spcBef>
              <a:tabLst>
                <a:tab pos="2926080" algn="l"/>
                <a:tab pos="6425565" algn="l"/>
              </a:tabLst>
            </a:pP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147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67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7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8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4800" spc="88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12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7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1820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4800" spc="106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7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52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64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7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-6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4800">
              <a:latin typeface="Tahoma"/>
              <a:cs typeface="Tahoma"/>
            </a:endParaRPr>
          </a:p>
          <a:p>
            <a:pPr algn="ctr" marL="12700" marR="5080">
              <a:lnSpc>
                <a:spcPts val="3450"/>
              </a:lnSpc>
              <a:spcBef>
                <a:spcPts val="3120"/>
              </a:spcBef>
            </a:pP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memilih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35">
                <a:solidFill>
                  <a:srgbClr val="FFFFFF"/>
                </a:solidFill>
                <a:latin typeface="Arial MT"/>
                <a:cs typeface="Arial MT"/>
              </a:rPr>
              <a:t>salah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menu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maka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program </a:t>
            </a:r>
            <a:r>
              <a:rPr dirty="0" sz="350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5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sesuai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85">
                <a:solidFill>
                  <a:srgbClr val="FFFFFF"/>
                </a:solidFill>
                <a:latin typeface="Arial MT"/>
                <a:cs typeface="Arial MT"/>
              </a:rPr>
              <a:t>di </a:t>
            </a:r>
            <a:r>
              <a:rPr dirty="0" sz="35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inputkan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dimana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pilihan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50">
                <a:solidFill>
                  <a:srgbClr val="FFFFFF"/>
                </a:solidFill>
                <a:latin typeface="Arial MT"/>
                <a:cs typeface="Arial MT"/>
              </a:rPr>
              <a:t>mempunyai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alur </a:t>
            </a:r>
            <a:r>
              <a:rPr dirty="0" sz="3500" spc="-9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35">
                <a:solidFill>
                  <a:srgbClr val="FFFFFF"/>
                </a:solidFill>
                <a:latin typeface="Arial MT"/>
                <a:cs typeface="Arial MT"/>
              </a:rPr>
              <a:t>kerja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sedikit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tetapi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1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50">
                <a:solidFill>
                  <a:srgbClr val="FFFFFF"/>
                </a:solidFill>
                <a:latin typeface="Arial MT"/>
                <a:cs typeface="Arial MT"/>
              </a:rPr>
              <a:t>perbedaan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pada </a:t>
            </a:r>
            <a:r>
              <a:rPr dirty="0" sz="35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35">
                <a:solidFill>
                  <a:srgbClr val="FFFFFF"/>
                </a:solidFill>
                <a:latin typeface="Arial MT"/>
                <a:cs typeface="Arial MT"/>
              </a:rPr>
              <a:t>biaya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1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50">
                <a:solidFill>
                  <a:srgbClr val="FFFFFF"/>
                </a:solidFill>
                <a:latin typeface="Arial MT"/>
                <a:cs typeface="Arial MT"/>
              </a:rPr>
              <a:t>pembayaran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1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proses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 selesai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maka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dirty="0" sz="35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45">
                <a:solidFill>
                  <a:srgbClr val="FFFFFF"/>
                </a:solidFill>
                <a:latin typeface="Arial MT"/>
                <a:cs typeface="Arial MT"/>
              </a:rPr>
              <a:t>mencetak</a:t>
            </a:r>
            <a:r>
              <a:rPr dirty="0" sz="35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35">
                <a:solidFill>
                  <a:srgbClr val="FFFFFF"/>
                </a:solidFill>
                <a:latin typeface="Arial MT"/>
                <a:cs typeface="Arial MT"/>
              </a:rPr>
              <a:t>struk </a:t>
            </a:r>
            <a:r>
              <a:rPr dirty="0" sz="35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50">
                <a:solidFill>
                  <a:srgbClr val="FFFFFF"/>
                </a:solidFill>
                <a:latin typeface="Arial MT"/>
                <a:cs typeface="Arial MT"/>
              </a:rPr>
              <a:t>pembayaran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9236" y="3"/>
            <a:ext cx="16510000" cy="4838700"/>
            <a:chOff x="889236" y="3"/>
            <a:chExt cx="16510000" cy="4838700"/>
          </a:xfrm>
        </p:grpSpPr>
        <p:sp>
          <p:nvSpPr>
            <p:cNvPr id="5" name="object 5"/>
            <p:cNvSpPr/>
            <p:nvPr/>
          </p:nvSpPr>
          <p:spPr>
            <a:xfrm>
              <a:off x="889228" y="11"/>
              <a:ext cx="16510000" cy="1485900"/>
            </a:xfrm>
            <a:custGeom>
              <a:avLst/>
              <a:gdLst/>
              <a:ahLst/>
              <a:cxnLst/>
              <a:rect l="l" t="t" r="r" b="b"/>
              <a:pathLst>
                <a:path w="16510000" h="1485900">
                  <a:moveTo>
                    <a:pt x="1551305" y="1071981"/>
                  </a:moveTo>
                  <a:lnTo>
                    <a:pt x="1547469" y="1033081"/>
                  </a:lnTo>
                  <a:lnTo>
                    <a:pt x="1536115" y="995667"/>
                  </a:lnTo>
                  <a:lnTo>
                    <a:pt x="1517688" y="961186"/>
                  </a:lnTo>
                  <a:lnTo>
                    <a:pt x="1492872" y="930973"/>
                  </a:lnTo>
                  <a:lnTo>
                    <a:pt x="1462646" y="906170"/>
                  </a:lnTo>
                  <a:lnTo>
                    <a:pt x="1428165" y="887742"/>
                  </a:lnTo>
                  <a:lnTo>
                    <a:pt x="1390738" y="876388"/>
                  </a:lnTo>
                  <a:lnTo>
                    <a:pt x="1351826" y="872553"/>
                  </a:lnTo>
                  <a:lnTo>
                    <a:pt x="1342021" y="872794"/>
                  </a:lnTo>
                  <a:lnTo>
                    <a:pt x="1303337" y="878535"/>
                  </a:lnTo>
                  <a:lnTo>
                    <a:pt x="1266520" y="891705"/>
                  </a:lnTo>
                  <a:lnTo>
                    <a:pt x="1232979" y="911809"/>
                  </a:lnTo>
                  <a:lnTo>
                    <a:pt x="1204010" y="938060"/>
                  </a:lnTo>
                  <a:lnTo>
                    <a:pt x="1180706" y="969467"/>
                  </a:lnTo>
                  <a:lnTo>
                    <a:pt x="1163993" y="1004811"/>
                  </a:lnTo>
                  <a:lnTo>
                    <a:pt x="1154493" y="1042733"/>
                  </a:lnTo>
                  <a:lnTo>
                    <a:pt x="1152334" y="1071981"/>
                  </a:lnTo>
                  <a:lnTo>
                    <a:pt x="1152575" y="1081786"/>
                  </a:lnTo>
                  <a:lnTo>
                    <a:pt x="1158316" y="1120457"/>
                  </a:lnTo>
                  <a:lnTo>
                    <a:pt x="1171498" y="1157262"/>
                  </a:lnTo>
                  <a:lnTo>
                    <a:pt x="1191602" y="1190790"/>
                  </a:lnTo>
                  <a:lnTo>
                    <a:pt x="1217866" y="1219758"/>
                  </a:lnTo>
                  <a:lnTo>
                    <a:pt x="1249273" y="1243037"/>
                  </a:lnTo>
                  <a:lnTo>
                    <a:pt x="1284630" y="1259751"/>
                  </a:lnTo>
                  <a:lnTo>
                    <a:pt x="1322565" y="1269250"/>
                  </a:lnTo>
                  <a:lnTo>
                    <a:pt x="1351826" y="1271409"/>
                  </a:lnTo>
                  <a:lnTo>
                    <a:pt x="1361617" y="1271168"/>
                  </a:lnTo>
                  <a:lnTo>
                    <a:pt x="1400302" y="1265428"/>
                  </a:lnTo>
                  <a:lnTo>
                    <a:pt x="1437119" y="1252258"/>
                  </a:lnTo>
                  <a:lnTo>
                    <a:pt x="1470660" y="1232154"/>
                  </a:lnTo>
                  <a:lnTo>
                    <a:pt x="1499641" y="1205903"/>
                  </a:lnTo>
                  <a:lnTo>
                    <a:pt x="1522933" y="1174496"/>
                  </a:lnTo>
                  <a:lnTo>
                    <a:pt x="1539646" y="1139151"/>
                  </a:lnTo>
                  <a:lnTo>
                    <a:pt x="1549146" y="1101229"/>
                  </a:lnTo>
                  <a:lnTo>
                    <a:pt x="1551305" y="1071981"/>
                  </a:lnTo>
                  <a:close/>
                </a:path>
                <a:path w="16510000" h="1485900">
                  <a:moveTo>
                    <a:pt x="2587269" y="831329"/>
                  </a:moveTo>
                  <a:lnTo>
                    <a:pt x="2183180" y="831329"/>
                  </a:lnTo>
                  <a:lnTo>
                    <a:pt x="1827974" y="1185887"/>
                  </a:lnTo>
                  <a:lnTo>
                    <a:pt x="2231974" y="1185887"/>
                  </a:lnTo>
                  <a:lnTo>
                    <a:pt x="2587269" y="831329"/>
                  </a:lnTo>
                  <a:close/>
                </a:path>
                <a:path w="16510000" h="1485900">
                  <a:moveTo>
                    <a:pt x="3131540" y="831329"/>
                  </a:moveTo>
                  <a:lnTo>
                    <a:pt x="2727452" y="831329"/>
                  </a:lnTo>
                  <a:lnTo>
                    <a:pt x="2372156" y="1185887"/>
                  </a:lnTo>
                  <a:lnTo>
                    <a:pt x="2776245" y="1185887"/>
                  </a:lnTo>
                  <a:lnTo>
                    <a:pt x="3131540" y="831329"/>
                  </a:lnTo>
                  <a:close/>
                </a:path>
                <a:path w="16510000" h="1485900">
                  <a:moveTo>
                    <a:pt x="3675811" y="831329"/>
                  </a:moveTo>
                  <a:lnTo>
                    <a:pt x="3271723" y="831329"/>
                  </a:lnTo>
                  <a:lnTo>
                    <a:pt x="2916428" y="1185887"/>
                  </a:lnTo>
                  <a:lnTo>
                    <a:pt x="3320516" y="1185887"/>
                  </a:lnTo>
                  <a:lnTo>
                    <a:pt x="3675811" y="831329"/>
                  </a:lnTo>
                  <a:close/>
                </a:path>
                <a:path w="16510000" h="1485900">
                  <a:moveTo>
                    <a:pt x="4045661" y="1303032"/>
                  </a:moveTo>
                  <a:lnTo>
                    <a:pt x="4038549" y="1267841"/>
                  </a:lnTo>
                  <a:lnTo>
                    <a:pt x="4019169" y="1239113"/>
                  </a:lnTo>
                  <a:lnTo>
                    <a:pt x="3990429" y="1219758"/>
                  </a:lnTo>
                  <a:lnTo>
                    <a:pt x="3955275" y="1212659"/>
                  </a:lnTo>
                  <a:lnTo>
                    <a:pt x="3928135" y="1216812"/>
                  </a:lnTo>
                  <a:lnTo>
                    <a:pt x="3904310" y="1228407"/>
                  </a:lnTo>
                  <a:lnTo>
                    <a:pt x="3885044" y="1246200"/>
                  </a:lnTo>
                  <a:lnTo>
                    <a:pt x="3871607" y="1268895"/>
                  </a:lnTo>
                  <a:lnTo>
                    <a:pt x="1852866" y="1268895"/>
                  </a:lnTo>
                  <a:lnTo>
                    <a:pt x="1745132" y="1161186"/>
                  </a:lnTo>
                  <a:lnTo>
                    <a:pt x="1745030" y="1161567"/>
                  </a:lnTo>
                  <a:lnTo>
                    <a:pt x="1752473" y="1119009"/>
                  </a:lnTo>
                  <a:lnTo>
                    <a:pt x="1755190" y="1071981"/>
                  </a:lnTo>
                  <a:lnTo>
                    <a:pt x="1752473" y="1024953"/>
                  </a:lnTo>
                  <a:lnTo>
                    <a:pt x="1744535" y="979525"/>
                  </a:lnTo>
                  <a:lnTo>
                    <a:pt x="1743049" y="974509"/>
                  </a:lnTo>
                  <a:lnTo>
                    <a:pt x="1743049" y="1169466"/>
                  </a:lnTo>
                  <a:lnTo>
                    <a:pt x="1740446" y="1179817"/>
                  </a:lnTo>
                  <a:lnTo>
                    <a:pt x="1734921" y="1198079"/>
                  </a:lnTo>
                  <a:lnTo>
                    <a:pt x="1732965" y="1203566"/>
                  </a:lnTo>
                  <a:lnTo>
                    <a:pt x="1743049" y="1169466"/>
                  </a:lnTo>
                  <a:lnTo>
                    <a:pt x="1743049" y="974509"/>
                  </a:lnTo>
                  <a:lnTo>
                    <a:pt x="1731670" y="935990"/>
                  </a:lnTo>
                  <a:lnTo>
                    <a:pt x="1714195" y="894651"/>
                  </a:lnTo>
                  <a:lnTo>
                    <a:pt x="1692389" y="855814"/>
                  </a:lnTo>
                  <a:lnTo>
                    <a:pt x="1666570" y="819772"/>
                  </a:lnTo>
                  <a:lnTo>
                    <a:pt x="1648802" y="799960"/>
                  </a:lnTo>
                  <a:lnTo>
                    <a:pt x="1648802" y="1071892"/>
                  </a:lnTo>
                  <a:lnTo>
                    <a:pt x="1644916" y="1120038"/>
                  </a:lnTo>
                  <a:lnTo>
                    <a:pt x="1633664" y="1165720"/>
                  </a:lnTo>
                  <a:lnTo>
                    <a:pt x="1615643" y="1208316"/>
                  </a:lnTo>
                  <a:lnTo>
                    <a:pt x="1591487" y="1247216"/>
                  </a:lnTo>
                  <a:lnTo>
                    <a:pt x="1561807" y="1281823"/>
                  </a:lnTo>
                  <a:lnTo>
                    <a:pt x="1527200" y="1311490"/>
                  </a:lnTo>
                  <a:lnTo>
                    <a:pt x="1488287" y="1335646"/>
                  </a:lnTo>
                  <a:lnTo>
                    <a:pt x="1445679" y="1353642"/>
                  </a:lnTo>
                  <a:lnTo>
                    <a:pt x="1399984" y="1364894"/>
                  </a:lnTo>
                  <a:lnTo>
                    <a:pt x="1351826" y="1368780"/>
                  </a:lnTo>
                  <a:lnTo>
                    <a:pt x="1303655" y="1364894"/>
                  </a:lnTo>
                  <a:lnTo>
                    <a:pt x="1257960" y="1353642"/>
                  </a:lnTo>
                  <a:lnTo>
                    <a:pt x="1215351" y="1335646"/>
                  </a:lnTo>
                  <a:lnTo>
                    <a:pt x="1176439" y="1311490"/>
                  </a:lnTo>
                  <a:lnTo>
                    <a:pt x="1141831" y="1281823"/>
                  </a:lnTo>
                  <a:lnTo>
                    <a:pt x="1112151" y="1247216"/>
                  </a:lnTo>
                  <a:lnTo>
                    <a:pt x="1087996" y="1208316"/>
                  </a:lnTo>
                  <a:lnTo>
                    <a:pt x="1069987" y="1165720"/>
                  </a:lnTo>
                  <a:lnTo>
                    <a:pt x="1058735" y="1120038"/>
                  </a:lnTo>
                  <a:lnTo>
                    <a:pt x="1054836" y="1071892"/>
                  </a:lnTo>
                  <a:lnTo>
                    <a:pt x="1058710" y="1023747"/>
                  </a:lnTo>
                  <a:lnTo>
                    <a:pt x="1069936" y="978065"/>
                  </a:lnTo>
                  <a:lnTo>
                    <a:pt x="1087932" y="935469"/>
                  </a:lnTo>
                  <a:lnTo>
                    <a:pt x="1112088" y="896569"/>
                  </a:lnTo>
                  <a:lnTo>
                    <a:pt x="1141768" y="861974"/>
                  </a:lnTo>
                  <a:lnTo>
                    <a:pt x="1176375" y="832294"/>
                  </a:lnTo>
                  <a:lnTo>
                    <a:pt x="1215301" y="808139"/>
                  </a:lnTo>
                  <a:lnTo>
                    <a:pt x="1257922" y="790143"/>
                  </a:lnTo>
                  <a:lnTo>
                    <a:pt x="1303629" y="778891"/>
                  </a:lnTo>
                  <a:lnTo>
                    <a:pt x="1351826" y="775004"/>
                  </a:lnTo>
                  <a:lnTo>
                    <a:pt x="1399984" y="778891"/>
                  </a:lnTo>
                  <a:lnTo>
                    <a:pt x="1445679" y="790143"/>
                  </a:lnTo>
                  <a:lnTo>
                    <a:pt x="1488287" y="808139"/>
                  </a:lnTo>
                  <a:lnTo>
                    <a:pt x="1527200" y="832294"/>
                  </a:lnTo>
                  <a:lnTo>
                    <a:pt x="1561807" y="861974"/>
                  </a:lnTo>
                  <a:lnTo>
                    <a:pt x="1591487" y="896569"/>
                  </a:lnTo>
                  <a:lnTo>
                    <a:pt x="1615643" y="935469"/>
                  </a:lnTo>
                  <a:lnTo>
                    <a:pt x="1633664" y="978065"/>
                  </a:lnTo>
                  <a:lnTo>
                    <a:pt x="1644916" y="1023747"/>
                  </a:lnTo>
                  <a:lnTo>
                    <a:pt x="1648802" y="1071892"/>
                  </a:lnTo>
                  <a:lnTo>
                    <a:pt x="1648802" y="799960"/>
                  </a:lnTo>
                  <a:lnTo>
                    <a:pt x="1637042" y="786841"/>
                  </a:lnTo>
                  <a:lnTo>
                    <a:pt x="1623822" y="775004"/>
                  </a:lnTo>
                  <a:lnTo>
                    <a:pt x="1604098" y="757326"/>
                  </a:lnTo>
                  <a:lnTo>
                    <a:pt x="1568056" y="731520"/>
                  </a:lnTo>
                  <a:lnTo>
                    <a:pt x="1529207" y="709726"/>
                  </a:lnTo>
                  <a:lnTo>
                    <a:pt x="1487855" y="692238"/>
                  </a:lnTo>
                  <a:lnTo>
                    <a:pt x="1444307" y="679386"/>
                  </a:lnTo>
                  <a:lnTo>
                    <a:pt x="1398854" y="671449"/>
                  </a:lnTo>
                  <a:lnTo>
                    <a:pt x="1351826" y="668731"/>
                  </a:lnTo>
                  <a:lnTo>
                    <a:pt x="1304785" y="671449"/>
                  </a:lnTo>
                  <a:lnTo>
                    <a:pt x="1259332" y="679386"/>
                  </a:lnTo>
                  <a:lnTo>
                    <a:pt x="1215783" y="692238"/>
                  </a:lnTo>
                  <a:lnTo>
                    <a:pt x="1174432" y="709726"/>
                  </a:lnTo>
                  <a:lnTo>
                    <a:pt x="1135583" y="731520"/>
                  </a:lnTo>
                  <a:lnTo>
                    <a:pt x="1099540" y="757326"/>
                  </a:lnTo>
                  <a:lnTo>
                    <a:pt x="1066596" y="786841"/>
                  </a:lnTo>
                  <a:lnTo>
                    <a:pt x="1037069" y="819772"/>
                  </a:lnTo>
                  <a:lnTo>
                    <a:pt x="1011250" y="855814"/>
                  </a:lnTo>
                  <a:lnTo>
                    <a:pt x="989457" y="894651"/>
                  </a:lnTo>
                  <a:lnTo>
                    <a:pt x="971969" y="935990"/>
                  </a:lnTo>
                  <a:lnTo>
                    <a:pt x="959104" y="979525"/>
                  </a:lnTo>
                  <a:lnTo>
                    <a:pt x="951166" y="1024953"/>
                  </a:lnTo>
                  <a:lnTo>
                    <a:pt x="948461" y="1071892"/>
                  </a:lnTo>
                  <a:lnTo>
                    <a:pt x="951166" y="1119009"/>
                  </a:lnTo>
                  <a:lnTo>
                    <a:pt x="959104" y="1164437"/>
                  </a:lnTo>
                  <a:lnTo>
                    <a:pt x="971969" y="1207973"/>
                  </a:lnTo>
                  <a:lnTo>
                    <a:pt x="989457" y="1249311"/>
                  </a:lnTo>
                  <a:lnTo>
                    <a:pt x="1011250" y="1288148"/>
                  </a:lnTo>
                  <a:lnTo>
                    <a:pt x="1037069" y="1324190"/>
                  </a:lnTo>
                  <a:lnTo>
                    <a:pt x="1066596" y="1357122"/>
                  </a:lnTo>
                  <a:lnTo>
                    <a:pt x="1099540" y="1386636"/>
                  </a:lnTo>
                  <a:lnTo>
                    <a:pt x="1135583" y="1412443"/>
                  </a:lnTo>
                  <a:lnTo>
                    <a:pt x="1174432" y="1434249"/>
                  </a:lnTo>
                  <a:lnTo>
                    <a:pt x="1215783" y="1451724"/>
                  </a:lnTo>
                  <a:lnTo>
                    <a:pt x="1259332" y="1464589"/>
                  </a:lnTo>
                  <a:lnTo>
                    <a:pt x="1304785" y="1472526"/>
                  </a:lnTo>
                  <a:lnTo>
                    <a:pt x="1351826" y="1475232"/>
                  </a:lnTo>
                  <a:lnTo>
                    <a:pt x="1398854" y="1472526"/>
                  </a:lnTo>
                  <a:lnTo>
                    <a:pt x="1444307" y="1464589"/>
                  </a:lnTo>
                  <a:lnTo>
                    <a:pt x="1487855" y="1451724"/>
                  </a:lnTo>
                  <a:lnTo>
                    <a:pt x="1529207" y="1434249"/>
                  </a:lnTo>
                  <a:lnTo>
                    <a:pt x="1568056" y="1412455"/>
                  </a:lnTo>
                  <a:lnTo>
                    <a:pt x="1604098" y="1386636"/>
                  </a:lnTo>
                  <a:lnTo>
                    <a:pt x="1624025" y="1368780"/>
                  </a:lnTo>
                  <a:lnTo>
                    <a:pt x="1637042" y="1357122"/>
                  </a:lnTo>
                  <a:lnTo>
                    <a:pt x="1666570" y="1324190"/>
                  </a:lnTo>
                  <a:lnTo>
                    <a:pt x="1692389" y="1288148"/>
                  </a:lnTo>
                  <a:lnTo>
                    <a:pt x="1714195" y="1249311"/>
                  </a:lnTo>
                  <a:lnTo>
                    <a:pt x="1730006" y="1211897"/>
                  </a:lnTo>
                  <a:lnTo>
                    <a:pt x="1728558" y="1215986"/>
                  </a:lnTo>
                  <a:lnTo>
                    <a:pt x="1721408" y="1233500"/>
                  </a:lnTo>
                  <a:lnTo>
                    <a:pt x="1824647" y="1336890"/>
                  </a:lnTo>
                  <a:lnTo>
                    <a:pt x="3871607" y="1336890"/>
                  </a:lnTo>
                  <a:lnTo>
                    <a:pt x="3885006" y="1359662"/>
                  </a:lnTo>
                  <a:lnTo>
                    <a:pt x="3904272" y="1377505"/>
                  </a:lnTo>
                  <a:lnTo>
                    <a:pt x="3928122" y="1389176"/>
                  </a:lnTo>
                  <a:lnTo>
                    <a:pt x="3955275" y="1393393"/>
                  </a:lnTo>
                  <a:lnTo>
                    <a:pt x="3990467" y="1386293"/>
                  </a:lnTo>
                  <a:lnTo>
                    <a:pt x="4019207" y="1366913"/>
                  </a:lnTo>
                  <a:lnTo>
                    <a:pt x="4038562" y="1338186"/>
                  </a:lnTo>
                  <a:lnTo>
                    <a:pt x="4045661" y="1303032"/>
                  </a:lnTo>
                  <a:close/>
                </a:path>
                <a:path w="16510000" h="1485900">
                  <a:moveTo>
                    <a:pt x="4219994" y="831329"/>
                  </a:moveTo>
                  <a:lnTo>
                    <a:pt x="3815994" y="831329"/>
                  </a:lnTo>
                  <a:lnTo>
                    <a:pt x="3460699" y="1185887"/>
                  </a:lnTo>
                  <a:lnTo>
                    <a:pt x="3864787" y="1185887"/>
                  </a:lnTo>
                  <a:lnTo>
                    <a:pt x="4219994" y="831329"/>
                  </a:lnTo>
                  <a:close/>
                </a:path>
                <a:path w="16510000" h="1485900">
                  <a:moveTo>
                    <a:pt x="5864390" y="312724"/>
                  </a:moveTo>
                  <a:lnTo>
                    <a:pt x="5771743" y="226758"/>
                  </a:lnTo>
                  <a:lnTo>
                    <a:pt x="4515269" y="226758"/>
                  </a:lnTo>
                  <a:lnTo>
                    <a:pt x="4513288" y="226758"/>
                  </a:lnTo>
                  <a:lnTo>
                    <a:pt x="653084" y="226758"/>
                  </a:lnTo>
                  <a:lnTo>
                    <a:pt x="0" y="884770"/>
                  </a:lnTo>
                  <a:lnTo>
                    <a:pt x="0" y="1071981"/>
                  </a:lnTo>
                  <a:lnTo>
                    <a:pt x="0" y="1485900"/>
                  </a:lnTo>
                  <a:lnTo>
                    <a:pt x="122923" y="1485900"/>
                  </a:lnTo>
                  <a:lnTo>
                    <a:pt x="122923" y="1071981"/>
                  </a:lnTo>
                  <a:lnTo>
                    <a:pt x="431406" y="1071981"/>
                  </a:lnTo>
                  <a:lnTo>
                    <a:pt x="945578" y="556526"/>
                  </a:lnTo>
                  <a:lnTo>
                    <a:pt x="4845405" y="556526"/>
                  </a:lnTo>
                  <a:lnTo>
                    <a:pt x="4601324" y="312724"/>
                  </a:lnTo>
                  <a:lnTo>
                    <a:pt x="5864390" y="312724"/>
                  </a:lnTo>
                  <a:close/>
                </a:path>
                <a:path w="16510000" h="1485900">
                  <a:moveTo>
                    <a:pt x="11992140" y="226758"/>
                  </a:moveTo>
                  <a:lnTo>
                    <a:pt x="10736390" y="226758"/>
                  </a:lnTo>
                  <a:lnTo>
                    <a:pt x="10655287" y="307657"/>
                  </a:lnTo>
                  <a:lnTo>
                    <a:pt x="10736390" y="226580"/>
                  </a:lnTo>
                  <a:lnTo>
                    <a:pt x="9850920" y="226580"/>
                  </a:lnTo>
                  <a:lnTo>
                    <a:pt x="9607182" y="0"/>
                  </a:lnTo>
                  <a:lnTo>
                    <a:pt x="6881038" y="0"/>
                  </a:lnTo>
                  <a:lnTo>
                    <a:pt x="6654863" y="226580"/>
                  </a:lnTo>
                  <a:lnTo>
                    <a:pt x="5771743" y="226580"/>
                  </a:lnTo>
                  <a:lnTo>
                    <a:pt x="6121197" y="551408"/>
                  </a:lnTo>
                  <a:lnTo>
                    <a:pt x="10411460" y="551408"/>
                  </a:lnTo>
                  <a:lnTo>
                    <a:pt x="10650207" y="312724"/>
                  </a:lnTo>
                  <a:lnTo>
                    <a:pt x="11906060" y="312724"/>
                  </a:lnTo>
                  <a:lnTo>
                    <a:pt x="11992140" y="226758"/>
                  </a:lnTo>
                  <a:close/>
                </a:path>
                <a:path w="16510000" h="1485900">
                  <a:moveTo>
                    <a:pt x="13057048" y="1188491"/>
                  </a:moveTo>
                  <a:lnTo>
                    <a:pt x="12701753" y="833932"/>
                  </a:lnTo>
                  <a:lnTo>
                    <a:pt x="12297753" y="833932"/>
                  </a:lnTo>
                  <a:lnTo>
                    <a:pt x="12652959" y="1188491"/>
                  </a:lnTo>
                  <a:lnTo>
                    <a:pt x="13057048" y="1188491"/>
                  </a:lnTo>
                  <a:close/>
                </a:path>
                <a:path w="16510000" h="1485900">
                  <a:moveTo>
                    <a:pt x="13601319" y="1188491"/>
                  </a:moveTo>
                  <a:lnTo>
                    <a:pt x="13246024" y="833932"/>
                  </a:lnTo>
                  <a:lnTo>
                    <a:pt x="12841935" y="833932"/>
                  </a:lnTo>
                  <a:lnTo>
                    <a:pt x="13197231" y="1188491"/>
                  </a:lnTo>
                  <a:lnTo>
                    <a:pt x="13601319" y="1188491"/>
                  </a:lnTo>
                  <a:close/>
                </a:path>
                <a:path w="16510000" h="1485900">
                  <a:moveTo>
                    <a:pt x="14145501" y="1188491"/>
                  </a:moveTo>
                  <a:lnTo>
                    <a:pt x="13790295" y="833932"/>
                  </a:lnTo>
                  <a:lnTo>
                    <a:pt x="13386194" y="833932"/>
                  </a:lnTo>
                  <a:lnTo>
                    <a:pt x="13741502" y="1188491"/>
                  </a:lnTo>
                  <a:lnTo>
                    <a:pt x="14145501" y="1188491"/>
                  </a:lnTo>
                  <a:close/>
                </a:path>
                <a:path w="16510000" h="1485900">
                  <a:moveTo>
                    <a:pt x="14689760" y="1188491"/>
                  </a:moveTo>
                  <a:lnTo>
                    <a:pt x="14334465" y="833932"/>
                  </a:lnTo>
                  <a:lnTo>
                    <a:pt x="13930465" y="833932"/>
                  </a:lnTo>
                  <a:lnTo>
                    <a:pt x="14285760" y="1188491"/>
                  </a:lnTo>
                  <a:lnTo>
                    <a:pt x="14689760" y="1188491"/>
                  </a:lnTo>
                  <a:close/>
                </a:path>
                <a:path w="16510000" h="1485900">
                  <a:moveTo>
                    <a:pt x="15365400" y="1099286"/>
                  </a:moveTo>
                  <a:lnTo>
                    <a:pt x="15361565" y="1060386"/>
                  </a:lnTo>
                  <a:lnTo>
                    <a:pt x="15350224" y="1022972"/>
                  </a:lnTo>
                  <a:lnTo>
                    <a:pt x="15331783" y="988491"/>
                  </a:lnTo>
                  <a:lnTo>
                    <a:pt x="15306980" y="958278"/>
                  </a:lnTo>
                  <a:lnTo>
                    <a:pt x="15276741" y="933475"/>
                  </a:lnTo>
                  <a:lnTo>
                    <a:pt x="15242261" y="915047"/>
                  </a:lnTo>
                  <a:lnTo>
                    <a:pt x="15204834" y="903693"/>
                  </a:lnTo>
                  <a:lnTo>
                    <a:pt x="15165921" y="899871"/>
                  </a:lnTo>
                  <a:lnTo>
                    <a:pt x="15156117" y="900099"/>
                  </a:lnTo>
                  <a:lnTo>
                    <a:pt x="15117433" y="905840"/>
                  </a:lnTo>
                  <a:lnTo>
                    <a:pt x="15080615" y="919022"/>
                  </a:lnTo>
                  <a:lnTo>
                    <a:pt x="15047075" y="939114"/>
                  </a:lnTo>
                  <a:lnTo>
                    <a:pt x="15018106" y="965377"/>
                  </a:lnTo>
                  <a:lnTo>
                    <a:pt x="14994814" y="996772"/>
                  </a:lnTo>
                  <a:lnTo>
                    <a:pt x="14978088" y="1032116"/>
                  </a:lnTo>
                  <a:lnTo>
                    <a:pt x="14968589" y="1070038"/>
                  </a:lnTo>
                  <a:lnTo>
                    <a:pt x="14966442" y="1099286"/>
                  </a:lnTo>
                  <a:lnTo>
                    <a:pt x="14966671" y="1109091"/>
                  </a:lnTo>
                  <a:lnTo>
                    <a:pt x="14972411" y="1147762"/>
                  </a:lnTo>
                  <a:lnTo>
                    <a:pt x="14985594" y="1184567"/>
                  </a:lnTo>
                  <a:lnTo>
                    <a:pt x="15005698" y="1218095"/>
                  </a:lnTo>
                  <a:lnTo>
                    <a:pt x="15031962" y="1247063"/>
                  </a:lnTo>
                  <a:lnTo>
                    <a:pt x="15063369" y="1270355"/>
                  </a:lnTo>
                  <a:lnTo>
                    <a:pt x="15098725" y="1287068"/>
                  </a:lnTo>
                  <a:lnTo>
                    <a:pt x="15136660" y="1296555"/>
                  </a:lnTo>
                  <a:lnTo>
                    <a:pt x="15165921" y="1298714"/>
                  </a:lnTo>
                  <a:lnTo>
                    <a:pt x="15175726" y="1298473"/>
                  </a:lnTo>
                  <a:lnTo>
                    <a:pt x="15214397" y="1292733"/>
                  </a:lnTo>
                  <a:lnTo>
                    <a:pt x="15251214" y="1279563"/>
                  </a:lnTo>
                  <a:lnTo>
                    <a:pt x="15284755" y="1259471"/>
                  </a:lnTo>
                  <a:lnTo>
                    <a:pt x="15313736" y="1233208"/>
                  </a:lnTo>
                  <a:lnTo>
                    <a:pt x="15337028" y="1201801"/>
                  </a:lnTo>
                  <a:lnTo>
                    <a:pt x="15353741" y="1166469"/>
                  </a:lnTo>
                  <a:lnTo>
                    <a:pt x="15363254" y="1128547"/>
                  </a:lnTo>
                  <a:lnTo>
                    <a:pt x="15365400" y="1099286"/>
                  </a:lnTo>
                  <a:close/>
                </a:path>
                <a:path w="16510000" h="1485900">
                  <a:moveTo>
                    <a:pt x="15569299" y="1099286"/>
                  </a:moveTo>
                  <a:lnTo>
                    <a:pt x="15566581" y="1052271"/>
                  </a:lnTo>
                  <a:lnTo>
                    <a:pt x="15558643" y="1006830"/>
                  </a:lnTo>
                  <a:lnTo>
                    <a:pt x="15545778" y="963295"/>
                  </a:lnTo>
                  <a:lnTo>
                    <a:pt x="15528290" y="921956"/>
                  </a:lnTo>
                  <a:lnTo>
                    <a:pt x="15506484" y="883119"/>
                  </a:lnTo>
                  <a:lnTo>
                    <a:pt x="15480678" y="847090"/>
                  </a:lnTo>
                  <a:lnTo>
                    <a:pt x="15462987" y="827379"/>
                  </a:lnTo>
                  <a:lnTo>
                    <a:pt x="15462987" y="1099286"/>
                  </a:lnTo>
                  <a:lnTo>
                    <a:pt x="15459101" y="1147445"/>
                  </a:lnTo>
                  <a:lnTo>
                    <a:pt x="15447848" y="1193126"/>
                  </a:lnTo>
                  <a:lnTo>
                    <a:pt x="15429840" y="1235722"/>
                  </a:lnTo>
                  <a:lnTo>
                    <a:pt x="15405684" y="1274622"/>
                  </a:lnTo>
                  <a:lnTo>
                    <a:pt x="15375992" y="1309217"/>
                  </a:lnTo>
                  <a:lnTo>
                    <a:pt x="15341397" y="1338897"/>
                  </a:lnTo>
                  <a:lnTo>
                    <a:pt x="15302484" y="1363040"/>
                  </a:lnTo>
                  <a:lnTo>
                    <a:pt x="15259876" y="1381048"/>
                  </a:lnTo>
                  <a:lnTo>
                    <a:pt x="15214181" y="1392301"/>
                  </a:lnTo>
                  <a:lnTo>
                    <a:pt x="15166010" y="1396187"/>
                  </a:lnTo>
                  <a:lnTo>
                    <a:pt x="15117852" y="1392301"/>
                  </a:lnTo>
                  <a:lnTo>
                    <a:pt x="15072157" y="1381048"/>
                  </a:lnTo>
                  <a:lnTo>
                    <a:pt x="15029549" y="1363040"/>
                  </a:lnTo>
                  <a:lnTo>
                    <a:pt x="14990636" y="1338897"/>
                  </a:lnTo>
                  <a:lnTo>
                    <a:pt x="14956028" y="1309217"/>
                  </a:lnTo>
                  <a:lnTo>
                    <a:pt x="14926336" y="1274622"/>
                  </a:lnTo>
                  <a:lnTo>
                    <a:pt x="14902180" y="1235722"/>
                  </a:lnTo>
                  <a:lnTo>
                    <a:pt x="14884172" y="1193126"/>
                  </a:lnTo>
                  <a:lnTo>
                    <a:pt x="14872919" y="1147445"/>
                  </a:lnTo>
                  <a:lnTo>
                    <a:pt x="14869033" y="1099286"/>
                  </a:lnTo>
                  <a:lnTo>
                    <a:pt x="14872919" y="1051115"/>
                  </a:lnTo>
                  <a:lnTo>
                    <a:pt x="14884172" y="1005459"/>
                  </a:lnTo>
                  <a:lnTo>
                    <a:pt x="14902180" y="962863"/>
                  </a:lnTo>
                  <a:lnTo>
                    <a:pt x="14926336" y="923963"/>
                  </a:lnTo>
                  <a:lnTo>
                    <a:pt x="14956028" y="889368"/>
                  </a:lnTo>
                  <a:lnTo>
                    <a:pt x="14990636" y="859688"/>
                  </a:lnTo>
                  <a:lnTo>
                    <a:pt x="15029549" y="835545"/>
                  </a:lnTo>
                  <a:lnTo>
                    <a:pt x="15072157" y="817537"/>
                  </a:lnTo>
                  <a:lnTo>
                    <a:pt x="15117852" y="806284"/>
                  </a:lnTo>
                  <a:lnTo>
                    <a:pt x="15166010" y="802398"/>
                  </a:lnTo>
                  <a:lnTo>
                    <a:pt x="15214181" y="806284"/>
                  </a:lnTo>
                  <a:lnTo>
                    <a:pt x="15259876" y="817524"/>
                  </a:lnTo>
                  <a:lnTo>
                    <a:pt x="15302484" y="835520"/>
                  </a:lnTo>
                  <a:lnTo>
                    <a:pt x="15341397" y="859663"/>
                  </a:lnTo>
                  <a:lnTo>
                    <a:pt x="15375992" y="889330"/>
                  </a:lnTo>
                  <a:lnTo>
                    <a:pt x="15405684" y="923925"/>
                  </a:lnTo>
                  <a:lnTo>
                    <a:pt x="15429840" y="962825"/>
                  </a:lnTo>
                  <a:lnTo>
                    <a:pt x="15447848" y="1005420"/>
                  </a:lnTo>
                  <a:lnTo>
                    <a:pt x="15459101" y="1051115"/>
                  </a:lnTo>
                  <a:lnTo>
                    <a:pt x="15462987" y="1099286"/>
                  </a:lnTo>
                  <a:lnTo>
                    <a:pt x="15462987" y="827379"/>
                  </a:lnTo>
                  <a:lnTo>
                    <a:pt x="15451138" y="814158"/>
                  </a:lnTo>
                  <a:lnTo>
                    <a:pt x="15438019" y="802398"/>
                  </a:lnTo>
                  <a:lnTo>
                    <a:pt x="15418207" y="784631"/>
                  </a:lnTo>
                  <a:lnTo>
                    <a:pt x="15382151" y="758825"/>
                  </a:lnTo>
                  <a:lnTo>
                    <a:pt x="15343302" y="737031"/>
                  </a:lnTo>
                  <a:lnTo>
                    <a:pt x="15301951" y="719543"/>
                  </a:lnTo>
                  <a:lnTo>
                    <a:pt x="15258403" y="706691"/>
                  </a:lnTo>
                  <a:lnTo>
                    <a:pt x="15212962" y="698754"/>
                  </a:lnTo>
                  <a:lnTo>
                    <a:pt x="15165921" y="696036"/>
                  </a:lnTo>
                  <a:lnTo>
                    <a:pt x="15118880" y="698754"/>
                  </a:lnTo>
                  <a:lnTo>
                    <a:pt x="15073440" y="706691"/>
                  </a:lnTo>
                  <a:lnTo>
                    <a:pt x="15029891" y="719543"/>
                  </a:lnTo>
                  <a:lnTo>
                    <a:pt x="14988540" y="737031"/>
                  </a:lnTo>
                  <a:lnTo>
                    <a:pt x="14949691" y="758825"/>
                  </a:lnTo>
                  <a:lnTo>
                    <a:pt x="14913636" y="784631"/>
                  </a:lnTo>
                  <a:lnTo>
                    <a:pt x="14880705" y="814158"/>
                  </a:lnTo>
                  <a:lnTo>
                    <a:pt x="14851177" y="847090"/>
                  </a:lnTo>
                  <a:lnTo>
                    <a:pt x="14825358" y="883119"/>
                  </a:lnTo>
                  <a:lnTo>
                    <a:pt x="14803552" y="921956"/>
                  </a:lnTo>
                  <a:lnTo>
                    <a:pt x="14786064" y="963295"/>
                  </a:lnTo>
                  <a:lnTo>
                    <a:pt x="14784718" y="967867"/>
                  </a:lnTo>
                  <a:lnTo>
                    <a:pt x="14784718" y="1230744"/>
                  </a:lnTo>
                  <a:lnTo>
                    <a:pt x="14782826" y="1225397"/>
                  </a:lnTo>
                  <a:lnTo>
                    <a:pt x="14777301" y="1207122"/>
                  </a:lnTo>
                  <a:lnTo>
                    <a:pt x="14774698" y="1196809"/>
                  </a:lnTo>
                  <a:lnTo>
                    <a:pt x="14784718" y="1230744"/>
                  </a:lnTo>
                  <a:lnTo>
                    <a:pt x="14784718" y="967867"/>
                  </a:lnTo>
                  <a:lnTo>
                    <a:pt x="14773212" y="1006830"/>
                  </a:lnTo>
                  <a:lnTo>
                    <a:pt x="14765262" y="1052271"/>
                  </a:lnTo>
                  <a:lnTo>
                    <a:pt x="14762556" y="1099286"/>
                  </a:lnTo>
                  <a:lnTo>
                    <a:pt x="14765262" y="1146314"/>
                  </a:lnTo>
                  <a:lnTo>
                    <a:pt x="14772704" y="1188859"/>
                  </a:lnTo>
                  <a:lnTo>
                    <a:pt x="14772615" y="1188491"/>
                  </a:lnTo>
                  <a:lnTo>
                    <a:pt x="14664881" y="1296200"/>
                  </a:lnTo>
                  <a:lnTo>
                    <a:pt x="12646127" y="1296200"/>
                  </a:lnTo>
                  <a:lnTo>
                    <a:pt x="12632690" y="1273505"/>
                  </a:lnTo>
                  <a:lnTo>
                    <a:pt x="12613437" y="1255725"/>
                  </a:lnTo>
                  <a:lnTo>
                    <a:pt x="12589612" y="1244117"/>
                  </a:lnTo>
                  <a:lnTo>
                    <a:pt x="12562472" y="1239964"/>
                  </a:lnTo>
                  <a:lnTo>
                    <a:pt x="12527305" y="1247063"/>
                  </a:lnTo>
                  <a:lnTo>
                    <a:pt x="12498578" y="1266418"/>
                  </a:lnTo>
                  <a:lnTo>
                    <a:pt x="12479185" y="1295146"/>
                  </a:lnTo>
                  <a:lnTo>
                    <a:pt x="12472073" y="1330337"/>
                  </a:lnTo>
                  <a:lnTo>
                    <a:pt x="12479172" y="1365491"/>
                  </a:lnTo>
                  <a:lnTo>
                    <a:pt x="12498540" y="1394218"/>
                  </a:lnTo>
                  <a:lnTo>
                    <a:pt x="12527267" y="1413598"/>
                  </a:lnTo>
                  <a:lnTo>
                    <a:pt x="12562472" y="1420710"/>
                  </a:lnTo>
                  <a:lnTo>
                    <a:pt x="12589624" y="1416494"/>
                  </a:lnTo>
                  <a:lnTo>
                    <a:pt x="12613462" y="1404823"/>
                  </a:lnTo>
                  <a:lnTo>
                    <a:pt x="12632728" y="1386967"/>
                  </a:lnTo>
                  <a:lnTo>
                    <a:pt x="12646127" y="1364208"/>
                  </a:lnTo>
                  <a:lnTo>
                    <a:pt x="14693087" y="1364208"/>
                  </a:lnTo>
                  <a:lnTo>
                    <a:pt x="14796338" y="1260805"/>
                  </a:lnTo>
                  <a:lnTo>
                    <a:pt x="14789176" y="1243291"/>
                  </a:lnTo>
                  <a:lnTo>
                    <a:pt x="14787753" y="1239291"/>
                  </a:lnTo>
                  <a:lnTo>
                    <a:pt x="14803552" y="1276629"/>
                  </a:lnTo>
                  <a:lnTo>
                    <a:pt x="14825358" y="1315466"/>
                  </a:lnTo>
                  <a:lnTo>
                    <a:pt x="14851177" y="1351495"/>
                  </a:lnTo>
                  <a:lnTo>
                    <a:pt x="14880705" y="1384427"/>
                  </a:lnTo>
                  <a:lnTo>
                    <a:pt x="14913636" y="1413954"/>
                  </a:lnTo>
                  <a:lnTo>
                    <a:pt x="14949691" y="1439760"/>
                  </a:lnTo>
                  <a:lnTo>
                    <a:pt x="14988540" y="1461554"/>
                  </a:lnTo>
                  <a:lnTo>
                    <a:pt x="15029891" y="1479029"/>
                  </a:lnTo>
                  <a:lnTo>
                    <a:pt x="15053132" y="1485900"/>
                  </a:lnTo>
                  <a:lnTo>
                    <a:pt x="15278710" y="1485900"/>
                  </a:lnTo>
                  <a:lnTo>
                    <a:pt x="15343302" y="1461554"/>
                  </a:lnTo>
                  <a:lnTo>
                    <a:pt x="15382151" y="1439760"/>
                  </a:lnTo>
                  <a:lnTo>
                    <a:pt x="15418207" y="1413954"/>
                  </a:lnTo>
                  <a:lnTo>
                    <a:pt x="15438019" y="1396187"/>
                  </a:lnTo>
                  <a:lnTo>
                    <a:pt x="15451138" y="1384427"/>
                  </a:lnTo>
                  <a:lnTo>
                    <a:pt x="15480678" y="1351495"/>
                  </a:lnTo>
                  <a:lnTo>
                    <a:pt x="15506484" y="1315466"/>
                  </a:lnTo>
                  <a:lnTo>
                    <a:pt x="15528290" y="1276629"/>
                  </a:lnTo>
                  <a:lnTo>
                    <a:pt x="15545778" y="1235290"/>
                  </a:lnTo>
                  <a:lnTo>
                    <a:pt x="15558643" y="1191742"/>
                  </a:lnTo>
                  <a:lnTo>
                    <a:pt x="15566581" y="1146314"/>
                  </a:lnTo>
                  <a:lnTo>
                    <a:pt x="15569299" y="1099286"/>
                  </a:lnTo>
                  <a:close/>
                </a:path>
                <a:path w="16510000" h="1485900">
                  <a:moveTo>
                    <a:pt x="16509480" y="886929"/>
                  </a:moveTo>
                  <a:lnTo>
                    <a:pt x="15854325" y="226758"/>
                  </a:lnTo>
                  <a:lnTo>
                    <a:pt x="11992140" y="226758"/>
                  </a:lnTo>
                  <a:lnTo>
                    <a:pt x="11662004" y="556526"/>
                  </a:lnTo>
                  <a:lnTo>
                    <a:pt x="15561831" y="556526"/>
                  </a:lnTo>
                  <a:lnTo>
                    <a:pt x="16075914" y="1071981"/>
                  </a:lnTo>
                  <a:lnTo>
                    <a:pt x="16385197" y="1071981"/>
                  </a:lnTo>
                  <a:lnTo>
                    <a:pt x="16385197" y="1485900"/>
                  </a:lnTo>
                  <a:lnTo>
                    <a:pt x="16508121" y="1485900"/>
                  </a:lnTo>
                  <a:lnTo>
                    <a:pt x="16508121" y="1071981"/>
                  </a:lnTo>
                  <a:lnTo>
                    <a:pt x="16509480" y="1071981"/>
                  </a:lnTo>
                  <a:lnTo>
                    <a:pt x="16509480" y="88692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0425" y="1904566"/>
              <a:ext cx="4341265" cy="2933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86498" y="835671"/>
              <a:ext cx="17117060" cy="8614410"/>
            </a:xfrm>
            <a:custGeom>
              <a:avLst/>
              <a:gdLst/>
              <a:ahLst/>
              <a:cxnLst/>
              <a:rect l="l" t="t" r="r" b="b"/>
              <a:pathLst>
                <a:path w="17117060" h="8614410">
                  <a:moveTo>
                    <a:pt x="1178610" y="7857109"/>
                  </a:moveTo>
                  <a:lnTo>
                    <a:pt x="716394" y="7395019"/>
                  </a:lnTo>
                  <a:lnTo>
                    <a:pt x="716394" y="5394414"/>
                  </a:lnTo>
                  <a:lnTo>
                    <a:pt x="619772" y="5490997"/>
                  </a:lnTo>
                  <a:lnTo>
                    <a:pt x="619772" y="7434974"/>
                  </a:lnTo>
                  <a:lnTo>
                    <a:pt x="1042022" y="7857109"/>
                  </a:lnTo>
                  <a:lnTo>
                    <a:pt x="1178610" y="7857109"/>
                  </a:lnTo>
                  <a:close/>
                </a:path>
                <a:path w="17117060" h="8614410">
                  <a:moveTo>
                    <a:pt x="6090310" y="371652"/>
                  </a:moveTo>
                  <a:lnTo>
                    <a:pt x="1084237" y="371652"/>
                  </a:lnTo>
                  <a:lnTo>
                    <a:pt x="711454" y="741819"/>
                  </a:lnTo>
                  <a:lnTo>
                    <a:pt x="5721070" y="741819"/>
                  </a:lnTo>
                  <a:lnTo>
                    <a:pt x="6090310" y="371652"/>
                  </a:lnTo>
                  <a:close/>
                </a:path>
                <a:path w="17117060" h="8614410">
                  <a:moveTo>
                    <a:pt x="6448831" y="372313"/>
                  </a:moveTo>
                  <a:lnTo>
                    <a:pt x="6230150" y="372313"/>
                  </a:lnTo>
                  <a:lnTo>
                    <a:pt x="5958840" y="644296"/>
                  </a:lnTo>
                  <a:lnTo>
                    <a:pt x="6177508" y="644296"/>
                  </a:lnTo>
                  <a:lnTo>
                    <a:pt x="6448831" y="372313"/>
                  </a:lnTo>
                  <a:close/>
                </a:path>
                <a:path w="17117060" h="8614410">
                  <a:moveTo>
                    <a:pt x="6807162" y="372313"/>
                  </a:moveTo>
                  <a:lnTo>
                    <a:pt x="6588582" y="372313"/>
                  </a:lnTo>
                  <a:lnTo>
                    <a:pt x="6317183" y="644296"/>
                  </a:lnTo>
                  <a:lnTo>
                    <a:pt x="6535852" y="644296"/>
                  </a:lnTo>
                  <a:lnTo>
                    <a:pt x="6807162" y="372313"/>
                  </a:lnTo>
                  <a:close/>
                </a:path>
                <a:path w="17117060" h="8614410">
                  <a:moveTo>
                    <a:pt x="7165492" y="372313"/>
                  </a:moveTo>
                  <a:lnTo>
                    <a:pt x="6946925" y="372313"/>
                  </a:lnTo>
                  <a:lnTo>
                    <a:pt x="6675514" y="644296"/>
                  </a:lnTo>
                  <a:lnTo>
                    <a:pt x="6894182" y="644296"/>
                  </a:lnTo>
                  <a:lnTo>
                    <a:pt x="7165492" y="372313"/>
                  </a:lnTo>
                  <a:close/>
                </a:path>
                <a:path w="17117060" h="8614410">
                  <a:moveTo>
                    <a:pt x="10400386" y="7924266"/>
                  </a:moveTo>
                  <a:lnTo>
                    <a:pt x="10181717" y="7924266"/>
                  </a:lnTo>
                  <a:lnTo>
                    <a:pt x="9910407" y="8196262"/>
                  </a:lnTo>
                  <a:lnTo>
                    <a:pt x="10129075" y="8196262"/>
                  </a:lnTo>
                  <a:lnTo>
                    <a:pt x="10400386" y="7924266"/>
                  </a:lnTo>
                  <a:close/>
                </a:path>
                <a:path w="17117060" h="8614410">
                  <a:moveTo>
                    <a:pt x="10758729" y="7924266"/>
                  </a:moveTo>
                  <a:lnTo>
                    <a:pt x="10540060" y="7924266"/>
                  </a:lnTo>
                  <a:lnTo>
                    <a:pt x="10268737" y="8196262"/>
                  </a:lnTo>
                  <a:lnTo>
                    <a:pt x="10487419" y="8196262"/>
                  </a:lnTo>
                  <a:lnTo>
                    <a:pt x="10758729" y="7924266"/>
                  </a:lnTo>
                  <a:close/>
                </a:path>
                <a:path w="17117060" h="8614410">
                  <a:moveTo>
                    <a:pt x="11117059" y="7924266"/>
                  </a:moveTo>
                  <a:lnTo>
                    <a:pt x="10898391" y="7924266"/>
                  </a:lnTo>
                  <a:lnTo>
                    <a:pt x="10627081" y="8196262"/>
                  </a:lnTo>
                  <a:lnTo>
                    <a:pt x="10845749" y="8196262"/>
                  </a:lnTo>
                  <a:lnTo>
                    <a:pt x="11117059" y="7924266"/>
                  </a:lnTo>
                  <a:close/>
                </a:path>
                <a:path w="17117060" h="8614410">
                  <a:moveTo>
                    <a:pt x="11764975" y="372313"/>
                  </a:moveTo>
                  <a:lnTo>
                    <a:pt x="7523835" y="372313"/>
                  </a:lnTo>
                  <a:lnTo>
                    <a:pt x="7305256" y="372313"/>
                  </a:lnTo>
                  <a:lnTo>
                    <a:pt x="7033946" y="644296"/>
                  </a:lnTo>
                  <a:lnTo>
                    <a:pt x="7252525" y="644296"/>
                  </a:lnTo>
                  <a:lnTo>
                    <a:pt x="7388174" y="508304"/>
                  </a:lnTo>
                  <a:lnTo>
                    <a:pt x="11629314" y="508304"/>
                  </a:lnTo>
                  <a:lnTo>
                    <a:pt x="11764975" y="372313"/>
                  </a:lnTo>
                  <a:close/>
                </a:path>
                <a:path w="17117060" h="8614410">
                  <a:moveTo>
                    <a:pt x="16364534" y="7826743"/>
                  </a:moveTo>
                  <a:lnTo>
                    <a:pt x="11354829" y="7826743"/>
                  </a:lnTo>
                  <a:lnTo>
                    <a:pt x="10985691" y="8196910"/>
                  </a:lnTo>
                  <a:lnTo>
                    <a:pt x="15991675" y="8196910"/>
                  </a:lnTo>
                  <a:lnTo>
                    <a:pt x="16364534" y="7826743"/>
                  </a:lnTo>
                  <a:close/>
                </a:path>
                <a:path w="17117060" h="8614410">
                  <a:moveTo>
                    <a:pt x="16827602" y="2801201"/>
                  </a:moveTo>
                  <a:lnTo>
                    <a:pt x="16498989" y="3129635"/>
                  </a:lnTo>
                  <a:lnTo>
                    <a:pt x="16498989" y="1226464"/>
                  </a:lnTo>
                  <a:lnTo>
                    <a:pt x="15982633" y="710336"/>
                  </a:lnTo>
                  <a:lnTo>
                    <a:pt x="15846044" y="710336"/>
                  </a:lnTo>
                  <a:lnTo>
                    <a:pt x="16402368" y="1266520"/>
                  </a:lnTo>
                  <a:lnTo>
                    <a:pt x="16402368" y="3226244"/>
                  </a:lnTo>
                  <a:lnTo>
                    <a:pt x="16262579" y="3365995"/>
                  </a:lnTo>
                  <a:lnTo>
                    <a:pt x="16262579" y="5657723"/>
                  </a:lnTo>
                  <a:lnTo>
                    <a:pt x="16262388" y="5657685"/>
                  </a:lnTo>
                  <a:lnTo>
                    <a:pt x="16262579" y="5657723"/>
                  </a:lnTo>
                  <a:lnTo>
                    <a:pt x="16262579" y="3365995"/>
                  </a:lnTo>
                  <a:lnTo>
                    <a:pt x="16249980" y="3378593"/>
                  </a:lnTo>
                  <a:lnTo>
                    <a:pt x="16249980" y="5656046"/>
                  </a:lnTo>
                  <a:lnTo>
                    <a:pt x="16249980" y="5961037"/>
                  </a:lnTo>
                  <a:lnTo>
                    <a:pt x="16249587" y="5961088"/>
                  </a:lnTo>
                  <a:lnTo>
                    <a:pt x="16248761" y="5961126"/>
                  </a:lnTo>
                  <a:lnTo>
                    <a:pt x="16249980" y="5961037"/>
                  </a:lnTo>
                  <a:lnTo>
                    <a:pt x="16249980" y="5656046"/>
                  </a:lnTo>
                  <a:lnTo>
                    <a:pt x="16248761" y="5655957"/>
                  </a:lnTo>
                  <a:lnTo>
                    <a:pt x="16249587" y="5655983"/>
                  </a:lnTo>
                  <a:lnTo>
                    <a:pt x="16249980" y="5656046"/>
                  </a:lnTo>
                  <a:lnTo>
                    <a:pt x="16249980" y="3378593"/>
                  </a:lnTo>
                  <a:lnTo>
                    <a:pt x="16226308" y="3402253"/>
                  </a:lnTo>
                  <a:lnTo>
                    <a:pt x="16226308" y="5961304"/>
                  </a:lnTo>
                  <a:lnTo>
                    <a:pt x="16225406" y="5961265"/>
                  </a:lnTo>
                  <a:lnTo>
                    <a:pt x="16224555" y="5961177"/>
                  </a:lnTo>
                  <a:lnTo>
                    <a:pt x="16226308" y="5961304"/>
                  </a:lnTo>
                  <a:lnTo>
                    <a:pt x="16226308" y="3402253"/>
                  </a:lnTo>
                  <a:lnTo>
                    <a:pt x="16225914" y="3402647"/>
                  </a:lnTo>
                  <a:lnTo>
                    <a:pt x="16225914" y="5655805"/>
                  </a:lnTo>
                  <a:lnTo>
                    <a:pt x="16225012" y="5655869"/>
                  </a:lnTo>
                  <a:lnTo>
                    <a:pt x="16225457" y="5655818"/>
                  </a:lnTo>
                  <a:lnTo>
                    <a:pt x="16225914" y="5655805"/>
                  </a:lnTo>
                  <a:lnTo>
                    <a:pt x="16225914" y="3402647"/>
                  </a:lnTo>
                  <a:lnTo>
                    <a:pt x="16194037" y="3434511"/>
                  </a:lnTo>
                  <a:lnTo>
                    <a:pt x="16194037" y="5661406"/>
                  </a:lnTo>
                  <a:lnTo>
                    <a:pt x="16191865" y="5662003"/>
                  </a:lnTo>
                  <a:lnTo>
                    <a:pt x="16151238" y="5681218"/>
                  </a:lnTo>
                  <a:lnTo>
                    <a:pt x="16117926" y="5711393"/>
                  </a:lnTo>
                  <a:lnTo>
                    <a:pt x="16094825" y="5749937"/>
                  </a:lnTo>
                  <a:lnTo>
                    <a:pt x="16083903" y="5793524"/>
                  </a:lnTo>
                  <a:lnTo>
                    <a:pt x="16083166" y="5808535"/>
                  </a:lnTo>
                  <a:lnTo>
                    <a:pt x="16083344" y="5816066"/>
                  </a:lnTo>
                  <a:lnTo>
                    <a:pt x="16092107" y="5860123"/>
                  </a:lnTo>
                  <a:lnTo>
                    <a:pt x="16113316" y="5899772"/>
                  </a:lnTo>
                  <a:lnTo>
                    <a:pt x="16145078" y="5931535"/>
                  </a:lnTo>
                  <a:lnTo>
                    <a:pt x="16184741" y="5952718"/>
                  </a:lnTo>
                  <a:lnTo>
                    <a:pt x="16194037" y="5955690"/>
                  </a:lnTo>
                  <a:lnTo>
                    <a:pt x="16194037" y="7678267"/>
                  </a:lnTo>
                  <a:lnTo>
                    <a:pt x="16287204" y="7678267"/>
                  </a:lnTo>
                  <a:lnTo>
                    <a:pt x="16287204" y="5952960"/>
                  </a:lnTo>
                  <a:lnTo>
                    <a:pt x="16287928" y="5952718"/>
                  </a:lnTo>
                  <a:lnTo>
                    <a:pt x="16327590" y="5931535"/>
                  </a:lnTo>
                  <a:lnTo>
                    <a:pt x="16359366" y="5899772"/>
                  </a:lnTo>
                  <a:lnTo>
                    <a:pt x="16380562" y="5860123"/>
                  </a:lnTo>
                  <a:lnTo>
                    <a:pt x="16389325" y="5816066"/>
                  </a:lnTo>
                  <a:lnTo>
                    <a:pt x="16389515" y="5808535"/>
                  </a:lnTo>
                  <a:lnTo>
                    <a:pt x="16389325" y="5801017"/>
                  </a:lnTo>
                  <a:lnTo>
                    <a:pt x="16380562" y="5756961"/>
                  </a:lnTo>
                  <a:lnTo>
                    <a:pt x="16359366" y="5717311"/>
                  </a:lnTo>
                  <a:lnTo>
                    <a:pt x="16327590" y="5685548"/>
                  </a:lnTo>
                  <a:lnTo>
                    <a:pt x="16287928" y="5664352"/>
                  </a:lnTo>
                  <a:lnTo>
                    <a:pt x="16287204" y="5664124"/>
                  </a:lnTo>
                  <a:lnTo>
                    <a:pt x="16287204" y="3473069"/>
                  </a:lnTo>
                  <a:lnTo>
                    <a:pt x="16498989" y="3261347"/>
                  </a:lnTo>
                  <a:lnTo>
                    <a:pt x="16498989" y="5493512"/>
                  </a:lnTo>
                  <a:lnTo>
                    <a:pt x="16827602" y="5821946"/>
                  </a:lnTo>
                  <a:lnTo>
                    <a:pt x="16827602" y="2801201"/>
                  </a:lnTo>
                  <a:close/>
                </a:path>
                <a:path w="17117060" h="8614410">
                  <a:moveTo>
                    <a:pt x="17116806" y="6959270"/>
                  </a:moveTo>
                  <a:lnTo>
                    <a:pt x="16827691" y="6959270"/>
                  </a:lnTo>
                  <a:lnTo>
                    <a:pt x="16827691" y="7694765"/>
                  </a:lnTo>
                  <a:lnTo>
                    <a:pt x="16126397" y="8397837"/>
                  </a:lnTo>
                  <a:lnTo>
                    <a:pt x="5111267" y="8397837"/>
                  </a:lnTo>
                  <a:lnTo>
                    <a:pt x="5312943" y="8196262"/>
                  </a:lnTo>
                  <a:lnTo>
                    <a:pt x="9552076" y="8196262"/>
                  </a:lnTo>
                  <a:lnTo>
                    <a:pt x="9770745" y="8196262"/>
                  </a:lnTo>
                  <a:lnTo>
                    <a:pt x="10042055" y="7924266"/>
                  </a:lnTo>
                  <a:lnTo>
                    <a:pt x="9823386" y="7924266"/>
                  </a:lnTo>
                  <a:lnTo>
                    <a:pt x="9687725" y="8060271"/>
                  </a:lnTo>
                  <a:lnTo>
                    <a:pt x="5449011" y="8060271"/>
                  </a:lnTo>
                  <a:lnTo>
                    <a:pt x="5446585" y="8060271"/>
                  </a:lnTo>
                  <a:lnTo>
                    <a:pt x="975410" y="8060271"/>
                  </a:lnTo>
                  <a:lnTo>
                    <a:pt x="513194" y="7598169"/>
                  </a:lnTo>
                  <a:lnTo>
                    <a:pt x="513194" y="5597563"/>
                  </a:lnTo>
                  <a:lnTo>
                    <a:pt x="617258" y="5493512"/>
                  </a:lnTo>
                  <a:lnTo>
                    <a:pt x="922210" y="5188559"/>
                  </a:lnTo>
                  <a:lnTo>
                    <a:pt x="922210" y="2961767"/>
                  </a:lnTo>
                  <a:lnTo>
                    <a:pt x="924369" y="2961157"/>
                  </a:lnTo>
                  <a:lnTo>
                    <a:pt x="965009" y="2941942"/>
                  </a:lnTo>
                  <a:lnTo>
                    <a:pt x="998321" y="2911767"/>
                  </a:lnTo>
                  <a:lnTo>
                    <a:pt x="1021422" y="2873222"/>
                  </a:lnTo>
                  <a:lnTo>
                    <a:pt x="1032344" y="2829623"/>
                  </a:lnTo>
                  <a:lnTo>
                    <a:pt x="1033081" y="2814612"/>
                  </a:lnTo>
                  <a:lnTo>
                    <a:pt x="1032903" y="2807093"/>
                  </a:lnTo>
                  <a:lnTo>
                    <a:pt x="1024128" y="2763037"/>
                  </a:lnTo>
                  <a:lnTo>
                    <a:pt x="1002931" y="2723388"/>
                  </a:lnTo>
                  <a:lnTo>
                    <a:pt x="971169" y="2691625"/>
                  </a:lnTo>
                  <a:lnTo>
                    <a:pt x="931506" y="2670429"/>
                  </a:lnTo>
                  <a:lnTo>
                    <a:pt x="922210" y="2667482"/>
                  </a:lnTo>
                  <a:lnTo>
                    <a:pt x="922210" y="944791"/>
                  </a:lnTo>
                  <a:lnTo>
                    <a:pt x="891362" y="944791"/>
                  </a:lnTo>
                  <a:lnTo>
                    <a:pt x="891362" y="2661958"/>
                  </a:lnTo>
                  <a:lnTo>
                    <a:pt x="890282" y="2661882"/>
                  </a:lnTo>
                  <a:lnTo>
                    <a:pt x="890841" y="2661894"/>
                  </a:lnTo>
                  <a:lnTo>
                    <a:pt x="891362" y="2661958"/>
                  </a:lnTo>
                  <a:lnTo>
                    <a:pt x="891362" y="944791"/>
                  </a:lnTo>
                  <a:lnTo>
                    <a:pt x="867397" y="944791"/>
                  </a:lnTo>
                  <a:lnTo>
                    <a:pt x="867397" y="2662034"/>
                  </a:lnTo>
                  <a:lnTo>
                    <a:pt x="866330" y="2662110"/>
                  </a:lnTo>
                  <a:lnTo>
                    <a:pt x="866698" y="2662059"/>
                  </a:lnTo>
                  <a:lnTo>
                    <a:pt x="867397" y="2662034"/>
                  </a:lnTo>
                  <a:lnTo>
                    <a:pt x="867397" y="944791"/>
                  </a:lnTo>
                  <a:lnTo>
                    <a:pt x="854062" y="944791"/>
                  </a:lnTo>
                  <a:lnTo>
                    <a:pt x="854062" y="2663723"/>
                  </a:lnTo>
                  <a:lnTo>
                    <a:pt x="853490" y="2663825"/>
                  </a:lnTo>
                  <a:lnTo>
                    <a:pt x="853770" y="2663761"/>
                  </a:lnTo>
                  <a:lnTo>
                    <a:pt x="854062" y="2663723"/>
                  </a:lnTo>
                  <a:lnTo>
                    <a:pt x="854062" y="944791"/>
                  </a:lnTo>
                  <a:lnTo>
                    <a:pt x="829043" y="944791"/>
                  </a:lnTo>
                  <a:lnTo>
                    <a:pt x="829043" y="2670200"/>
                  </a:lnTo>
                  <a:lnTo>
                    <a:pt x="828319" y="2670429"/>
                  </a:lnTo>
                  <a:lnTo>
                    <a:pt x="788657" y="2691625"/>
                  </a:lnTo>
                  <a:lnTo>
                    <a:pt x="756881" y="2723388"/>
                  </a:lnTo>
                  <a:lnTo>
                    <a:pt x="735685" y="2763037"/>
                  </a:lnTo>
                  <a:lnTo>
                    <a:pt x="726922" y="2807093"/>
                  </a:lnTo>
                  <a:lnTo>
                    <a:pt x="726732" y="2814612"/>
                  </a:lnTo>
                  <a:lnTo>
                    <a:pt x="726922" y="2822143"/>
                  </a:lnTo>
                  <a:lnTo>
                    <a:pt x="735685" y="2866199"/>
                  </a:lnTo>
                  <a:lnTo>
                    <a:pt x="756881" y="2905849"/>
                  </a:lnTo>
                  <a:lnTo>
                    <a:pt x="788657" y="2937611"/>
                  </a:lnTo>
                  <a:lnTo>
                    <a:pt x="828319" y="2958795"/>
                  </a:lnTo>
                  <a:lnTo>
                    <a:pt x="829043" y="2959036"/>
                  </a:lnTo>
                  <a:lnTo>
                    <a:pt x="829043" y="5149989"/>
                  </a:lnTo>
                  <a:lnTo>
                    <a:pt x="617258" y="5361711"/>
                  </a:lnTo>
                  <a:lnTo>
                    <a:pt x="617258" y="3129635"/>
                  </a:lnTo>
                  <a:lnTo>
                    <a:pt x="288747" y="2801201"/>
                  </a:lnTo>
                  <a:lnTo>
                    <a:pt x="288747" y="5821946"/>
                  </a:lnTo>
                  <a:lnTo>
                    <a:pt x="416572" y="5694159"/>
                  </a:lnTo>
                  <a:lnTo>
                    <a:pt x="416572" y="7638123"/>
                  </a:lnTo>
                  <a:lnTo>
                    <a:pt x="838822" y="8060271"/>
                  </a:lnTo>
                  <a:lnTo>
                    <a:pt x="653694" y="8060271"/>
                  </a:lnTo>
                  <a:lnTo>
                    <a:pt x="289115" y="7694765"/>
                  </a:lnTo>
                  <a:lnTo>
                    <a:pt x="289115" y="6959270"/>
                  </a:lnTo>
                  <a:lnTo>
                    <a:pt x="0" y="6959270"/>
                  </a:lnTo>
                  <a:lnTo>
                    <a:pt x="0" y="8052625"/>
                  </a:lnTo>
                  <a:lnTo>
                    <a:pt x="557631" y="8614397"/>
                  </a:lnTo>
                  <a:lnTo>
                    <a:pt x="16559175" y="8614397"/>
                  </a:lnTo>
                  <a:lnTo>
                    <a:pt x="17116806" y="8052625"/>
                  </a:lnTo>
                  <a:lnTo>
                    <a:pt x="17116806" y="6959270"/>
                  </a:lnTo>
                  <a:close/>
                </a:path>
                <a:path w="17117060" h="8614410">
                  <a:moveTo>
                    <a:pt x="17116806" y="570522"/>
                  </a:moveTo>
                  <a:lnTo>
                    <a:pt x="16550513" y="0"/>
                  </a:lnTo>
                  <a:lnTo>
                    <a:pt x="566293" y="0"/>
                  </a:lnTo>
                  <a:lnTo>
                    <a:pt x="0" y="570522"/>
                  </a:lnTo>
                  <a:lnTo>
                    <a:pt x="0" y="1663877"/>
                  </a:lnTo>
                  <a:lnTo>
                    <a:pt x="289115" y="1663877"/>
                  </a:lnTo>
                  <a:lnTo>
                    <a:pt x="289115" y="928395"/>
                  </a:lnTo>
                  <a:lnTo>
                    <a:pt x="990409" y="225323"/>
                  </a:lnTo>
                  <a:lnTo>
                    <a:pt x="11912460" y="225323"/>
                  </a:lnTo>
                  <a:lnTo>
                    <a:pt x="11629314" y="508304"/>
                  </a:lnTo>
                  <a:lnTo>
                    <a:pt x="16046184" y="508139"/>
                  </a:lnTo>
                  <a:lnTo>
                    <a:pt x="16602494" y="1064298"/>
                  </a:lnTo>
                  <a:lnTo>
                    <a:pt x="16602494" y="3026156"/>
                  </a:lnTo>
                  <a:lnTo>
                    <a:pt x="16699116" y="2929559"/>
                  </a:lnTo>
                  <a:lnTo>
                    <a:pt x="16699116" y="1024331"/>
                  </a:lnTo>
                  <a:lnTo>
                    <a:pt x="16182759" y="508127"/>
                  </a:lnTo>
                  <a:lnTo>
                    <a:pt x="16408337" y="508114"/>
                  </a:lnTo>
                  <a:lnTo>
                    <a:pt x="16126206" y="225323"/>
                  </a:lnTo>
                  <a:lnTo>
                    <a:pt x="16126397" y="225323"/>
                  </a:lnTo>
                  <a:lnTo>
                    <a:pt x="16827691" y="928395"/>
                  </a:lnTo>
                  <a:lnTo>
                    <a:pt x="16827691" y="1663877"/>
                  </a:lnTo>
                  <a:lnTo>
                    <a:pt x="17116806" y="1663877"/>
                  </a:lnTo>
                  <a:lnTo>
                    <a:pt x="17116806" y="5705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484309" y="3003334"/>
              <a:ext cx="6684645" cy="4483100"/>
            </a:xfrm>
            <a:custGeom>
              <a:avLst/>
              <a:gdLst/>
              <a:ahLst/>
              <a:cxnLst/>
              <a:rect l="l" t="t" r="r" b="b"/>
              <a:pathLst>
                <a:path w="6684644" h="4483100">
                  <a:moveTo>
                    <a:pt x="6684449" y="4483055"/>
                  </a:moveTo>
                  <a:lnTo>
                    <a:pt x="0" y="4483055"/>
                  </a:lnTo>
                  <a:lnTo>
                    <a:pt x="0" y="234218"/>
                  </a:lnTo>
                  <a:lnTo>
                    <a:pt x="4775" y="187131"/>
                  </a:lnTo>
                  <a:lnTo>
                    <a:pt x="18462" y="143220"/>
                  </a:lnTo>
                  <a:lnTo>
                    <a:pt x="40107" y="103442"/>
                  </a:lnTo>
                  <a:lnTo>
                    <a:pt x="68752" y="68752"/>
                  </a:lnTo>
                  <a:lnTo>
                    <a:pt x="103442" y="40107"/>
                  </a:lnTo>
                  <a:lnTo>
                    <a:pt x="143220" y="18462"/>
                  </a:lnTo>
                  <a:lnTo>
                    <a:pt x="187131" y="4775"/>
                  </a:lnTo>
                  <a:lnTo>
                    <a:pt x="234218" y="0"/>
                  </a:lnTo>
                  <a:lnTo>
                    <a:pt x="6448915" y="0"/>
                  </a:lnTo>
                  <a:lnTo>
                    <a:pt x="6496005" y="4775"/>
                  </a:lnTo>
                  <a:lnTo>
                    <a:pt x="6539934" y="18462"/>
                  </a:lnTo>
                  <a:lnTo>
                    <a:pt x="6579761" y="40107"/>
                  </a:lnTo>
                  <a:lnTo>
                    <a:pt x="6614546" y="68752"/>
                  </a:lnTo>
                  <a:lnTo>
                    <a:pt x="6643348" y="103442"/>
                  </a:lnTo>
                  <a:lnTo>
                    <a:pt x="6665226" y="143220"/>
                  </a:lnTo>
                  <a:lnTo>
                    <a:pt x="6679240" y="187131"/>
                  </a:lnTo>
                  <a:lnTo>
                    <a:pt x="6684449" y="234218"/>
                  </a:lnTo>
                  <a:lnTo>
                    <a:pt x="6684449" y="264483"/>
                  </a:lnTo>
                  <a:lnTo>
                    <a:pt x="203955" y="264483"/>
                  </a:lnTo>
                  <a:lnTo>
                    <a:pt x="203955" y="4189623"/>
                  </a:lnTo>
                  <a:lnTo>
                    <a:pt x="6684449" y="4189623"/>
                  </a:lnTo>
                  <a:lnTo>
                    <a:pt x="6684449" y="4483055"/>
                  </a:lnTo>
                  <a:close/>
                </a:path>
                <a:path w="6684644" h="4483100">
                  <a:moveTo>
                    <a:pt x="6684449" y="4189623"/>
                  </a:moveTo>
                  <a:lnTo>
                    <a:pt x="6477864" y="4189623"/>
                  </a:lnTo>
                  <a:lnTo>
                    <a:pt x="6477864" y="264483"/>
                  </a:lnTo>
                  <a:lnTo>
                    <a:pt x="6684449" y="264483"/>
                  </a:lnTo>
                  <a:lnTo>
                    <a:pt x="6684449" y="4189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90859" y="2980965"/>
              <a:ext cx="8270240" cy="4707255"/>
            </a:xfrm>
            <a:custGeom>
              <a:avLst/>
              <a:gdLst/>
              <a:ahLst/>
              <a:cxnLst/>
              <a:rect l="l" t="t" r="r" b="b"/>
              <a:pathLst>
                <a:path w="8270240" h="4707255">
                  <a:moveTo>
                    <a:pt x="8171346" y="4706747"/>
                  </a:moveTo>
                  <a:lnTo>
                    <a:pt x="98687" y="4706747"/>
                  </a:lnTo>
                  <a:lnTo>
                    <a:pt x="60507" y="4699098"/>
                  </a:lnTo>
                  <a:lnTo>
                    <a:pt x="29112" y="4678127"/>
                  </a:lnTo>
                  <a:lnTo>
                    <a:pt x="7833" y="4646794"/>
                  </a:lnTo>
                  <a:lnTo>
                    <a:pt x="0" y="4608059"/>
                  </a:lnTo>
                  <a:lnTo>
                    <a:pt x="0" y="4506740"/>
                  </a:lnTo>
                  <a:lnTo>
                    <a:pt x="769764" y="4506740"/>
                  </a:lnTo>
                  <a:lnTo>
                    <a:pt x="769764" y="252640"/>
                  </a:lnTo>
                  <a:lnTo>
                    <a:pt x="773834" y="207241"/>
                  </a:lnTo>
                  <a:lnTo>
                    <a:pt x="785561" y="164506"/>
                  </a:lnTo>
                  <a:lnTo>
                    <a:pt x="804219" y="125150"/>
                  </a:lnTo>
                  <a:lnTo>
                    <a:pt x="829083" y="89888"/>
                  </a:lnTo>
                  <a:lnTo>
                    <a:pt x="859426" y="59434"/>
                  </a:lnTo>
                  <a:lnTo>
                    <a:pt x="894524" y="34504"/>
                  </a:lnTo>
                  <a:lnTo>
                    <a:pt x="933651" y="15811"/>
                  </a:lnTo>
                  <a:lnTo>
                    <a:pt x="976081" y="4072"/>
                  </a:lnTo>
                  <a:lnTo>
                    <a:pt x="1021088" y="0"/>
                  </a:lnTo>
                  <a:lnTo>
                    <a:pt x="7247628" y="0"/>
                  </a:lnTo>
                  <a:lnTo>
                    <a:pt x="7293027" y="4072"/>
                  </a:lnTo>
                  <a:lnTo>
                    <a:pt x="7335762" y="15811"/>
                  </a:lnTo>
                  <a:lnTo>
                    <a:pt x="7349569" y="22369"/>
                  </a:lnTo>
                  <a:lnTo>
                    <a:pt x="1027667" y="22369"/>
                  </a:lnTo>
                  <a:lnTo>
                    <a:pt x="980580" y="27144"/>
                  </a:lnTo>
                  <a:lnTo>
                    <a:pt x="936669" y="40832"/>
                  </a:lnTo>
                  <a:lnTo>
                    <a:pt x="896891" y="62476"/>
                  </a:lnTo>
                  <a:lnTo>
                    <a:pt x="862201" y="91121"/>
                  </a:lnTo>
                  <a:lnTo>
                    <a:pt x="833556" y="125811"/>
                  </a:lnTo>
                  <a:lnTo>
                    <a:pt x="811911" y="165590"/>
                  </a:lnTo>
                  <a:lnTo>
                    <a:pt x="798223" y="209500"/>
                  </a:lnTo>
                  <a:lnTo>
                    <a:pt x="793448" y="256588"/>
                  </a:lnTo>
                  <a:lnTo>
                    <a:pt x="793448" y="4505424"/>
                  </a:lnTo>
                  <a:lnTo>
                    <a:pt x="3586970" y="4505424"/>
                  </a:lnTo>
                  <a:lnTo>
                    <a:pt x="3586970" y="4506740"/>
                  </a:lnTo>
                  <a:lnTo>
                    <a:pt x="3594618" y="4544920"/>
                  </a:lnTo>
                  <a:lnTo>
                    <a:pt x="3615589" y="4576315"/>
                  </a:lnTo>
                  <a:lnTo>
                    <a:pt x="3646923" y="4597594"/>
                  </a:lnTo>
                  <a:lnTo>
                    <a:pt x="3685657" y="4605427"/>
                  </a:lnTo>
                  <a:lnTo>
                    <a:pt x="8270034" y="4605427"/>
                  </a:lnTo>
                  <a:lnTo>
                    <a:pt x="8270034" y="4608059"/>
                  </a:lnTo>
                  <a:lnTo>
                    <a:pt x="8262385" y="4646239"/>
                  </a:lnTo>
                  <a:lnTo>
                    <a:pt x="8241414" y="4677634"/>
                  </a:lnTo>
                  <a:lnTo>
                    <a:pt x="8210080" y="4698913"/>
                  </a:lnTo>
                  <a:lnTo>
                    <a:pt x="8171346" y="4706747"/>
                  </a:lnTo>
                  <a:close/>
                </a:path>
                <a:path w="8270240" h="4707255">
                  <a:moveTo>
                    <a:pt x="8270034" y="4605427"/>
                  </a:moveTo>
                  <a:lnTo>
                    <a:pt x="4584374" y="4605427"/>
                  </a:lnTo>
                  <a:lnTo>
                    <a:pt x="4622554" y="4597779"/>
                  </a:lnTo>
                  <a:lnTo>
                    <a:pt x="4653949" y="4576808"/>
                  </a:lnTo>
                  <a:lnTo>
                    <a:pt x="4675228" y="4545475"/>
                  </a:lnTo>
                  <a:lnTo>
                    <a:pt x="4683061" y="4506740"/>
                  </a:lnTo>
                  <a:lnTo>
                    <a:pt x="4683061" y="4505424"/>
                  </a:lnTo>
                  <a:lnTo>
                    <a:pt x="7476583" y="4505424"/>
                  </a:lnTo>
                  <a:lnTo>
                    <a:pt x="7476583" y="256588"/>
                  </a:lnTo>
                  <a:lnTo>
                    <a:pt x="7471808" y="209500"/>
                  </a:lnTo>
                  <a:lnTo>
                    <a:pt x="7458120" y="165590"/>
                  </a:lnTo>
                  <a:lnTo>
                    <a:pt x="7436476" y="125811"/>
                  </a:lnTo>
                  <a:lnTo>
                    <a:pt x="7407830" y="91121"/>
                  </a:lnTo>
                  <a:lnTo>
                    <a:pt x="7373141" y="62476"/>
                  </a:lnTo>
                  <a:lnTo>
                    <a:pt x="7333362" y="40832"/>
                  </a:lnTo>
                  <a:lnTo>
                    <a:pt x="7289451" y="27144"/>
                  </a:lnTo>
                  <a:lnTo>
                    <a:pt x="7242363" y="22369"/>
                  </a:lnTo>
                  <a:lnTo>
                    <a:pt x="7349569" y="22369"/>
                  </a:lnTo>
                  <a:lnTo>
                    <a:pt x="7410380" y="59434"/>
                  </a:lnTo>
                  <a:lnTo>
                    <a:pt x="7440834" y="89888"/>
                  </a:lnTo>
                  <a:lnTo>
                    <a:pt x="7465764" y="125150"/>
                  </a:lnTo>
                  <a:lnTo>
                    <a:pt x="7484456" y="164506"/>
                  </a:lnTo>
                  <a:lnTo>
                    <a:pt x="7496196" y="207241"/>
                  </a:lnTo>
                  <a:lnTo>
                    <a:pt x="7500268" y="252640"/>
                  </a:lnTo>
                  <a:lnTo>
                    <a:pt x="7500268" y="4506740"/>
                  </a:lnTo>
                  <a:lnTo>
                    <a:pt x="8270034" y="4506740"/>
                  </a:lnTo>
                  <a:lnTo>
                    <a:pt x="8270034" y="4605427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60600" y="7487716"/>
              <a:ext cx="7931150" cy="236854"/>
            </a:xfrm>
            <a:custGeom>
              <a:avLst/>
              <a:gdLst/>
              <a:ahLst/>
              <a:cxnLst/>
              <a:rect l="l" t="t" r="r" b="b"/>
              <a:pathLst>
                <a:path w="7931150" h="236854">
                  <a:moveTo>
                    <a:pt x="4513313" y="0"/>
                  </a:moveTo>
                  <a:lnTo>
                    <a:pt x="3415906" y="0"/>
                  </a:lnTo>
                  <a:lnTo>
                    <a:pt x="3415906" y="1308"/>
                  </a:lnTo>
                  <a:lnTo>
                    <a:pt x="3423767" y="39497"/>
                  </a:lnTo>
                  <a:lnTo>
                    <a:pt x="3445192" y="70891"/>
                  </a:lnTo>
                  <a:lnTo>
                    <a:pt x="3476968" y="92163"/>
                  </a:lnTo>
                  <a:lnTo>
                    <a:pt x="3515918" y="99999"/>
                  </a:lnTo>
                  <a:lnTo>
                    <a:pt x="4414634" y="99999"/>
                  </a:lnTo>
                  <a:lnTo>
                    <a:pt x="4453369" y="92163"/>
                  </a:lnTo>
                  <a:lnTo>
                    <a:pt x="4484700" y="70891"/>
                  </a:lnTo>
                  <a:lnTo>
                    <a:pt x="4505668" y="39497"/>
                  </a:lnTo>
                  <a:lnTo>
                    <a:pt x="4513313" y="1308"/>
                  </a:lnTo>
                  <a:lnTo>
                    <a:pt x="4513313" y="0"/>
                  </a:lnTo>
                  <a:close/>
                </a:path>
                <a:path w="7931150" h="236854">
                  <a:moveTo>
                    <a:pt x="7930540" y="199999"/>
                  </a:moveTo>
                  <a:lnTo>
                    <a:pt x="0" y="199999"/>
                  </a:lnTo>
                  <a:lnTo>
                    <a:pt x="2971" y="214642"/>
                  </a:lnTo>
                  <a:lnTo>
                    <a:pt x="11010" y="226314"/>
                  </a:lnTo>
                  <a:lnTo>
                    <a:pt x="22758" y="234048"/>
                  </a:lnTo>
                  <a:lnTo>
                    <a:pt x="36842" y="236842"/>
                  </a:lnTo>
                  <a:lnTo>
                    <a:pt x="7893698" y="236842"/>
                  </a:lnTo>
                  <a:lnTo>
                    <a:pt x="7908341" y="233870"/>
                  </a:lnTo>
                  <a:lnTo>
                    <a:pt x="7920012" y="225831"/>
                  </a:lnTo>
                  <a:lnTo>
                    <a:pt x="7927746" y="214083"/>
                  </a:lnTo>
                  <a:lnTo>
                    <a:pt x="7930540" y="1999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263" y="3267818"/>
              <a:ext cx="6273909" cy="392119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35977" y="2601552"/>
            <a:ext cx="78282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6945" algn="l"/>
              </a:tabLst>
            </a:pPr>
            <a:r>
              <a:rPr dirty="0" sz="4800" spc="585"/>
              <a:t>D</a:t>
            </a:r>
            <a:r>
              <a:rPr dirty="0" sz="4800" spc="-690"/>
              <a:t> </a:t>
            </a:r>
            <a:r>
              <a:rPr dirty="0" sz="4800" spc="1900"/>
              <a:t>I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645"/>
              <a:t>G</a:t>
            </a:r>
            <a:r>
              <a:rPr dirty="0" sz="4800" spc="-690"/>
              <a:t> </a:t>
            </a:r>
            <a:r>
              <a:rPr dirty="0" sz="4800" spc="735"/>
              <a:t>R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-65"/>
              <a:t>M</a:t>
            </a:r>
            <a:r>
              <a:rPr dirty="0" sz="4800"/>
              <a:t>	</a:t>
            </a:r>
            <a:r>
              <a:rPr dirty="0" sz="4800" spc="1019"/>
              <a:t>C</a:t>
            </a:r>
            <a:r>
              <a:rPr dirty="0" sz="4800" spc="-690"/>
              <a:t> </a:t>
            </a:r>
            <a:r>
              <a:rPr dirty="0" sz="4800" spc="1475"/>
              <a:t>L</a:t>
            </a:r>
            <a:r>
              <a:rPr dirty="0" sz="4800" spc="-690"/>
              <a:t> </a:t>
            </a:r>
            <a:r>
              <a:rPr dirty="0" sz="4800" spc="935"/>
              <a:t>A</a:t>
            </a:r>
            <a:r>
              <a:rPr dirty="0" sz="4800" spc="-690"/>
              <a:t> </a:t>
            </a:r>
            <a:r>
              <a:rPr dirty="0" sz="4800" spc="1180"/>
              <a:t>S</a:t>
            </a:r>
            <a:r>
              <a:rPr dirty="0" sz="4800" spc="-690"/>
              <a:t> </a:t>
            </a:r>
            <a:r>
              <a:rPr dirty="0" sz="4800" spc="1180"/>
              <a:t>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930914" y="4247563"/>
            <a:ext cx="7167245" cy="18732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840"/>
              </a:spcBef>
            </a:pPr>
            <a:r>
              <a:rPr dirty="0" sz="3500" spc="135" b="1">
                <a:solidFill>
                  <a:srgbClr val="00FFFF"/>
                </a:solidFill>
                <a:latin typeface="Arial"/>
                <a:cs typeface="Arial"/>
              </a:rPr>
              <a:t>dalam</a:t>
            </a:r>
            <a:r>
              <a:rPr dirty="0" sz="3500" spc="33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45" b="1">
                <a:solidFill>
                  <a:srgbClr val="00FFFF"/>
                </a:solidFill>
                <a:latin typeface="Arial"/>
                <a:cs typeface="Arial"/>
              </a:rPr>
              <a:t>diagram</a:t>
            </a:r>
            <a:r>
              <a:rPr dirty="0" sz="3500" spc="33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35" b="1">
                <a:solidFill>
                  <a:srgbClr val="00FFFF"/>
                </a:solidFill>
                <a:latin typeface="Arial"/>
                <a:cs typeface="Arial"/>
              </a:rPr>
              <a:t>class</a:t>
            </a:r>
            <a:r>
              <a:rPr dirty="0" sz="3500" spc="33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00FFFF"/>
                </a:solidFill>
                <a:latin typeface="Arial"/>
                <a:cs typeface="Arial"/>
              </a:rPr>
              <a:t>berisi </a:t>
            </a:r>
            <a:r>
              <a:rPr dirty="0" sz="3500" spc="14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00FFFF"/>
                </a:solidFill>
                <a:latin typeface="Arial"/>
                <a:cs typeface="Arial"/>
              </a:rPr>
              <a:t>berupa</a:t>
            </a:r>
            <a:r>
              <a:rPr dirty="0" sz="3500" spc="34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00FFFF"/>
                </a:solidFill>
                <a:latin typeface="Arial"/>
                <a:cs typeface="Arial"/>
              </a:rPr>
              <a:t>setiap</a:t>
            </a:r>
            <a:r>
              <a:rPr dirty="0" sz="3500" spc="34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00FFFF"/>
                </a:solidFill>
                <a:latin typeface="Arial"/>
                <a:cs typeface="Arial"/>
              </a:rPr>
              <a:t>yang</a:t>
            </a:r>
            <a:r>
              <a:rPr dirty="0" sz="3500" spc="34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00FFFF"/>
                </a:solidFill>
                <a:latin typeface="Arial"/>
                <a:cs typeface="Arial"/>
              </a:rPr>
              <a:t>kita </a:t>
            </a:r>
            <a:r>
              <a:rPr dirty="0" sz="3500" spc="13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55" b="1">
                <a:solidFill>
                  <a:srgbClr val="00FFFF"/>
                </a:solidFill>
                <a:latin typeface="Arial"/>
                <a:cs typeface="Arial"/>
              </a:rPr>
              <a:t>deklarasikan</a:t>
            </a:r>
            <a:r>
              <a:rPr dirty="0" sz="3500" spc="32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00FFFF"/>
                </a:solidFill>
                <a:latin typeface="Arial"/>
                <a:cs typeface="Arial"/>
              </a:rPr>
              <a:t>pada</a:t>
            </a:r>
            <a:r>
              <a:rPr dirty="0" sz="3500" spc="32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40" b="1">
                <a:solidFill>
                  <a:srgbClr val="00FFFF"/>
                </a:solidFill>
                <a:latin typeface="Arial"/>
                <a:cs typeface="Arial"/>
              </a:rPr>
              <a:t>setiap</a:t>
            </a:r>
            <a:r>
              <a:rPr dirty="0" sz="3500" spc="325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35" b="1">
                <a:solidFill>
                  <a:srgbClr val="00FFFF"/>
                </a:solidFill>
                <a:latin typeface="Arial"/>
                <a:cs typeface="Arial"/>
              </a:rPr>
              <a:t>class </a:t>
            </a:r>
            <a:r>
              <a:rPr dirty="0" sz="3500" spc="-96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00FFFF"/>
                </a:solidFill>
                <a:latin typeface="Arial"/>
                <a:cs typeface="Arial"/>
              </a:rPr>
              <a:t>yang</a:t>
            </a:r>
            <a:r>
              <a:rPr dirty="0" sz="3500" spc="34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10" b="1">
                <a:solidFill>
                  <a:srgbClr val="00FFFF"/>
                </a:solidFill>
                <a:latin typeface="Arial"/>
                <a:cs typeface="Arial"/>
              </a:rPr>
              <a:t>ada</a:t>
            </a:r>
            <a:r>
              <a:rPr dirty="0" sz="3500" spc="34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00FFFF"/>
                </a:solidFill>
                <a:latin typeface="Arial"/>
                <a:cs typeface="Arial"/>
              </a:rPr>
              <a:t>pada</a:t>
            </a:r>
            <a:r>
              <a:rPr dirty="0" sz="3500" spc="34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45" b="1">
                <a:solidFill>
                  <a:srgbClr val="00FFFF"/>
                </a:solidFill>
                <a:latin typeface="Arial"/>
                <a:cs typeface="Arial"/>
              </a:rPr>
              <a:t>codingan</a:t>
            </a:r>
            <a:r>
              <a:rPr dirty="0" sz="3500" spc="340" b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3500" spc="110" b="1">
                <a:solidFill>
                  <a:srgbClr val="00FFFF"/>
                </a:solidFill>
                <a:latin typeface="Arial"/>
                <a:cs typeface="Arial"/>
              </a:rPr>
              <a:t>IDE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3550882" y="0"/>
              <a:ext cx="11186795" cy="4699000"/>
            </a:xfrm>
            <a:custGeom>
              <a:avLst/>
              <a:gdLst/>
              <a:ahLst/>
              <a:cxnLst/>
              <a:rect l="l" t="t" r="r" b="b"/>
              <a:pathLst>
                <a:path w="11186794" h="4699000">
                  <a:moveTo>
                    <a:pt x="6904439" y="4546600"/>
                  </a:moveTo>
                  <a:lnTo>
                    <a:pt x="4273356" y="4546600"/>
                  </a:lnTo>
                  <a:lnTo>
                    <a:pt x="3784913" y="4406900"/>
                  </a:lnTo>
                  <a:lnTo>
                    <a:pt x="3741426" y="4381500"/>
                  </a:lnTo>
                  <a:lnTo>
                    <a:pt x="3569095" y="4330700"/>
                  </a:lnTo>
                  <a:lnTo>
                    <a:pt x="3526423" y="4305300"/>
                  </a:lnTo>
                  <a:lnTo>
                    <a:pt x="3441585" y="4279900"/>
                  </a:lnTo>
                  <a:lnTo>
                    <a:pt x="3399421" y="4254500"/>
                  </a:lnTo>
                  <a:lnTo>
                    <a:pt x="3357430" y="4241800"/>
                  </a:lnTo>
                  <a:lnTo>
                    <a:pt x="3315613" y="4216400"/>
                  </a:lnTo>
                  <a:lnTo>
                    <a:pt x="3273972" y="4203700"/>
                  </a:lnTo>
                  <a:lnTo>
                    <a:pt x="3232508" y="4178300"/>
                  </a:lnTo>
                  <a:lnTo>
                    <a:pt x="3191222" y="4165600"/>
                  </a:lnTo>
                  <a:lnTo>
                    <a:pt x="3150117" y="4140200"/>
                  </a:lnTo>
                  <a:lnTo>
                    <a:pt x="3109194" y="4127500"/>
                  </a:lnTo>
                  <a:lnTo>
                    <a:pt x="3068455" y="4102100"/>
                  </a:lnTo>
                  <a:lnTo>
                    <a:pt x="3027901" y="4089400"/>
                  </a:lnTo>
                  <a:lnTo>
                    <a:pt x="2947354" y="4038600"/>
                  </a:lnTo>
                  <a:lnTo>
                    <a:pt x="2907365" y="4025900"/>
                  </a:lnTo>
                  <a:lnTo>
                    <a:pt x="2827963" y="3975100"/>
                  </a:lnTo>
                  <a:lnTo>
                    <a:pt x="2788553" y="3962400"/>
                  </a:lnTo>
                  <a:lnTo>
                    <a:pt x="2594479" y="3835400"/>
                  </a:lnTo>
                  <a:lnTo>
                    <a:pt x="2556270" y="3822700"/>
                  </a:lnTo>
                  <a:lnTo>
                    <a:pt x="2368346" y="3695700"/>
                  </a:lnTo>
                  <a:lnTo>
                    <a:pt x="2221843" y="3594100"/>
                  </a:lnTo>
                  <a:lnTo>
                    <a:pt x="2185763" y="3556000"/>
                  </a:lnTo>
                  <a:lnTo>
                    <a:pt x="2149906" y="3530600"/>
                  </a:lnTo>
                  <a:lnTo>
                    <a:pt x="2008722" y="3429000"/>
                  </a:lnTo>
                  <a:lnTo>
                    <a:pt x="1973996" y="3390900"/>
                  </a:lnTo>
                  <a:lnTo>
                    <a:pt x="1905239" y="3340100"/>
                  </a:lnTo>
                  <a:lnTo>
                    <a:pt x="1871211" y="3302000"/>
                  </a:lnTo>
                  <a:lnTo>
                    <a:pt x="1803864" y="3251200"/>
                  </a:lnTo>
                  <a:lnTo>
                    <a:pt x="1770549" y="3213100"/>
                  </a:lnTo>
                  <a:lnTo>
                    <a:pt x="1704642" y="3162300"/>
                  </a:lnTo>
                  <a:lnTo>
                    <a:pt x="1672053" y="3124200"/>
                  </a:lnTo>
                  <a:lnTo>
                    <a:pt x="1639710" y="3098800"/>
                  </a:lnTo>
                  <a:lnTo>
                    <a:pt x="1607613" y="3060700"/>
                  </a:lnTo>
                  <a:lnTo>
                    <a:pt x="1575766" y="3035300"/>
                  </a:lnTo>
                  <a:lnTo>
                    <a:pt x="1544168" y="2997200"/>
                  </a:lnTo>
                  <a:lnTo>
                    <a:pt x="1512822" y="2971800"/>
                  </a:lnTo>
                  <a:lnTo>
                    <a:pt x="1481730" y="2933700"/>
                  </a:lnTo>
                  <a:lnTo>
                    <a:pt x="1450892" y="2908300"/>
                  </a:lnTo>
                  <a:lnTo>
                    <a:pt x="1420311" y="2870200"/>
                  </a:lnTo>
                  <a:lnTo>
                    <a:pt x="1389988" y="2832100"/>
                  </a:lnTo>
                  <a:lnTo>
                    <a:pt x="1359924" y="2806700"/>
                  </a:lnTo>
                  <a:lnTo>
                    <a:pt x="1330122" y="2768600"/>
                  </a:lnTo>
                  <a:lnTo>
                    <a:pt x="1300583" y="2730500"/>
                  </a:lnTo>
                  <a:lnTo>
                    <a:pt x="1271308" y="2705100"/>
                  </a:lnTo>
                  <a:lnTo>
                    <a:pt x="1242299" y="2667000"/>
                  </a:lnTo>
                  <a:lnTo>
                    <a:pt x="1213558" y="2628900"/>
                  </a:lnTo>
                  <a:lnTo>
                    <a:pt x="1185086" y="2603500"/>
                  </a:lnTo>
                  <a:lnTo>
                    <a:pt x="1156885" y="2565400"/>
                  </a:lnTo>
                  <a:lnTo>
                    <a:pt x="1128956" y="2527300"/>
                  </a:lnTo>
                  <a:lnTo>
                    <a:pt x="1101301" y="2489200"/>
                  </a:lnTo>
                  <a:lnTo>
                    <a:pt x="1073921" y="2451100"/>
                  </a:lnTo>
                  <a:lnTo>
                    <a:pt x="1046819" y="2425700"/>
                  </a:lnTo>
                  <a:lnTo>
                    <a:pt x="1019995" y="2387600"/>
                  </a:lnTo>
                  <a:lnTo>
                    <a:pt x="993452" y="2349500"/>
                  </a:lnTo>
                  <a:lnTo>
                    <a:pt x="967190" y="2311400"/>
                  </a:lnTo>
                  <a:lnTo>
                    <a:pt x="941212" y="2273300"/>
                  </a:lnTo>
                  <a:lnTo>
                    <a:pt x="915519" y="2235200"/>
                  </a:lnTo>
                  <a:lnTo>
                    <a:pt x="890112" y="2197100"/>
                  </a:lnTo>
                  <a:lnTo>
                    <a:pt x="864994" y="2159000"/>
                  </a:lnTo>
                  <a:lnTo>
                    <a:pt x="840166" y="2120900"/>
                  </a:lnTo>
                  <a:lnTo>
                    <a:pt x="815628" y="2082800"/>
                  </a:lnTo>
                  <a:lnTo>
                    <a:pt x="791384" y="2044700"/>
                  </a:lnTo>
                  <a:lnTo>
                    <a:pt x="767435" y="2006600"/>
                  </a:lnTo>
                  <a:lnTo>
                    <a:pt x="743781" y="1968500"/>
                  </a:lnTo>
                  <a:lnTo>
                    <a:pt x="720425" y="1930400"/>
                  </a:lnTo>
                  <a:lnTo>
                    <a:pt x="697369" y="1892300"/>
                  </a:lnTo>
                  <a:lnTo>
                    <a:pt x="674613" y="1854200"/>
                  </a:lnTo>
                  <a:lnTo>
                    <a:pt x="652160" y="1816100"/>
                  </a:lnTo>
                  <a:lnTo>
                    <a:pt x="630011" y="1778000"/>
                  </a:lnTo>
                  <a:lnTo>
                    <a:pt x="608168" y="1739900"/>
                  </a:lnTo>
                  <a:lnTo>
                    <a:pt x="586632" y="1701800"/>
                  </a:lnTo>
                  <a:lnTo>
                    <a:pt x="565404" y="1663700"/>
                  </a:lnTo>
                  <a:lnTo>
                    <a:pt x="544487" y="1612900"/>
                  </a:lnTo>
                  <a:lnTo>
                    <a:pt x="523882" y="1574800"/>
                  </a:lnTo>
                  <a:lnTo>
                    <a:pt x="503591" y="1536700"/>
                  </a:lnTo>
                  <a:lnTo>
                    <a:pt x="483615" y="1498600"/>
                  </a:lnTo>
                  <a:lnTo>
                    <a:pt x="463955" y="1460500"/>
                  </a:lnTo>
                  <a:lnTo>
                    <a:pt x="444614" y="1409700"/>
                  </a:lnTo>
                  <a:lnTo>
                    <a:pt x="425593" y="1371600"/>
                  </a:lnTo>
                  <a:lnTo>
                    <a:pt x="406893" y="1333500"/>
                  </a:lnTo>
                  <a:lnTo>
                    <a:pt x="388516" y="1295400"/>
                  </a:lnTo>
                  <a:lnTo>
                    <a:pt x="370464" y="1244600"/>
                  </a:lnTo>
                  <a:lnTo>
                    <a:pt x="352738" y="1206500"/>
                  </a:lnTo>
                  <a:lnTo>
                    <a:pt x="335340" y="1168400"/>
                  </a:lnTo>
                  <a:lnTo>
                    <a:pt x="318271" y="1117600"/>
                  </a:lnTo>
                  <a:lnTo>
                    <a:pt x="301534" y="1079500"/>
                  </a:lnTo>
                  <a:lnTo>
                    <a:pt x="285129" y="1041400"/>
                  </a:lnTo>
                  <a:lnTo>
                    <a:pt x="269058" y="990600"/>
                  </a:lnTo>
                  <a:lnTo>
                    <a:pt x="253323" y="952500"/>
                  </a:lnTo>
                  <a:lnTo>
                    <a:pt x="237925" y="901700"/>
                  </a:lnTo>
                  <a:lnTo>
                    <a:pt x="222867" y="863600"/>
                  </a:lnTo>
                  <a:lnTo>
                    <a:pt x="208148" y="825500"/>
                  </a:lnTo>
                  <a:lnTo>
                    <a:pt x="193772" y="774700"/>
                  </a:lnTo>
                  <a:lnTo>
                    <a:pt x="179740" y="736600"/>
                  </a:lnTo>
                  <a:lnTo>
                    <a:pt x="166052" y="685800"/>
                  </a:lnTo>
                  <a:lnTo>
                    <a:pt x="152712" y="647700"/>
                  </a:lnTo>
                  <a:lnTo>
                    <a:pt x="139720" y="596900"/>
                  </a:lnTo>
                  <a:lnTo>
                    <a:pt x="127078" y="558800"/>
                  </a:lnTo>
                  <a:lnTo>
                    <a:pt x="114788" y="508000"/>
                  </a:lnTo>
                  <a:lnTo>
                    <a:pt x="102851" y="469900"/>
                  </a:lnTo>
                  <a:lnTo>
                    <a:pt x="91269" y="419100"/>
                  </a:lnTo>
                  <a:lnTo>
                    <a:pt x="80043" y="381000"/>
                  </a:lnTo>
                  <a:lnTo>
                    <a:pt x="69175" y="330200"/>
                  </a:lnTo>
                  <a:lnTo>
                    <a:pt x="58666" y="292100"/>
                  </a:lnTo>
                  <a:lnTo>
                    <a:pt x="48519" y="241300"/>
                  </a:lnTo>
                  <a:lnTo>
                    <a:pt x="38734" y="190500"/>
                  </a:lnTo>
                  <a:lnTo>
                    <a:pt x="29314" y="152400"/>
                  </a:lnTo>
                  <a:lnTo>
                    <a:pt x="20260" y="101600"/>
                  </a:lnTo>
                  <a:lnTo>
                    <a:pt x="11573" y="63500"/>
                  </a:lnTo>
                  <a:lnTo>
                    <a:pt x="3255" y="12700"/>
                  </a:lnTo>
                  <a:lnTo>
                    <a:pt x="0" y="0"/>
                  </a:lnTo>
                  <a:lnTo>
                    <a:pt x="11186550" y="0"/>
                  </a:lnTo>
                  <a:lnTo>
                    <a:pt x="11183283" y="12700"/>
                  </a:lnTo>
                  <a:lnTo>
                    <a:pt x="11174936" y="63500"/>
                  </a:lnTo>
                  <a:lnTo>
                    <a:pt x="11166218" y="101600"/>
                  </a:lnTo>
                  <a:lnTo>
                    <a:pt x="11157132" y="152400"/>
                  </a:lnTo>
                  <a:lnTo>
                    <a:pt x="11147679" y="190500"/>
                  </a:lnTo>
                  <a:lnTo>
                    <a:pt x="11137861" y="241300"/>
                  </a:lnTo>
                  <a:lnTo>
                    <a:pt x="11127678" y="292100"/>
                  </a:lnTo>
                  <a:lnTo>
                    <a:pt x="11117134" y="330200"/>
                  </a:lnTo>
                  <a:lnTo>
                    <a:pt x="11106229" y="381000"/>
                  </a:lnTo>
                  <a:lnTo>
                    <a:pt x="11094965" y="419100"/>
                  </a:lnTo>
                  <a:lnTo>
                    <a:pt x="11083343" y="469900"/>
                  </a:lnTo>
                  <a:lnTo>
                    <a:pt x="11071366" y="508000"/>
                  </a:lnTo>
                  <a:lnTo>
                    <a:pt x="11059034" y="558800"/>
                  </a:lnTo>
                  <a:lnTo>
                    <a:pt x="11046350" y="596900"/>
                  </a:lnTo>
                  <a:lnTo>
                    <a:pt x="11033314" y="647700"/>
                  </a:lnTo>
                  <a:lnTo>
                    <a:pt x="11019930" y="685800"/>
                  </a:lnTo>
                  <a:lnTo>
                    <a:pt x="11006197" y="736600"/>
                  </a:lnTo>
                  <a:lnTo>
                    <a:pt x="10992118" y="774700"/>
                  </a:lnTo>
                  <a:lnTo>
                    <a:pt x="10977695" y="825500"/>
                  </a:lnTo>
                  <a:lnTo>
                    <a:pt x="10962928" y="863600"/>
                  </a:lnTo>
                  <a:lnTo>
                    <a:pt x="10947821" y="901700"/>
                  </a:lnTo>
                  <a:lnTo>
                    <a:pt x="10932373" y="952500"/>
                  </a:lnTo>
                  <a:lnTo>
                    <a:pt x="10916587" y="990600"/>
                  </a:lnTo>
                  <a:lnTo>
                    <a:pt x="10900465" y="1041400"/>
                  </a:lnTo>
                  <a:lnTo>
                    <a:pt x="10884007" y="1079500"/>
                  </a:lnTo>
                  <a:lnTo>
                    <a:pt x="10867216" y="1117600"/>
                  </a:lnTo>
                  <a:lnTo>
                    <a:pt x="10850094" y="1168400"/>
                  </a:lnTo>
                  <a:lnTo>
                    <a:pt x="10832641" y="1206500"/>
                  </a:lnTo>
                  <a:lnTo>
                    <a:pt x="10814859" y="1244600"/>
                  </a:lnTo>
                  <a:lnTo>
                    <a:pt x="10796751" y="1295400"/>
                  </a:lnTo>
                  <a:lnTo>
                    <a:pt x="10778317" y="1333500"/>
                  </a:lnTo>
                  <a:lnTo>
                    <a:pt x="10759559" y="1371600"/>
                  </a:lnTo>
                  <a:lnTo>
                    <a:pt x="10740479" y="1409700"/>
                  </a:lnTo>
                  <a:lnTo>
                    <a:pt x="10721079" y="1460500"/>
                  </a:lnTo>
                  <a:lnTo>
                    <a:pt x="10701359" y="1498600"/>
                  </a:lnTo>
                  <a:lnTo>
                    <a:pt x="10681323" y="1536700"/>
                  </a:lnTo>
                  <a:lnTo>
                    <a:pt x="10660970" y="1574800"/>
                  </a:lnTo>
                  <a:lnTo>
                    <a:pt x="10640303" y="1612900"/>
                  </a:lnTo>
                  <a:lnTo>
                    <a:pt x="10619323" y="1663700"/>
                  </a:lnTo>
                  <a:lnTo>
                    <a:pt x="10598033" y="1701800"/>
                  </a:lnTo>
                  <a:lnTo>
                    <a:pt x="10576433" y="1739900"/>
                  </a:lnTo>
                  <a:lnTo>
                    <a:pt x="10554525" y="1778000"/>
                  </a:lnTo>
                  <a:lnTo>
                    <a:pt x="10532312" y="1816100"/>
                  </a:lnTo>
                  <a:lnTo>
                    <a:pt x="10509793" y="1854200"/>
                  </a:lnTo>
                  <a:lnTo>
                    <a:pt x="10486972" y="1892300"/>
                  </a:lnTo>
                  <a:lnTo>
                    <a:pt x="10463849" y="1930400"/>
                  </a:lnTo>
                  <a:lnTo>
                    <a:pt x="10440426" y="1968500"/>
                  </a:lnTo>
                  <a:lnTo>
                    <a:pt x="10416705" y="2006600"/>
                  </a:lnTo>
                  <a:lnTo>
                    <a:pt x="10392688" y="2044700"/>
                  </a:lnTo>
                  <a:lnTo>
                    <a:pt x="10368376" y="2082800"/>
                  </a:lnTo>
                  <a:lnTo>
                    <a:pt x="10343770" y="2120900"/>
                  </a:lnTo>
                  <a:lnTo>
                    <a:pt x="10318872" y="2159000"/>
                  </a:lnTo>
                  <a:lnTo>
                    <a:pt x="10293684" y="2197100"/>
                  </a:lnTo>
                  <a:lnTo>
                    <a:pt x="10268208" y="2235200"/>
                  </a:lnTo>
                  <a:lnTo>
                    <a:pt x="10242445" y="2273300"/>
                  </a:lnTo>
                  <a:lnTo>
                    <a:pt x="10216396" y="2311400"/>
                  </a:lnTo>
                  <a:lnTo>
                    <a:pt x="10190064" y="2349500"/>
                  </a:lnTo>
                  <a:lnTo>
                    <a:pt x="10163449" y="2387600"/>
                  </a:lnTo>
                  <a:lnTo>
                    <a:pt x="10136554" y="2425700"/>
                  </a:lnTo>
                  <a:lnTo>
                    <a:pt x="10109380" y="2451100"/>
                  </a:lnTo>
                  <a:lnTo>
                    <a:pt x="10081928" y="2489200"/>
                  </a:lnTo>
                  <a:lnTo>
                    <a:pt x="10054201" y="2527300"/>
                  </a:lnTo>
                  <a:lnTo>
                    <a:pt x="10026199" y="2565400"/>
                  </a:lnTo>
                  <a:lnTo>
                    <a:pt x="9997925" y="2603500"/>
                  </a:lnTo>
                  <a:lnTo>
                    <a:pt x="9969380" y="2628900"/>
                  </a:lnTo>
                  <a:lnTo>
                    <a:pt x="9940566" y="2667000"/>
                  </a:lnTo>
                  <a:lnTo>
                    <a:pt x="9911484" y="2705100"/>
                  </a:lnTo>
                  <a:lnTo>
                    <a:pt x="9882135" y="2730500"/>
                  </a:lnTo>
                  <a:lnTo>
                    <a:pt x="9852522" y="2768600"/>
                  </a:lnTo>
                  <a:lnTo>
                    <a:pt x="9822646" y="2806700"/>
                  </a:lnTo>
                  <a:lnTo>
                    <a:pt x="9792509" y="2832100"/>
                  </a:lnTo>
                  <a:lnTo>
                    <a:pt x="9762112" y="2870200"/>
                  </a:lnTo>
                  <a:lnTo>
                    <a:pt x="9731457" y="2908300"/>
                  </a:lnTo>
                  <a:lnTo>
                    <a:pt x="9700545" y="2933700"/>
                  </a:lnTo>
                  <a:lnTo>
                    <a:pt x="9669379" y="2971800"/>
                  </a:lnTo>
                  <a:lnTo>
                    <a:pt x="9637958" y="2997200"/>
                  </a:lnTo>
                  <a:lnTo>
                    <a:pt x="9606287" y="3035300"/>
                  </a:lnTo>
                  <a:lnTo>
                    <a:pt x="9574365" y="3060700"/>
                  </a:lnTo>
                  <a:lnTo>
                    <a:pt x="9542194" y="3098800"/>
                  </a:lnTo>
                  <a:lnTo>
                    <a:pt x="9509777" y="3124200"/>
                  </a:lnTo>
                  <a:lnTo>
                    <a:pt x="9477114" y="3162300"/>
                  </a:lnTo>
                  <a:lnTo>
                    <a:pt x="9411058" y="3213100"/>
                  </a:lnTo>
                  <a:lnTo>
                    <a:pt x="9377669" y="3251200"/>
                  </a:lnTo>
                  <a:lnTo>
                    <a:pt x="9310175" y="3302000"/>
                  </a:lnTo>
                  <a:lnTo>
                    <a:pt x="9276074" y="3340100"/>
                  </a:lnTo>
                  <a:lnTo>
                    <a:pt x="9207170" y="3390900"/>
                  </a:lnTo>
                  <a:lnTo>
                    <a:pt x="9172371" y="3429000"/>
                  </a:lnTo>
                  <a:lnTo>
                    <a:pt x="9030898" y="3530600"/>
                  </a:lnTo>
                  <a:lnTo>
                    <a:pt x="8994968" y="3556000"/>
                  </a:lnTo>
                  <a:lnTo>
                    <a:pt x="8958817" y="3594100"/>
                  </a:lnTo>
                  <a:lnTo>
                    <a:pt x="8774798" y="3721100"/>
                  </a:lnTo>
                  <a:lnTo>
                    <a:pt x="8623762" y="3822700"/>
                  </a:lnTo>
                  <a:lnTo>
                    <a:pt x="8585485" y="3835400"/>
                  </a:lnTo>
                  <a:lnTo>
                    <a:pt x="8391080" y="3962400"/>
                  </a:lnTo>
                  <a:lnTo>
                    <a:pt x="8351605" y="3975100"/>
                  </a:lnTo>
                  <a:lnTo>
                    <a:pt x="8272075" y="4025900"/>
                  </a:lnTo>
                  <a:lnTo>
                    <a:pt x="8232022" y="4038600"/>
                  </a:lnTo>
                  <a:lnTo>
                    <a:pt x="8151351" y="4089400"/>
                  </a:lnTo>
                  <a:lnTo>
                    <a:pt x="8110736" y="4102100"/>
                  </a:lnTo>
                  <a:lnTo>
                    <a:pt x="8069936" y="4127500"/>
                  </a:lnTo>
                  <a:lnTo>
                    <a:pt x="8028953" y="4140200"/>
                  </a:lnTo>
                  <a:lnTo>
                    <a:pt x="7987789" y="4165600"/>
                  </a:lnTo>
                  <a:lnTo>
                    <a:pt x="7946445" y="4178300"/>
                  </a:lnTo>
                  <a:lnTo>
                    <a:pt x="7904923" y="4203700"/>
                  </a:lnTo>
                  <a:lnTo>
                    <a:pt x="7863224" y="4216400"/>
                  </a:lnTo>
                  <a:lnTo>
                    <a:pt x="7821351" y="4241800"/>
                  </a:lnTo>
                  <a:lnTo>
                    <a:pt x="7779304" y="4254500"/>
                  </a:lnTo>
                  <a:lnTo>
                    <a:pt x="7737086" y="4279900"/>
                  </a:lnTo>
                  <a:lnTo>
                    <a:pt x="7652140" y="4305300"/>
                  </a:lnTo>
                  <a:lnTo>
                    <a:pt x="7609416" y="4330700"/>
                  </a:lnTo>
                  <a:lnTo>
                    <a:pt x="7436883" y="4381500"/>
                  </a:lnTo>
                  <a:lnTo>
                    <a:pt x="7393349" y="4406900"/>
                  </a:lnTo>
                  <a:lnTo>
                    <a:pt x="6904439" y="4546600"/>
                  </a:lnTo>
                  <a:close/>
                </a:path>
                <a:path w="11186794" h="4699000">
                  <a:moveTo>
                    <a:pt x="6722352" y="4584700"/>
                  </a:moveTo>
                  <a:lnTo>
                    <a:pt x="4455306" y="4584700"/>
                  </a:lnTo>
                  <a:lnTo>
                    <a:pt x="4318637" y="4546600"/>
                  </a:lnTo>
                  <a:lnTo>
                    <a:pt x="6859123" y="4546600"/>
                  </a:lnTo>
                  <a:lnTo>
                    <a:pt x="6722352" y="4584700"/>
                  </a:lnTo>
                  <a:close/>
                </a:path>
                <a:path w="11186794" h="4699000">
                  <a:moveTo>
                    <a:pt x="6584381" y="4610100"/>
                  </a:moveTo>
                  <a:lnTo>
                    <a:pt x="4593186" y="4610100"/>
                  </a:lnTo>
                  <a:lnTo>
                    <a:pt x="4501134" y="4584700"/>
                  </a:lnTo>
                  <a:lnTo>
                    <a:pt x="6676492" y="4584700"/>
                  </a:lnTo>
                  <a:lnTo>
                    <a:pt x="6584381" y="4610100"/>
                  </a:lnTo>
                  <a:close/>
                </a:path>
                <a:path w="11186794" h="4699000">
                  <a:moveTo>
                    <a:pt x="6445253" y="4635500"/>
                  </a:moveTo>
                  <a:lnTo>
                    <a:pt x="4732233" y="4635500"/>
                  </a:lnTo>
                  <a:lnTo>
                    <a:pt x="4639407" y="4610100"/>
                  </a:lnTo>
                  <a:lnTo>
                    <a:pt x="6538131" y="4610100"/>
                  </a:lnTo>
                  <a:lnTo>
                    <a:pt x="6445253" y="4635500"/>
                  </a:lnTo>
                  <a:close/>
                </a:path>
                <a:path w="11186794" h="4699000">
                  <a:moveTo>
                    <a:pt x="6351881" y="4648200"/>
                  </a:moveTo>
                  <a:lnTo>
                    <a:pt x="4825558" y="4648200"/>
                  </a:lnTo>
                  <a:lnTo>
                    <a:pt x="4778834" y="4635500"/>
                  </a:lnTo>
                  <a:lnTo>
                    <a:pt x="6398628" y="4635500"/>
                  </a:lnTo>
                  <a:lnTo>
                    <a:pt x="6351881" y="4648200"/>
                  </a:lnTo>
                  <a:close/>
                </a:path>
                <a:path w="11186794" h="4699000">
                  <a:moveTo>
                    <a:pt x="6258026" y="4660900"/>
                  </a:moveTo>
                  <a:lnTo>
                    <a:pt x="4919370" y="4660900"/>
                  </a:lnTo>
                  <a:lnTo>
                    <a:pt x="4872404" y="4648200"/>
                  </a:lnTo>
                  <a:lnTo>
                    <a:pt x="6305013" y="4648200"/>
                  </a:lnTo>
                  <a:lnTo>
                    <a:pt x="6258026" y="4660900"/>
                  </a:lnTo>
                  <a:close/>
                </a:path>
                <a:path w="11186794" h="4699000">
                  <a:moveTo>
                    <a:pt x="6116369" y="4673600"/>
                  </a:moveTo>
                  <a:lnTo>
                    <a:pt x="5060974" y="4673600"/>
                  </a:lnTo>
                  <a:lnTo>
                    <a:pt x="5013657" y="4660900"/>
                  </a:lnTo>
                  <a:lnTo>
                    <a:pt x="6163702" y="4660900"/>
                  </a:lnTo>
                  <a:lnTo>
                    <a:pt x="6116369" y="4673600"/>
                  </a:lnTo>
                  <a:close/>
                </a:path>
                <a:path w="11186794" h="4699000">
                  <a:moveTo>
                    <a:pt x="5973699" y="4686300"/>
                  </a:moveTo>
                  <a:lnTo>
                    <a:pt x="5203602" y="4686300"/>
                  </a:lnTo>
                  <a:lnTo>
                    <a:pt x="5155948" y="4673600"/>
                  </a:lnTo>
                  <a:lnTo>
                    <a:pt x="6021365" y="4673600"/>
                  </a:lnTo>
                  <a:lnTo>
                    <a:pt x="5973699" y="4686300"/>
                  </a:lnTo>
                  <a:close/>
                </a:path>
                <a:path w="11186794" h="4699000">
                  <a:moveTo>
                    <a:pt x="5733784" y="4699000"/>
                  </a:moveTo>
                  <a:lnTo>
                    <a:pt x="5443476" y="4699000"/>
                  </a:lnTo>
                  <a:lnTo>
                    <a:pt x="5395293" y="4686300"/>
                  </a:lnTo>
                  <a:lnTo>
                    <a:pt x="5781973" y="4686300"/>
                  </a:lnTo>
                  <a:lnTo>
                    <a:pt x="5733784" y="469900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90916" y="1497824"/>
              <a:ext cx="2070735" cy="1906905"/>
            </a:xfrm>
            <a:custGeom>
              <a:avLst/>
              <a:gdLst/>
              <a:ahLst/>
              <a:cxnLst/>
              <a:rect l="l" t="t" r="r" b="b"/>
              <a:pathLst>
                <a:path w="2070734" h="1906904">
                  <a:moveTo>
                    <a:pt x="762939" y="1575904"/>
                  </a:moveTo>
                  <a:lnTo>
                    <a:pt x="514667" y="1451571"/>
                  </a:lnTo>
                  <a:lnTo>
                    <a:pt x="499592" y="1514652"/>
                  </a:lnTo>
                  <a:lnTo>
                    <a:pt x="64198" y="1550085"/>
                  </a:lnTo>
                  <a:lnTo>
                    <a:pt x="16256" y="1573974"/>
                  </a:lnTo>
                  <a:lnTo>
                    <a:pt x="0" y="1615630"/>
                  </a:lnTo>
                  <a:lnTo>
                    <a:pt x="3924" y="1641233"/>
                  </a:lnTo>
                  <a:lnTo>
                    <a:pt x="17081" y="1663522"/>
                  </a:lnTo>
                  <a:lnTo>
                    <a:pt x="38468" y="1679676"/>
                  </a:lnTo>
                  <a:lnTo>
                    <a:pt x="479183" y="1893036"/>
                  </a:lnTo>
                  <a:lnTo>
                    <a:pt x="524344" y="1906739"/>
                  </a:lnTo>
                  <a:lnTo>
                    <a:pt x="569963" y="1906028"/>
                  </a:lnTo>
                  <a:lnTo>
                    <a:pt x="612914" y="1891931"/>
                  </a:lnTo>
                  <a:lnTo>
                    <a:pt x="650087" y="1865477"/>
                  </a:lnTo>
                  <a:lnTo>
                    <a:pt x="678383" y="1827682"/>
                  </a:lnTo>
                  <a:lnTo>
                    <a:pt x="762939" y="1575904"/>
                  </a:lnTo>
                  <a:close/>
                </a:path>
                <a:path w="2070734" h="1906904">
                  <a:moveTo>
                    <a:pt x="2070138" y="249961"/>
                  </a:moveTo>
                  <a:lnTo>
                    <a:pt x="1873923" y="0"/>
                  </a:lnTo>
                  <a:lnTo>
                    <a:pt x="1677708" y="90512"/>
                  </a:lnTo>
                  <a:lnTo>
                    <a:pt x="1685747" y="156298"/>
                  </a:lnTo>
                  <a:lnTo>
                    <a:pt x="1684858" y="205232"/>
                  </a:lnTo>
                  <a:lnTo>
                    <a:pt x="1680387" y="235737"/>
                  </a:lnTo>
                  <a:lnTo>
                    <a:pt x="1677708" y="246253"/>
                  </a:lnTo>
                  <a:lnTo>
                    <a:pt x="1690319" y="553237"/>
                  </a:lnTo>
                  <a:lnTo>
                    <a:pt x="2028024" y="476707"/>
                  </a:lnTo>
                  <a:lnTo>
                    <a:pt x="2070138" y="249961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71953" y="851533"/>
              <a:ext cx="660400" cy="692785"/>
            </a:xfrm>
            <a:custGeom>
              <a:avLst/>
              <a:gdLst/>
              <a:ahLst/>
              <a:cxnLst/>
              <a:rect l="l" t="t" r="r" b="b"/>
              <a:pathLst>
                <a:path w="660400" h="692785">
                  <a:moveTo>
                    <a:pt x="518048" y="692580"/>
                  </a:moveTo>
                  <a:lnTo>
                    <a:pt x="488399" y="637074"/>
                  </a:lnTo>
                  <a:lnTo>
                    <a:pt x="411053" y="517539"/>
                  </a:lnTo>
                  <a:lnTo>
                    <a:pt x="303413" y="404453"/>
                  </a:lnTo>
                  <a:lnTo>
                    <a:pt x="182880" y="368296"/>
                  </a:lnTo>
                  <a:lnTo>
                    <a:pt x="141045" y="370557"/>
                  </a:lnTo>
                  <a:lnTo>
                    <a:pt x="103911" y="360373"/>
                  </a:lnTo>
                  <a:lnTo>
                    <a:pt x="45188" y="313242"/>
                  </a:lnTo>
                  <a:lnTo>
                    <a:pt x="9591" y="248043"/>
                  </a:lnTo>
                  <a:lnTo>
                    <a:pt x="0" y="185918"/>
                  </a:lnTo>
                  <a:lnTo>
                    <a:pt x="5856" y="162614"/>
                  </a:lnTo>
                  <a:lnTo>
                    <a:pt x="19295" y="148006"/>
                  </a:lnTo>
                  <a:lnTo>
                    <a:pt x="40675" y="144737"/>
                  </a:lnTo>
                  <a:lnTo>
                    <a:pt x="98266" y="150633"/>
                  </a:lnTo>
                  <a:lnTo>
                    <a:pt x="130406" y="148110"/>
                  </a:lnTo>
                  <a:lnTo>
                    <a:pt x="152955" y="136114"/>
                  </a:lnTo>
                  <a:lnTo>
                    <a:pt x="181775" y="113589"/>
                  </a:lnTo>
                  <a:lnTo>
                    <a:pt x="210138" y="90332"/>
                  </a:lnTo>
                  <a:lnTo>
                    <a:pt x="240623" y="64694"/>
                  </a:lnTo>
                  <a:lnTo>
                    <a:pt x="275139" y="39760"/>
                  </a:lnTo>
                  <a:lnTo>
                    <a:pt x="315593" y="18611"/>
                  </a:lnTo>
                  <a:lnTo>
                    <a:pt x="363893" y="4330"/>
                  </a:lnTo>
                  <a:lnTo>
                    <a:pt x="421946" y="0"/>
                  </a:lnTo>
                  <a:lnTo>
                    <a:pt x="491661" y="8703"/>
                  </a:lnTo>
                  <a:lnTo>
                    <a:pt x="540103" y="23135"/>
                  </a:lnTo>
                  <a:lnTo>
                    <a:pt x="578846" y="43137"/>
                  </a:lnTo>
                  <a:lnTo>
                    <a:pt x="608829" y="68070"/>
                  </a:lnTo>
                  <a:lnTo>
                    <a:pt x="646269" y="130181"/>
                  </a:lnTo>
                  <a:lnTo>
                    <a:pt x="659932" y="204361"/>
                  </a:lnTo>
                  <a:lnTo>
                    <a:pt x="660194" y="244382"/>
                  </a:lnTo>
                  <a:lnTo>
                    <a:pt x="657327" y="285507"/>
                  </a:lnTo>
                  <a:lnTo>
                    <a:pt x="652270" y="327097"/>
                  </a:lnTo>
                  <a:lnTo>
                    <a:pt x="645962" y="368514"/>
                  </a:lnTo>
                  <a:lnTo>
                    <a:pt x="639340" y="409121"/>
                  </a:lnTo>
                  <a:lnTo>
                    <a:pt x="633345" y="448278"/>
                  </a:lnTo>
                  <a:lnTo>
                    <a:pt x="603403" y="571163"/>
                  </a:lnTo>
                  <a:lnTo>
                    <a:pt x="565095" y="645729"/>
                  </a:lnTo>
                  <a:lnTo>
                    <a:pt x="532087" y="682646"/>
                  </a:lnTo>
                  <a:lnTo>
                    <a:pt x="518048" y="692580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55678" y="1081130"/>
              <a:ext cx="327660" cy="530225"/>
            </a:xfrm>
            <a:custGeom>
              <a:avLst/>
              <a:gdLst/>
              <a:ahLst/>
              <a:cxnLst/>
              <a:rect l="l" t="t" r="r" b="b"/>
              <a:pathLst>
                <a:path w="327659" h="530225">
                  <a:moveTo>
                    <a:pt x="173336" y="529896"/>
                  </a:moveTo>
                  <a:lnTo>
                    <a:pt x="122558" y="523583"/>
                  </a:lnTo>
                  <a:lnTo>
                    <a:pt x="77879" y="502503"/>
                  </a:lnTo>
                  <a:lnTo>
                    <a:pt x="42029" y="469181"/>
                  </a:lnTo>
                  <a:lnTo>
                    <a:pt x="17737" y="426144"/>
                  </a:lnTo>
                  <a:lnTo>
                    <a:pt x="7734" y="375914"/>
                  </a:lnTo>
                  <a:lnTo>
                    <a:pt x="0" y="165686"/>
                  </a:lnTo>
                  <a:lnTo>
                    <a:pt x="6285" y="114882"/>
                  </a:lnTo>
                  <a:lnTo>
                    <a:pt x="27351" y="70181"/>
                  </a:lnTo>
                  <a:lnTo>
                    <a:pt x="60664" y="34312"/>
                  </a:lnTo>
                  <a:lnTo>
                    <a:pt x="103693" y="10008"/>
                  </a:lnTo>
                  <a:lnTo>
                    <a:pt x="153903" y="0"/>
                  </a:lnTo>
                  <a:lnTo>
                    <a:pt x="204680" y="6281"/>
                  </a:lnTo>
                  <a:lnTo>
                    <a:pt x="249359" y="27342"/>
                  </a:lnTo>
                  <a:lnTo>
                    <a:pt x="285209" y="60653"/>
                  </a:lnTo>
                  <a:lnTo>
                    <a:pt x="309501" y="103687"/>
                  </a:lnTo>
                  <a:lnTo>
                    <a:pt x="319505" y="153916"/>
                  </a:lnTo>
                  <a:lnTo>
                    <a:pt x="327239" y="364145"/>
                  </a:lnTo>
                  <a:lnTo>
                    <a:pt x="320954" y="414955"/>
                  </a:lnTo>
                  <a:lnTo>
                    <a:pt x="299888" y="459673"/>
                  </a:lnTo>
                  <a:lnTo>
                    <a:pt x="266574" y="495560"/>
                  </a:lnTo>
                  <a:lnTo>
                    <a:pt x="223545" y="519880"/>
                  </a:lnTo>
                  <a:lnTo>
                    <a:pt x="173336" y="529896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1759" y="1229129"/>
              <a:ext cx="157802" cy="1578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08736" y="1340063"/>
              <a:ext cx="74295" cy="61594"/>
            </a:xfrm>
            <a:custGeom>
              <a:avLst/>
              <a:gdLst/>
              <a:ahLst/>
              <a:cxnLst/>
              <a:rect l="l" t="t" r="r" b="b"/>
              <a:pathLst>
                <a:path w="74295" h="61594">
                  <a:moveTo>
                    <a:pt x="36591" y="61319"/>
                  </a:moveTo>
                  <a:lnTo>
                    <a:pt x="22172" y="58671"/>
                  </a:lnTo>
                  <a:lnTo>
                    <a:pt x="10496" y="51890"/>
                  </a:lnTo>
                  <a:lnTo>
                    <a:pt x="2719" y="41988"/>
                  </a:lnTo>
                  <a:lnTo>
                    <a:pt x="0" y="29976"/>
                  </a:lnTo>
                  <a:lnTo>
                    <a:pt x="3137" y="18105"/>
                  </a:lnTo>
                  <a:lnTo>
                    <a:pt x="11260" y="8502"/>
                  </a:lnTo>
                  <a:lnTo>
                    <a:pt x="23159" y="2141"/>
                  </a:lnTo>
                  <a:lnTo>
                    <a:pt x="37630" y="0"/>
                  </a:lnTo>
                  <a:lnTo>
                    <a:pt x="52049" y="2647"/>
                  </a:lnTo>
                  <a:lnTo>
                    <a:pt x="63725" y="9428"/>
                  </a:lnTo>
                  <a:lnTo>
                    <a:pt x="71502" y="19331"/>
                  </a:lnTo>
                  <a:lnTo>
                    <a:pt x="74221" y="31342"/>
                  </a:lnTo>
                  <a:lnTo>
                    <a:pt x="71083" y="43213"/>
                  </a:lnTo>
                  <a:lnTo>
                    <a:pt x="62961" y="52817"/>
                  </a:lnTo>
                  <a:lnTo>
                    <a:pt x="51062" y="59177"/>
                  </a:lnTo>
                  <a:lnTo>
                    <a:pt x="36591" y="61319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20240" y="990028"/>
              <a:ext cx="405765" cy="243204"/>
            </a:xfrm>
            <a:custGeom>
              <a:avLst/>
              <a:gdLst/>
              <a:ahLst/>
              <a:cxnLst/>
              <a:rect l="l" t="t" r="r" b="b"/>
              <a:pathLst>
                <a:path w="405765" h="243205">
                  <a:moveTo>
                    <a:pt x="354878" y="243001"/>
                  </a:moveTo>
                  <a:lnTo>
                    <a:pt x="320065" y="232620"/>
                  </a:lnTo>
                  <a:lnTo>
                    <a:pt x="242205" y="204815"/>
                  </a:lnTo>
                  <a:lnTo>
                    <a:pt x="161164" y="164598"/>
                  </a:lnTo>
                  <a:lnTo>
                    <a:pt x="116809" y="116981"/>
                  </a:lnTo>
                  <a:lnTo>
                    <a:pt x="109922" y="132707"/>
                  </a:lnTo>
                  <a:lnTo>
                    <a:pt x="91592" y="168319"/>
                  </a:lnTo>
                  <a:lnTo>
                    <a:pt x="65316" y="206467"/>
                  </a:lnTo>
                  <a:lnTo>
                    <a:pt x="34593" y="229801"/>
                  </a:lnTo>
                  <a:lnTo>
                    <a:pt x="11387" y="217516"/>
                  </a:lnTo>
                  <a:lnTo>
                    <a:pt x="1715" y="177366"/>
                  </a:lnTo>
                  <a:lnTo>
                    <a:pt x="0" y="134692"/>
                  </a:lnTo>
                  <a:lnTo>
                    <a:pt x="667" y="114835"/>
                  </a:lnTo>
                  <a:lnTo>
                    <a:pt x="159639" y="0"/>
                  </a:lnTo>
                  <a:lnTo>
                    <a:pt x="405637" y="15866"/>
                  </a:lnTo>
                  <a:lnTo>
                    <a:pt x="354878" y="243001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6800" y="1210143"/>
              <a:ext cx="252761" cy="4081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31239" y="2247442"/>
              <a:ext cx="1947545" cy="1076325"/>
            </a:xfrm>
            <a:custGeom>
              <a:avLst/>
              <a:gdLst/>
              <a:ahLst/>
              <a:cxnLst/>
              <a:rect l="l" t="t" r="r" b="b"/>
              <a:pathLst>
                <a:path w="1947545" h="1076325">
                  <a:moveTo>
                    <a:pt x="1947443" y="1075855"/>
                  </a:moveTo>
                  <a:lnTo>
                    <a:pt x="1919046" y="508368"/>
                  </a:lnTo>
                  <a:lnTo>
                    <a:pt x="1471764" y="525729"/>
                  </a:lnTo>
                  <a:lnTo>
                    <a:pt x="1111440" y="52539"/>
                  </a:lnTo>
                  <a:lnTo>
                    <a:pt x="1075321" y="19481"/>
                  </a:lnTo>
                  <a:lnTo>
                    <a:pt x="1031887" y="1905"/>
                  </a:lnTo>
                  <a:lnTo>
                    <a:pt x="1031328" y="1892"/>
                  </a:lnTo>
                  <a:lnTo>
                    <a:pt x="1031328" y="486676"/>
                  </a:lnTo>
                  <a:lnTo>
                    <a:pt x="957249" y="480110"/>
                  </a:lnTo>
                  <a:lnTo>
                    <a:pt x="999134" y="366026"/>
                  </a:lnTo>
                  <a:lnTo>
                    <a:pt x="1031328" y="486676"/>
                  </a:lnTo>
                  <a:lnTo>
                    <a:pt x="1031328" y="1892"/>
                  </a:lnTo>
                  <a:lnTo>
                    <a:pt x="985596" y="0"/>
                  </a:lnTo>
                  <a:lnTo>
                    <a:pt x="940854" y="13931"/>
                  </a:lnTo>
                  <a:lnTo>
                    <a:pt x="902106" y="43891"/>
                  </a:lnTo>
                  <a:lnTo>
                    <a:pt x="373557" y="630809"/>
                  </a:lnTo>
                  <a:lnTo>
                    <a:pt x="0" y="757415"/>
                  </a:lnTo>
                  <a:lnTo>
                    <a:pt x="31064" y="1075855"/>
                  </a:lnTo>
                  <a:lnTo>
                    <a:pt x="578319" y="978750"/>
                  </a:lnTo>
                  <a:lnTo>
                    <a:pt x="738581" y="1075855"/>
                  </a:lnTo>
                  <a:lnTo>
                    <a:pt x="787869" y="941565"/>
                  </a:lnTo>
                  <a:lnTo>
                    <a:pt x="800188" y="939368"/>
                  </a:lnTo>
                  <a:lnTo>
                    <a:pt x="1947443" y="1075855"/>
                  </a:lnTo>
                  <a:close/>
                </a:path>
              </a:pathLst>
            </a:custGeom>
            <a:solidFill>
              <a:srgbClr val="F7D4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9597" y="2129933"/>
              <a:ext cx="111958" cy="1493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15742" y="1744069"/>
              <a:ext cx="1270000" cy="1579245"/>
            </a:xfrm>
            <a:custGeom>
              <a:avLst/>
              <a:gdLst/>
              <a:ahLst/>
              <a:cxnLst/>
              <a:rect l="l" t="t" r="r" b="b"/>
              <a:pathLst>
                <a:path w="1270000" h="1579245">
                  <a:moveTo>
                    <a:pt x="762951" y="1579219"/>
                  </a:moveTo>
                  <a:lnTo>
                    <a:pt x="656052" y="1314648"/>
                  </a:lnTo>
                  <a:lnTo>
                    <a:pt x="496155" y="1145391"/>
                  </a:lnTo>
                  <a:lnTo>
                    <a:pt x="350736" y="1055518"/>
                  </a:lnTo>
                  <a:lnTo>
                    <a:pt x="287268" y="1029100"/>
                  </a:lnTo>
                  <a:lnTo>
                    <a:pt x="413939" y="565530"/>
                  </a:lnTo>
                  <a:lnTo>
                    <a:pt x="105028" y="865300"/>
                  </a:lnTo>
                  <a:lnTo>
                    <a:pt x="0" y="581006"/>
                  </a:lnTo>
                  <a:lnTo>
                    <a:pt x="304946" y="130442"/>
                  </a:lnTo>
                  <a:lnTo>
                    <a:pt x="336670" y="91916"/>
                  </a:lnTo>
                  <a:lnTo>
                    <a:pt x="374675" y="60230"/>
                  </a:lnTo>
                  <a:lnTo>
                    <a:pt x="417884" y="36127"/>
                  </a:lnTo>
                  <a:lnTo>
                    <a:pt x="465218" y="20353"/>
                  </a:lnTo>
                  <a:lnTo>
                    <a:pt x="552894" y="0"/>
                  </a:lnTo>
                  <a:lnTo>
                    <a:pt x="694193" y="114724"/>
                  </a:lnTo>
                  <a:lnTo>
                    <a:pt x="821282" y="101976"/>
                  </a:lnTo>
                  <a:lnTo>
                    <a:pt x="913032" y="38241"/>
                  </a:lnTo>
                  <a:lnTo>
                    <a:pt x="948311" y="0"/>
                  </a:lnTo>
                  <a:lnTo>
                    <a:pt x="992181" y="21914"/>
                  </a:lnTo>
                  <a:lnTo>
                    <a:pt x="1032286" y="46293"/>
                  </a:lnTo>
                  <a:lnTo>
                    <a:pt x="1068752" y="73000"/>
                  </a:lnTo>
                  <a:lnTo>
                    <a:pt x="1101708" y="101899"/>
                  </a:lnTo>
                  <a:lnTo>
                    <a:pt x="1131281" y="132854"/>
                  </a:lnTo>
                  <a:lnTo>
                    <a:pt x="1157601" y="165728"/>
                  </a:lnTo>
                  <a:lnTo>
                    <a:pt x="1180794" y="200386"/>
                  </a:lnTo>
                  <a:lnTo>
                    <a:pt x="1200989" y="236690"/>
                  </a:lnTo>
                  <a:lnTo>
                    <a:pt x="1218313" y="274506"/>
                  </a:lnTo>
                  <a:lnTo>
                    <a:pt x="1232896" y="313695"/>
                  </a:lnTo>
                  <a:lnTo>
                    <a:pt x="1244864" y="354124"/>
                  </a:lnTo>
                  <a:lnTo>
                    <a:pt x="1254345" y="395654"/>
                  </a:lnTo>
                  <a:lnTo>
                    <a:pt x="1261468" y="438150"/>
                  </a:lnTo>
                  <a:lnTo>
                    <a:pt x="1266361" y="481475"/>
                  </a:lnTo>
                  <a:lnTo>
                    <a:pt x="1269152" y="525494"/>
                  </a:lnTo>
                  <a:lnTo>
                    <a:pt x="1269968" y="570070"/>
                  </a:lnTo>
                  <a:lnTo>
                    <a:pt x="1268938" y="615066"/>
                  </a:lnTo>
                  <a:lnTo>
                    <a:pt x="1266190" y="660348"/>
                  </a:lnTo>
                  <a:lnTo>
                    <a:pt x="1261851" y="705777"/>
                  </a:lnTo>
                  <a:lnTo>
                    <a:pt x="1256049" y="751219"/>
                  </a:lnTo>
                  <a:lnTo>
                    <a:pt x="1248914" y="796537"/>
                  </a:lnTo>
                  <a:lnTo>
                    <a:pt x="1240572" y="841594"/>
                  </a:lnTo>
                  <a:lnTo>
                    <a:pt x="1231151" y="886255"/>
                  </a:lnTo>
                  <a:lnTo>
                    <a:pt x="1220780" y="930383"/>
                  </a:lnTo>
                  <a:lnTo>
                    <a:pt x="1209586" y="973841"/>
                  </a:lnTo>
                  <a:lnTo>
                    <a:pt x="1197698" y="1016495"/>
                  </a:lnTo>
                  <a:lnTo>
                    <a:pt x="1185244" y="1058207"/>
                  </a:lnTo>
                  <a:lnTo>
                    <a:pt x="1172351" y="1098841"/>
                  </a:lnTo>
                  <a:lnTo>
                    <a:pt x="1159147" y="1138261"/>
                  </a:lnTo>
                  <a:lnTo>
                    <a:pt x="1145762" y="1176330"/>
                  </a:lnTo>
                  <a:lnTo>
                    <a:pt x="1132321" y="1212914"/>
                  </a:lnTo>
                  <a:lnTo>
                    <a:pt x="1105788" y="1281076"/>
                  </a:lnTo>
                  <a:lnTo>
                    <a:pt x="1086005" y="1324042"/>
                  </a:lnTo>
                  <a:lnTo>
                    <a:pt x="1062384" y="1364584"/>
                  </a:lnTo>
                  <a:lnTo>
                    <a:pt x="1035163" y="1402493"/>
                  </a:lnTo>
                  <a:lnTo>
                    <a:pt x="1004576" y="1437561"/>
                  </a:lnTo>
                  <a:lnTo>
                    <a:pt x="970860" y="1469577"/>
                  </a:lnTo>
                  <a:lnTo>
                    <a:pt x="934250" y="1498334"/>
                  </a:lnTo>
                  <a:lnTo>
                    <a:pt x="894984" y="1523624"/>
                  </a:lnTo>
                  <a:lnTo>
                    <a:pt x="853295" y="1545236"/>
                  </a:lnTo>
                  <a:lnTo>
                    <a:pt x="809421" y="1562963"/>
                  </a:lnTo>
                  <a:lnTo>
                    <a:pt x="762951" y="1579219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83965" y="2649035"/>
              <a:ext cx="475615" cy="695960"/>
            </a:xfrm>
            <a:custGeom>
              <a:avLst/>
              <a:gdLst/>
              <a:ahLst/>
              <a:cxnLst/>
              <a:rect l="l" t="t" r="r" b="b"/>
              <a:pathLst>
                <a:path w="475615" h="695960">
                  <a:moveTo>
                    <a:pt x="217531" y="695452"/>
                  </a:moveTo>
                  <a:lnTo>
                    <a:pt x="170502" y="691789"/>
                  </a:lnTo>
                  <a:lnTo>
                    <a:pt x="128281" y="674542"/>
                  </a:lnTo>
                  <a:lnTo>
                    <a:pt x="93398" y="645796"/>
                  </a:lnTo>
                  <a:lnTo>
                    <a:pt x="68382" y="607637"/>
                  </a:lnTo>
                  <a:lnTo>
                    <a:pt x="55763" y="562149"/>
                  </a:lnTo>
                  <a:lnTo>
                    <a:pt x="0" y="75430"/>
                  </a:lnTo>
                  <a:lnTo>
                    <a:pt x="2189" y="48720"/>
                  </a:lnTo>
                  <a:lnTo>
                    <a:pt x="13957" y="25668"/>
                  </a:lnTo>
                  <a:lnTo>
                    <a:pt x="33451" y="8640"/>
                  </a:lnTo>
                  <a:lnTo>
                    <a:pt x="58818" y="0"/>
                  </a:lnTo>
                  <a:lnTo>
                    <a:pt x="77335" y="78"/>
                  </a:lnTo>
                  <a:lnTo>
                    <a:pt x="94840" y="5015"/>
                  </a:lnTo>
                  <a:lnTo>
                    <a:pt x="110420" y="14402"/>
                  </a:lnTo>
                  <a:lnTo>
                    <a:pt x="123161" y="27831"/>
                  </a:lnTo>
                  <a:lnTo>
                    <a:pt x="386122" y="376825"/>
                  </a:lnTo>
                  <a:lnTo>
                    <a:pt x="447476" y="355756"/>
                  </a:lnTo>
                  <a:lnTo>
                    <a:pt x="475357" y="632182"/>
                  </a:lnTo>
                  <a:lnTo>
                    <a:pt x="217531" y="695452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03010" y="2141573"/>
              <a:ext cx="173990" cy="680085"/>
            </a:xfrm>
            <a:custGeom>
              <a:avLst/>
              <a:gdLst/>
              <a:ahLst/>
              <a:cxnLst/>
              <a:rect l="l" t="t" r="r" b="b"/>
              <a:pathLst>
                <a:path w="173990" h="680085">
                  <a:moveTo>
                    <a:pt x="105223" y="679586"/>
                  </a:moveTo>
                  <a:lnTo>
                    <a:pt x="0" y="631596"/>
                  </a:lnTo>
                  <a:lnTo>
                    <a:pt x="126671" y="168027"/>
                  </a:lnTo>
                  <a:lnTo>
                    <a:pt x="76171" y="0"/>
                  </a:lnTo>
                  <a:lnTo>
                    <a:pt x="173401" y="27050"/>
                  </a:lnTo>
                  <a:lnTo>
                    <a:pt x="105223" y="679586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077437" y="2085910"/>
              <a:ext cx="923925" cy="826769"/>
            </a:xfrm>
            <a:custGeom>
              <a:avLst/>
              <a:gdLst/>
              <a:ahLst/>
              <a:cxnLst/>
              <a:rect l="l" t="t" r="r" b="b"/>
              <a:pathLst>
                <a:path w="923925" h="826769">
                  <a:moveTo>
                    <a:pt x="923808" y="826284"/>
                  </a:moveTo>
                  <a:lnTo>
                    <a:pt x="200437" y="296908"/>
                  </a:lnTo>
                  <a:lnTo>
                    <a:pt x="125306" y="279546"/>
                  </a:lnTo>
                  <a:lnTo>
                    <a:pt x="83230" y="263612"/>
                  </a:lnTo>
                  <a:lnTo>
                    <a:pt x="46364" y="237027"/>
                  </a:lnTo>
                  <a:lnTo>
                    <a:pt x="20209" y="201920"/>
                  </a:lnTo>
                  <a:lnTo>
                    <a:pt x="10268" y="160418"/>
                  </a:lnTo>
                  <a:lnTo>
                    <a:pt x="0" y="44022"/>
                  </a:lnTo>
                  <a:lnTo>
                    <a:pt x="202907" y="55662"/>
                  </a:lnTo>
                  <a:lnTo>
                    <a:pt x="196668" y="0"/>
                  </a:lnTo>
                  <a:lnTo>
                    <a:pt x="233259" y="16516"/>
                  </a:lnTo>
                  <a:lnTo>
                    <a:pt x="275504" y="54694"/>
                  </a:lnTo>
                  <a:lnTo>
                    <a:pt x="287723" y="110283"/>
                  </a:lnTo>
                  <a:lnTo>
                    <a:pt x="283044" y="160418"/>
                  </a:lnTo>
                  <a:lnTo>
                    <a:pt x="800842" y="414930"/>
                  </a:lnTo>
                  <a:lnTo>
                    <a:pt x="923808" y="826284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5627" y="2578092"/>
              <a:ext cx="167819" cy="1624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37031" y="1949291"/>
              <a:ext cx="584200" cy="660400"/>
            </a:xfrm>
            <a:custGeom>
              <a:avLst/>
              <a:gdLst/>
              <a:ahLst/>
              <a:cxnLst/>
              <a:rect l="l" t="t" r="r" b="b"/>
              <a:pathLst>
                <a:path w="584200" h="660400">
                  <a:moveTo>
                    <a:pt x="583739" y="660078"/>
                  </a:moveTo>
                  <a:lnTo>
                    <a:pt x="69711" y="335663"/>
                  </a:lnTo>
                  <a:lnTo>
                    <a:pt x="22493" y="288268"/>
                  </a:lnTo>
                  <a:lnTo>
                    <a:pt x="428" y="225119"/>
                  </a:lnTo>
                  <a:lnTo>
                    <a:pt x="0" y="196053"/>
                  </a:lnTo>
                  <a:lnTo>
                    <a:pt x="5189" y="167718"/>
                  </a:lnTo>
                  <a:lnTo>
                    <a:pt x="31495" y="116461"/>
                  </a:lnTo>
                  <a:lnTo>
                    <a:pt x="56777" y="84468"/>
                  </a:lnTo>
                  <a:lnTo>
                    <a:pt x="83307" y="56257"/>
                  </a:lnTo>
                  <a:lnTo>
                    <a:pt x="114060" y="33179"/>
                  </a:lnTo>
                  <a:lnTo>
                    <a:pt x="148310" y="15685"/>
                  </a:lnTo>
                  <a:lnTo>
                    <a:pt x="185333" y="4226"/>
                  </a:lnTo>
                  <a:lnTo>
                    <a:pt x="204831" y="0"/>
                  </a:lnTo>
                  <a:lnTo>
                    <a:pt x="140813" y="93897"/>
                  </a:lnTo>
                  <a:lnTo>
                    <a:pt x="285162" y="166531"/>
                  </a:lnTo>
                  <a:lnTo>
                    <a:pt x="249416" y="264720"/>
                  </a:lnTo>
                  <a:lnTo>
                    <a:pt x="501458" y="371493"/>
                  </a:lnTo>
                  <a:lnTo>
                    <a:pt x="583739" y="660078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5313" y="2115822"/>
              <a:ext cx="101998" cy="1436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877844" y="1949291"/>
              <a:ext cx="403225" cy="333375"/>
            </a:xfrm>
            <a:custGeom>
              <a:avLst/>
              <a:gdLst/>
              <a:ahLst/>
              <a:cxnLst/>
              <a:rect l="l" t="t" r="r" b="b"/>
              <a:pathLst>
                <a:path w="403225" h="333375">
                  <a:moveTo>
                    <a:pt x="199593" y="332802"/>
                  </a:moveTo>
                  <a:lnTo>
                    <a:pt x="99309" y="297038"/>
                  </a:lnTo>
                  <a:lnTo>
                    <a:pt x="107577" y="284068"/>
                  </a:lnTo>
                  <a:lnTo>
                    <a:pt x="108278" y="270434"/>
                  </a:lnTo>
                  <a:lnTo>
                    <a:pt x="105615" y="259665"/>
                  </a:lnTo>
                  <a:lnTo>
                    <a:pt x="103793" y="255291"/>
                  </a:lnTo>
                  <a:lnTo>
                    <a:pt x="125018" y="243772"/>
                  </a:lnTo>
                  <a:lnTo>
                    <a:pt x="132236" y="226924"/>
                  </a:lnTo>
                  <a:lnTo>
                    <a:pt x="131861" y="211710"/>
                  </a:lnTo>
                  <a:lnTo>
                    <a:pt x="130310" y="205091"/>
                  </a:lnTo>
                  <a:lnTo>
                    <a:pt x="146291" y="195162"/>
                  </a:lnTo>
                  <a:lnTo>
                    <a:pt x="149069" y="182763"/>
                  </a:lnTo>
                  <a:lnTo>
                    <a:pt x="145619" y="172181"/>
                  </a:lnTo>
                  <a:lnTo>
                    <a:pt x="142919" y="167701"/>
                  </a:lnTo>
                  <a:lnTo>
                    <a:pt x="0" y="93897"/>
                  </a:lnTo>
                  <a:lnTo>
                    <a:pt x="64018" y="0"/>
                  </a:lnTo>
                  <a:lnTo>
                    <a:pt x="396261" y="136619"/>
                  </a:lnTo>
                  <a:lnTo>
                    <a:pt x="403150" y="196768"/>
                  </a:lnTo>
                  <a:lnTo>
                    <a:pt x="199593" y="180642"/>
                  </a:lnTo>
                  <a:lnTo>
                    <a:pt x="192048" y="200248"/>
                  </a:lnTo>
                  <a:lnTo>
                    <a:pt x="195539" y="214788"/>
                  </a:lnTo>
                  <a:lnTo>
                    <a:pt x="202892" y="223830"/>
                  </a:lnTo>
                  <a:lnTo>
                    <a:pt x="206937" y="226940"/>
                  </a:lnTo>
                  <a:lnTo>
                    <a:pt x="192392" y="249089"/>
                  </a:lnTo>
                  <a:lnTo>
                    <a:pt x="194548" y="266118"/>
                  </a:lnTo>
                  <a:lnTo>
                    <a:pt x="203272" y="277051"/>
                  </a:lnTo>
                  <a:lnTo>
                    <a:pt x="208432" y="280912"/>
                  </a:lnTo>
                  <a:lnTo>
                    <a:pt x="198798" y="297688"/>
                  </a:lnTo>
                  <a:lnTo>
                    <a:pt x="196676" y="314562"/>
                  </a:lnTo>
                  <a:lnTo>
                    <a:pt x="198223" y="327584"/>
                  </a:lnTo>
                  <a:lnTo>
                    <a:pt x="199593" y="332802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31838" y="2077392"/>
              <a:ext cx="2153920" cy="1198245"/>
            </a:xfrm>
            <a:custGeom>
              <a:avLst/>
              <a:gdLst/>
              <a:ahLst/>
              <a:cxnLst/>
              <a:rect l="l" t="t" r="r" b="b"/>
              <a:pathLst>
                <a:path w="2153920" h="1198245">
                  <a:moveTo>
                    <a:pt x="2153863" y="255096"/>
                  </a:moveTo>
                  <a:lnTo>
                    <a:pt x="1961034" y="488271"/>
                  </a:lnTo>
                  <a:lnTo>
                    <a:pt x="1807516" y="671701"/>
                  </a:lnTo>
                  <a:lnTo>
                    <a:pt x="1706058" y="791755"/>
                  </a:lnTo>
                  <a:lnTo>
                    <a:pt x="1669407" y="834802"/>
                  </a:lnTo>
                  <a:lnTo>
                    <a:pt x="1546440" y="423448"/>
                  </a:lnTo>
                  <a:lnTo>
                    <a:pt x="1697548" y="52540"/>
                  </a:lnTo>
                </a:path>
                <a:path w="2153920" h="1198245">
                  <a:moveTo>
                    <a:pt x="72987" y="800859"/>
                  </a:moveTo>
                  <a:lnTo>
                    <a:pt x="508309" y="668726"/>
                  </a:lnTo>
                  <a:lnTo>
                    <a:pt x="546747" y="659052"/>
                  </a:lnTo>
                  <a:lnTo>
                    <a:pt x="585837" y="653071"/>
                  </a:lnTo>
                  <a:lnTo>
                    <a:pt x="625305" y="650822"/>
                  </a:lnTo>
                  <a:lnTo>
                    <a:pt x="664877" y="652340"/>
                  </a:lnTo>
                  <a:lnTo>
                    <a:pt x="1171171" y="695777"/>
                  </a:lnTo>
                </a:path>
                <a:path w="2153920" h="1198245">
                  <a:moveTo>
                    <a:pt x="0" y="1198102"/>
                  </a:moveTo>
                  <a:lnTo>
                    <a:pt x="499600" y="1109407"/>
                  </a:lnTo>
                </a:path>
                <a:path w="2153920" h="1198245">
                  <a:moveTo>
                    <a:pt x="942266" y="8518"/>
                  </a:moveTo>
                  <a:lnTo>
                    <a:pt x="956110" y="110218"/>
                  </a:lnTo>
                </a:path>
                <a:path w="2153920" h="1198245">
                  <a:moveTo>
                    <a:pt x="760481" y="198784"/>
                  </a:moveTo>
                  <a:lnTo>
                    <a:pt x="890662" y="217381"/>
                  </a:lnTo>
                </a:path>
                <a:path w="2153920" h="1198245">
                  <a:moveTo>
                    <a:pt x="883903" y="165100"/>
                  </a:moveTo>
                  <a:lnTo>
                    <a:pt x="753722" y="146503"/>
                  </a:lnTo>
                </a:path>
                <a:path w="2153920" h="1198245">
                  <a:moveTo>
                    <a:pt x="749757" y="92661"/>
                  </a:moveTo>
                  <a:lnTo>
                    <a:pt x="879938" y="111259"/>
                  </a:lnTo>
                </a:path>
                <a:path w="2153920" h="1198245">
                  <a:moveTo>
                    <a:pt x="676315" y="76990"/>
                  </a:moveTo>
                  <a:lnTo>
                    <a:pt x="531446" y="0"/>
                  </a:lnTo>
                </a:path>
                <a:path w="2153920" h="1198245">
                  <a:moveTo>
                    <a:pt x="507919" y="47273"/>
                  </a:moveTo>
                  <a:lnTo>
                    <a:pt x="652723" y="124264"/>
                  </a:lnTo>
                </a:path>
                <a:path w="2153920" h="1198245">
                  <a:moveTo>
                    <a:pt x="473603" y="101960"/>
                  </a:moveTo>
                  <a:lnTo>
                    <a:pt x="618407" y="179016"/>
                  </a:lnTo>
                </a:path>
                <a:path w="2153920" h="1198245">
                  <a:moveTo>
                    <a:pt x="949155" y="301460"/>
                  </a:moveTo>
                  <a:lnTo>
                    <a:pt x="924569" y="298892"/>
                  </a:lnTo>
                  <a:lnTo>
                    <a:pt x="867305" y="288674"/>
                  </a:lnTo>
                  <a:lnTo>
                    <a:pt x="802108" y="267032"/>
                  </a:lnTo>
                  <a:lnTo>
                    <a:pt x="753722" y="230191"/>
                  </a:lnTo>
                </a:path>
              </a:pathLst>
            </a:custGeom>
            <a:ln w="16642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4319" y="1255727"/>
              <a:ext cx="82228" cy="986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982267" y="2481333"/>
              <a:ext cx="96520" cy="340360"/>
            </a:xfrm>
            <a:custGeom>
              <a:avLst/>
              <a:gdLst/>
              <a:ahLst/>
              <a:cxnLst/>
              <a:rect l="l" t="t" r="r" b="b"/>
              <a:pathLst>
                <a:path w="96520" h="340360">
                  <a:moveTo>
                    <a:pt x="96254" y="339825"/>
                  </a:moveTo>
                  <a:lnTo>
                    <a:pt x="0" y="0"/>
                  </a:lnTo>
                </a:path>
              </a:pathLst>
            </a:custGeom>
            <a:ln w="16638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099580" y="2939766"/>
              <a:ext cx="1317625" cy="489584"/>
            </a:xfrm>
            <a:custGeom>
              <a:avLst/>
              <a:gdLst/>
              <a:ahLst/>
              <a:cxnLst/>
              <a:rect l="l" t="t" r="r" b="b"/>
              <a:pathLst>
                <a:path w="1317625" h="489585">
                  <a:moveTo>
                    <a:pt x="36396" y="489060"/>
                  </a:moveTo>
                  <a:lnTo>
                    <a:pt x="0" y="292941"/>
                  </a:lnTo>
                  <a:lnTo>
                    <a:pt x="659027" y="42201"/>
                  </a:lnTo>
                  <a:lnTo>
                    <a:pt x="705103" y="26632"/>
                  </a:lnTo>
                  <a:lnTo>
                    <a:pt x="752106" y="14593"/>
                  </a:lnTo>
                  <a:lnTo>
                    <a:pt x="799838" y="6118"/>
                  </a:lnTo>
                  <a:lnTo>
                    <a:pt x="848104" y="1242"/>
                  </a:lnTo>
                  <a:lnTo>
                    <a:pt x="896706" y="0"/>
                  </a:lnTo>
                  <a:lnTo>
                    <a:pt x="1317275" y="5202"/>
                  </a:lnTo>
                  <a:lnTo>
                    <a:pt x="1317275" y="335793"/>
                  </a:lnTo>
                  <a:lnTo>
                    <a:pt x="36396" y="489060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660509" y="2938296"/>
              <a:ext cx="825500" cy="673735"/>
            </a:xfrm>
            <a:custGeom>
              <a:avLst/>
              <a:gdLst/>
              <a:ahLst/>
              <a:cxnLst/>
              <a:rect l="l" t="t" r="r" b="b"/>
              <a:pathLst>
                <a:path w="825500" h="673735">
                  <a:moveTo>
                    <a:pt x="824992" y="616623"/>
                  </a:moveTo>
                  <a:lnTo>
                    <a:pt x="743356" y="331939"/>
                  </a:lnTo>
                  <a:lnTo>
                    <a:pt x="696887" y="351637"/>
                  </a:lnTo>
                  <a:lnTo>
                    <a:pt x="387197" y="21564"/>
                  </a:lnTo>
                  <a:lnTo>
                    <a:pt x="372846" y="9880"/>
                  </a:lnTo>
                  <a:lnTo>
                    <a:pt x="356184" y="2603"/>
                  </a:lnTo>
                  <a:lnTo>
                    <a:pt x="338175" y="0"/>
                  </a:lnTo>
                  <a:lnTo>
                    <a:pt x="319798" y="2324"/>
                  </a:lnTo>
                  <a:lnTo>
                    <a:pt x="295795" y="14211"/>
                  </a:lnTo>
                  <a:lnTo>
                    <a:pt x="278688" y="33655"/>
                  </a:lnTo>
                  <a:lnTo>
                    <a:pt x="270002" y="58051"/>
                  </a:lnTo>
                  <a:lnTo>
                    <a:pt x="271259" y="84836"/>
                  </a:lnTo>
                  <a:lnTo>
                    <a:pt x="324231" y="296760"/>
                  </a:lnTo>
                  <a:lnTo>
                    <a:pt x="99999" y="57721"/>
                  </a:lnTo>
                  <a:lnTo>
                    <a:pt x="87718" y="47764"/>
                  </a:lnTo>
                  <a:lnTo>
                    <a:pt x="73482" y="41554"/>
                  </a:lnTo>
                  <a:lnTo>
                    <a:pt x="58115" y="39331"/>
                  </a:lnTo>
                  <a:lnTo>
                    <a:pt x="42481" y="41338"/>
                  </a:lnTo>
                  <a:lnTo>
                    <a:pt x="21983" y="51485"/>
                  </a:lnTo>
                  <a:lnTo>
                    <a:pt x="7404" y="68059"/>
                  </a:lnTo>
                  <a:lnTo>
                    <a:pt x="0" y="88861"/>
                  </a:lnTo>
                  <a:lnTo>
                    <a:pt x="1079" y="111696"/>
                  </a:lnTo>
                  <a:lnTo>
                    <a:pt x="102400" y="517194"/>
                  </a:lnTo>
                  <a:lnTo>
                    <a:pt x="123659" y="562394"/>
                  </a:lnTo>
                  <a:lnTo>
                    <a:pt x="159105" y="595198"/>
                  </a:lnTo>
                  <a:lnTo>
                    <a:pt x="204101" y="612686"/>
                  </a:lnTo>
                  <a:lnTo>
                    <a:pt x="254025" y="611936"/>
                  </a:lnTo>
                  <a:lnTo>
                    <a:pt x="399008" y="581190"/>
                  </a:lnTo>
                  <a:lnTo>
                    <a:pt x="408482" y="603516"/>
                  </a:lnTo>
                  <a:lnTo>
                    <a:pt x="438251" y="638086"/>
                  </a:lnTo>
                  <a:lnTo>
                    <a:pt x="476580" y="662051"/>
                  </a:lnTo>
                  <a:lnTo>
                    <a:pt x="520700" y="673658"/>
                  </a:lnTo>
                  <a:lnTo>
                    <a:pt x="567817" y="671182"/>
                  </a:lnTo>
                  <a:lnTo>
                    <a:pt x="824992" y="616623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575763" y="765578"/>
              <a:ext cx="569595" cy="563245"/>
            </a:xfrm>
            <a:custGeom>
              <a:avLst/>
              <a:gdLst/>
              <a:ahLst/>
              <a:cxnLst/>
              <a:rect l="l" t="t" r="r" b="b"/>
              <a:pathLst>
                <a:path w="569595" h="563244">
                  <a:moveTo>
                    <a:pt x="457224" y="563105"/>
                  </a:moveTo>
                  <a:lnTo>
                    <a:pt x="89820" y="303976"/>
                  </a:lnTo>
                  <a:lnTo>
                    <a:pt x="37378" y="251192"/>
                  </a:lnTo>
                  <a:lnTo>
                    <a:pt x="5561" y="194904"/>
                  </a:lnTo>
                  <a:lnTo>
                    <a:pt x="0" y="127301"/>
                  </a:lnTo>
                  <a:lnTo>
                    <a:pt x="7756" y="106436"/>
                  </a:lnTo>
                  <a:lnTo>
                    <a:pt x="42085" y="64289"/>
                  </a:lnTo>
                  <a:lnTo>
                    <a:pt x="97263" y="27803"/>
                  </a:lnTo>
                  <a:lnTo>
                    <a:pt x="168209" y="4434"/>
                  </a:lnTo>
                  <a:lnTo>
                    <a:pt x="208006" y="0"/>
                  </a:lnTo>
                  <a:lnTo>
                    <a:pt x="249839" y="1640"/>
                  </a:lnTo>
                  <a:lnTo>
                    <a:pt x="293072" y="10289"/>
                  </a:lnTo>
                  <a:lnTo>
                    <a:pt x="337070" y="26878"/>
                  </a:lnTo>
                  <a:lnTo>
                    <a:pt x="381197" y="52340"/>
                  </a:lnTo>
                  <a:lnTo>
                    <a:pt x="424818" y="87606"/>
                  </a:lnTo>
                  <a:lnTo>
                    <a:pt x="467298" y="133608"/>
                  </a:lnTo>
                  <a:lnTo>
                    <a:pt x="485785" y="137103"/>
                  </a:lnTo>
                  <a:lnTo>
                    <a:pt x="525109" y="153758"/>
                  </a:lnTo>
                  <a:lnTo>
                    <a:pt x="561071" y="192836"/>
                  </a:lnTo>
                  <a:lnTo>
                    <a:pt x="569467" y="263595"/>
                  </a:lnTo>
                  <a:lnTo>
                    <a:pt x="544362" y="360843"/>
                  </a:lnTo>
                  <a:lnTo>
                    <a:pt x="506619" y="458194"/>
                  </a:lnTo>
                  <a:lnTo>
                    <a:pt x="472240" y="533123"/>
                  </a:lnTo>
                  <a:lnTo>
                    <a:pt x="457224" y="563105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666753" y="920450"/>
              <a:ext cx="365760" cy="588010"/>
            </a:xfrm>
            <a:custGeom>
              <a:avLst/>
              <a:gdLst/>
              <a:ahLst/>
              <a:cxnLst/>
              <a:rect l="l" t="t" r="r" b="b"/>
              <a:pathLst>
                <a:path w="365759" h="588010">
                  <a:moveTo>
                    <a:pt x="196993" y="587704"/>
                  </a:moveTo>
                  <a:lnTo>
                    <a:pt x="149577" y="583653"/>
                  </a:lnTo>
                  <a:lnTo>
                    <a:pt x="106388" y="567828"/>
                  </a:lnTo>
                  <a:lnTo>
                    <a:pt x="69192" y="541836"/>
                  </a:lnTo>
                  <a:lnTo>
                    <a:pt x="39758" y="507289"/>
                  </a:lnTo>
                  <a:lnTo>
                    <a:pt x="19853" y="465794"/>
                  </a:lnTo>
                  <a:lnTo>
                    <a:pt x="11243" y="418962"/>
                  </a:lnTo>
                  <a:lnTo>
                    <a:pt x="0" y="185844"/>
                  </a:lnTo>
                  <a:lnTo>
                    <a:pt x="4071" y="138404"/>
                  </a:lnTo>
                  <a:lnTo>
                    <a:pt x="19895" y="95193"/>
                  </a:lnTo>
                  <a:lnTo>
                    <a:pt x="45868" y="57978"/>
                  </a:lnTo>
                  <a:lnTo>
                    <a:pt x="80388" y="28529"/>
                  </a:lnTo>
                  <a:lnTo>
                    <a:pt x="121852" y="8613"/>
                  </a:lnTo>
                  <a:lnTo>
                    <a:pt x="168656" y="0"/>
                  </a:lnTo>
                  <a:lnTo>
                    <a:pt x="216072" y="4073"/>
                  </a:lnTo>
                  <a:lnTo>
                    <a:pt x="259261" y="19905"/>
                  </a:lnTo>
                  <a:lnTo>
                    <a:pt x="296456" y="45892"/>
                  </a:lnTo>
                  <a:lnTo>
                    <a:pt x="325891" y="80429"/>
                  </a:lnTo>
                  <a:lnTo>
                    <a:pt x="345796" y="121914"/>
                  </a:lnTo>
                  <a:lnTo>
                    <a:pt x="354406" y="168742"/>
                  </a:lnTo>
                  <a:lnTo>
                    <a:pt x="365584" y="401925"/>
                  </a:lnTo>
                  <a:lnTo>
                    <a:pt x="361536" y="449364"/>
                  </a:lnTo>
                  <a:lnTo>
                    <a:pt x="345721" y="492573"/>
                  </a:lnTo>
                  <a:lnTo>
                    <a:pt x="319748" y="529782"/>
                  </a:lnTo>
                  <a:lnTo>
                    <a:pt x="285229" y="559220"/>
                  </a:lnTo>
                  <a:lnTo>
                    <a:pt x="243774" y="579118"/>
                  </a:lnTo>
                  <a:lnTo>
                    <a:pt x="196993" y="587704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97304" y="1077875"/>
              <a:ext cx="173183" cy="1732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63747" y="1190633"/>
              <a:ext cx="86050" cy="7113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724207" y="1379729"/>
              <a:ext cx="419100" cy="518159"/>
            </a:xfrm>
            <a:custGeom>
              <a:avLst/>
              <a:gdLst/>
              <a:ahLst/>
              <a:cxnLst/>
              <a:rect l="l" t="t" r="r" b="b"/>
              <a:pathLst>
                <a:path w="419100" h="518160">
                  <a:moveTo>
                    <a:pt x="72142" y="518126"/>
                  </a:moveTo>
                  <a:lnTo>
                    <a:pt x="0" y="336769"/>
                  </a:lnTo>
                  <a:lnTo>
                    <a:pt x="10019" y="316115"/>
                  </a:lnTo>
                  <a:lnTo>
                    <a:pt x="30822" y="259616"/>
                  </a:lnTo>
                  <a:lnTo>
                    <a:pt x="48531" y="175464"/>
                  </a:lnTo>
                  <a:lnTo>
                    <a:pt x="49264" y="71853"/>
                  </a:lnTo>
                  <a:lnTo>
                    <a:pt x="248142" y="0"/>
                  </a:lnTo>
                  <a:lnTo>
                    <a:pt x="253908" y="26186"/>
                  </a:lnTo>
                  <a:lnTo>
                    <a:pt x="277747" y="88443"/>
                  </a:lnTo>
                  <a:lnTo>
                    <a:pt x="329467" y="162319"/>
                  </a:lnTo>
                  <a:lnTo>
                    <a:pt x="418879" y="223364"/>
                  </a:lnTo>
                  <a:lnTo>
                    <a:pt x="399381" y="470852"/>
                  </a:lnTo>
                  <a:lnTo>
                    <a:pt x="72142" y="518126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93204" y="1121059"/>
              <a:ext cx="167008" cy="31062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776006" y="1481754"/>
              <a:ext cx="161290" cy="19685"/>
            </a:xfrm>
            <a:custGeom>
              <a:avLst/>
              <a:gdLst/>
              <a:ahLst/>
              <a:cxnLst/>
              <a:rect l="l" t="t" r="r" b="b"/>
              <a:pathLst>
                <a:path w="161290" h="19684">
                  <a:moveTo>
                    <a:pt x="0" y="7998"/>
                  </a:moveTo>
                  <a:lnTo>
                    <a:pt x="11505" y="12518"/>
                  </a:lnTo>
                  <a:lnTo>
                    <a:pt x="44081" y="19385"/>
                  </a:lnTo>
                  <a:lnTo>
                    <a:pt x="94814" y="18559"/>
                  </a:lnTo>
                  <a:lnTo>
                    <a:pt x="160792" y="0"/>
                  </a:lnTo>
                </a:path>
              </a:pathLst>
            </a:custGeom>
            <a:ln w="16646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982248" y="2128697"/>
              <a:ext cx="492125" cy="307340"/>
            </a:xfrm>
            <a:custGeom>
              <a:avLst/>
              <a:gdLst/>
              <a:ahLst/>
              <a:cxnLst/>
              <a:rect l="l" t="t" r="r" b="b"/>
              <a:pathLst>
                <a:path w="492125" h="307339">
                  <a:moveTo>
                    <a:pt x="323534" y="307182"/>
                  </a:moveTo>
                  <a:lnTo>
                    <a:pt x="140124" y="276750"/>
                  </a:lnTo>
                  <a:lnTo>
                    <a:pt x="0" y="147543"/>
                  </a:lnTo>
                  <a:lnTo>
                    <a:pt x="115232" y="0"/>
                  </a:lnTo>
                  <a:lnTo>
                    <a:pt x="460604" y="37129"/>
                  </a:lnTo>
                  <a:lnTo>
                    <a:pt x="491736" y="193712"/>
                  </a:lnTo>
                  <a:lnTo>
                    <a:pt x="323534" y="307182"/>
                  </a:lnTo>
                  <a:close/>
                </a:path>
              </a:pathLst>
            </a:custGeom>
            <a:solidFill>
              <a:srgbClr val="F7D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357406" y="2854452"/>
              <a:ext cx="2374265" cy="756920"/>
            </a:xfrm>
            <a:custGeom>
              <a:avLst/>
              <a:gdLst/>
              <a:ahLst/>
              <a:cxnLst/>
              <a:rect l="l" t="t" r="r" b="b"/>
              <a:pathLst>
                <a:path w="2374265" h="756920">
                  <a:moveTo>
                    <a:pt x="86830" y="756511"/>
                  </a:moveTo>
                  <a:lnTo>
                    <a:pt x="0" y="435478"/>
                  </a:lnTo>
                  <a:lnTo>
                    <a:pt x="665202" y="153461"/>
                  </a:lnTo>
                  <a:lnTo>
                    <a:pt x="713291" y="134271"/>
                  </a:lnTo>
                  <a:lnTo>
                    <a:pt x="762104" y="117159"/>
                  </a:lnTo>
                  <a:lnTo>
                    <a:pt x="811574" y="102147"/>
                  </a:lnTo>
                  <a:lnTo>
                    <a:pt x="861634" y="89254"/>
                  </a:lnTo>
                  <a:lnTo>
                    <a:pt x="912218" y="78499"/>
                  </a:lnTo>
                  <a:lnTo>
                    <a:pt x="963259" y="69902"/>
                  </a:lnTo>
                  <a:lnTo>
                    <a:pt x="1440502" y="0"/>
                  </a:lnTo>
                  <a:lnTo>
                    <a:pt x="2374255" y="180967"/>
                  </a:lnTo>
                  <a:lnTo>
                    <a:pt x="2364311" y="319927"/>
                  </a:lnTo>
                  <a:lnTo>
                    <a:pt x="2358470" y="366814"/>
                  </a:lnTo>
                  <a:lnTo>
                    <a:pt x="2347998" y="411910"/>
                  </a:lnTo>
                  <a:lnTo>
                    <a:pt x="2333164" y="454992"/>
                  </a:lnTo>
                  <a:lnTo>
                    <a:pt x="2314237" y="495841"/>
                  </a:lnTo>
                  <a:lnTo>
                    <a:pt x="2291484" y="534233"/>
                  </a:lnTo>
                  <a:lnTo>
                    <a:pt x="2265174" y="569948"/>
                  </a:lnTo>
                  <a:lnTo>
                    <a:pt x="2235576" y="602763"/>
                  </a:lnTo>
                  <a:lnTo>
                    <a:pt x="2202958" y="632458"/>
                  </a:lnTo>
                  <a:lnTo>
                    <a:pt x="2167588" y="658811"/>
                  </a:lnTo>
                  <a:lnTo>
                    <a:pt x="2129734" y="681600"/>
                  </a:lnTo>
                  <a:lnTo>
                    <a:pt x="2089665" y="700603"/>
                  </a:lnTo>
                  <a:lnTo>
                    <a:pt x="2047650" y="715600"/>
                  </a:lnTo>
                  <a:lnTo>
                    <a:pt x="2003957" y="726368"/>
                  </a:lnTo>
                  <a:lnTo>
                    <a:pt x="1958853" y="732686"/>
                  </a:lnTo>
                  <a:lnTo>
                    <a:pt x="1912608" y="734333"/>
                  </a:lnTo>
                  <a:lnTo>
                    <a:pt x="1865490" y="731086"/>
                  </a:lnTo>
                  <a:lnTo>
                    <a:pt x="934077" y="612414"/>
                  </a:lnTo>
                  <a:lnTo>
                    <a:pt x="86830" y="75651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892103" y="2128697"/>
              <a:ext cx="769620" cy="584835"/>
            </a:xfrm>
            <a:custGeom>
              <a:avLst/>
              <a:gdLst/>
              <a:ahLst/>
              <a:cxnLst/>
              <a:rect l="l" t="t" r="r" b="b"/>
              <a:pathLst>
                <a:path w="769620" h="584835">
                  <a:moveTo>
                    <a:pt x="615087" y="584587"/>
                  </a:moveTo>
                  <a:lnTo>
                    <a:pt x="574147" y="572813"/>
                  </a:lnTo>
                  <a:lnTo>
                    <a:pt x="70257" y="335728"/>
                  </a:lnTo>
                  <a:lnTo>
                    <a:pt x="22926" y="288333"/>
                  </a:lnTo>
                  <a:lnTo>
                    <a:pt x="844" y="225184"/>
                  </a:lnTo>
                  <a:lnTo>
                    <a:pt x="0" y="208733"/>
                  </a:lnTo>
                  <a:lnTo>
                    <a:pt x="2071" y="183974"/>
                  </a:lnTo>
                  <a:lnTo>
                    <a:pt x="18206" y="137334"/>
                  </a:lnTo>
                  <a:lnTo>
                    <a:pt x="57258" y="84533"/>
                  </a:lnTo>
                  <a:lnTo>
                    <a:pt x="83817" y="56340"/>
                  </a:lnTo>
                  <a:lnTo>
                    <a:pt x="114574" y="33244"/>
                  </a:lnTo>
                  <a:lnTo>
                    <a:pt x="148828" y="15732"/>
                  </a:lnTo>
                  <a:lnTo>
                    <a:pt x="185879" y="4291"/>
                  </a:lnTo>
                  <a:lnTo>
                    <a:pt x="205377" y="0"/>
                  </a:lnTo>
                  <a:lnTo>
                    <a:pt x="141294" y="94027"/>
                  </a:lnTo>
                  <a:lnTo>
                    <a:pt x="285708" y="166596"/>
                  </a:lnTo>
                  <a:lnTo>
                    <a:pt x="249897" y="264850"/>
                  </a:lnTo>
                  <a:lnTo>
                    <a:pt x="550749" y="307117"/>
                  </a:lnTo>
                  <a:lnTo>
                    <a:pt x="551399" y="308743"/>
                  </a:lnTo>
                  <a:lnTo>
                    <a:pt x="550749" y="294437"/>
                  </a:lnTo>
                  <a:lnTo>
                    <a:pt x="769385" y="472933"/>
                  </a:lnTo>
                  <a:lnTo>
                    <a:pt x="751707" y="509673"/>
                  </a:lnTo>
                  <a:lnTo>
                    <a:pt x="727395" y="544655"/>
                  </a:lnTo>
                  <a:lnTo>
                    <a:pt x="694597" y="569484"/>
                  </a:lnTo>
                  <a:lnTo>
                    <a:pt x="656199" y="583136"/>
                  </a:lnTo>
                  <a:lnTo>
                    <a:pt x="615087" y="584587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960995" y="2256798"/>
              <a:ext cx="203200" cy="179705"/>
            </a:xfrm>
            <a:custGeom>
              <a:avLst/>
              <a:gdLst/>
              <a:ahLst/>
              <a:cxnLst/>
              <a:rect l="l" t="t" r="r" b="b"/>
              <a:pathLst>
                <a:path w="203200" h="179705">
                  <a:moveTo>
                    <a:pt x="202712" y="77055"/>
                  </a:moveTo>
                  <a:lnTo>
                    <a:pt x="57908" y="0"/>
                  </a:lnTo>
                </a:path>
                <a:path w="203200" h="179705">
                  <a:moveTo>
                    <a:pt x="34381" y="47273"/>
                  </a:moveTo>
                  <a:lnTo>
                    <a:pt x="179185" y="124329"/>
                  </a:lnTo>
                </a:path>
                <a:path w="203200" h="179705">
                  <a:moveTo>
                    <a:pt x="0" y="102025"/>
                  </a:moveTo>
                  <a:lnTo>
                    <a:pt x="144869" y="179081"/>
                  </a:lnTo>
                </a:path>
              </a:pathLst>
            </a:custGeom>
            <a:ln w="16642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398008" y="1603093"/>
              <a:ext cx="1334135" cy="1536700"/>
            </a:xfrm>
            <a:custGeom>
              <a:avLst/>
              <a:gdLst/>
              <a:ahLst/>
              <a:cxnLst/>
              <a:rect l="l" t="t" r="r" b="b"/>
              <a:pathLst>
                <a:path w="1334134" h="1536700">
                  <a:moveTo>
                    <a:pt x="923848" y="1536084"/>
                  </a:moveTo>
                  <a:lnTo>
                    <a:pt x="632193" y="1459206"/>
                  </a:lnTo>
                  <a:lnTo>
                    <a:pt x="457831" y="1323646"/>
                  </a:lnTo>
                  <a:lnTo>
                    <a:pt x="399901" y="1251359"/>
                  </a:lnTo>
                  <a:lnTo>
                    <a:pt x="398341" y="718016"/>
                  </a:lnTo>
                  <a:lnTo>
                    <a:pt x="263481" y="998538"/>
                  </a:lnTo>
                  <a:lnTo>
                    <a:pt x="0" y="810743"/>
                  </a:lnTo>
                  <a:lnTo>
                    <a:pt x="103273" y="423578"/>
                  </a:lnTo>
                  <a:lnTo>
                    <a:pt x="117678" y="377816"/>
                  </a:lnTo>
                  <a:lnTo>
                    <a:pt x="135975" y="333782"/>
                  </a:lnTo>
                  <a:lnTo>
                    <a:pt x="158004" y="291704"/>
                  </a:lnTo>
                  <a:lnTo>
                    <a:pt x="183604" y="251812"/>
                  </a:lnTo>
                  <a:lnTo>
                    <a:pt x="212617" y="214335"/>
                  </a:lnTo>
                  <a:lnTo>
                    <a:pt x="244883" y="179500"/>
                  </a:lnTo>
                  <a:lnTo>
                    <a:pt x="280240" y="147536"/>
                  </a:lnTo>
                  <a:lnTo>
                    <a:pt x="318530" y="118672"/>
                  </a:lnTo>
                  <a:lnTo>
                    <a:pt x="326199" y="113405"/>
                  </a:lnTo>
                  <a:lnTo>
                    <a:pt x="477113" y="200012"/>
                  </a:lnTo>
                  <a:lnTo>
                    <a:pt x="611607" y="149437"/>
                  </a:lnTo>
                  <a:lnTo>
                    <a:pt x="708116" y="52495"/>
                  </a:lnTo>
                  <a:lnTo>
                    <a:pt x="745078" y="0"/>
                  </a:lnTo>
                  <a:lnTo>
                    <a:pt x="1083292" y="273097"/>
                  </a:lnTo>
                  <a:lnTo>
                    <a:pt x="1258254" y="759982"/>
                  </a:lnTo>
                  <a:lnTo>
                    <a:pt x="1323772" y="1224957"/>
                  </a:lnTo>
                  <a:lnTo>
                    <a:pt x="1333654" y="1432326"/>
                  </a:lnTo>
                  <a:lnTo>
                    <a:pt x="923848" y="1536084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250928" y="2165827"/>
              <a:ext cx="981710" cy="495300"/>
            </a:xfrm>
            <a:custGeom>
              <a:avLst/>
              <a:gdLst/>
              <a:ahLst/>
              <a:cxnLst/>
              <a:rect l="l" t="t" r="r" b="b"/>
              <a:pathLst>
                <a:path w="981709" h="495300">
                  <a:moveTo>
                    <a:pt x="981197" y="495042"/>
                  </a:moveTo>
                  <a:lnTo>
                    <a:pt x="195693" y="296973"/>
                  </a:lnTo>
                  <a:lnTo>
                    <a:pt x="120561" y="279611"/>
                  </a:lnTo>
                  <a:lnTo>
                    <a:pt x="78485" y="263676"/>
                  </a:lnTo>
                  <a:lnTo>
                    <a:pt x="41619" y="237084"/>
                  </a:lnTo>
                  <a:lnTo>
                    <a:pt x="15465" y="201958"/>
                  </a:lnTo>
                  <a:lnTo>
                    <a:pt x="5524" y="160418"/>
                  </a:lnTo>
                  <a:lnTo>
                    <a:pt x="0" y="98254"/>
                  </a:lnTo>
                  <a:lnTo>
                    <a:pt x="2675" y="77969"/>
                  </a:lnTo>
                  <a:lnTo>
                    <a:pt x="13120" y="61360"/>
                  </a:lnTo>
                  <a:lnTo>
                    <a:pt x="29402" y="50420"/>
                  </a:lnTo>
                  <a:lnTo>
                    <a:pt x="49589" y="47143"/>
                  </a:lnTo>
                  <a:lnTo>
                    <a:pt x="198163" y="55727"/>
                  </a:lnTo>
                  <a:lnTo>
                    <a:pt x="191924" y="0"/>
                  </a:lnTo>
                  <a:lnTo>
                    <a:pt x="228514" y="16581"/>
                  </a:lnTo>
                  <a:lnTo>
                    <a:pt x="270735" y="54759"/>
                  </a:lnTo>
                  <a:lnTo>
                    <a:pt x="282978" y="110349"/>
                  </a:lnTo>
                  <a:lnTo>
                    <a:pt x="278299" y="160418"/>
                  </a:lnTo>
                  <a:lnTo>
                    <a:pt x="843802" y="171798"/>
                  </a:lnTo>
                  <a:lnTo>
                    <a:pt x="981197" y="495042"/>
                  </a:lnTo>
                  <a:close/>
                </a:path>
              </a:pathLst>
            </a:custGeom>
            <a:solidFill>
              <a:srgbClr val="CCA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442852" y="2165827"/>
              <a:ext cx="13970" cy="102235"/>
            </a:xfrm>
            <a:custGeom>
              <a:avLst/>
              <a:gdLst/>
              <a:ahLst/>
              <a:cxnLst/>
              <a:rect l="l" t="t" r="r" b="b"/>
              <a:pathLst>
                <a:path w="13970" h="102235">
                  <a:moveTo>
                    <a:pt x="0" y="0"/>
                  </a:moveTo>
                  <a:lnTo>
                    <a:pt x="13843" y="101765"/>
                  </a:lnTo>
                </a:path>
              </a:pathLst>
            </a:custGeom>
            <a:ln w="16638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42020" y="2241712"/>
              <a:ext cx="216044" cy="2253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094731" y="1990777"/>
              <a:ext cx="511175" cy="702945"/>
            </a:xfrm>
            <a:custGeom>
              <a:avLst/>
              <a:gdLst/>
              <a:ahLst/>
              <a:cxnLst/>
              <a:rect l="l" t="t" r="r" b="b"/>
              <a:pathLst>
                <a:path w="511175" h="702944">
                  <a:moveTo>
                    <a:pt x="42570" y="0"/>
                  </a:moveTo>
                  <a:lnTo>
                    <a:pt x="0" y="346848"/>
                  </a:lnTo>
                  <a:lnTo>
                    <a:pt x="151108" y="702410"/>
                  </a:lnTo>
                  <a:lnTo>
                    <a:pt x="511104" y="177716"/>
                  </a:lnTo>
                </a:path>
              </a:pathLst>
            </a:custGeom>
            <a:ln w="16641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357406" y="2128697"/>
              <a:ext cx="1440815" cy="1161415"/>
            </a:xfrm>
            <a:custGeom>
              <a:avLst/>
              <a:gdLst/>
              <a:ahLst/>
              <a:cxnLst/>
              <a:rect l="l" t="t" r="r" b="b"/>
              <a:pathLst>
                <a:path w="1440815" h="1161414">
                  <a:moveTo>
                    <a:pt x="1438942" y="200474"/>
                  </a:moveTo>
                  <a:lnTo>
                    <a:pt x="1393122" y="0"/>
                  </a:lnTo>
                </a:path>
                <a:path w="1440815" h="1161414">
                  <a:moveTo>
                    <a:pt x="0" y="1161233"/>
                  </a:moveTo>
                  <a:lnTo>
                    <a:pt x="758531" y="845662"/>
                  </a:lnTo>
                  <a:lnTo>
                    <a:pt x="796789" y="831120"/>
                  </a:lnTo>
                  <a:lnTo>
                    <a:pt x="835832" y="819017"/>
                  </a:lnTo>
                  <a:lnTo>
                    <a:pt x="875546" y="809377"/>
                  </a:lnTo>
                  <a:lnTo>
                    <a:pt x="915814" y="802224"/>
                  </a:lnTo>
                  <a:lnTo>
                    <a:pt x="1440502" y="725754"/>
                  </a:lnTo>
                  <a:lnTo>
                    <a:pt x="1440502" y="422668"/>
                  </a:lnTo>
                </a:path>
              </a:pathLst>
            </a:custGeom>
            <a:ln w="16642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1600330" y="853344"/>
              <a:ext cx="433070" cy="248920"/>
            </a:xfrm>
            <a:custGeom>
              <a:avLst/>
              <a:gdLst/>
              <a:ahLst/>
              <a:cxnLst/>
              <a:rect l="l" t="t" r="r" b="b"/>
              <a:pathLst>
                <a:path w="433070" h="248919">
                  <a:moveTo>
                    <a:pt x="421413" y="248659"/>
                  </a:moveTo>
                  <a:lnTo>
                    <a:pt x="362746" y="230678"/>
                  </a:lnTo>
                  <a:lnTo>
                    <a:pt x="321950" y="189282"/>
                  </a:lnTo>
                  <a:lnTo>
                    <a:pt x="298129" y="147532"/>
                  </a:lnTo>
                  <a:lnTo>
                    <a:pt x="290388" y="128491"/>
                  </a:lnTo>
                  <a:lnTo>
                    <a:pt x="215672" y="183044"/>
                  </a:lnTo>
                  <a:lnTo>
                    <a:pt x="142675" y="208660"/>
                  </a:lnTo>
                  <a:lnTo>
                    <a:pt x="87250" y="216120"/>
                  </a:lnTo>
                  <a:lnTo>
                    <a:pt x="65252" y="216211"/>
                  </a:lnTo>
                  <a:lnTo>
                    <a:pt x="0" y="119582"/>
                  </a:lnTo>
                  <a:lnTo>
                    <a:pt x="93849" y="47859"/>
                  </a:lnTo>
                  <a:lnTo>
                    <a:pt x="233844" y="0"/>
                  </a:lnTo>
                  <a:lnTo>
                    <a:pt x="432657" y="90516"/>
                  </a:lnTo>
                  <a:lnTo>
                    <a:pt x="421413" y="248659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172072" y="2303812"/>
              <a:ext cx="128270" cy="310515"/>
            </a:xfrm>
            <a:custGeom>
              <a:avLst/>
              <a:gdLst/>
              <a:ahLst/>
              <a:cxnLst/>
              <a:rect l="l" t="t" r="r" b="b"/>
              <a:pathLst>
                <a:path w="128270" h="310514">
                  <a:moveTo>
                    <a:pt x="128166" y="310043"/>
                  </a:moveTo>
                  <a:lnTo>
                    <a:pt x="0" y="0"/>
                  </a:lnTo>
                </a:path>
              </a:pathLst>
            </a:custGeom>
            <a:ln w="16639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48056" y="1108834"/>
              <a:ext cx="82163" cy="986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18924" y="1707209"/>
              <a:ext cx="1402715" cy="1175385"/>
            </a:xfrm>
            <a:custGeom>
              <a:avLst/>
              <a:gdLst/>
              <a:ahLst/>
              <a:cxnLst/>
              <a:rect l="l" t="t" r="r" b="b"/>
              <a:pathLst>
                <a:path w="1402715" h="1175385">
                  <a:moveTo>
                    <a:pt x="1402156" y="95643"/>
                  </a:moveTo>
                  <a:lnTo>
                    <a:pt x="1394612" y="58508"/>
                  </a:lnTo>
                  <a:lnTo>
                    <a:pt x="1374076" y="28092"/>
                  </a:lnTo>
                  <a:lnTo>
                    <a:pt x="1343672" y="7543"/>
                  </a:lnTo>
                  <a:lnTo>
                    <a:pt x="1306550" y="0"/>
                  </a:lnTo>
                  <a:lnTo>
                    <a:pt x="95605" y="0"/>
                  </a:lnTo>
                  <a:lnTo>
                    <a:pt x="58483" y="7543"/>
                  </a:lnTo>
                  <a:lnTo>
                    <a:pt x="28079" y="28092"/>
                  </a:lnTo>
                  <a:lnTo>
                    <a:pt x="7543" y="58508"/>
                  </a:lnTo>
                  <a:lnTo>
                    <a:pt x="0" y="95643"/>
                  </a:lnTo>
                  <a:lnTo>
                    <a:pt x="0" y="856653"/>
                  </a:lnTo>
                  <a:lnTo>
                    <a:pt x="7543" y="893749"/>
                  </a:lnTo>
                  <a:lnTo>
                    <a:pt x="28079" y="924140"/>
                  </a:lnTo>
                  <a:lnTo>
                    <a:pt x="58483" y="944689"/>
                  </a:lnTo>
                  <a:lnTo>
                    <a:pt x="95605" y="952233"/>
                  </a:lnTo>
                  <a:lnTo>
                    <a:pt x="632510" y="952233"/>
                  </a:lnTo>
                  <a:lnTo>
                    <a:pt x="632510" y="1082357"/>
                  </a:lnTo>
                  <a:lnTo>
                    <a:pt x="46405" y="1082357"/>
                  </a:lnTo>
                  <a:lnTo>
                    <a:pt x="28346" y="1085989"/>
                  </a:lnTo>
                  <a:lnTo>
                    <a:pt x="13601" y="1095921"/>
                  </a:lnTo>
                  <a:lnTo>
                    <a:pt x="3644" y="1110665"/>
                  </a:lnTo>
                  <a:lnTo>
                    <a:pt x="0" y="1128712"/>
                  </a:lnTo>
                  <a:lnTo>
                    <a:pt x="3644" y="1146784"/>
                  </a:lnTo>
                  <a:lnTo>
                    <a:pt x="13601" y="1161542"/>
                  </a:lnTo>
                  <a:lnTo>
                    <a:pt x="28346" y="1171498"/>
                  </a:lnTo>
                  <a:lnTo>
                    <a:pt x="46405" y="1175143"/>
                  </a:lnTo>
                  <a:lnTo>
                    <a:pt x="1355750" y="1175143"/>
                  </a:lnTo>
                  <a:lnTo>
                    <a:pt x="1373809" y="1171498"/>
                  </a:lnTo>
                  <a:lnTo>
                    <a:pt x="1388554" y="1161542"/>
                  </a:lnTo>
                  <a:lnTo>
                    <a:pt x="1398511" y="1146784"/>
                  </a:lnTo>
                  <a:lnTo>
                    <a:pt x="1402156" y="1128712"/>
                  </a:lnTo>
                  <a:lnTo>
                    <a:pt x="1398511" y="1110665"/>
                  </a:lnTo>
                  <a:lnTo>
                    <a:pt x="1388554" y="1095921"/>
                  </a:lnTo>
                  <a:lnTo>
                    <a:pt x="1373809" y="1085989"/>
                  </a:lnTo>
                  <a:lnTo>
                    <a:pt x="1355750" y="1082357"/>
                  </a:lnTo>
                  <a:lnTo>
                    <a:pt x="769645" y="1082357"/>
                  </a:lnTo>
                  <a:lnTo>
                    <a:pt x="769645" y="952233"/>
                  </a:lnTo>
                  <a:lnTo>
                    <a:pt x="1306550" y="952233"/>
                  </a:lnTo>
                  <a:lnTo>
                    <a:pt x="1343672" y="944689"/>
                  </a:lnTo>
                  <a:lnTo>
                    <a:pt x="1374076" y="924140"/>
                  </a:lnTo>
                  <a:lnTo>
                    <a:pt x="1394612" y="893749"/>
                  </a:lnTo>
                  <a:lnTo>
                    <a:pt x="1402156" y="856653"/>
                  </a:lnTo>
                  <a:lnTo>
                    <a:pt x="1402156" y="95643"/>
                  </a:lnTo>
                  <a:close/>
                </a:path>
              </a:pathLst>
            </a:custGeom>
            <a:solidFill>
              <a:srgbClr val="640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351440" y="2651116"/>
              <a:ext cx="137160" cy="17145"/>
            </a:xfrm>
            <a:custGeom>
              <a:avLst/>
              <a:gdLst/>
              <a:ahLst/>
              <a:cxnLst/>
              <a:rect l="l" t="t" r="r" b="b"/>
              <a:pathLst>
                <a:path w="137160" h="17144">
                  <a:moveTo>
                    <a:pt x="0" y="16646"/>
                  </a:moveTo>
                  <a:lnTo>
                    <a:pt x="137134" y="16646"/>
                  </a:lnTo>
                  <a:lnTo>
                    <a:pt x="137134" y="0"/>
                  </a:lnTo>
                  <a:lnTo>
                    <a:pt x="0" y="0"/>
                  </a:lnTo>
                  <a:lnTo>
                    <a:pt x="0" y="16646"/>
                  </a:lnTo>
                  <a:close/>
                </a:path>
              </a:pathLst>
            </a:custGeom>
            <a:solidFill>
              <a:srgbClr val="1B3C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51440" y="2789556"/>
              <a:ext cx="143510" cy="0"/>
            </a:xfrm>
            <a:custGeom>
              <a:avLst/>
              <a:gdLst/>
              <a:ahLst/>
              <a:cxnLst/>
              <a:rect l="l" t="t" r="r" b="b"/>
              <a:pathLst>
                <a:path w="143510" h="0">
                  <a:moveTo>
                    <a:pt x="0" y="0"/>
                  </a:moveTo>
                  <a:lnTo>
                    <a:pt x="143049" y="0"/>
                  </a:lnTo>
                </a:path>
              </a:pathLst>
            </a:custGeom>
            <a:ln w="16646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559437" y="2882348"/>
              <a:ext cx="1727200" cy="815340"/>
            </a:xfrm>
            <a:custGeom>
              <a:avLst/>
              <a:gdLst/>
              <a:ahLst/>
              <a:cxnLst/>
              <a:rect l="l" t="t" r="r" b="b"/>
              <a:pathLst>
                <a:path w="1727200" h="815339">
                  <a:moveTo>
                    <a:pt x="1727055" y="815035"/>
                  </a:moveTo>
                  <a:lnTo>
                    <a:pt x="0" y="815035"/>
                  </a:lnTo>
                  <a:lnTo>
                    <a:pt x="0" y="0"/>
                  </a:lnTo>
                  <a:lnTo>
                    <a:pt x="1727055" y="0"/>
                  </a:lnTo>
                  <a:lnTo>
                    <a:pt x="1727055" y="815035"/>
                  </a:lnTo>
                  <a:close/>
                </a:path>
              </a:pathLst>
            </a:custGeom>
            <a:solidFill>
              <a:srgbClr val="F7D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286493" y="2882348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w="0" h="815339">
                  <a:moveTo>
                    <a:pt x="0" y="815035"/>
                  </a:moveTo>
                  <a:lnTo>
                    <a:pt x="0" y="0"/>
                  </a:lnTo>
                </a:path>
              </a:pathLst>
            </a:custGeom>
            <a:ln w="16638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286493" y="2004689"/>
              <a:ext cx="1795145" cy="1344295"/>
            </a:xfrm>
            <a:custGeom>
              <a:avLst/>
              <a:gdLst/>
              <a:ahLst/>
              <a:cxnLst/>
              <a:rect l="l" t="t" r="r" b="b"/>
              <a:pathLst>
                <a:path w="1795145" h="1344295">
                  <a:moveTo>
                    <a:pt x="0" y="1172941"/>
                  </a:moveTo>
                  <a:lnTo>
                    <a:pt x="163816" y="1239922"/>
                  </a:lnTo>
                  <a:lnTo>
                    <a:pt x="551578" y="1343895"/>
                  </a:lnTo>
                  <a:lnTo>
                    <a:pt x="1007753" y="1339404"/>
                  </a:lnTo>
                  <a:lnTo>
                    <a:pt x="1376809" y="1080995"/>
                  </a:lnTo>
                  <a:lnTo>
                    <a:pt x="1407182" y="1030061"/>
                  </a:lnTo>
                  <a:lnTo>
                    <a:pt x="1434051" y="979408"/>
                  </a:lnTo>
                  <a:lnTo>
                    <a:pt x="1457642" y="929120"/>
                  </a:lnTo>
                  <a:lnTo>
                    <a:pt x="1478181" y="879278"/>
                  </a:lnTo>
                  <a:lnTo>
                    <a:pt x="1495894" y="829966"/>
                  </a:lnTo>
                  <a:lnTo>
                    <a:pt x="1511006" y="781267"/>
                  </a:lnTo>
                  <a:lnTo>
                    <a:pt x="1523744" y="733262"/>
                  </a:lnTo>
                  <a:lnTo>
                    <a:pt x="1534333" y="686035"/>
                  </a:lnTo>
                  <a:lnTo>
                    <a:pt x="1542998" y="639668"/>
                  </a:lnTo>
                  <a:lnTo>
                    <a:pt x="1549966" y="594245"/>
                  </a:lnTo>
                  <a:lnTo>
                    <a:pt x="1555463" y="549847"/>
                  </a:lnTo>
                  <a:lnTo>
                    <a:pt x="1559714" y="506558"/>
                  </a:lnTo>
                  <a:lnTo>
                    <a:pt x="1562945" y="464459"/>
                  </a:lnTo>
                  <a:lnTo>
                    <a:pt x="1565382" y="423635"/>
                  </a:lnTo>
                  <a:lnTo>
                    <a:pt x="1567251" y="384168"/>
                  </a:lnTo>
                  <a:lnTo>
                    <a:pt x="1570187" y="309633"/>
                  </a:lnTo>
                  <a:lnTo>
                    <a:pt x="1571706" y="274731"/>
                  </a:lnTo>
                  <a:lnTo>
                    <a:pt x="1575974" y="210072"/>
                  </a:lnTo>
                  <a:lnTo>
                    <a:pt x="1583388" y="152824"/>
                  </a:lnTo>
                  <a:lnTo>
                    <a:pt x="1595754" y="103649"/>
                  </a:lnTo>
                  <a:lnTo>
                    <a:pt x="1614880" y="63209"/>
                  </a:lnTo>
                  <a:lnTo>
                    <a:pt x="1642572" y="32164"/>
                  </a:lnTo>
                  <a:lnTo>
                    <a:pt x="1680635" y="11176"/>
                  </a:lnTo>
                  <a:lnTo>
                    <a:pt x="1730876" y="907"/>
                  </a:lnTo>
                  <a:lnTo>
                    <a:pt x="1761129" y="0"/>
                  </a:lnTo>
                  <a:lnTo>
                    <a:pt x="1795103" y="2019"/>
                  </a:lnTo>
                </a:path>
              </a:pathLst>
            </a:custGeom>
            <a:ln w="16643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286493" y="2142227"/>
              <a:ext cx="4007485" cy="1437005"/>
            </a:xfrm>
            <a:custGeom>
              <a:avLst/>
              <a:gdLst/>
              <a:ahLst/>
              <a:cxnLst/>
              <a:rect l="l" t="t" r="r" b="b"/>
              <a:pathLst>
                <a:path w="4007484" h="1437004">
                  <a:moveTo>
                    <a:pt x="0" y="1181062"/>
                  </a:moveTo>
                  <a:lnTo>
                    <a:pt x="455719" y="1296612"/>
                  </a:lnTo>
                  <a:lnTo>
                    <a:pt x="1510109" y="1436687"/>
                  </a:lnTo>
                  <a:lnTo>
                    <a:pt x="2694014" y="1291424"/>
                  </a:lnTo>
                  <a:lnTo>
                    <a:pt x="3538277" y="550960"/>
                  </a:lnTo>
                  <a:lnTo>
                    <a:pt x="3737403" y="188705"/>
                  </a:lnTo>
                  <a:lnTo>
                    <a:pt x="3884494" y="32720"/>
                  </a:lnTo>
                  <a:lnTo>
                    <a:pt x="3975626" y="0"/>
                  </a:lnTo>
                  <a:lnTo>
                    <a:pt x="4006876" y="7538"/>
                  </a:lnTo>
                </a:path>
              </a:pathLst>
            </a:custGeom>
            <a:ln w="16645">
              <a:solidFill>
                <a:srgbClr val="1B3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28839" y="1031556"/>
              <a:ext cx="16230600" cy="8171815"/>
            </a:xfrm>
            <a:custGeom>
              <a:avLst/>
              <a:gdLst/>
              <a:ahLst/>
              <a:cxnLst/>
              <a:rect l="l" t="t" r="r" b="b"/>
              <a:pathLst>
                <a:path w="16230600" h="8171815">
                  <a:moveTo>
                    <a:pt x="768692" y="4178"/>
                  </a:moveTo>
                  <a:lnTo>
                    <a:pt x="329476" y="4178"/>
                  </a:lnTo>
                  <a:lnTo>
                    <a:pt x="0" y="330923"/>
                  </a:lnTo>
                  <a:lnTo>
                    <a:pt x="0" y="7844485"/>
                  </a:lnTo>
                  <a:lnTo>
                    <a:pt x="329476" y="8171231"/>
                  </a:lnTo>
                  <a:lnTo>
                    <a:pt x="768692" y="8171231"/>
                  </a:lnTo>
                  <a:lnTo>
                    <a:pt x="768692" y="8033296"/>
                  </a:lnTo>
                  <a:lnTo>
                    <a:pt x="500380" y="8033296"/>
                  </a:lnTo>
                  <a:lnTo>
                    <a:pt x="164592" y="7698676"/>
                  </a:lnTo>
                  <a:lnTo>
                    <a:pt x="164592" y="6601612"/>
                  </a:lnTo>
                  <a:lnTo>
                    <a:pt x="256705" y="6698475"/>
                  </a:lnTo>
                  <a:lnTo>
                    <a:pt x="255511" y="5821286"/>
                  </a:lnTo>
                  <a:lnTo>
                    <a:pt x="164592" y="5912637"/>
                  </a:lnTo>
                  <a:lnTo>
                    <a:pt x="382371" y="5693702"/>
                  </a:lnTo>
                  <a:lnTo>
                    <a:pt x="382371" y="2478151"/>
                  </a:lnTo>
                  <a:lnTo>
                    <a:pt x="270637" y="2365832"/>
                  </a:lnTo>
                  <a:lnTo>
                    <a:pt x="270637" y="3474885"/>
                  </a:lnTo>
                  <a:lnTo>
                    <a:pt x="270637" y="4696968"/>
                  </a:lnTo>
                  <a:lnTo>
                    <a:pt x="164592" y="4803572"/>
                  </a:lnTo>
                  <a:lnTo>
                    <a:pt x="164592" y="3368281"/>
                  </a:lnTo>
                  <a:lnTo>
                    <a:pt x="270637" y="3474885"/>
                  </a:lnTo>
                  <a:lnTo>
                    <a:pt x="270637" y="2365832"/>
                  </a:lnTo>
                  <a:lnTo>
                    <a:pt x="164592" y="2259215"/>
                  </a:lnTo>
                  <a:lnTo>
                    <a:pt x="256705" y="2351773"/>
                  </a:lnTo>
                  <a:lnTo>
                    <a:pt x="256705" y="1471549"/>
                  </a:lnTo>
                  <a:lnTo>
                    <a:pt x="164592" y="1568424"/>
                  </a:lnTo>
                  <a:lnTo>
                    <a:pt x="164592" y="476732"/>
                  </a:lnTo>
                  <a:lnTo>
                    <a:pt x="500380" y="142113"/>
                  </a:lnTo>
                  <a:lnTo>
                    <a:pt x="768692" y="142113"/>
                  </a:lnTo>
                  <a:lnTo>
                    <a:pt x="768692" y="4178"/>
                  </a:lnTo>
                  <a:close/>
                </a:path>
                <a:path w="16230600" h="8171815">
                  <a:moveTo>
                    <a:pt x="794588" y="7987233"/>
                  </a:moveTo>
                  <a:lnTo>
                    <a:pt x="210718" y="7410653"/>
                  </a:lnTo>
                  <a:lnTo>
                    <a:pt x="210718" y="7652575"/>
                  </a:lnTo>
                  <a:lnTo>
                    <a:pt x="546506" y="7987233"/>
                  </a:lnTo>
                  <a:lnTo>
                    <a:pt x="794588" y="7987233"/>
                  </a:lnTo>
                  <a:close/>
                </a:path>
                <a:path w="16230600" h="8171815">
                  <a:moveTo>
                    <a:pt x="914311" y="7926375"/>
                  </a:moveTo>
                  <a:lnTo>
                    <a:pt x="733018" y="7926375"/>
                  </a:lnTo>
                  <a:lnTo>
                    <a:pt x="794588" y="7987233"/>
                  </a:lnTo>
                  <a:lnTo>
                    <a:pt x="914311" y="7987233"/>
                  </a:lnTo>
                  <a:lnTo>
                    <a:pt x="914311" y="7926375"/>
                  </a:lnTo>
                  <a:close/>
                </a:path>
                <a:path w="16230600" h="8171815">
                  <a:moveTo>
                    <a:pt x="914311" y="209651"/>
                  </a:moveTo>
                  <a:lnTo>
                    <a:pt x="794588" y="209651"/>
                  </a:lnTo>
                  <a:lnTo>
                    <a:pt x="794308" y="209918"/>
                  </a:lnTo>
                  <a:lnTo>
                    <a:pt x="546506" y="209918"/>
                  </a:lnTo>
                  <a:lnTo>
                    <a:pt x="210718" y="544576"/>
                  </a:lnTo>
                  <a:lnTo>
                    <a:pt x="210718" y="786498"/>
                  </a:lnTo>
                  <a:lnTo>
                    <a:pt x="733285" y="270459"/>
                  </a:lnTo>
                  <a:lnTo>
                    <a:pt x="914311" y="270459"/>
                  </a:lnTo>
                  <a:lnTo>
                    <a:pt x="914311" y="209651"/>
                  </a:lnTo>
                  <a:close/>
                </a:path>
                <a:path w="16230600" h="8171815">
                  <a:moveTo>
                    <a:pt x="15497290" y="244868"/>
                  </a:moveTo>
                  <a:lnTo>
                    <a:pt x="15435720" y="184010"/>
                  </a:lnTo>
                  <a:lnTo>
                    <a:pt x="15315997" y="184010"/>
                  </a:lnTo>
                  <a:lnTo>
                    <a:pt x="15315997" y="244868"/>
                  </a:lnTo>
                  <a:lnTo>
                    <a:pt x="15497290" y="244868"/>
                  </a:lnTo>
                  <a:close/>
                </a:path>
                <a:path w="16230600" h="8171815">
                  <a:moveTo>
                    <a:pt x="16019590" y="7384745"/>
                  </a:moveTo>
                  <a:lnTo>
                    <a:pt x="15497023" y="7900784"/>
                  </a:lnTo>
                  <a:lnTo>
                    <a:pt x="15315997" y="7900784"/>
                  </a:lnTo>
                  <a:lnTo>
                    <a:pt x="15315997" y="7961592"/>
                  </a:lnTo>
                  <a:lnTo>
                    <a:pt x="15435720" y="7961592"/>
                  </a:lnTo>
                  <a:lnTo>
                    <a:pt x="15435987" y="7961325"/>
                  </a:lnTo>
                  <a:lnTo>
                    <a:pt x="15683802" y="7961325"/>
                  </a:lnTo>
                  <a:lnTo>
                    <a:pt x="16019590" y="7626667"/>
                  </a:lnTo>
                  <a:lnTo>
                    <a:pt x="16019590" y="7384745"/>
                  </a:lnTo>
                  <a:close/>
                </a:path>
                <a:path w="16230600" h="8171815">
                  <a:moveTo>
                    <a:pt x="16019590" y="518668"/>
                  </a:moveTo>
                  <a:lnTo>
                    <a:pt x="15683802" y="184010"/>
                  </a:lnTo>
                  <a:lnTo>
                    <a:pt x="15435720" y="184010"/>
                  </a:lnTo>
                  <a:lnTo>
                    <a:pt x="16019590" y="760590"/>
                  </a:lnTo>
                  <a:lnTo>
                    <a:pt x="16019590" y="518668"/>
                  </a:lnTo>
                  <a:close/>
                </a:path>
                <a:path w="16230600" h="8171815">
                  <a:moveTo>
                    <a:pt x="16230308" y="326745"/>
                  </a:moveTo>
                  <a:lnTo>
                    <a:pt x="15900832" y="0"/>
                  </a:lnTo>
                  <a:lnTo>
                    <a:pt x="15461615" y="0"/>
                  </a:lnTo>
                  <a:lnTo>
                    <a:pt x="15461615" y="137947"/>
                  </a:lnTo>
                  <a:lnTo>
                    <a:pt x="15729928" y="137947"/>
                  </a:lnTo>
                  <a:lnTo>
                    <a:pt x="16065716" y="472567"/>
                  </a:lnTo>
                  <a:lnTo>
                    <a:pt x="16065716" y="1569631"/>
                  </a:lnTo>
                  <a:lnTo>
                    <a:pt x="15973603" y="1472768"/>
                  </a:lnTo>
                  <a:lnTo>
                    <a:pt x="15974797" y="2349957"/>
                  </a:lnTo>
                  <a:lnTo>
                    <a:pt x="16065716" y="2258606"/>
                  </a:lnTo>
                  <a:lnTo>
                    <a:pt x="16065716" y="3367671"/>
                  </a:lnTo>
                  <a:lnTo>
                    <a:pt x="16065716" y="4802962"/>
                  </a:lnTo>
                  <a:lnTo>
                    <a:pt x="15959671" y="4696358"/>
                  </a:lnTo>
                  <a:lnTo>
                    <a:pt x="15959671" y="3474275"/>
                  </a:lnTo>
                  <a:lnTo>
                    <a:pt x="16065716" y="3367671"/>
                  </a:lnTo>
                  <a:lnTo>
                    <a:pt x="16065716" y="2258606"/>
                  </a:lnTo>
                  <a:lnTo>
                    <a:pt x="15847937" y="2477541"/>
                  </a:lnTo>
                  <a:lnTo>
                    <a:pt x="15847937" y="5693080"/>
                  </a:lnTo>
                  <a:lnTo>
                    <a:pt x="16065716" y="5912028"/>
                  </a:lnTo>
                  <a:lnTo>
                    <a:pt x="15973603" y="5819470"/>
                  </a:lnTo>
                  <a:lnTo>
                    <a:pt x="15973603" y="6699682"/>
                  </a:lnTo>
                  <a:lnTo>
                    <a:pt x="16065716" y="6602819"/>
                  </a:lnTo>
                  <a:lnTo>
                    <a:pt x="16065716" y="7694511"/>
                  </a:lnTo>
                  <a:lnTo>
                    <a:pt x="15729928" y="8029118"/>
                  </a:lnTo>
                  <a:lnTo>
                    <a:pt x="15461615" y="8029118"/>
                  </a:lnTo>
                  <a:lnTo>
                    <a:pt x="15461615" y="8167065"/>
                  </a:lnTo>
                  <a:lnTo>
                    <a:pt x="15900832" y="8167065"/>
                  </a:lnTo>
                  <a:lnTo>
                    <a:pt x="16230308" y="7840319"/>
                  </a:lnTo>
                  <a:lnTo>
                    <a:pt x="16230308" y="32674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346116" y="6666937"/>
            <a:ext cx="55854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7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5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1019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5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64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5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56763" y="6666937"/>
            <a:ext cx="55854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5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12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7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-6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67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88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4800" spc="-6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9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480" y="553224"/>
              <a:ext cx="17258665" cy="9182735"/>
            </a:xfrm>
            <a:custGeom>
              <a:avLst/>
              <a:gdLst/>
              <a:ahLst/>
              <a:cxnLst/>
              <a:rect l="l" t="t" r="r" b="b"/>
              <a:pathLst>
                <a:path w="17258665" h="9182735">
                  <a:moveTo>
                    <a:pt x="1458366" y="8867724"/>
                  </a:moveTo>
                  <a:lnTo>
                    <a:pt x="1112951" y="8522805"/>
                  </a:lnTo>
                  <a:lnTo>
                    <a:pt x="990536" y="8522805"/>
                  </a:lnTo>
                  <a:lnTo>
                    <a:pt x="289090" y="7819237"/>
                  </a:lnTo>
                  <a:lnTo>
                    <a:pt x="289090" y="7133552"/>
                  </a:lnTo>
                  <a:lnTo>
                    <a:pt x="0" y="7133552"/>
                  </a:lnTo>
                  <a:lnTo>
                    <a:pt x="0" y="8177301"/>
                  </a:lnTo>
                  <a:lnTo>
                    <a:pt x="684834" y="8867724"/>
                  </a:lnTo>
                  <a:lnTo>
                    <a:pt x="1458366" y="8867724"/>
                  </a:lnTo>
                  <a:close/>
                </a:path>
                <a:path w="17258665" h="9182735">
                  <a:moveTo>
                    <a:pt x="1814398" y="8695207"/>
                  </a:moveTo>
                  <a:lnTo>
                    <a:pt x="1641932" y="8522995"/>
                  </a:lnTo>
                  <a:lnTo>
                    <a:pt x="1249857" y="8522995"/>
                  </a:lnTo>
                  <a:lnTo>
                    <a:pt x="1422425" y="8695207"/>
                  </a:lnTo>
                  <a:lnTo>
                    <a:pt x="1814398" y="8695207"/>
                  </a:lnTo>
                  <a:close/>
                </a:path>
                <a:path w="17258665" h="9182735">
                  <a:moveTo>
                    <a:pt x="2342515" y="8695207"/>
                  </a:moveTo>
                  <a:lnTo>
                    <a:pt x="2169960" y="8522995"/>
                  </a:lnTo>
                  <a:lnTo>
                    <a:pt x="1777873" y="8522995"/>
                  </a:lnTo>
                  <a:lnTo>
                    <a:pt x="1950440" y="8695207"/>
                  </a:lnTo>
                  <a:lnTo>
                    <a:pt x="2342515" y="8695207"/>
                  </a:lnTo>
                  <a:close/>
                </a:path>
                <a:path w="17258665" h="9182735">
                  <a:moveTo>
                    <a:pt x="2870543" y="8695207"/>
                  </a:moveTo>
                  <a:lnTo>
                    <a:pt x="2697975" y="8522995"/>
                  </a:lnTo>
                  <a:lnTo>
                    <a:pt x="2305989" y="8522995"/>
                  </a:lnTo>
                  <a:lnTo>
                    <a:pt x="2478557" y="8695207"/>
                  </a:lnTo>
                  <a:lnTo>
                    <a:pt x="2870543" y="8695207"/>
                  </a:lnTo>
                  <a:close/>
                </a:path>
                <a:path w="17258665" h="9182735">
                  <a:moveTo>
                    <a:pt x="3398659" y="8695207"/>
                  </a:moveTo>
                  <a:lnTo>
                    <a:pt x="3226092" y="8522995"/>
                  </a:lnTo>
                  <a:lnTo>
                    <a:pt x="2834017" y="8522995"/>
                  </a:lnTo>
                  <a:lnTo>
                    <a:pt x="3006572" y="8695207"/>
                  </a:lnTo>
                  <a:lnTo>
                    <a:pt x="3398659" y="8695207"/>
                  </a:lnTo>
                  <a:close/>
                </a:path>
                <a:path w="17258665" h="9182735">
                  <a:moveTo>
                    <a:pt x="5066677" y="344919"/>
                  </a:moveTo>
                  <a:lnTo>
                    <a:pt x="4721644" y="101"/>
                  </a:lnTo>
                  <a:lnTo>
                    <a:pt x="684834" y="101"/>
                  </a:lnTo>
                  <a:lnTo>
                    <a:pt x="0" y="690422"/>
                  </a:lnTo>
                  <a:lnTo>
                    <a:pt x="0" y="1586407"/>
                  </a:lnTo>
                  <a:lnTo>
                    <a:pt x="289090" y="1586407"/>
                  </a:lnTo>
                  <a:lnTo>
                    <a:pt x="289090" y="1048486"/>
                  </a:lnTo>
                  <a:lnTo>
                    <a:pt x="990536" y="344919"/>
                  </a:lnTo>
                  <a:lnTo>
                    <a:pt x="5066677" y="344919"/>
                  </a:lnTo>
                  <a:close/>
                </a:path>
                <a:path w="17258665" h="9182735">
                  <a:moveTo>
                    <a:pt x="7030923" y="8695207"/>
                  </a:moveTo>
                  <a:lnTo>
                    <a:pt x="6846100" y="8523376"/>
                  </a:lnTo>
                  <a:lnTo>
                    <a:pt x="5725414" y="8523376"/>
                  </a:lnTo>
                  <a:lnTo>
                    <a:pt x="5725896" y="8522805"/>
                  </a:lnTo>
                  <a:lnTo>
                    <a:pt x="3362706" y="8522805"/>
                  </a:lnTo>
                  <a:lnTo>
                    <a:pt x="3535362" y="8695207"/>
                  </a:lnTo>
                  <a:lnTo>
                    <a:pt x="7030923" y="8695207"/>
                  </a:lnTo>
                  <a:close/>
                </a:path>
                <a:path w="17258665" h="9182735">
                  <a:moveTo>
                    <a:pt x="7422235" y="48806"/>
                  </a:moveTo>
                  <a:lnTo>
                    <a:pt x="5177815" y="48806"/>
                  </a:lnTo>
                  <a:lnTo>
                    <a:pt x="5128996" y="0"/>
                  </a:lnTo>
                  <a:lnTo>
                    <a:pt x="4721644" y="0"/>
                  </a:lnTo>
                  <a:lnTo>
                    <a:pt x="5566283" y="844181"/>
                  </a:lnTo>
                  <a:lnTo>
                    <a:pt x="5973534" y="844181"/>
                  </a:lnTo>
                  <a:lnTo>
                    <a:pt x="5264836" y="135788"/>
                  </a:lnTo>
                  <a:lnTo>
                    <a:pt x="7422235" y="135788"/>
                  </a:lnTo>
                  <a:lnTo>
                    <a:pt x="7422235" y="48806"/>
                  </a:lnTo>
                  <a:close/>
                </a:path>
                <a:path w="17258665" h="9182735">
                  <a:moveTo>
                    <a:pt x="8216633" y="255333"/>
                  </a:moveTo>
                  <a:lnTo>
                    <a:pt x="5384736" y="255333"/>
                  </a:lnTo>
                  <a:lnTo>
                    <a:pt x="5471693" y="342315"/>
                  </a:lnTo>
                  <a:lnTo>
                    <a:pt x="8129676" y="342315"/>
                  </a:lnTo>
                  <a:lnTo>
                    <a:pt x="8216633" y="255333"/>
                  </a:lnTo>
                  <a:close/>
                </a:path>
                <a:path w="17258665" h="9182735">
                  <a:moveTo>
                    <a:pt x="11051997" y="844181"/>
                  </a:moveTo>
                  <a:lnTo>
                    <a:pt x="10859046" y="699223"/>
                  </a:lnTo>
                  <a:lnTo>
                    <a:pt x="9057018" y="699223"/>
                  </a:lnTo>
                  <a:lnTo>
                    <a:pt x="8907069" y="549224"/>
                  </a:lnTo>
                  <a:lnTo>
                    <a:pt x="8702142" y="549224"/>
                  </a:lnTo>
                  <a:lnTo>
                    <a:pt x="8612086" y="639203"/>
                  </a:lnTo>
                  <a:lnTo>
                    <a:pt x="8522132" y="549224"/>
                  </a:lnTo>
                  <a:lnTo>
                    <a:pt x="8317204" y="549224"/>
                  </a:lnTo>
                  <a:lnTo>
                    <a:pt x="8167167" y="699223"/>
                  </a:lnTo>
                  <a:lnTo>
                    <a:pt x="6384645" y="699223"/>
                  </a:lnTo>
                  <a:lnTo>
                    <a:pt x="6216624" y="844181"/>
                  </a:lnTo>
                  <a:lnTo>
                    <a:pt x="8227263" y="844181"/>
                  </a:lnTo>
                  <a:lnTo>
                    <a:pt x="8419630" y="651675"/>
                  </a:lnTo>
                  <a:lnTo>
                    <a:pt x="8612086" y="844181"/>
                  </a:lnTo>
                  <a:lnTo>
                    <a:pt x="8804554" y="651675"/>
                  </a:lnTo>
                  <a:lnTo>
                    <a:pt x="8997010" y="844181"/>
                  </a:lnTo>
                  <a:lnTo>
                    <a:pt x="11051997" y="844181"/>
                  </a:lnTo>
                  <a:close/>
                </a:path>
                <a:path w="17258665" h="9182735">
                  <a:moveTo>
                    <a:pt x="11874310" y="255333"/>
                  </a:moveTo>
                  <a:lnTo>
                    <a:pt x="9032481" y="255333"/>
                  </a:lnTo>
                  <a:lnTo>
                    <a:pt x="9119438" y="342315"/>
                  </a:lnTo>
                  <a:lnTo>
                    <a:pt x="11786870" y="342315"/>
                  </a:lnTo>
                  <a:lnTo>
                    <a:pt x="11874310" y="255333"/>
                  </a:lnTo>
                  <a:close/>
                </a:path>
                <a:path w="17258665" h="9182735">
                  <a:moveTo>
                    <a:pt x="12080596" y="48806"/>
                  </a:moveTo>
                  <a:lnTo>
                    <a:pt x="9826968" y="48806"/>
                  </a:lnTo>
                  <a:lnTo>
                    <a:pt x="9826968" y="135788"/>
                  </a:lnTo>
                  <a:lnTo>
                    <a:pt x="11993537" y="135788"/>
                  </a:lnTo>
                  <a:lnTo>
                    <a:pt x="12080596" y="48806"/>
                  </a:lnTo>
                  <a:close/>
                </a:path>
                <a:path w="17258665" h="9182735">
                  <a:moveTo>
                    <a:pt x="13895667" y="8522805"/>
                  </a:moveTo>
                  <a:lnTo>
                    <a:pt x="11532375" y="8522805"/>
                  </a:lnTo>
                  <a:lnTo>
                    <a:pt x="11532959" y="8523376"/>
                  </a:lnTo>
                  <a:lnTo>
                    <a:pt x="10412285" y="8523376"/>
                  </a:lnTo>
                  <a:lnTo>
                    <a:pt x="10227450" y="8695207"/>
                  </a:lnTo>
                  <a:lnTo>
                    <a:pt x="13723011" y="8695207"/>
                  </a:lnTo>
                  <a:lnTo>
                    <a:pt x="13895667" y="8522805"/>
                  </a:lnTo>
                  <a:close/>
                </a:path>
                <a:path w="17258665" h="9182735">
                  <a:moveTo>
                    <a:pt x="14424368" y="8522995"/>
                  </a:moveTo>
                  <a:lnTo>
                    <a:pt x="14032281" y="8522995"/>
                  </a:lnTo>
                  <a:lnTo>
                    <a:pt x="13859726" y="8695207"/>
                  </a:lnTo>
                  <a:lnTo>
                    <a:pt x="14251800" y="8695207"/>
                  </a:lnTo>
                  <a:lnTo>
                    <a:pt x="14424368" y="8522995"/>
                  </a:lnTo>
                  <a:close/>
                </a:path>
                <a:path w="17258665" h="9182735">
                  <a:moveTo>
                    <a:pt x="14952383" y="8522995"/>
                  </a:moveTo>
                  <a:lnTo>
                    <a:pt x="14560398" y="8522995"/>
                  </a:lnTo>
                  <a:lnTo>
                    <a:pt x="14387843" y="8695207"/>
                  </a:lnTo>
                  <a:lnTo>
                    <a:pt x="14779828" y="8695207"/>
                  </a:lnTo>
                  <a:lnTo>
                    <a:pt x="14952383" y="8522995"/>
                  </a:lnTo>
                  <a:close/>
                </a:path>
                <a:path w="17258665" h="9182735">
                  <a:moveTo>
                    <a:pt x="15317699" y="8867724"/>
                  </a:moveTo>
                  <a:lnTo>
                    <a:pt x="11751615" y="8867724"/>
                  </a:lnTo>
                  <a:lnTo>
                    <a:pt x="11636820" y="8982723"/>
                  </a:lnTo>
                  <a:lnTo>
                    <a:pt x="9585033" y="8982723"/>
                  </a:lnTo>
                  <a:lnTo>
                    <a:pt x="9588906" y="8980983"/>
                  </a:lnTo>
                  <a:lnTo>
                    <a:pt x="9475660" y="8867724"/>
                  </a:lnTo>
                  <a:lnTo>
                    <a:pt x="8048993" y="8867724"/>
                  </a:lnTo>
                  <a:lnTo>
                    <a:pt x="7935658" y="8980983"/>
                  </a:lnTo>
                  <a:lnTo>
                    <a:pt x="7939532" y="8982723"/>
                  </a:lnTo>
                  <a:lnTo>
                    <a:pt x="5887834" y="8982723"/>
                  </a:lnTo>
                  <a:lnTo>
                    <a:pt x="5773051" y="8867724"/>
                  </a:lnTo>
                  <a:lnTo>
                    <a:pt x="1946960" y="8867724"/>
                  </a:lnTo>
                  <a:lnTo>
                    <a:pt x="2261158" y="9182392"/>
                  </a:lnTo>
                  <a:lnTo>
                    <a:pt x="15003501" y="9182392"/>
                  </a:lnTo>
                  <a:lnTo>
                    <a:pt x="15317699" y="8867724"/>
                  </a:lnTo>
                  <a:close/>
                </a:path>
                <a:path w="17258665" h="9182735">
                  <a:moveTo>
                    <a:pt x="15480399" y="8522995"/>
                  </a:moveTo>
                  <a:lnTo>
                    <a:pt x="15088426" y="8522995"/>
                  </a:lnTo>
                  <a:lnTo>
                    <a:pt x="14915858" y="8695207"/>
                  </a:lnTo>
                  <a:lnTo>
                    <a:pt x="15307844" y="8695207"/>
                  </a:lnTo>
                  <a:lnTo>
                    <a:pt x="15480399" y="8522995"/>
                  </a:lnTo>
                  <a:close/>
                </a:path>
                <a:path w="17258665" h="9182735">
                  <a:moveTo>
                    <a:pt x="16008515" y="8522995"/>
                  </a:moveTo>
                  <a:lnTo>
                    <a:pt x="15616441" y="8522995"/>
                  </a:lnTo>
                  <a:lnTo>
                    <a:pt x="15443886" y="8695207"/>
                  </a:lnTo>
                  <a:lnTo>
                    <a:pt x="15835960" y="8695207"/>
                  </a:lnTo>
                  <a:lnTo>
                    <a:pt x="16008515" y="8522995"/>
                  </a:lnTo>
                  <a:close/>
                </a:path>
                <a:path w="17258665" h="9182735">
                  <a:moveTo>
                    <a:pt x="17258373" y="7133552"/>
                  </a:moveTo>
                  <a:lnTo>
                    <a:pt x="16969296" y="7133552"/>
                  </a:lnTo>
                  <a:lnTo>
                    <a:pt x="16969296" y="7819237"/>
                  </a:lnTo>
                  <a:lnTo>
                    <a:pt x="16267849" y="8522805"/>
                  </a:lnTo>
                  <a:lnTo>
                    <a:pt x="16145434" y="8522805"/>
                  </a:lnTo>
                  <a:lnTo>
                    <a:pt x="15800019" y="8867724"/>
                  </a:lnTo>
                  <a:lnTo>
                    <a:pt x="16573551" y="8867724"/>
                  </a:lnTo>
                  <a:lnTo>
                    <a:pt x="17258373" y="8177301"/>
                  </a:lnTo>
                  <a:lnTo>
                    <a:pt x="17258373" y="7133552"/>
                  </a:lnTo>
                  <a:close/>
                </a:path>
                <a:path w="17258665" h="9182735">
                  <a:moveTo>
                    <a:pt x="17258373" y="690422"/>
                  </a:moveTo>
                  <a:lnTo>
                    <a:pt x="16573551" y="101"/>
                  </a:lnTo>
                  <a:lnTo>
                    <a:pt x="12536996" y="101"/>
                  </a:lnTo>
                  <a:lnTo>
                    <a:pt x="12129770" y="0"/>
                  </a:lnTo>
                  <a:lnTo>
                    <a:pt x="11285233" y="844181"/>
                  </a:lnTo>
                  <a:lnTo>
                    <a:pt x="11692484" y="844181"/>
                  </a:lnTo>
                  <a:lnTo>
                    <a:pt x="12192000" y="344919"/>
                  </a:lnTo>
                  <a:lnTo>
                    <a:pt x="16267849" y="344919"/>
                  </a:lnTo>
                  <a:lnTo>
                    <a:pt x="16969296" y="1048486"/>
                  </a:lnTo>
                  <a:lnTo>
                    <a:pt x="16969296" y="1586407"/>
                  </a:lnTo>
                  <a:lnTo>
                    <a:pt x="17258373" y="1586407"/>
                  </a:lnTo>
                  <a:lnTo>
                    <a:pt x="17258373" y="6904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63585" y="8831071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294"/>
                  </a:lnTo>
                  <a:lnTo>
                    <a:pt x="386905" y="43294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294"/>
                  </a:lnTo>
                  <a:lnTo>
                    <a:pt x="258241" y="43294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294"/>
                  </a:lnTo>
                  <a:lnTo>
                    <a:pt x="171564" y="43294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294"/>
                  </a:lnTo>
                  <a:lnTo>
                    <a:pt x="42887" y="43294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288"/>
                  </a:lnTo>
                  <a:lnTo>
                    <a:pt x="128663" y="299288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902"/>
                  </a:lnTo>
                  <a:lnTo>
                    <a:pt x="214452" y="385902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902"/>
                  </a:lnTo>
                  <a:lnTo>
                    <a:pt x="301129" y="385902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288"/>
                  </a:lnTo>
                  <a:lnTo>
                    <a:pt x="386905" y="299288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294"/>
                  </a:lnTo>
                  <a:lnTo>
                    <a:pt x="1130414" y="43294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294"/>
                  </a:lnTo>
                  <a:lnTo>
                    <a:pt x="1001750" y="43294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294"/>
                  </a:lnTo>
                  <a:lnTo>
                    <a:pt x="915060" y="43294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294"/>
                  </a:lnTo>
                  <a:lnTo>
                    <a:pt x="786396" y="43294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288"/>
                  </a:lnTo>
                  <a:lnTo>
                    <a:pt x="872172" y="299288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902"/>
                  </a:lnTo>
                  <a:lnTo>
                    <a:pt x="957961" y="385902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902"/>
                  </a:lnTo>
                  <a:lnTo>
                    <a:pt x="1044638" y="385902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288"/>
                  </a:lnTo>
                  <a:lnTo>
                    <a:pt x="1130414" y="299288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294"/>
                  </a:lnTo>
                  <a:lnTo>
                    <a:pt x="1873923" y="43294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294"/>
                  </a:lnTo>
                  <a:lnTo>
                    <a:pt x="1745246" y="43294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294"/>
                  </a:lnTo>
                  <a:lnTo>
                    <a:pt x="1658569" y="43294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294"/>
                  </a:lnTo>
                  <a:lnTo>
                    <a:pt x="1529905" y="43294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288"/>
                  </a:lnTo>
                  <a:lnTo>
                    <a:pt x="1615681" y="299288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902"/>
                  </a:lnTo>
                  <a:lnTo>
                    <a:pt x="1701457" y="385902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902"/>
                  </a:lnTo>
                  <a:lnTo>
                    <a:pt x="1788147" y="385902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288"/>
                  </a:lnTo>
                  <a:lnTo>
                    <a:pt x="1873923" y="299288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16364" y="2590500"/>
              <a:ext cx="4444365" cy="6192520"/>
            </a:xfrm>
            <a:custGeom>
              <a:avLst/>
              <a:gdLst/>
              <a:ahLst/>
              <a:cxnLst/>
              <a:rect l="l" t="t" r="r" b="b"/>
              <a:pathLst>
                <a:path w="4444365" h="6192520">
                  <a:moveTo>
                    <a:pt x="4179067" y="6192074"/>
                  </a:moveTo>
                  <a:lnTo>
                    <a:pt x="264830" y="6192074"/>
                  </a:lnTo>
                  <a:lnTo>
                    <a:pt x="217352" y="6187831"/>
                  </a:lnTo>
                  <a:lnTo>
                    <a:pt x="172614" y="6175589"/>
                  </a:lnTo>
                  <a:lnTo>
                    <a:pt x="131376" y="6156078"/>
                  </a:lnTo>
                  <a:lnTo>
                    <a:pt x="94398" y="6130028"/>
                  </a:lnTo>
                  <a:lnTo>
                    <a:pt x="62438" y="6098169"/>
                  </a:lnTo>
                  <a:lnTo>
                    <a:pt x="36258" y="6061230"/>
                  </a:lnTo>
                  <a:lnTo>
                    <a:pt x="16617" y="6019942"/>
                  </a:lnTo>
                  <a:lnTo>
                    <a:pt x="4276" y="5975034"/>
                  </a:lnTo>
                  <a:lnTo>
                    <a:pt x="0" y="5927312"/>
                  </a:lnTo>
                  <a:lnTo>
                    <a:pt x="0" y="264760"/>
                  </a:lnTo>
                  <a:lnTo>
                    <a:pt x="4276" y="217039"/>
                  </a:lnTo>
                  <a:lnTo>
                    <a:pt x="16617" y="172131"/>
                  </a:lnTo>
                  <a:lnTo>
                    <a:pt x="36258" y="130843"/>
                  </a:lnTo>
                  <a:lnTo>
                    <a:pt x="62438" y="93904"/>
                  </a:lnTo>
                  <a:lnTo>
                    <a:pt x="94398" y="62045"/>
                  </a:lnTo>
                  <a:lnTo>
                    <a:pt x="131377" y="35995"/>
                  </a:lnTo>
                  <a:lnTo>
                    <a:pt x="172615" y="16484"/>
                  </a:lnTo>
                  <a:lnTo>
                    <a:pt x="217354" y="4242"/>
                  </a:lnTo>
                  <a:lnTo>
                    <a:pt x="264827" y="0"/>
                  </a:lnTo>
                  <a:lnTo>
                    <a:pt x="4179067" y="0"/>
                  </a:lnTo>
                  <a:lnTo>
                    <a:pt x="4226863" y="4242"/>
                  </a:lnTo>
                  <a:lnTo>
                    <a:pt x="4271771" y="16484"/>
                  </a:lnTo>
                  <a:lnTo>
                    <a:pt x="4313059" y="35995"/>
                  </a:lnTo>
                  <a:lnTo>
                    <a:pt x="4349998" y="62045"/>
                  </a:lnTo>
                  <a:lnTo>
                    <a:pt x="4381857" y="93905"/>
                  </a:lnTo>
                  <a:lnTo>
                    <a:pt x="4407907" y="130843"/>
                  </a:lnTo>
                  <a:lnTo>
                    <a:pt x="4427418" y="172131"/>
                  </a:lnTo>
                  <a:lnTo>
                    <a:pt x="4436462" y="205308"/>
                  </a:lnTo>
                  <a:lnTo>
                    <a:pt x="307350" y="205308"/>
                  </a:lnTo>
                  <a:lnTo>
                    <a:pt x="269614" y="212977"/>
                  </a:lnTo>
                  <a:lnTo>
                    <a:pt x="238711" y="233857"/>
                  </a:lnTo>
                  <a:lnTo>
                    <a:pt x="217831" y="264760"/>
                  </a:lnTo>
                  <a:lnTo>
                    <a:pt x="210162" y="302496"/>
                  </a:lnTo>
                  <a:lnTo>
                    <a:pt x="210162" y="5889576"/>
                  </a:lnTo>
                  <a:lnTo>
                    <a:pt x="217831" y="5927312"/>
                  </a:lnTo>
                  <a:lnTo>
                    <a:pt x="238711" y="5958215"/>
                  </a:lnTo>
                  <a:lnTo>
                    <a:pt x="269614" y="5979095"/>
                  </a:lnTo>
                  <a:lnTo>
                    <a:pt x="307350" y="5986764"/>
                  </a:lnTo>
                  <a:lnTo>
                    <a:pt x="4436362" y="5986764"/>
                  </a:lnTo>
                  <a:lnTo>
                    <a:pt x="4427418" y="6019452"/>
                  </a:lnTo>
                  <a:lnTo>
                    <a:pt x="4407907" y="6060691"/>
                  </a:lnTo>
                  <a:lnTo>
                    <a:pt x="4381857" y="6097669"/>
                  </a:lnTo>
                  <a:lnTo>
                    <a:pt x="4349998" y="6129629"/>
                  </a:lnTo>
                  <a:lnTo>
                    <a:pt x="4313060" y="6155809"/>
                  </a:lnTo>
                  <a:lnTo>
                    <a:pt x="4271772" y="6175449"/>
                  </a:lnTo>
                  <a:lnTo>
                    <a:pt x="4226864" y="6187791"/>
                  </a:lnTo>
                  <a:lnTo>
                    <a:pt x="4179067" y="6192074"/>
                  </a:lnTo>
                  <a:close/>
                </a:path>
                <a:path w="4444365" h="6192520">
                  <a:moveTo>
                    <a:pt x="4436362" y="5986764"/>
                  </a:moveTo>
                  <a:lnTo>
                    <a:pt x="4136547" y="5986764"/>
                  </a:lnTo>
                  <a:lnTo>
                    <a:pt x="4174283" y="5979095"/>
                  </a:lnTo>
                  <a:lnTo>
                    <a:pt x="4205186" y="5958215"/>
                  </a:lnTo>
                  <a:lnTo>
                    <a:pt x="4226066" y="5927312"/>
                  </a:lnTo>
                  <a:lnTo>
                    <a:pt x="4233735" y="5889576"/>
                  </a:lnTo>
                  <a:lnTo>
                    <a:pt x="4234949" y="5889576"/>
                  </a:lnTo>
                  <a:lnTo>
                    <a:pt x="4234949" y="302496"/>
                  </a:lnTo>
                  <a:lnTo>
                    <a:pt x="4227280" y="264760"/>
                  </a:lnTo>
                  <a:lnTo>
                    <a:pt x="4206400" y="233857"/>
                  </a:lnTo>
                  <a:lnTo>
                    <a:pt x="4175498" y="212977"/>
                  </a:lnTo>
                  <a:lnTo>
                    <a:pt x="4137761" y="205308"/>
                  </a:lnTo>
                  <a:lnTo>
                    <a:pt x="4436462" y="205308"/>
                  </a:lnTo>
                  <a:lnTo>
                    <a:pt x="4439660" y="217039"/>
                  </a:lnTo>
                  <a:lnTo>
                    <a:pt x="4443896" y="264760"/>
                  </a:lnTo>
                  <a:lnTo>
                    <a:pt x="4443896" y="5927312"/>
                  </a:lnTo>
                  <a:lnTo>
                    <a:pt x="4439660" y="5974715"/>
                  </a:lnTo>
                  <a:lnTo>
                    <a:pt x="4436362" y="598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481128" y="2557700"/>
              <a:ext cx="4512310" cy="6260465"/>
            </a:xfrm>
            <a:custGeom>
              <a:avLst/>
              <a:gdLst/>
              <a:ahLst/>
              <a:cxnLst/>
              <a:rect l="l" t="t" r="r" b="b"/>
              <a:pathLst>
                <a:path w="4512309" h="6260465">
                  <a:moveTo>
                    <a:pt x="4204584" y="6260105"/>
                  </a:moveTo>
                  <a:lnTo>
                    <a:pt x="307356" y="6260105"/>
                  </a:lnTo>
                  <a:lnTo>
                    <a:pt x="261862" y="6256780"/>
                  </a:lnTo>
                  <a:lnTo>
                    <a:pt x="218467" y="6247119"/>
                  </a:lnTo>
                  <a:lnTo>
                    <a:pt x="177639" y="6231592"/>
                  </a:lnTo>
                  <a:lnTo>
                    <a:pt x="139851" y="6210672"/>
                  </a:lnTo>
                  <a:lnTo>
                    <a:pt x="105574" y="6184828"/>
                  </a:lnTo>
                  <a:lnTo>
                    <a:pt x="75277" y="6154531"/>
                  </a:lnTo>
                  <a:lnTo>
                    <a:pt x="49433" y="6120254"/>
                  </a:lnTo>
                  <a:lnTo>
                    <a:pt x="28512" y="6082465"/>
                  </a:lnTo>
                  <a:lnTo>
                    <a:pt x="12986" y="6041638"/>
                  </a:lnTo>
                  <a:lnTo>
                    <a:pt x="3325" y="5998242"/>
                  </a:lnTo>
                  <a:lnTo>
                    <a:pt x="0" y="5952749"/>
                  </a:lnTo>
                  <a:lnTo>
                    <a:pt x="0" y="308570"/>
                  </a:lnTo>
                  <a:lnTo>
                    <a:pt x="3325" y="263049"/>
                  </a:lnTo>
                  <a:lnTo>
                    <a:pt x="12986" y="219576"/>
                  </a:lnTo>
                  <a:lnTo>
                    <a:pt x="28512" y="178632"/>
                  </a:lnTo>
                  <a:lnTo>
                    <a:pt x="49433" y="140701"/>
                  </a:lnTo>
                  <a:lnTo>
                    <a:pt x="75277" y="106263"/>
                  </a:lnTo>
                  <a:lnTo>
                    <a:pt x="105574" y="75802"/>
                  </a:lnTo>
                  <a:lnTo>
                    <a:pt x="139851" y="49798"/>
                  </a:lnTo>
                  <a:lnTo>
                    <a:pt x="177639" y="28734"/>
                  </a:lnTo>
                  <a:lnTo>
                    <a:pt x="218467" y="13092"/>
                  </a:lnTo>
                  <a:lnTo>
                    <a:pt x="261862" y="3353"/>
                  </a:lnTo>
                  <a:lnTo>
                    <a:pt x="307356" y="0"/>
                  </a:lnTo>
                  <a:lnTo>
                    <a:pt x="4204584" y="0"/>
                  </a:lnTo>
                  <a:lnTo>
                    <a:pt x="4250077" y="3353"/>
                  </a:lnTo>
                  <a:lnTo>
                    <a:pt x="4293473" y="13092"/>
                  </a:lnTo>
                  <a:lnTo>
                    <a:pt x="4334301" y="28734"/>
                  </a:lnTo>
                  <a:lnTo>
                    <a:pt x="4345953" y="35230"/>
                  </a:lnTo>
                  <a:lnTo>
                    <a:pt x="4204584" y="35230"/>
                  </a:lnTo>
                  <a:lnTo>
                    <a:pt x="307356" y="35230"/>
                  </a:lnTo>
                  <a:lnTo>
                    <a:pt x="258311" y="39645"/>
                  </a:lnTo>
                  <a:lnTo>
                    <a:pt x="212108" y="52368"/>
                  </a:lnTo>
                  <a:lnTo>
                    <a:pt x="169538" y="72620"/>
                  </a:lnTo>
                  <a:lnTo>
                    <a:pt x="131378" y="99622"/>
                  </a:lnTo>
                  <a:lnTo>
                    <a:pt x="98407" y="132593"/>
                  </a:lnTo>
                  <a:lnTo>
                    <a:pt x="71405" y="170753"/>
                  </a:lnTo>
                  <a:lnTo>
                    <a:pt x="51153" y="213323"/>
                  </a:lnTo>
                  <a:lnTo>
                    <a:pt x="38429" y="259522"/>
                  </a:lnTo>
                  <a:lnTo>
                    <a:pt x="34015" y="308570"/>
                  </a:lnTo>
                  <a:lnTo>
                    <a:pt x="34015" y="5952749"/>
                  </a:lnTo>
                  <a:lnTo>
                    <a:pt x="38429" y="6001798"/>
                  </a:lnTo>
                  <a:lnTo>
                    <a:pt x="51153" y="6047997"/>
                  </a:lnTo>
                  <a:lnTo>
                    <a:pt x="71405" y="6090566"/>
                  </a:lnTo>
                  <a:lnTo>
                    <a:pt x="98407" y="6128726"/>
                  </a:lnTo>
                  <a:lnTo>
                    <a:pt x="131378" y="6161697"/>
                  </a:lnTo>
                  <a:lnTo>
                    <a:pt x="169538" y="6188699"/>
                  </a:lnTo>
                  <a:lnTo>
                    <a:pt x="212108" y="6208951"/>
                  </a:lnTo>
                  <a:lnTo>
                    <a:pt x="258307" y="6221674"/>
                  </a:lnTo>
                  <a:lnTo>
                    <a:pt x="307356" y="6226089"/>
                  </a:lnTo>
                  <a:lnTo>
                    <a:pt x="4344241" y="6226089"/>
                  </a:lnTo>
                  <a:lnTo>
                    <a:pt x="4334301" y="6231592"/>
                  </a:lnTo>
                  <a:lnTo>
                    <a:pt x="4293473" y="6247119"/>
                  </a:lnTo>
                  <a:lnTo>
                    <a:pt x="4250077" y="6256780"/>
                  </a:lnTo>
                  <a:lnTo>
                    <a:pt x="4204584" y="6260105"/>
                  </a:lnTo>
                  <a:close/>
                </a:path>
                <a:path w="4512309" h="6260465">
                  <a:moveTo>
                    <a:pt x="4344241" y="6226089"/>
                  </a:moveTo>
                  <a:lnTo>
                    <a:pt x="4204584" y="6226089"/>
                  </a:lnTo>
                  <a:lnTo>
                    <a:pt x="4253633" y="6221674"/>
                  </a:lnTo>
                  <a:lnTo>
                    <a:pt x="4299832" y="6208951"/>
                  </a:lnTo>
                  <a:lnTo>
                    <a:pt x="4342402" y="6188698"/>
                  </a:lnTo>
                  <a:lnTo>
                    <a:pt x="4380562" y="6161697"/>
                  </a:lnTo>
                  <a:lnTo>
                    <a:pt x="4413533" y="6128726"/>
                  </a:lnTo>
                  <a:lnTo>
                    <a:pt x="4440534" y="6090566"/>
                  </a:lnTo>
                  <a:lnTo>
                    <a:pt x="4460787" y="6047996"/>
                  </a:lnTo>
                  <a:lnTo>
                    <a:pt x="4473510" y="6001797"/>
                  </a:lnTo>
                  <a:lnTo>
                    <a:pt x="4477924" y="5952749"/>
                  </a:lnTo>
                  <a:lnTo>
                    <a:pt x="4477924" y="308570"/>
                  </a:lnTo>
                  <a:lnTo>
                    <a:pt x="4473510" y="259521"/>
                  </a:lnTo>
                  <a:lnTo>
                    <a:pt x="4460787" y="213322"/>
                  </a:lnTo>
                  <a:lnTo>
                    <a:pt x="4440534" y="170753"/>
                  </a:lnTo>
                  <a:lnTo>
                    <a:pt x="4413533" y="132592"/>
                  </a:lnTo>
                  <a:lnTo>
                    <a:pt x="4380562" y="99621"/>
                  </a:lnTo>
                  <a:lnTo>
                    <a:pt x="4342402" y="72620"/>
                  </a:lnTo>
                  <a:lnTo>
                    <a:pt x="4299831" y="52367"/>
                  </a:lnTo>
                  <a:lnTo>
                    <a:pt x="4253628" y="39644"/>
                  </a:lnTo>
                  <a:lnTo>
                    <a:pt x="4204584" y="35230"/>
                  </a:lnTo>
                  <a:lnTo>
                    <a:pt x="4345954" y="35230"/>
                  </a:lnTo>
                  <a:lnTo>
                    <a:pt x="4406366" y="75802"/>
                  </a:lnTo>
                  <a:lnTo>
                    <a:pt x="4436663" y="106263"/>
                  </a:lnTo>
                  <a:lnTo>
                    <a:pt x="4462507" y="140701"/>
                  </a:lnTo>
                  <a:lnTo>
                    <a:pt x="4483428" y="178632"/>
                  </a:lnTo>
                  <a:lnTo>
                    <a:pt x="4498954" y="219576"/>
                  </a:lnTo>
                  <a:lnTo>
                    <a:pt x="4508615" y="263049"/>
                  </a:lnTo>
                  <a:lnTo>
                    <a:pt x="4511940" y="308570"/>
                  </a:lnTo>
                  <a:lnTo>
                    <a:pt x="4511940" y="5952749"/>
                  </a:lnTo>
                  <a:lnTo>
                    <a:pt x="4508615" y="5998242"/>
                  </a:lnTo>
                  <a:lnTo>
                    <a:pt x="4498954" y="6041638"/>
                  </a:lnTo>
                  <a:lnTo>
                    <a:pt x="4483428" y="6082465"/>
                  </a:lnTo>
                  <a:lnTo>
                    <a:pt x="4462507" y="6120254"/>
                  </a:lnTo>
                  <a:lnTo>
                    <a:pt x="4436663" y="6154531"/>
                  </a:lnTo>
                  <a:lnTo>
                    <a:pt x="4406366" y="6184828"/>
                  </a:lnTo>
                  <a:lnTo>
                    <a:pt x="4372089" y="6210672"/>
                  </a:lnTo>
                  <a:lnTo>
                    <a:pt x="4344241" y="6226089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6526" y="2795809"/>
              <a:ext cx="4021142" cy="57814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9562" y="2657317"/>
              <a:ext cx="72890" cy="728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1120" y="2641521"/>
              <a:ext cx="104513" cy="10448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710350" y="2664600"/>
            <a:ext cx="58419" cy="58419"/>
            <a:chOff x="14710350" y="2664600"/>
            <a:chExt cx="58419" cy="58419"/>
          </a:xfrm>
        </p:grpSpPr>
        <p:sp>
          <p:nvSpPr>
            <p:cNvPr id="12" name="object 12"/>
            <p:cNvSpPr/>
            <p:nvPr/>
          </p:nvSpPr>
          <p:spPr>
            <a:xfrm>
              <a:off x="14710350" y="266460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19">
                  <a:moveTo>
                    <a:pt x="37232" y="58324"/>
                  </a:moveTo>
                  <a:lnTo>
                    <a:pt x="21121" y="58324"/>
                  </a:lnTo>
                  <a:lnTo>
                    <a:pt x="14244" y="55479"/>
                  </a:lnTo>
                  <a:lnTo>
                    <a:pt x="2848" y="44091"/>
                  </a:lnTo>
                  <a:lnTo>
                    <a:pt x="0" y="37217"/>
                  </a:lnTo>
                  <a:lnTo>
                    <a:pt x="0" y="21106"/>
                  </a:lnTo>
                  <a:lnTo>
                    <a:pt x="2848" y="14232"/>
                  </a:lnTo>
                  <a:lnTo>
                    <a:pt x="14244" y="2844"/>
                  </a:lnTo>
                  <a:lnTo>
                    <a:pt x="21121" y="0"/>
                  </a:lnTo>
                  <a:lnTo>
                    <a:pt x="37245" y="5"/>
                  </a:lnTo>
                  <a:lnTo>
                    <a:pt x="44108" y="2844"/>
                  </a:lnTo>
                  <a:lnTo>
                    <a:pt x="55505" y="14232"/>
                  </a:lnTo>
                  <a:lnTo>
                    <a:pt x="58353" y="21106"/>
                  </a:lnTo>
                  <a:lnTo>
                    <a:pt x="58353" y="37217"/>
                  </a:lnTo>
                  <a:lnTo>
                    <a:pt x="55505" y="44092"/>
                  </a:lnTo>
                  <a:lnTo>
                    <a:pt x="44107" y="55479"/>
                  </a:lnTo>
                  <a:lnTo>
                    <a:pt x="37232" y="58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726163" y="268039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17054" y="26726"/>
                  </a:moveTo>
                  <a:lnTo>
                    <a:pt x="9675" y="26726"/>
                  </a:lnTo>
                  <a:lnTo>
                    <a:pt x="6524" y="25421"/>
                  </a:lnTo>
                  <a:lnTo>
                    <a:pt x="1305" y="20203"/>
                  </a:lnTo>
                  <a:lnTo>
                    <a:pt x="0" y="17053"/>
                  </a:lnTo>
                  <a:lnTo>
                    <a:pt x="0" y="9672"/>
                  </a:lnTo>
                  <a:lnTo>
                    <a:pt x="1303" y="6523"/>
                  </a:lnTo>
                  <a:lnTo>
                    <a:pt x="6524" y="1304"/>
                  </a:lnTo>
                  <a:lnTo>
                    <a:pt x="9675" y="0"/>
                  </a:lnTo>
                  <a:lnTo>
                    <a:pt x="17054" y="0"/>
                  </a:lnTo>
                  <a:lnTo>
                    <a:pt x="20203" y="1304"/>
                  </a:lnTo>
                  <a:lnTo>
                    <a:pt x="25421" y="6523"/>
                  </a:lnTo>
                  <a:lnTo>
                    <a:pt x="26726" y="9672"/>
                  </a:lnTo>
                  <a:lnTo>
                    <a:pt x="26726" y="17053"/>
                  </a:lnTo>
                  <a:lnTo>
                    <a:pt x="25421" y="20203"/>
                  </a:lnTo>
                  <a:lnTo>
                    <a:pt x="20203" y="25421"/>
                  </a:lnTo>
                  <a:lnTo>
                    <a:pt x="17054" y="26726"/>
                  </a:lnTo>
                  <a:close/>
                </a:path>
              </a:pathLst>
            </a:custGeom>
            <a:solidFill>
              <a:srgbClr val="E8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723734" y="2680399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5" h="14605">
                  <a:moveTo>
                    <a:pt x="12148" y="14578"/>
                  </a:moveTo>
                  <a:lnTo>
                    <a:pt x="2430" y="14578"/>
                  </a:lnTo>
                  <a:lnTo>
                    <a:pt x="0" y="12148"/>
                  </a:lnTo>
                  <a:lnTo>
                    <a:pt x="0" y="2429"/>
                  </a:lnTo>
                  <a:lnTo>
                    <a:pt x="2430" y="0"/>
                  </a:lnTo>
                  <a:lnTo>
                    <a:pt x="12148" y="0"/>
                  </a:lnTo>
                  <a:lnTo>
                    <a:pt x="14577" y="2429"/>
                  </a:lnTo>
                  <a:lnTo>
                    <a:pt x="14577" y="12148"/>
                  </a:lnTo>
                  <a:lnTo>
                    <a:pt x="12148" y="14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6993069" y="3053357"/>
            <a:ext cx="16510" cy="266065"/>
          </a:xfrm>
          <a:custGeom>
            <a:avLst/>
            <a:gdLst/>
            <a:ahLst/>
            <a:cxnLst/>
            <a:rect l="l" t="t" r="r" b="b"/>
            <a:pathLst>
              <a:path w="16509" h="266064">
                <a:moveTo>
                  <a:pt x="0" y="266051"/>
                </a:moveTo>
                <a:lnTo>
                  <a:pt x="0" y="0"/>
                </a:lnTo>
                <a:lnTo>
                  <a:pt x="10155" y="2752"/>
                </a:lnTo>
                <a:lnTo>
                  <a:pt x="14729" y="10174"/>
                </a:lnTo>
                <a:lnTo>
                  <a:pt x="15887" y="21013"/>
                </a:lnTo>
                <a:lnTo>
                  <a:pt x="15887" y="246063"/>
                </a:lnTo>
                <a:lnTo>
                  <a:pt x="14729" y="256484"/>
                </a:lnTo>
                <a:lnTo>
                  <a:pt x="10155" y="263488"/>
                </a:lnTo>
                <a:lnTo>
                  <a:pt x="0" y="26605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993069" y="3365572"/>
            <a:ext cx="16510" cy="266065"/>
          </a:xfrm>
          <a:custGeom>
            <a:avLst/>
            <a:gdLst/>
            <a:ahLst/>
            <a:cxnLst/>
            <a:rect l="l" t="t" r="r" b="b"/>
            <a:pathLst>
              <a:path w="16509" h="266064">
                <a:moveTo>
                  <a:pt x="0" y="266051"/>
                </a:moveTo>
                <a:lnTo>
                  <a:pt x="0" y="0"/>
                </a:lnTo>
                <a:lnTo>
                  <a:pt x="10155" y="2752"/>
                </a:lnTo>
                <a:lnTo>
                  <a:pt x="14729" y="10174"/>
                </a:lnTo>
                <a:lnTo>
                  <a:pt x="15887" y="21013"/>
                </a:lnTo>
                <a:lnTo>
                  <a:pt x="15887" y="246063"/>
                </a:lnTo>
                <a:lnTo>
                  <a:pt x="14729" y="256484"/>
                </a:lnTo>
                <a:lnTo>
                  <a:pt x="10155" y="263488"/>
                </a:lnTo>
                <a:lnTo>
                  <a:pt x="0" y="26605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68638" y="2541906"/>
            <a:ext cx="306705" cy="15875"/>
          </a:xfrm>
          <a:custGeom>
            <a:avLst/>
            <a:gdLst/>
            <a:ahLst/>
            <a:cxnLst/>
            <a:rect l="l" t="t" r="r" b="b"/>
            <a:pathLst>
              <a:path w="306705" h="15875">
                <a:moveTo>
                  <a:pt x="306140" y="15792"/>
                </a:moveTo>
                <a:lnTo>
                  <a:pt x="0" y="15792"/>
                </a:lnTo>
                <a:lnTo>
                  <a:pt x="2562" y="5637"/>
                </a:lnTo>
                <a:lnTo>
                  <a:pt x="9566" y="1062"/>
                </a:lnTo>
                <a:lnTo>
                  <a:pt x="19130" y="0"/>
                </a:lnTo>
                <a:lnTo>
                  <a:pt x="287010" y="0"/>
                </a:lnTo>
                <a:lnTo>
                  <a:pt x="296574" y="1062"/>
                </a:lnTo>
                <a:lnTo>
                  <a:pt x="303578" y="5637"/>
                </a:lnTo>
                <a:lnTo>
                  <a:pt x="306140" y="15792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737147" y="5411630"/>
            <a:ext cx="7309484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80">
                <a:latin typeface="Arial"/>
                <a:cs typeface="Arial"/>
              </a:rPr>
              <a:t>MENU</a:t>
            </a:r>
            <a:r>
              <a:rPr dirty="0" sz="5000" spc="470">
                <a:latin typeface="Arial"/>
                <a:cs typeface="Arial"/>
              </a:rPr>
              <a:t> </a:t>
            </a:r>
            <a:r>
              <a:rPr dirty="0" sz="5000" spc="180">
                <a:latin typeface="Arial"/>
                <a:cs typeface="Arial"/>
              </a:rPr>
              <a:t>BUAT</a:t>
            </a:r>
            <a:r>
              <a:rPr dirty="0" sz="5000" spc="475">
                <a:latin typeface="Arial"/>
                <a:cs typeface="Arial"/>
              </a:rPr>
              <a:t> </a:t>
            </a:r>
            <a:r>
              <a:rPr dirty="0" sz="5000" spc="200">
                <a:latin typeface="Arial"/>
                <a:cs typeface="Arial"/>
              </a:rPr>
              <a:t>MEMBER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480" y="553224"/>
              <a:ext cx="17258665" cy="9182735"/>
            </a:xfrm>
            <a:custGeom>
              <a:avLst/>
              <a:gdLst/>
              <a:ahLst/>
              <a:cxnLst/>
              <a:rect l="l" t="t" r="r" b="b"/>
              <a:pathLst>
                <a:path w="17258665" h="9182735">
                  <a:moveTo>
                    <a:pt x="1458366" y="8867724"/>
                  </a:moveTo>
                  <a:lnTo>
                    <a:pt x="1112951" y="8522792"/>
                  </a:lnTo>
                  <a:lnTo>
                    <a:pt x="990536" y="8522792"/>
                  </a:lnTo>
                  <a:lnTo>
                    <a:pt x="289090" y="7819237"/>
                  </a:lnTo>
                  <a:lnTo>
                    <a:pt x="289090" y="7133552"/>
                  </a:lnTo>
                  <a:lnTo>
                    <a:pt x="0" y="7133552"/>
                  </a:lnTo>
                  <a:lnTo>
                    <a:pt x="0" y="8177301"/>
                  </a:lnTo>
                  <a:lnTo>
                    <a:pt x="684834" y="8867724"/>
                  </a:lnTo>
                  <a:lnTo>
                    <a:pt x="1458366" y="8867724"/>
                  </a:lnTo>
                  <a:close/>
                </a:path>
                <a:path w="17258665" h="9182735">
                  <a:moveTo>
                    <a:pt x="1814398" y="8695207"/>
                  </a:moveTo>
                  <a:lnTo>
                    <a:pt x="1641932" y="8522995"/>
                  </a:lnTo>
                  <a:lnTo>
                    <a:pt x="1249857" y="8522995"/>
                  </a:lnTo>
                  <a:lnTo>
                    <a:pt x="1422425" y="8695207"/>
                  </a:lnTo>
                  <a:lnTo>
                    <a:pt x="1814398" y="8695207"/>
                  </a:lnTo>
                  <a:close/>
                </a:path>
                <a:path w="17258665" h="9182735">
                  <a:moveTo>
                    <a:pt x="2342515" y="8695207"/>
                  </a:moveTo>
                  <a:lnTo>
                    <a:pt x="2169960" y="8522995"/>
                  </a:lnTo>
                  <a:lnTo>
                    <a:pt x="1777873" y="8522995"/>
                  </a:lnTo>
                  <a:lnTo>
                    <a:pt x="1950440" y="8695207"/>
                  </a:lnTo>
                  <a:lnTo>
                    <a:pt x="2342515" y="8695207"/>
                  </a:lnTo>
                  <a:close/>
                </a:path>
                <a:path w="17258665" h="9182735">
                  <a:moveTo>
                    <a:pt x="2870543" y="8695207"/>
                  </a:moveTo>
                  <a:lnTo>
                    <a:pt x="2697975" y="8522995"/>
                  </a:lnTo>
                  <a:lnTo>
                    <a:pt x="2305989" y="8522995"/>
                  </a:lnTo>
                  <a:lnTo>
                    <a:pt x="2478557" y="8695207"/>
                  </a:lnTo>
                  <a:lnTo>
                    <a:pt x="2870543" y="8695207"/>
                  </a:lnTo>
                  <a:close/>
                </a:path>
                <a:path w="17258665" h="9182735">
                  <a:moveTo>
                    <a:pt x="3398659" y="8695207"/>
                  </a:moveTo>
                  <a:lnTo>
                    <a:pt x="3226092" y="8522995"/>
                  </a:lnTo>
                  <a:lnTo>
                    <a:pt x="2834017" y="8522995"/>
                  </a:lnTo>
                  <a:lnTo>
                    <a:pt x="3006572" y="8695207"/>
                  </a:lnTo>
                  <a:lnTo>
                    <a:pt x="3398659" y="8695207"/>
                  </a:lnTo>
                  <a:close/>
                </a:path>
                <a:path w="17258665" h="9182735">
                  <a:moveTo>
                    <a:pt x="5066677" y="344919"/>
                  </a:moveTo>
                  <a:lnTo>
                    <a:pt x="4721644" y="101"/>
                  </a:lnTo>
                  <a:lnTo>
                    <a:pt x="684834" y="101"/>
                  </a:lnTo>
                  <a:lnTo>
                    <a:pt x="0" y="690422"/>
                  </a:lnTo>
                  <a:lnTo>
                    <a:pt x="0" y="1586407"/>
                  </a:lnTo>
                  <a:lnTo>
                    <a:pt x="289090" y="1586407"/>
                  </a:lnTo>
                  <a:lnTo>
                    <a:pt x="289090" y="1048486"/>
                  </a:lnTo>
                  <a:lnTo>
                    <a:pt x="990536" y="344919"/>
                  </a:lnTo>
                  <a:lnTo>
                    <a:pt x="5066677" y="344919"/>
                  </a:lnTo>
                  <a:close/>
                </a:path>
                <a:path w="17258665" h="9182735">
                  <a:moveTo>
                    <a:pt x="7030923" y="8695207"/>
                  </a:moveTo>
                  <a:lnTo>
                    <a:pt x="6846100" y="8523376"/>
                  </a:lnTo>
                  <a:lnTo>
                    <a:pt x="5725414" y="8523376"/>
                  </a:lnTo>
                  <a:lnTo>
                    <a:pt x="5725896" y="8522792"/>
                  </a:lnTo>
                  <a:lnTo>
                    <a:pt x="3362706" y="8522792"/>
                  </a:lnTo>
                  <a:lnTo>
                    <a:pt x="3535362" y="8695207"/>
                  </a:lnTo>
                  <a:lnTo>
                    <a:pt x="7030923" y="8695207"/>
                  </a:lnTo>
                  <a:close/>
                </a:path>
                <a:path w="17258665" h="9182735">
                  <a:moveTo>
                    <a:pt x="7422235" y="48806"/>
                  </a:moveTo>
                  <a:lnTo>
                    <a:pt x="5177815" y="48806"/>
                  </a:lnTo>
                  <a:lnTo>
                    <a:pt x="5128996" y="0"/>
                  </a:lnTo>
                  <a:lnTo>
                    <a:pt x="4721644" y="0"/>
                  </a:lnTo>
                  <a:lnTo>
                    <a:pt x="5566283" y="844181"/>
                  </a:lnTo>
                  <a:lnTo>
                    <a:pt x="5973534" y="844181"/>
                  </a:lnTo>
                  <a:lnTo>
                    <a:pt x="5264836" y="135788"/>
                  </a:lnTo>
                  <a:lnTo>
                    <a:pt x="7422235" y="135788"/>
                  </a:lnTo>
                  <a:lnTo>
                    <a:pt x="7422235" y="48806"/>
                  </a:lnTo>
                  <a:close/>
                </a:path>
                <a:path w="17258665" h="9182735">
                  <a:moveTo>
                    <a:pt x="8216633" y="255333"/>
                  </a:moveTo>
                  <a:lnTo>
                    <a:pt x="5384736" y="255333"/>
                  </a:lnTo>
                  <a:lnTo>
                    <a:pt x="5471693" y="342315"/>
                  </a:lnTo>
                  <a:lnTo>
                    <a:pt x="8129676" y="342315"/>
                  </a:lnTo>
                  <a:lnTo>
                    <a:pt x="8216633" y="255333"/>
                  </a:lnTo>
                  <a:close/>
                </a:path>
                <a:path w="17258665" h="9182735">
                  <a:moveTo>
                    <a:pt x="11051997" y="844181"/>
                  </a:moveTo>
                  <a:lnTo>
                    <a:pt x="10859046" y="699211"/>
                  </a:lnTo>
                  <a:lnTo>
                    <a:pt x="9057018" y="699211"/>
                  </a:lnTo>
                  <a:lnTo>
                    <a:pt x="8907069" y="549224"/>
                  </a:lnTo>
                  <a:lnTo>
                    <a:pt x="8702142" y="549224"/>
                  </a:lnTo>
                  <a:lnTo>
                    <a:pt x="8612086" y="639203"/>
                  </a:lnTo>
                  <a:lnTo>
                    <a:pt x="8522132" y="549224"/>
                  </a:lnTo>
                  <a:lnTo>
                    <a:pt x="8317204" y="549224"/>
                  </a:lnTo>
                  <a:lnTo>
                    <a:pt x="8167167" y="699211"/>
                  </a:lnTo>
                  <a:lnTo>
                    <a:pt x="6384645" y="699211"/>
                  </a:lnTo>
                  <a:lnTo>
                    <a:pt x="6216624" y="844181"/>
                  </a:lnTo>
                  <a:lnTo>
                    <a:pt x="8227263" y="844181"/>
                  </a:lnTo>
                  <a:lnTo>
                    <a:pt x="8419630" y="651662"/>
                  </a:lnTo>
                  <a:lnTo>
                    <a:pt x="8612086" y="844181"/>
                  </a:lnTo>
                  <a:lnTo>
                    <a:pt x="8804554" y="651662"/>
                  </a:lnTo>
                  <a:lnTo>
                    <a:pt x="8997010" y="844181"/>
                  </a:lnTo>
                  <a:lnTo>
                    <a:pt x="11051997" y="844181"/>
                  </a:lnTo>
                  <a:close/>
                </a:path>
                <a:path w="17258665" h="9182735">
                  <a:moveTo>
                    <a:pt x="11874310" y="255333"/>
                  </a:moveTo>
                  <a:lnTo>
                    <a:pt x="9032481" y="255333"/>
                  </a:lnTo>
                  <a:lnTo>
                    <a:pt x="9119438" y="342315"/>
                  </a:lnTo>
                  <a:lnTo>
                    <a:pt x="11786870" y="342315"/>
                  </a:lnTo>
                  <a:lnTo>
                    <a:pt x="11874310" y="255333"/>
                  </a:lnTo>
                  <a:close/>
                </a:path>
                <a:path w="17258665" h="9182735">
                  <a:moveTo>
                    <a:pt x="12080596" y="48806"/>
                  </a:moveTo>
                  <a:lnTo>
                    <a:pt x="9826968" y="48806"/>
                  </a:lnTo>
                  <a:lnTo>
                    <a:pt x="9826968" y="135788"/>
                  </a:lnTo>
                  <a:lnTo>
                    <a:pt x="11993537" y="135788"/>
                  </a:lnTo>
                  <a:lnTo>
                    <a:pt x="12080596" y="48806"/>
                  </a:lnTo>
                  <a:close/>
                </a:path>
                <a:path w="17258665" h="9182735">
                  <a:moveTo>
                    <a:pt x="13895667" y="8522792"/>
                  </a:moveTo>
                  <a:lnTo>
                    <a:pt x="11532375" y="8522792"/>
                  </a:lnTo>
                  <a:lnTo>
                    <a:pt x="11532959" y="8523376"/>
                  </a:lnTo>
                  <a:lnTo>
                    <a:pt x="10412285" y="8523376"/>
                  </a:lnTo>
                  <a:lnTo>
                    <a:pt x="10227450" y="8695207"/>
                  </a:lnTo>
                  <a:lnTo>
                    <a:pt x="13723011" y="8695207"/>
                  </a:lnTo>
                  <a:lnTo>
                    <a:pt x="13895667" y="8522792"/>
                  </a:lnTo>
                  <a:close/>
                </a:path>
                <a:path w="17258665" h="9182735">
                  <a:moveTo>
                    <a:pt x="14424368" y="8522995"/>
                  </a:moveTo>
                  <a:lnTo>
                    <a:pt x="14032281" y="8522995"/>
                  </a:lnTo>
                  <a:lnTo>
                    <a:pt x="13859726" y="8695207"/>
                  </a:lnTo>
                  <a:lnTo>
                    <a:pt x="14251800" y="8695207"/>
                  </a:lnTo>
                  <a:lnTo>
                    <a:pt x="14424368" y="8522995"/>
                  </a:lnTo>
                  <a:close/>
                </a:path>
                <a:path w="17258665" h="9182735">
                  <a:moveTo>
                    <a:pt x="14952383" y="8522995"/>
                  </a:moveTo>
                  <a:lnTo>
                    <a:pt x="14560398" y="8522995"/>
                  </a:lnTo>
                  <a:lnTo>
                    <a:pt x="14387843" y="8695207"/>
                  </a:lnTo>
                  <a:lnTo>
                    <a:pt x="14779828" y="8695207"/>
                  </a:lnTo>
                  <a:lnTo>
                    <a:pt x="14952383" y="8522995"/>
                  </a:lnTo>
                  <a:close/>
                </a:path>
                <a:path w="17258665" h="9182735">
                  <a:moveTo>
                    <a:pt x="15317699" y="8867724"/>
                  </a:moveTo>
                  <a:lnTo>
                    <a:pt x="11751615" y="8867724"/>
                  </a:lnTo>
                  <a:lnTo>
                    <a:pt x="11636820" y="8982723"/>
                  </a:lnTo>
                  <a:lnTo>
                    <a:pt x="9585033" y="8982723"/>
                  </a:lnTo>
                  <a:lnTo>
                    <a:pt x="9588906" y="8980983"/>
                  </a:lnTo>
                  <a:lnTo>
                    <a:pt x="9475660" y="8867724"/>
                  </a:lnTo>
                  <a:lnTo>
                    <a:pt x="8048993" y="8867724"/>
                  </a:lnTo>
                  <a:lnTo>
                    <a:pt x="7935658" y="8980983"/>
                  </a:lnTo>
                  <a:lnTo>
                    <a:pt x="7939532" y="8982723"/>
                  </a:lnTo>
                  <a:lnTo>
                    <a:pt x="5887834" y="8982723"/>
                  </a:lnTo>
                  <a:lnTo>
                    <a:pt x="5773051" y="8867724"/>
                  </a:lnTo>
                  <a:lnTo>
                    <a:pt x="1946960" y="8867724"/>
                  </a:lnTo>
                  <a:lnTo>
                    <a:pt x="2261158" y="9182392"/>
                  </a:lnTo>
                  <a:lnTo>
                    <a:pt x="15003501" y="9182392"/>
                  </a:lnTo>
                  <a:lnTo>
                    <a:pt x="15317699" y="8867724"/>
                  </a:lnTo>
                  <a:close/>
                </a:path>
                <a:path w="17258665" h="9182735">
                  <a:moveTo>
                    <a:pt x="15480399" y="8522995"/>
                  </a:moveTo>
                  <a:lnTo>
                    <a:pt x="15088426" y="8522995"/>
                  </a:lnTo>
                  <a:lnTo>
                    <a:pt x="14915858" y="8695207"/>
                  </a:lnTo>
                  <a:lnTo>
                    <a:pt x="15307844" y="8695207"/>
                  </a:lnTo>
                  <a:lnTo>
                    <a:pt x="15480399" y="8522995"/>
                  </a:lnTo>
                  <a:close/>
                </a:path>
                <a:path w="17258665" h="9182735">
                  <a:moveTo>
                    <a:pt x="16008515" y="8522995"/>
                  </a:moveTo>
                  <a:lnTo>
                    <a:pt x="15616441" y="8522995"/>
                  </a:lnTo>
                  <a:lnTo>
                    <a:pt x="15443886" y="8695207"/>
                  </a:lnTo>
                  <a:lnTo>
                    <a:pt x="15835960" y="8695207"/>
                  </a:lnTo>
                  <a:lnTo>
                    <a:pt x="16008515" y="8522995"/>
                  </a:lnTo>
                  <a:close/>
                </a:path>
                <a:path w="17258665" h="9182735">
                  <a:moveTo>
                    <a:pt x="17258373" y="7133552"/>
                  </a:moveTo>
                  <a:lnTo>
                    <a:pt x="16969296" y="7133552"/>
                  </a:lnTo>
                  <a:lnTo>
                    <a:pt x="16969296" y="7819237"/>
                  </a:lnTo>
                  <a:lnTo>
                    <a:pt x="16267849" y="8522792"/>
                  </a:lnTo>
                  <a:lnTo>
                    <a:pt x="16145434" y="8522792"/>
                  </a:lnTo>
                  <a:lnTo>
                    <a:pt x="15800019" y="8867724"/>
                  </a:lnTo>
                  <a:lnTo>
                    <a:pt x="16573551" y="8867724"/>
                  </a:lnTo>
                  <a:lnTo>
                    <a:pt x="17258373" y="8177301"/>
                  </a:lnTo>
                  <a:lnTo>
                    <a:pt x="17258373" y="7133552"/>
                  </a:lnTo>
                  <a:close/>
                </a:path>
                <a:path w="17258665" h="9182735">
                  <a:moveTo>
                    <a:pt x="17258373" y="690422"/>
                  </a:moveTo>
                  <a:lnTo>
                    <a:pt x="16573551" y="101"/>
                  </a:lnTo>
                  <a:lnTo>
                    <a:pt x="12536996" y="101"/>
                  </a:lnTo>
                  <a:lnTo>
                    <a:pt x="12129770" y="0"/>
                  </a:lnTo>
                  <a:lnTo>
                    <a:pt x="11285233" y="844181"/>
                  </a:lnTo>
                  <a:lnTo>
                    <a:pt x="11692484" y="844181"/>
                  </a:lnTo>
                  <a:lnTo>
                    <a:pt x="12192000" y="344919"/>
                  </a:lnTo>
                  <a:lnTo>
                    <a:pt x="16267849" y="344919"/>
                  </a:lnTo>
                  <a:lnTo>
                    <a:pt x="16969296" y="1048486"/>
                  </a:lnTo>
                  <a:lnTo>
                    <a:pt x="16969296" y="1586407"/>
                  </a:lnTo>
                  <a:lnTo>
                    <a:pt x="17258373" y="1586407"/>
                  </a:lnTo>
                  <a:lnTo>
                    <a:pt x="17258373" y="69042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6568" y="1859410"/>
              <a:ext cx="2895599" cy="6286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7417" y="1859410"/>
              <a:ext cx="5524555" cy="6286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7223" y="1859410"/>
              <a:ext cx="2628899" cy="6286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3585" y="8831071"/>
              <a:ext cx="1960245" cy="429259"/>
            </a:xfrm>
            <a:custGeom>
              <a:avLst/>
              <a:gdLst/>
              <a:ahLst/>
              <a:cxnLst/>
              <a:rect l="l" t="t" r="r" b="b"/>
              <a:pathLst>
                <a:path w="1960245" h="429259">
                  <a:moveTo>
                    <a:pt x="472694" y="86601"/>
                  </a:moveTo>
                  <a:lnTo>
                    <a:pt x="429806" y="86601"/>
                  </a:lnTo>
                  <a:lnTo>
                    <a:pt x="429806" y="43294"/>
                  </a:lnTo>
                  <a:lnTo>
                    <a:pt x="386905" y="43294"/>
                  </a:lnTo>
                  <a:lnTo>
                    <a:pt x="386905" y="0"/>
                  </a:lnTo>
                  <a:lnTo>
                    <a:pt x="301129" y="0"/>
                  </a:lnTo>
                  <a:lnTo>
                    <a:pt x="301129" y="43294"/>
                  </a:lnTo>
                  <a:lnTo>
                    <a:pt x="258241" y="43294"/>
                  </a:lnTo>
                  <a:lnTo>
                    <a:pt x="258241" y="86601"/>
                  </a:lnTo>
                  <a:lnTo>
                    <a:pt x="214452" y="86601"/>
                  </a:lnTo>
                  <a:lnTo>
                    <a:pt x="214452" y="43294"/>
                  </a:lnTo>
                  <a:lnTo>
                    <a:pt x="171564" y="43294"/>
                  </a:lnTo>
                  <a:lnTo>
                    <a:pt x="171564" y="0"/>
                  </a:lnTo>
                  <a:lnTo>
                    <a:pt x="85775" y="0"/>
                  </a:lnTo>
                  <a:lnTo>
                    <a:pt x="85775" y="43294"/>
                  </a:lnTo>
                  <a:lnTo>
                    <a:pt x="42887" y="43294"/>
                  </a:lnTo>
                  <a:lnTo>
                    <a:pt x="42887" y="86601"/>
                  </a:lnTo>
                  <a:lnTo>
                    <a:pt x="0" y="86601"/>
                  </a:lnTo>
                  <a:lnTo>
                    <a:pt x="0" y="212686"/>
                  </a:lnTo>
                  <a:lnTo>
                    <a:pt x="42887" y="212686"/>
                  </a:lnTo>
                  <a:lnTo>
                    <a:pt x="42887" y="255993"/>
                  </a:lnTo>
                  <a:lnTo>
                    <a:pt x="85775" y="255993"/>
                  </a:lnTo>
                  <a:lnTo>
                    <a:pt x="85775" y="299288"/>
                  </a:lnTo>
                  <a:lnTo>
                    <a:pt x="128663" y="299288"/>
                  </a:lnTo>
                  <a:lnTo>
                    <a:pt x="128663" y="342595"/>
                  </a:lnTo>
                  <a:lnTo>
                    <a:pt x="171564" y="342595"/>
                  </a:lnTo>
                  <a:lnTo>
                    <a:pt x="171564" y="385902"/>
                  </a:lnTo>
                  <a:lnTo>
                    <a:pt x="214452" y="385902"/>
                  </a:lnTo>
                  <a:lnTo>
                    <a:pt x="214452" y="429196"/>
                  </a:lnTo>
                  <a:lnTo>
                    <a:pt x="258241" y="429196"/>
                  </a:lnTo>
                  <a:lnTo>
                    <a:pt x="258241" y="385902"/>
                  </a:lnTo>
                  <a:lnTo>
                    <a:pt x="301129" y="385902"/>
                  </a:lnTo>
                  <a:lnTo>
                    <a:pt x="301129" y="342595"/>
                  </a:lnTo>
                  <a:lnTo>
                    <a:pt x="344017" y="342595"/>
                  </a:lnTo>
                  <a:lnTo>
                    <a:pt x="344017" y="299288"/>
                  </a:lnTo>
                  <a:lnTo>
                    <a:pt x="386905" y="299288"/>
                  </a:lnTo>
                  <a:lnTo>
                    <a:pt x="386905" y="255993"/>
                  </a:lnTo>
                  <a:lnTo>
                    <a:pt x="429806" y="255993"/>
                  </a:lnTo>
                  <a:lnTo>
                    <a:pt x="429806" y="212686"/>
                  </a:lnTo>
                  <a:lnTo>
                    <a:pt x="472694" y="212686"/>
                  </a:lnTo>
                  <a:lnTo>
                    <a:pt x="472694" y="86601"/>
                  </a:lnTo>
                  <a:close/>
                </a:path>
                <a:path w="1960245" h="429259">
                  <a:moveTo>
                    <a:pt x="1216202" y="86601"/>
                  </a:moveTo>
                  <a:lnTo>
                    <a:pt x="1173302" y="86601"/>
                  </a:lnTo>
                  <a:lnTo>
                    <a:pt x="1173302" y="43294"/>
                  </a:lnTo>
                  <a:lnTo>
                    <a:pt x="1130414" y="43294"/>
                  </a:lnTo>
                  <a:lnTo>
                    <a:pt x="1130414" y="0"/>
                  </a:lnTo>
                  <a:lnTo>
                    <a:pt x="1044638" y="0"/>
                  </a:lnTo>
                  <a:lnTo>
                    <a:pt x="1044638" y="43294"/>
                  </a:lnTo>
                  <a:lnTo>
                    <a:pt x="1001750" y="43294"/>
                  </a:lnTo>
                  <a:lnTo>
                    <a:pt x="1001750" y="86601"/>
                  </a:lnTo>
                  <a:lnTo>
                    <a:pt x="957961" y="86601"/>
                  </a:lnTo>
                  <a:lnTo>
                    <a:pt x="957961" y="43294"/>
                  </a:lnTo>
                  <a:lnTo>
                    <a:pt x="915060" y="43294"/>
                  </a:lnTo>
                  <a:lnTo>
                    <a:pt x="915060" y="0"/>
                  </a:lnTo>
                  <a:lnTo>
                    <a:pt x="829284" y="0"/>
                  </a:lnTo>
                  <a:lnTo>
                    <a:pt x="829284" y="43294"/>
                  </a:lnTo>
                  <a:lnTo>
                    <a:pt x="786396" y="43294"/>
                  </a:lnTo>
                  <a:lnTo>
                    <a:pt x="786396" y="86601"/>
                  </a:lnTo>
                  <a:lnTo>
                    <a:pt x="743508" y="86601"/>
                  </a:lnTo>
                  <a:lnTo>
                    <a:pt x="743508" y="212686"/>
                  </a:lnTo>
                  <a:lnTo>
                    <a:pt x="786396" y="212686"/>
                  </a:lnTo>
                  <a:lnTo>
                    <a:pt x="786396" y="255993"/>
                  </a:lnTo>
                  <a:lnTo>
                    <a:pt x="829284" y="255993"/>
                  </a:lnTo>
                  <a:lnTo>
                    <a:pt x="829284" y="299288"/>
                  </a:lnTo>
                  <a:lnTo>
                    <a:pt x="872172" y="299288"/>
                  </a:lnTo>
                  <a:lnTo>
                    <a:pt x="872172" y="342595"/>
                  </a:lnTo>
                  <a:lnTo>
                    <a:pt x="915060" y="342595"/>
                  </a:lnTo>
                  <a:lnTo>
                    <a:pt x="915060" y="385902"/>
                  </a:lnTo>
                  <a:lnTo>
                    <a:pt x="957961" y="385902"/>
                  </a:lnTo>
                  <a:lnTo>
                    <a:pt x="957961" y="429196"/>
                  </a:lnTo>
                  <a:lnTo>
                    <a:pt x="1001750" y="429196"/>
                  </a:lnTo>
                  <a:lnTo>
                    <a:pt x="1001750" y="385902"/>
                  </a:lnTo>
                  <a:lnTo>
                    <a:pt x="1044638" y="385902"/>
                  </a:lnTo>
                  <a:lnTo>
                    <a:pt x="1044638" y="342595"/>
                  </a:lnTo>
                  <a:lnTo>
                    <a:pt x="1087526" y="342595"/>
                  </a:lnTo>
                  <a:lnTo>
                    <a:pt x="1087526" y="299288"/>
                  </a:lnTo>
                  <a:lnTo>
                    <a:pt x="1130414" y="299288"/>
                  </a:lnTo>
                  <a:lnTo>
                    <a:pt x="1130414" y="255993"/>
                  </a:lnTo>
                  <a:lnTo>
                    <a:pt x="1173302" y="255993"/>
                  </a:lnTo>
                  <a:lnTo>
                    <a:pt x="1173302" y="212686"/>
                  </a:lnTo>
                  <a:lnTo>
                    <a:pt x="1216202" y="212686"/>
                  </a:lnTo>
                  <a:lnTo>
                    <a:pt x="1216202" y="86601"/>
                  </a:lnTo>
                  <a:close/>
                </a:path>
                <a:path w="1960245" h="429259">
                  <a:moveTo>
                    <a:pt x="1959698" y="86601"/>
                  </a:moveTo>
                  <a:lnTo>
                    <a:pt x="1916811" y="86601"/>
                  </a:lnTo>
                  <a:lnTo>
                    <a:pt x="1916811" y="43294"/>
                  </a:lnTo>
                  <a:lnTo>
                    <a:pt x="1873923" y="43294"/>
                  </a:lnTo>
                  <a:lnTo>
                    <a:pt x="1873923" y="0"/>
                  </a:lnTo>
                  <a:lnTo>
                    <a:pt x="1788147" y="0"/>
                  </a:lnTo>
                  <a:lnTo>
                    <a:pt x="1788147" y="43294"/>
                  </a:lnTo>
                  <a:lnTo>
                    <a:pt x="1745246" y="43294"/>
                  </a:lnTo>
                  <a:lnTo>
                    <a:pt x="1745246" y="86601"/>
                  </a:lnTo>
                  <a:lnTo>
                    <a:pt x="1701457" y="86601"/>
                  </a:lnTo>
                  <a:lnTo>
                    <a:pt x="1701457" y="43294"/>
                  </a:lnTo>
                  <a:lnTo>
                    <a:pt x="1658569" y="43294"/>
                  </a:lnTo>
                  <a:lnTo>
                    <a:pt x="1658569" y="0"/>
                  </a:lnTo>
                  <a:lnTo>
                    <a:pt x="1572793" y="0"/>
                  </a:lnTo>
                  <a:lnTo>
                    <a:pt x="1572793" y="43294"/>
                  </a:lnTo>
                  <a:lnTo>
                    <a:pt x="1529905" y="43294"/>
                  </a:lnTo>
                  <a:lnTo>
                    <a:pt x="1529905" y="86601"/>
                  </a:lnTo>
                  <a:lnTo>
                    <a:pt x="1487004" y="86601"/>
                  </a:lnTo>
                  <a:lnTo>
                    <a:pt x="1487004" y="212686"/>
                  </a:lnTo>
                  <a:lnTo>
                    <a:pt x="1529905" y="212686"/>
                  </a:lnTo>
                  <a:lnTo>
                    <a:pt x="1529905" y="255993"/>
                  </a:lnTo>
                  <a:lnTo>
                    <a:pt x="1572793" y="255993"/>
                  </a:lnTo>
                  <a:lnTo>
                    <a:pt x="1572793" y="299288"/>
                  </a:lnTo>
                  <a:lnTo>
                    <a:pt x="1615681" y="299288"/>
                  </a:lnTo>
                  <a:lnTo>
                    <a:pt x="1615681" y="342595"/>
                  </a:lnTo>
                  <a:lnTo>
                    <a:pt x="1658569" y="342595"/>
                  </a:lnTo>
                  <a:lnTo>
                    <a:pt x="1658569" y="385902"/>
                  </a:lnTo>
                  <a:lnTo>
                    <a:pt x="1701457" y="385902"/>
                  </a:lnTo>
                  <a:lnTo>
                    <a:pt x="1701457" y="429196"/>
                  </a:lnTo>
                  <a:lnTo>
                    <a:pt x="1745246" y="429196"/>
                  </a:lnTo>
                  <a:lnTo>
                    <a:pt x="1745246" y="385902"/>
                  </a:lnTo>
                  <a:lnTo>
                    <a:pt x="1788147" y="385902"/>
                  </a:lnTo>
                  <a:lnTo>
                    <a:pt x="1788147" y="342595"/>
                  </a:lnTo>
                  <a:lnTo>
                    <a:pt x="1831035" y="342595"/>
                  </a:lnTo>
                  <a:lnTo>
                    <a:pt x="1831035" y="299288"/>
                  </a:lnTo>
                  <a:lnTo>
                    <a:pt x="1873923" y="299288"/>
                  </a:lnTo>
                  <a:lnTo>
                    <a:pt x="1873923" y="255993"/>
                  </a:lnTo>
                  <a:lnTo>
                    <a:pt x="1916811" y="255993"/>
                  </a:lnTo>
                  <a:lnTo>
                    <a:pt x="1916811" y="212686"/>
                  </a:lnTo>
                  <a:lnTo>
                    <a:pt x="1959698" y="212686"/>
                  </a:lnTo>
                  <a:lnTo>
                    <a:pt x="1959698" y="86601"/>
                  </a:lnTo>
                  <a:close/>
                </a:path>
              </a:pathLst>
            </a:custGeom>
            <a:solidFill>
              <a:srgbClr val="EC1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2198" y="4106851"/>
            <a:ext cx="3319779" cy="2654300"/>
          </a:xfrm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1000"/>
              </a:spcBef>
            </a:pPr>
            <a:r>
              <a:rPr dirty="0" sz="5000" spc="180">
                <a:latin typeface="Arial"/>
                <a:cs typeface="Arial"/>
              </a:rPr>
              <a:t>MENU</a:t>
            </a:r>
            <a:endParaRPr sz="5000">
              <a:latin typeface="Arial"/>
              <a:cs typeface="Arial"/>
            </a:endParaRPr>
          </a:p>
          <a:p>
            <a:pPr marL="747395" marR="5080" indent="-735330">
              <a:lnSpc>
                <a:spcPct val="114999"/>
              </a:lnSpc>
            </a:pPr>
            <a:r>
              <a:rPr dirty="0" sz="5000" spc="245">
                <a:latin typeface="Arial"/>
                <a:cs typeface="Arial"/>
              </a:rPr>
              <a:t>LAUNDR</a:t>
            </a:r>
            <a:r>
              <a:rPr dirty="0" sz="5000">
                <a:latin typeface="Arial"/>
                <a:cs typeface="Arial"/>
              </a:rPr>
              <a:t>Y  </a:t>
            </a:r>
            <a:r>
              <a:rPr dirty="0" sz="5000" spc="180">
                <a:latin typeface="Arial"/>
                <a:cs typeface="Arial"/>
              </a:rPr>
              <a:t>BAJU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Khoirrur Rizqi</dc:creator>
  <cp:keywords>DAFW6JPMQk4,BAFU4F1m2bs</cp:keywords>
  <dc:title>Neon Light Pro Game Player Guide Presentation</dc:title>
  <dcterms:created xsi:type="dcterms:W3CDTF">2023-01-06T18:57:13Z</dcterms:created>
  <dcterms:modified xsi:type="dcterms:W3CDTF">2023-01-06T18:57:13Z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2023-01-06T00:00:00Z</vt:filetime>
  </property>
</Properties>
</file>