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19" r:id="rId2"/>
    <p:sldId id="309" r:id="rId3"/>
    <p:sldId id="321" r:id="rId4"/>
    <p:sldId id="323" r:id="rId5"/>
    <p:sldId id="322" r:id="rId6"/>
  </p:sldIdLst>
  <p:sldSz cx="9144000" cy="5143500" type="screen16x9"/>
  <p:notesSz cx="6797675" cy="9926638"/>
  <p:embeddedFontLst>
    <p:embeddedFont>
      <p:font typeface="Calibri" pitchFamily="34" charset="0"/>
      <p:regular r:id="rId9"/>
      <p:bold r:id="rId10"/>
      <p:italic r:id="rId11"/>
      <p:boldItalic r:id="rId12"/>
    </p:embeddedFont>
    <p:embeddedFont>
      <p:font typeface="ＭＳ Ｐゴシック" pitchFamily="34" charset="-128"/>
      <p:regular r:id="rId13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93"/>
    <a:srgbClr val="CCCCFF"/>
    <a:srgbClr val="E78000"/>
    <a:srgbClr val="FF8000"/>
    <a:srgbClr val="FFC000"/>
    <a:srgbClr val="009BBF"/>
    <a:srgbClr val="0072FF"/>
    <a:srgbClr val="009CFF"/>
    <a:srgbClr val="5A00FF"/>
    <a:srgbClr val="72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949" autoAdjust="0"/>
    <p:restoredTop sz="99890" autoAdjust="0"/>
  </p:normalViewPr>
  <p:slideViewPr>
    <p:cSldViewPr>
      <p:cViewPr varScale="1">
        <p:scale>
          <a:sx n="99" d="100"/>
          <a:sy n="99" d="100"/>
        </p:scale>
        <p:origin x="-894" y="-9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FF73C-4DBD-4FDE-8C28-AE18DB4AE3F4}" type="datetimeFigureOut">
              <a:rPr lang="fr-FR" smtClean="0"/>
              <a:pPr/>
              <a:t>26/06/2017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A0CC1-E2EE-41F2-A17E-D2F1400ECA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4CBF4-FF27-428A-9240-F3FFE53B12E6}" type="datetimeFigureOut">
              <a:rPr lang="fr-FR" smtClean="0"/>
              <a:pPr/>
              <a:t>26/06/2017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10316-E999-4A9D-9209-2DD3F919F54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3484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ON NE PEUT PLUS FAIRE</a:t>
            </a:r>
            <a:r>
              <a:rPr lang="en-US" dirty="0" smtClean="0"/>
              <a:t> COMME AVANT</a:t>
            </a:r>
            <a:endParaRPr lang="fr-FR" dirty="0" smtClean="0"/>
          </a:p>
          <a:p>
            <a:r>
              <a:rPr lang="fr-FR" dirty="0" smtClean="0"/>
              <a:t>(grossistes</a:t>
            </a:r>
            <a:r>
              <a:rPr lang="fr-FR" baseline="0" dirty="0" smtClean="0"/>
              <a:t> sanitaires/ installateurs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10316-E999-4A9D-9209-2DD3F919F540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45784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ON NE PEUT PLUS FAIRE</a:t>
            </a:r>
            <a:r>
              <a:rPr lang="en-US" dirty="0" smtClean="0"/>
              <a:t> COMME AVANT</a:t>
            </a:r>
            <a:endParaRPr lang="fr-FR" dirty="0" smtClean="0"/>
          </a:p>
          <a:p>
            <a:r>
              <a:rPr lang="fr-FR" dirty="0" smtClean="0"/>
              <a:t>(grossistes</a:t>
            </a:r>
            <a:r>
              <a:rPr lang="fr-FR" baseline="0" dirty="0" smtClean="0"/>
              <a:t> sanitaires/ installateurs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10316-E999-4A9D-9209-2DD3F919F540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4578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C675BDA-F5A7-4D5B-8D14-7E8980EA02CC}" type="datetimeFigureOut">
              <a:rPr lang="fr-FR" smtClean="0"/>
              <a:pPr/>
              <a:t>26/06/2017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F981-A5C8-4CF8-8555-FCC7222461A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C675BDA-F5A7-4D5B-8D14-7E8980EA02CC}" type="datetimeFigureOut">
              <a:rPr lang="fr-FR" smtClean="0"/>
              <a:pPr/>
              <a:t>26/06/2017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F981-A5C8-4CF8-8555-FCC7222461A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C675BDA-F5A7-4D5B-8D14-7E8980EA02CC}" type="datetimeFigureOut">
              <a:rPr lang="fr-FR" smtClean="0"/>
              <a:pPr/>
              <a:t>26/06/2017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F981-A5C8-4CF8-8555-FCC7222461A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F981-A5C8-4CF8-8555-FCC7222461A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C675BDA-F5A7-4D5B-8D14-7E8980EA02CC}" type="datetimeFigureOut">
              <a:rPr lang="fr-FR" smtClean="0"/>
              <a:pPr/>
              <a:t>26/06/2017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F981-A5C8-4CF8-8555-FCC7222461A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C675BDA-F5A7-4D5B-8D14-7E8980EA02CC}" type="datetimeFigureOut">
              <a:rPr lang="fr-FR" smtClean="0"/>
              <a:pPr/>
              <a:t>26/06/2017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F981-A5C8-4CF8-8555-FCC7222461A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C675BDA-F5A7-4D5B-8D14-7E8980EA02CC}" type="datetimeFigureOut">
              <a:rPr lang="fr-FR" smtClean="0"/>
              <a:pPr/>
              <a:t>26/06/2017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F981-A5C8-4CF8-8555-FCC7222461A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C675BDA-F5A7-4D5B-8D14-7E8980EA02CC}" type="datetimeFigureOut">
              <a:rPr lang="fr-FR" smtClean="0"/>
              <a:pPr/>
              <a:t>26/06/2017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F981-A5C8-4CF8-8555-FCC7222461A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C675BDA-F5A7-4D5B-8D14-7E8980EA02CC}" type="datetimeFigureOut">
              <a:rPr lang="fr-FR" smtClean="0"/>
              <a:pPr/>
              <a:t>26/06/2017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F981-A5C8-4CF8-8555-FCC7222461A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C675BDA-F5A7-4D5B-8D14-7E8980EA02CC}" type="datetimeFigureOut">
              <a:rPr lang="fr-FR" smtClean="0"/>
              <a:pPr/>
              <a:t>26/06/2017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F981-A5C8-4CF8-8555-FCC7222461A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C675BDA-F5A7-4D5B-8D14-7E8980EA02CC}" type="datetimeFigureOut">
              <a:rPr lang="fr-FR" smtClean="0"/>
              <a:pPr/>
              <a:t>26/06/2017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F981-A5C8-4CF8-8555-FCC7222461A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4DAE6-D6ED-433E-A231-05CEDF66E2DE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Picture 10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95485"/>
            <a:ext cx="1184453" cy="28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8686800" y="4901804"/>
            <a:ext cx="457200" cy="210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0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fld id="{59509B94-84A5-BF4F-9C2A-7EA9B89B457B}" type="slidenum">
              <a:rPr lang="fr-FR" sz="800" b="0">
                <a:solidFill>
                  <a:srgbClr val="494C51"/>
                </a:solidFill>
                <a:latin typeface="ＭＳ Ｐゴシック" charset="0"/>
                <a:cs typeface="Arial" charset="0"/>
              </a:rPr>
              <a:pPr hangingPunct="0">
                <a:lnSpc>
                  <a:spcPct val="93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t>‹N°›</a:t>
            </a:fld>
            <a:endParaRPr lang="fr-FR" sz="800" b="0">
              <a:solidFill>
                <a:srgbClr val="494C51"/>
              </a:solidFill>
              <a:latin typeface="ＭＳ Ｐゴシック" charset="0"/>
              <a:cs typeface="Arial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 userDrawn="1"/>
        </p:nvSpPr>
        <p:spPr bwMode="auto">
          <a:xfrm>
            <a:off x="8686800" y="4948237"/>
            <a:ext cx="0" cy="204788"/>
          </a:xfrm>
          <a:prstGeom prst="line">
            <a:avLst/>
          </a:prstGeom>
          <a:noFill/>
          <a:ln w="3175" cmpd="sng">
            <a:solidFill>
              <a:srgbClr val="494C5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sz="1800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dasilvaflo\Desktop\Florian\Usine%204.0%20SBU%20IU\Usine4.0%20r&#233;union%20perspectives%20SBU%20IU\Fichier%20de%20constitution\Les%20Rebuts%20-%20V1.mp4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1800" y="2931790"/>
            <a:ext cx="1620000" cy="12150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55976" y="2931790"/>
            <a:ext cx="1620000" cy="1215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32000" y="2931790"/>
            <a:ext cx="3312000" cy="12150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084168" y="4803999"/>
            <a:ext cx="2592288" cy="251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r" hangingPunct="0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defRPr/>
            </a:pPr>
            <a:r>
              <a:rPr lang="fr-FR" sz="1100" dirty="0" smtClean="0">
                <a:solidFill>
                  <a:srgbClr val="005193"/>
                </a:solidFill>
                <a:latin typeface="Arial"/>
                <a:cs typeface="Arial"/>
              </a:rPr>
              <a:t>SBU IU Limousin</a:t>
            </a:r>
            <a:endParaRPr lang="fr-FR" sz="1100" dirty="0">
              <a:solidFill>
                <a:srgbClr val="005193"/>
              </a:solidFill>
              <a:latin typeface="Arial"/>
              <a:cs typeface="Arial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286512" y="3071816"/>
            <a:ext cx="2630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Prise des rebuts par le train </a:t>
            </a:r>
            <a:r>
              <a:rPr lang="fr-F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logistique – Application </a:t>
            </a:r>
            <a:r>
              <a:rPr lang="fr-FR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Develo’Pont</a:t>
            </a:r>
            <a:endParaRPr lang="fr-F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95536" y="4803998"/>
            <a:ext cx="4608513" cy="253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indent="0" algn="l" defTabSz="914400" rtl="0" eaLnBrk="1" fontAlgn="auto" latinLnBrk="0" hangingPunct="0">
              <a:lnSpc>
                <a:spcPct val="93000"/>
              </a:lnSpc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fr-FR" sz="1100" b="1" dirty="0" smtClean="0">
                <a:solidFill>
                  <a:srgbClr val="005193"/>
                </a:solidFill>
                <a:latin typeface="Arial"/>
                <a:cs typeface="Arial"/>
              </a:rPr>
              <a:t>Florian Da Silva</a:t>
            </a:r>
            <a:endParaRPr lang="fr-FR" sz="1100" b="0" dirty="0">
              <a:solidFill>
                <a:srgbClr val="005193"/>
              </a:solidFill>
              <a:latin typeface="Arial"/>
              <a:cs typeface="Arial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929058" y="3000378"/>
            <a:ext cx="263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Juin</a:t>
            </a:r>
            <a:r>
              <a:rPr lang="fr-F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2017</a:t>
            </a:r>
            <a:endParaRPr lang="fr-F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2" descr="C:\Users\dasilvaflo\Documents\Mes fichiers reçus\IMG_20170329_15423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355" y="0"/>
            <a:ext cx="4077451" cy="29385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15616" y="71420"/>
            <a:ext cx="66710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342900" lvl="0" indent="-342900" algn="ctr">
              <a:spcBef>
                <a:spcPct val="20000"/>
              </a:spcBef>
              <a:defRPr/>
            </a:pPr>
            <a:r>
              <a:rPr lang="fr-FR" sz="2400" dirty="0" smtClean="0">
                <a:solidFill>
                  <a:srgbClr val="005193"/>
                </a:solidFill>
                <a:latin typeface="Arial" pitchFamily="34" charset="0"/>
                <a:cs typeface="Arial" pitchFamily="34" charset="0"/>
              </a:rPr>
              <a:t>Déclaration </a:t>
            </a:r>
            <a:r>
              <a:rPr lang="fr-FR" sz="2400" dirty="0" smtClean="0">
                <a:solidFill>
                  <a:srgbClr val="005193"/>
                </a:solidFill>
                <a:latin typeface="Arial" pitchFamily="34" charset="0"/>
                <a:cs typeface="Arial" pitchFamily="34" charset="0"/>
              </a:rPr>
              <a:t>des rebuts </a:t>
            </a:r>
            <a:r>
              <a:rPr lang="fr-FR" sz="2400" dirty="0" smtClean="0">
                <a:solidFill>
                  <a:srgbClr val="005193"/>
                </a:solidFill>
                <a:latin typeface="Arial" pitchFamily="34" charset="0"/>
                <a:cs typeface="Arial" pitchFamily="34" charset="0"/>
              </a:rPr>
              <a:t>par le</a:t>
            </a:r>
            <a:r>
              <a:rPr lang="fr-FR" sz="2400" dirty="0" smtClean="0">
                <a:solidFill>
                  <a:srgbClr val="005193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sz="2400" dirty="0" smtClean="0">
                <a:solidFill>
                  <a:srgbClr val="005193"/>
                </a:solidFill>
                <a:latin typeface="Arial" pitchFamily="34" charset="0"/>
                <a:cs typeface="Arial" pitchFamily="34" charset="0"/>
              </a:rPr>
              <a:t>logisticien</a:t>
            </a:r>
            <a:endParaRPr lang="fr-FR" sz="2400" dirty="0">
              <a:solidFill>
                <a:srgbClr val="00519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4716016" y="4832867"/>
            <a:ext cx="3960440" cy="253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r" hangingPunct="0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defRPr/>
            </a:pPr>
            <a:r>
              <a:rPr lang="fr-FR" sz="1100" dirty="0" smtClean="0">
                <a:solidFill>
                  <a:srgbClr val="005193"/>
                </a:solidFill>
                <a:latin typeface="Arial"/>
                <a:cs typeface="Arial"/>
              </a:rPr>
              <a:t>SBU IU Limousin</a:t>
            </a:r>
            <a:endParaRPr lang="fr-FR" sz="1100" dirty="0">
              <a:solidFill>
                <a:srgbClr val="005193"/>
              </a:solidFill>
              <a:latin typeface="Arial"/>
              <a:cs typeface="Arial"/>
            </a:endParaRPr>
          </a:p>
        </p:txBody>
      </p:sp>
      <p:pic>
        <p:nvPicPr>
          <p:cNvPr id="21" name="Image 20" descr="Fond10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445" t="536" r="5865" b="-536"/>
          <a:stretch/>
        </p:blipFill>
        <p:spPr>
          <a:xfrm>
            <a:off x="179512" y="5"/>
            <a:ext cx="936104" cy="905963"/>
          </a:xfrm>
          <a:prstGeom prst="rect">
            <a:avLst/>
          </a:prstGeom>
        </p:spPr>
      </p:pic>
      <p:pic>
        <p:nvPicPr>
          <p:cNvPr id="22" name="Les Rebuts - V1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1285852" y="967609"/>
            <a:ext cx="6715172" cy="378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5069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dasilvaflo\Desktop\LD000067095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3976724"/>
            <a:ext cx="1095356" cy="1095356"/>
          </a:xfrm>
          <a:prstGeom prst="rect">
            <a:avLst/>
          </a:prstGeom>
          <a:noFill/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16803" y="123478"/>
            <a:ext cx="719846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fr-FR" sz="2800" cap="all" dirty="0" smtClean="0">
                <a:solidFill>
                  <a:srgbClr val="002060"/>
                </a:solidFill>
                <a:latin typeface="Arial"/>
                <a:cs typeface="Arial"/>
              </a:rPr>
              <a:t>Développement application « impression étiquette rebut »</a:t>
            </a:r>
            <a:endParaRPr lang="fr-FR" sz="2800" cap="all" baseline="300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2050" name="AutoShape 2" descr="Imprimante thermique Brother QL-570 Brother QL-570 (USB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52" name="AutoShape 4" descr="Imprimante thermique Brother QL-570 Brother QL-570 (USB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1"/>
          <p:cNvSpPr txBox="1">
            <a:spLocks/>
          </p:cNvSpPr>
          <p:nvPr/>
        </p:nvSpPr>
        <p:spPr>
          <a:xfrm>
            <a:off x="357158" y="1214428"/>
            <a:ext cx="6858048" cy="27860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Solution par identifiant/numéro de série interrogeant une BDD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Temps de réalisation : 1 semaine de DEV complète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Délai</a:t>
            </a:r>
            <a:r>
              <a:rPr kumimoji="0" lang="fr-F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: Septembre 2017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fr-FR" baseline="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fr-FR" b="0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Pré-requis :</a:t>
            </a:r>
            <a:r>
              <a:rPr kumimoji="0" lang="fr-FR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fr-F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achat d’une imprimante « test »</a:t>
            </a: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214678" y="4357700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~ environ 100€ l’unité</a:t>
            </a:r>
          </a:p>
        </p:txBody>
      </p:sp>
      <p:cxnSp>
        <p:nvCxnSpPr>
          <p:cNvPr id="12" name="Connecteur droit avec flèche 11"/>
          <p:cNvCxnSpPr>
            <a:stCxn id="9" idx="3"/>
            <a:endCxn id="13" idx="1"/>
          </p:cNvCxnSpPr>
          <p:nvPr/>
        </p:nvCxnSpPr>
        <p:spPr>
          <a:xfrm>
            <a:off x="7215206" y="2607469"/>
            <a:ext cx="285752" cy="27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1"/>
          <p:cNvSpPr txBox="1">
            <a:spLocks/>
          </p:cNvSpPr>
          <p:nvPr/>
        </p:nvSpPr>
        <p:spPr>
          <a:xfrm>
            <a:off x="7500958" y="2324498"/>
            <a:ext cx="1519448" cy="5715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Jessy</a:t>
            </a:r>
            <a:r>
              <a:rPr kumimoji="0" lang="fr-F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fr-FR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Proquin</a:t>
            </a:r>
            <a:r>
              <a:rPr kumimoji="0" lang="fr-F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(Legrand)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15616" y="71420"/>
            <a:ext cx="66710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342900" lvl="0" indent="-342900" algn="ctr">
              <a:spcBef>
                <a:spcPct val="20000"/>
              </a:spcBef>
              <a:defRPr/>
            </a:pPr>
            <a:r>
              <a:rPr lang="fr-FR" sz="2400" dirty="0" smtClean="0">
                <a:solidFill>
                  <a:srgbClr val="005193"/>
                </a:solidFill>
                <a:latin typeface="Arial" pitchFamily="34" charset="0"/>
                <a:cs typeface="Arial" pitchFamily="34" charset="0"/>
              </a:rPr>
              <a:t>Application impression étiquette rebut</a:t>
            </a:r>
            <a:endParaRPr lang="fr-FR" sz="2400" dirty="0">
              <a:solidFill>
                <a:srgbClr val="00519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4716016" y="4832867"/>
            <a:ext cx="3960440" cy="253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r" hangingPunct="0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defRPr/>
            </a:pPr>
            <a:r>
              <a:rPr lang="fr-FR" sz="1100" dirty="0" smtClean="0">
                <a:solidFill>
                  <a:srgbClr val="005193"/>
                </a:solidFill>
                <a:latin typeface="Arial"/>
                <a:cs typeface="Arial"/>
              </a:rPr>
              <a:t>SBU IU Limousin</a:t>
            </a:r>
            <a:endParaRPr lang="fr-FR" sz="1100" dirty="0">
              <a:solidFill>
                <a:srgbClr val="005193"/>
              </a:solidFill>
              <a:latin typeface="Arial"/>
              <a:cs typeface="Arial"/>
            </a:endParaRPr>
          </a:p>
        </p:txBody>
      </p:sp>
      <p:pic>
        <p:nvPicPr>
          <p:cNvPr id="21" name="Image 20" descr="Fond10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445" t="536" r="5865" b="-536"/>
          <a:stretch/>
        </p:blipFill>
        <p:spPr>
          <a:xfrm>
            <a:off x="179512" y="5"/>
            <a:ext cx="936104" cy="90596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t="2929" r="11399" b="27212"/>
          <a:stretch>
            <a:fillRect/>
          </a:stretch>
        </p:blipFill>
        <p:spPr bwMode="auto">
          <a:xfrm>
            <a:off x="357158" y="928676"/>
            <a:ext cx="8379844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58" y="642924"/>
            <a:ext cx="3349125" cy="4314562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xmlns="" val="1305069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02555" y="-18"/>
            <a:ext cx="71984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fr-FR" sz="2000" cap="all" dirty="0" smtClean="0">
                <a:solidFill>
                  <a:srgbClr val="002060"/>
                </a:solidFill>
                <a:latin typeface="Arial"/>
                <a:cs typeface="Arial"/>
              </a:rPr>
              <a:t>Développement applications « Déclaration rebut »</a:t>
            </a:r>
            <a:endParaRPr lang="fr-FR" sz="2000" cap="all" baseline="300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7" name="Espace réservé du texte 1"/>
          <p:cNvSpPr txBox="1">
            <a:spLocks/>
          </p:cNvSpPr>
          <p:nvPr/>
        </p:nvSpPr>
        <p:spPr>
          <a:xfrm>
            <a:off x="285720" y="714362"/>
            <a:ext cx="8572560" cy="35004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Solution de scanner par CAB</a:t>
            </a:r>
            <a:r>
              <a:rPr kumimoji="0" lang="fr-F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: 1 scan étiquette presse + 1 scan tare (CAB sur caissette) + 1 scan étiquette balance (Poids)</a:t>
            </a:r>
            <a:endParaRPr kumimoji="0" lang="fr-F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Présence d’un écran sur le train logistique pour visualiser les scans</a:t>
            </a:r>
            <a:r>
              <a:rPr kumimoji="0" lang="fr-F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et effectuer une « validation déclaration »</a:t>
            </a:r>
            <a:endParaRPr kumimoji="0" lang="fr-F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Développer l’application de déclaration et le data</a:t>
            </a:r>
            <a:r>
              <a:rPr kumimoji="0" lang="fr-F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fr-FR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load</a:t>
            </a:r>
            <a:r>
              <a:rPr kumimoji="0" lang="fr-F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pour transférer ces données vers Oracle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fr-FR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fr-F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Vérification fiabilité : 1 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étiquette </a:t>
            </a:r>
            <a:r>
              <a:rPr lang="fr-FR" smtClean="0">
                <a:latin typeface="Arial" pitchFamily="34" charset="0"/>
                <a:cs typeface="Arial" pitchFamily="34" charset="0"/>
              </a:rPr>
              <a:t>identifiant </a:t>
            </a:r>
            <a:r>
              <a:rPr lang="fr-FR" smtClean="0">
                <a:latin typeface="Arial" pitchFamily="34" charset="0"/>
                <a:cs typeface="Arial" pitchFamily="34" charset="0"/>
              </a:rPr>
              <a:t>imprimée 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= 1 </a:t>
            </a:r>
            <a:r>
              <a:rPr kumimoji="0" lang="fr-F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déclaration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1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400" b="1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MEO : Ecole Pont en </a:t>
            </a:r>
            <a:r>
              <a:rPr kumimoji="0" lang="fr-FR" sz="2400" b="1" i="0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Royans</a:t>
            </a:r>
            <a:r>
              <a:rPr kumimoji="0" lang="fr-FR" sz="2400" b="1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fr-FR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(Matériels (Balance, imprimante, scanner et PC) fournis par Legrand)</a:t>
            </a:r>
            <a:endParaRPr kumimoji="0" lang="fr-FR" sz="2400" b="1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11475</TotalTime>
  <Words>145</Words>
  <Application>Microsoft Office PowerPoint</Application>
  <PresentationFormat>Affichage à l'écran (16:9)</PresentationFormat>
  <Paragraphs>36</Paragraphs>
  <Slides>5</Slides>
  <Notes>2</Notes>
  <HiddenSlides>0</HiddenSlides>
  <MMClips>1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Times New Roman</vt:lpstr>
      <vt:lpstr>ＭＳ Ｐゴシック</vt:lpstr>
      <vt:lpstr>Wingdings</vt:lpstr>
      <vt:lpstr>Thème Office</vt:lpstr>
      <vt:lpstr>Diapositive 1</vt:lpstr>
      <vt:lpstr>Diapositive 2</vt:lpstr>
      <vt:lpstr>Diapositive 3</vt:lpstr>
      <vt:lpstr>Diapositive 4</vt:lpstr>
      <vt:lpstr>Diapositive 5</vt:lpstr>
    </vt:vector>
  </TitlesOfParts>
  <Company>GRPLEG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clebanjp</dc:creator>
  <cp:lastModifiedBy>dasilvaflo</cp:lastModifiedBy>
  <cp:revision>704</cp:revision>
  <dcterms:created xsi:type="dcterms:W3CDTF">2014-03-24T13:11:17Z</dcterms:created>
  <dcterms:modified xsi:type="dcterms:W3CDTF">2017-06-27T14:38:44Z</dcterms:modified>
</cp:coreProperties>
</file>