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1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4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5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0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1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3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1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2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5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36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jpeg"/><Relationship Id="rId3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jpeg"/><Relationship Id="rId3" Type="http://schemas.openxmlformats.org/officeDocument/2006/relationships/image" Target="../media/image29.jpeg"/><Relationship Id="rId4" Type="http://schemas.openxmlformats.org/officeDocument/2006/relationships/slideLayout" Target="../slideLayouts/slideLayout1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jpeg"/><Relationship Id="rId3" Type="http://schemas.openxmlformats.org/officeDocument/2006/relationships/slideLayout" Target="../slideLayouts/slideLayout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jpeg"/><Relationship Id="rId8" Type="http://schemas.openxmlformats.org/officeDocument/2006/relationships/image" Target="../media/image11.jpeg"/><Relationship Id="rId9" Type="http://schemas.openxmlformats.org/officeDocument/2006/relationships/image" Target="../media/image12.jpeg"/><Relationship Id="rId10" Type="http://schemas.openxmlformats.org/officeDocument/2006/relationships/image" Target="../media/image13.jpeg"/><Relationship Id="rId11" Type="http://schemas.openxmlformats.org/officeDocument/2006/relationships/image" Target="../media/image14.jpeg"/><Relationship Id="rId12" Type="http://schemas.openxmlformats.org/officeDocument/2006/relationships/image" Target="../media/image15.jpeg"/><Relationship Id="rId13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jpeg"/><Relationship Id="rId3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jpeg"/><Relationship Id="rId3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569142" y="-538916"/>
            <a:ext cx="9584284" cy="7662539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191147" y="1861361"/>
            <a:ext cx="6428689" cy="4368854"/>
          </a:xfrm>
          <a:prstGeom prst="rect"/>
        </p:spPr>
      </p:pic>
      <p:pic>
        <p:nvPicPr>
          <p:cNvPr id="2097176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681337" y="2376240"/>
            <a:ext cx="5525190" cy="2760299"/>
          </a:xfrm>
          <a:prstGeom prst="rect"/>
        </p:spPr>
      </p:pic>
      <p:sp>
        <p:nvSpPr>
          <p:cNvPr id="1048595" name=""/>
          <p:cNvSpPr/>
          <p:nvPr/>
        </p:nvSpPr>
        <p:spPr>
          <a:xfrm>
            <a:off x="1638800" y="212906"/>
            <a:ext cx="5533381" cy="1879731"/>
          </a:xfrm>
          <a:prstGeom prst="wedgeEllipseCallout"/>
          <a:solidFill>
            <a:srgbClr val="92D04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r>
              <a:rPr b="1" sz="2400" lang="en-GB"/>
              <a:t>Н</a:t>
            </a:r>
            <a:r>
              <a:rPr b="1" sz="2400" lang="en-GB"/>
              <a:t>а</a:t>
            </a:r>
            <a:r>
              <a:rPr b="1" sz="2400" lang="en-GB"/>
              <a:t>с</a:t>
            </a:r>
            <a:r>
              <a:rPr b="1" sz="2400" lang="en-GB"/>
              <a:t>т</a:t>
            </a:r>
            <a:r>
              <a:rPr b="1" sz="2400" lang="en-GB"/>
              <a:t>р</a:t>
            </a:r>
            <a:r>
              <a:rPr b="1" sz="2400" lang="en-GB"/>
              <a:t>о</a:t>
            </a:r>
            <a:r>
              <a:rPr b="1" sz="2400" lang="en-GB"/>
              <a:t>й</a:t>
            </a:r>
            <a:r>
              <a:rPr b="1" sz="2400" lang="en-GB"/>
              <a:t>к</a:t>
            </a:r>
            <a:r>
              <a:rPr b="1" sz="2400" lang="en-GB"/>
              <a:t>и</a:t>
            </a:r>
            <a:r>
              <a:rPr altLang="en-GB" b="0" sz="2400" lang="en-US"/>
              <a:t> </a:t>
            </a:r>
            <a:r>
              <a:rPr altLang="en-GB" b="0" sz="2400" lang="en-US"/>
              <a:t>m</a:t>
            </a:r>
            <a:r>
              <a:rPr altLang="en-GB" b="0" sz="2400" lang="en-US"/>
              <a:t>e</a:t>
            </a:r>
            <a:r>
              <a:rPr altLang="en-GB" b="0" sz="2400" lang="en-US"/>
              <a:t>n</a:t>
            </a:r>
            <a:r>
              <a:rPr altLang="en-GB" b="0" sz="2400" lang="en-US"/>
              <a:t>y</a:t>
            </a:r>
            <a:r>
              <a:rPr altLang="en-GB" b="0" sz="2400" lang="en-US"/>
              <a:t>u</a:t>
            </a:r>
            <a:r>
              <a:rPr altLang="en-GB" b="0" sz="2400" lang="en-US"/>
              <a:t>sida</a:t>
            </a:r>
            <a:r>
              <a:rPr altLang="en-GB" b="0" sz="2400" lang="en-US"/>
              <a:t> </a:t>
            </a:r>
            <a:r>
              <a:rPr altLang="en-GB" b="0" sz="2400" lang="en-US"/>
              <a:t>a</a:t>
            </a:r>
            <a:r>
              <a:rPr altLang="en-GB" b="0" sz="2400" lang="en-US"/>
              <a:t>d</a:t>
            </a:r>
            <a:r>
              <a:rPr altLang="en-GB" b="0" sz="2400" lang="en-US"/>
              <a:t>m</a:t>
            </a:r>
            <a:r>
              <a:rPr altLang="en-GB" b="0" sz="2400" lang="en-US"/>
              <a:t>i</a:t>
            </a:r>
            <a:r>
              <a:rPr altLang="en-GB" b="0" sz="2400" lang="en-US"/>
              <a:t>n</a:t>
            </a:r>
            <a:r>
              <a:rPr altLang="en-GB" b="0" sz="2400" lang="en-US"/>
              <a:t> </a:t>
            </a:r>
            <a:r>
              <a:rPr altLang="en-GB" b="0" sz="2400" lang="en-US"/>
              <a:t>b</a:t>
            </a:r>
            <a:r>
              <a:rPr altLang="en-GB" b="0" sz="2400" lang="en-US"/>
              <a:t>a</a:t>
            </a:r>
            <a:r>
              <a:rPr altLang="en-GB" b="0" sz="2400" lang="en-US"/>
              <a:t>r</a:t>
            </a:r>
            <a:r>
              <a:rPr altLang="en-GB" b="0" sz="2400" lang="en-US"/>
              <a:t>c</a:t>
            </a:r>
            <a:r>
              <a:rPr altLang="en-GB" b="0" sz="2400" lang="en-US"/>
              <a:t>h</a:t>
            </a:r>
            <a:r>
              <a:rPr altLang="en-GB" b="0" sz="2400" lang="en-US"/>
              <a:t>a</a:t>
            </a:r>
            <a:r>
              <a:rPr altLang="en-GB" b="0" sz="2400" lang="en-US"/>
              <a:t> </a:t>
            </a:r>
            <a:r>
              <a:rPr altLang="en-GB" b="0" sz="2400" lang="en-US"/>
              <a:t>o</a:t>
            </a:r>
            <a:r>
              <a:rPr altLang="en-GB" b="0" sz="2400" lang="en-US"/>
              <a:t>'</a:t>
            </a:r>
            <a:r>
              <a:rPr altLang="en-GB" b="0" sz="2400" lang="en-US"/>
              <a:t>z</a:t>
            </a:r>
            <a:r>
              <a:rPr altLang="en-GB" b="0" sz="2400" lang="en-US"/>
              <a:t>g</a:t>
            </a:r>
            <a:r>
              <a:rPr altLang="en-GB" b="0" sz="2400" lang="en-US"/>
              <a:t>a</a:t>
            </a:r>
            <a:r>
              <a:rPr altLang="en-GB" b="0" sz="2400" lang="en-US"/>
              <a:t>r</a:t>
            </a:r>
            <a:r>
              <a:rPr altLang="en-GB" b="0" sz="2400" lang="en-US"/>
              <a:t>i</a:t>
            </a:r>
            <a:r>
              <a:rPr altLang="en-GB" b="0" sz="2400" lang="en-US"/>
              <a:t>s</a:t>
            </a:r>
            <a:r>
              <a:rPr altLang="en-GB" b="0" sz="2400" lang="en-US"/>
              <a:t>h</a:t>
            </a:r>
            <a:r>
              <a:rPr altLang="en-GB" b="0" sz="2400" lang="en-US"/>
              <a:t>l</a:t>
            </a:r>
            <a:r>
              <a:rPr altLang="en-GB" b="0" sz="2400" lang="en-US"/>
              <a:t>a</a:t>
            </a:r>
            <a:r>
              <a:rPr altLang="en-GB" b="0" sz="2400" lang="en-US"/>
              <a:t>r</a:t>
            </a:r>
            <a:r>
              <a:rPr altLang="en-GB" b="0" sz="2400" lang="en-US"/>
              <a:t>n</a:t>
            </a:r>
            <a:r>
              <a:rPr altLang="en-GB" b="0" sz="2400" lang="en-US"/>
              <a:t>i</a:t>
            </a:r>
            <a:r>
              <a:rPr altLang="en-GB" b="0" sz="2400" lang="en-US"/>
              <a:t> </a:t>
            </a:r>
            <a:r>
              <a:rPr altLang="en-GB" b="0" sz="2400" lang="en-US"/>
              <a:t>b</a:t>
            </a:r>
            <a:r>
              <a:rPr altLang="en-GB" b="0" sz="2400" lang="en-US"/>
              <a:t>a</a:t>
            </a:r>
            <a:r>
              <a:rPr altLang="en-GB" b="0" sz="2400" lang="en-US"/>
              <a:t>j</a:t>
            </a:r>
            <a:r>
              <a:rPr altLang="en-GB" b="0" sz="2400" lang="en-US"/>
              <a:t>a</a:t>
            </a:r>
            <a:r>
              <a:rPr altLang="en-GB" b="0" sz="2400" lang="en-US"/>
              <a:t>r</a:t>
            </a:r>
            <a:r>
              <a:rPr altLang="en-GB" b="0" sz="2400" lang="en-US"/>
              <a:t>a</a:t>
            </a:r>
            <a:r>
              <a:rPr altLang="en-GB" b="0" sz="2400" lang="en-US"/>
              <a:t>d</a:t>
            </a:r>
            <a:r>
              <a:rPr altLang="en-GB" b="0" sz="2400" lang="en-US"/>
              <a:t>i</a:t>
            </a:r>
            <a:endParaRPr lang="uz-UZ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433524" y="2856167"/>
            <a:ext cx="5819750" cy="3643532"/>
          </a:xfrm>
          <a:prstGeom prst="rect"/>
        </p:spPr>
      </p:pic>
      <p:sp>
        <p:nvSpPr>
          <p:cNvPr id="1048596" name=""/>
          <p:cNvSpPr/>
          <p:nvPr/>
        </p:nvSpPr>
        <p:spPr>
          <a:xfrm>
            <a:off x="3569494" y="1132279"/>
            <a:ext cx="3864394" cy="1723888"/>
          </a:xfrm>
          <a:prstGeom prst="wedgeEllipseCallout"/>
          <a:solidFill>
            <a:srgbClr val="FFFFFF"/>
          </a:solidFill>
          <a:ln w="25400">
            <a:solidFill>
              <a:srgbClr val="D04617"/>
            </a:solidFill>
          </a:ln>
        </p:spPr>
        <p:txBody>
          <a:bodyPr anchor="ctr"/>
          <a:p>
            <a:pPr algn="ctr"/>
            <a:r>
              <a:rPr b="1" sz="2400" lang="en-GB"/>
              <a:t>Д</a:t>
            </a:r>
            <a:r>
              <a:rPr b="1" sz="2400" lang="en-GB"/>
              <a:t>о</a:t>
            </a:r>
            <a:r>
              <a:rPr b="1" sz="2400" lang="en-GB"/>
              <a:t>л</a:t>
            </a:r>
            <a:r>
              <a:rPr b="1" sz="2400" lang="en-GB"/>
              <a:t>ж</a:t>
            </a:r>
            <a:r>
              <a:rPr b="1" sz="2400" lang="en-GB"/>
              <a:t>н</a:t>
            </a:r>
            <a:r>
              <a:rPr b="1" sz="2400" lang="en-GB"/>
              <a:t>и</a:t>
            </a:r>
            <a:r>
              <a:rPr b="1" sz="2400" lang="en-GB"/>
              <a:t>к</a:t>
            </a:r>
            <a:r>
              <a:rPr altLang="en-GB" b="0" sz="2400" lang="en-US"/>
              <a:t> </a:t>
            </a:r>
            <a:r>
              <a:rPr altLang="en-GB" b="0" sz="2400" lang="en-US"/>
              <a:t>m</a:t>
            </a:r>
            <a:r>
              <a:rPr altLang="en-GB" b="0" sz="2400" lang="en-US"/>
              <a:t>e</a:t>
            </a:r>
            <a:r>
              <a:rPr altLang="en-GB" b="0" sz="2400" lang="en-US"/>
              <a:t>n</a:t>
            </a:r>
            <a:r>
              <a:rPr altLang="en-GB" b="0" sz="2400" lang="en-US"/>
              <a:t>y</a:t>
            </a:r>
            <a:r>
              <a:rPr altLang="en-GB" b="0" sz="2400" lang="en-US"/>
              <a:t>u</a:t>
            </a:r>
            <a:r>
              <a:rPr altLang="en-GB" b="0" sz="2400" lang="en-US"/>
              <a:t>s</a:t>
            </a:r>
            <a:r>
              <a:rPr altLang="en-GB" b="0" sz="2400" lang="en-US"/>
              <a:t>i</a:t>
            </a:r>
            <a:r>
              <a:rPr altLang="en-GB" b="0" sz="2400" lang="en-US"/>
              <a:t> </a:t>
            </a:r>
            <a:r>
              <a:rPr altLang="en-GB" b="0" sz="2400" lang="en-US"/>
              <a:t>m</a:t>
            </a:r>
            <a:r>
              <a:rPr altLang="en-GB" b="0" sz="2400" lang="en-US"/>
              <a:t>e</a:t>
            </a:r>
            <a:r>
              <a:rPr altLang="en-GB" b="0" sz="2400" lang="en-US"/>
              <a:t>h</a:t>
            </a:r>
            <a:r>
              <a:rPr altLang="en-GB" b="0" sz="2400" lang="en-US"/>
              <a:t>m</a:t>
            </a:r>
            <a:r>
              <a:rPr altLang="en-GB" b="0" sz="2400" lang="en-US"/>
              <a:t>o</a:t>
            </a:r>
            <a:r>
              <a:rPr altLang="en-GB" b="0" sz="2400" lang="en-US"/>
              <a:t>n</a:t>
            </a:r>
            <a:r>
              <a:rPr altLang="en-GB" b="0" sz="2400" lang="en-US"/>
              <a:t>x</a:t>
            </a:r>
            <a:r>
              <a:rPr altLang="en-GB" b="0" sz="2400" lang="en-US"/>
              <a:t>o</a:t>
            </a:r>
            <a:r>
              <a:rPr altLang="en-GB" b="0" sz="2400" lang="en-US"/>
              <a:t>n</a:t>
            </a:r>
            <a:r>
              <a:rPr altLang="en-GB" b="0" sz="2400" lang="en-US"/>
              <a:t>a</a:t>
            </a:r>
            <a:r>
              <a:rPr altLang="en-GB" b="0" sz="2400" lang="en-US"/>
              <a:t>d</a:t>
            </a:r>
            <a:r>
              <a:rPr altLang="en-GB" b="0" sz="2400" lang="en-US"/>
              <a:t>a</a:t>
            </a:r>
            <a:r>
              <a:rPr altLang="en-GB" b="0" sz="2400" lang="en-US"/>
              <a:t>n</a:t>
            </a:r>
            <a:r>
              <a:rPr altLang="en-GB" b="0" sz="2400" lang="en-US"/>
              <a:t>q</a:t>
            </a:r>
            <a:r>
              <a:rPr altLang="en-GB" b="0" sz="2400" lang="en-US"/>
              <a:t>a</a:t>
            </a:r>
            <a:r>
              <a:rPr altLang="en-GB" b="0" sz="2400" lang="en-US"/>
              <a:t>r</a:t>
            </a:r>
            <a:r>
              <a:rPr altLang="en-GB" b="0" sz="2400" lang="en-US"/>
              <a:t>z</a:t>
            </a:r>
            <a:r>
              <a:rPr altLang="en-GB" b="0" sz="2400" lang="en-US"/>
              <a:t>d</a:t>
            </a:r>
            <a:r>
              <a:rPr altLang="en-GB" b="0" sz="2400" lang="en-US"/>
              <a:t>o</a:t>
            </a:r>
            <a:r>
              <a:rPr altLang="en-GB" b="0" sz="2400" lang="en-US"/>
              <a:t>r</a:t>
            </a:r>
            <a:r>
              <a:rPr altLang="en-GB" b="0" sz="2400" lang="en-US"/>
              <a:t>l</a:t>
            </a:r>
            <a:r>
              <a:rPr altLang="en-GB" b="0" sz="2400" lang="en-US"/>
              <a:t>a</a:t>
            </a:r>
            <a:r>
              <a:rPr altLang="en-GB" b="0" sz="2400" lang="en-US"/>
              <a:t>r</a:t>
            </a:r>
            <a:r>
              <a:rPr altLang="en-GB" b="0" sz="2400" lang="en-US"/>
              <a:t> </a:t>
            </a:r>
            <a:r>
              <a:rPr altLang="en-GB" b="0" sz="2400" lang="en-US"/>
              <a:t>r</a:t>
            </a:r>
            <a:r>
              <a:rPr altLang="en-GB" b="0" sz="2400" lang="en-US"/>
              <a:t>o</a:t>
            </a:r>
            <a:r>
              <a:rPr altLang="en-GB" b="0" sz="2400" lang="en-US"/>
              <a:t>'yxat</a:t>
            </a:r>
            <a:r>
              <a:rPr altLang="en-GB" b="0" sz="2400" lang="en-US"/>
              <a:t>i</a:t>
            </a:r>
            <a:endParaRPr lang="uz-UZ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"/>
          <p:cNvSpPr>
            <a:spLocks noGrp="1"/>
          </p:cNvSpPr>
          <p:nvPr>
            <p:ph type="ctrTitle"/>
          </p:nvPr>
        </p:nvSpPr>
        <p:spPr>
          <a:xfrm>
            <a:off x="0" y="2316162"/>
            <a:ext cx="2889478" cy="2004898"/>
          </a:xfrm>
        </p:spPr>
        <p:txBody>
          <a:bodyPr>
            <a:noAutofit/>
          </a:bodyPr>
          <a:p>
            <a:r>
              <a:rPr altLang="en-GB" sz="2800" lang="en-US"/>
              <a:t>A</a:t>
            </a:r>
            <a:r>
              <a:rPr altLang="en-GB" sz="2800" lang="en-US"/>
              <a:t>1</a:t>
            </a:r>
            <a:r>
              <a:rPr altLang="en-GB" sz="2800" lang="en-US"/>
              <a:t>Hotel</a:t>
            </a:r>
            <a:r>
              <a:rPr altLang="en-GB" sz="2800" lang="en-US"/>
              <a:t> </a:t>
            </a:r>
            <a:r>
              <a:rPr altLang="en-GB" sz="2800" lang="en-US"/>
              <a:t>dasturi</a:t>
            </a:r>
            <a:r>
              <a:rPr altLang="en-GB" sz="2800" lang="en-US"/>
              <a:t> </a:t>
            </a:r>
            <a:r>
              <a:rPr altLang="en-GB" sz="2800" lang="en-US"/>
              <a:t>y</a:t>
            </a:r>
            <a:r>
              <a:rPr altLang="en-GB" sz="2800" lang="en-US"/>
              <a:t>a</a:t>
            </a:r>
            <a:r>
              <a:rPr altLang="en-GB" sz="2800" lang="en-US"/>
              <a:t>n</a:t>
            </a:r>
            <a:r>
              <a:rPr altLang="en-GB" sz="2800" lang="en-US"/>
              <a:t>a</a:t>
            </a:r>
            <a:r>
              <a:rPr altLang="en-GB" sz="2800" lang="en-US"/>
              <a:t> </a:t>
            </a:r>
            <a:r>
              <a:rPr altLang="en-GB" sz="2800" lang="en-US"/>
              <a:t>k</a:t>
            </a:r>
            <a:r>
              <a:rPr altLang="en-GB" sz="2800" lang="en-US"/>
              <a:t>o</a:t>
            </a:r>
            <a:r>
              <a:rPr altLang="en-GB" sz="2800" lang="en-US"/>
              <a:t>'</a:t>
            </a:r>
            <a:r>
              <a:rPr altLang="en-GB" sz="2800" lang="en-US"/>
              <a:t>p</a:t>
            </a:r>
            <a:r>
              <a:rPr altLang="en-GB" sz="2800" lang="en-US"/>
              <a:t>l</a:t>
            </a:r>
            <a:r>
              <a:rPr altLang="en-GB" sz="2800" lang="en-US"/>
              <a:t>a</a:t>
            </a:r>
            <a:r>
              <a:rPr altLang="en-GB" sz="2800" lang="en-US"/>
              <a:t>b</a:t>
            </a:r>
            <a:r>
              <a:rPr altLang="en-GB" sz="2800" lang="en-US"/>
              <a:t> </a:t>
            </a:r>
            <a:r>
              <a:rPr altLang="en-GB" sz="2800" lang="en-US"/>
              <a:t>qismlardan</a:t>
            </a:r>
            <a:r>
              <a:rPr altLang="en-GB" sz="2800" lang="en-US"/>
              <a:t> </a:t>
            </a:r>
            <a:r>
              <a:rPr altLang="en-GB" sz="2800" lang="en-US"/>
              <a:t>i</a:t>
            </a:r>
            <a:r>
              <a:rPr altLang="en-GB" sz="2800" lang="en-US"/>
              <a:t>b</a:t>
            </a:r>
            <a:r>
              <a:rPr altLang="en-GB" sz="2800" lang="en-US"/>
              <a:t>orat</a:t>
            </a:r>
            <a:r>
              <a:rPr altLang="en-GB" sz="2800" lang="en-US"/>
              <a:t> </a:t>
            </a:r>
            <a:endParaRPr lang="uz-UZ"/>
          </a:p>
        </p:txBody>
      </p:sp>
      <p:pic>
        <p:nvPicPr>
          <p:cNvPr id="209717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827558" y="366411"/>
            <a:ext cx="3483102" cy="1949751"/>
          </a:xfrm>
          <a:prstGeom prst="rect"/>
        </p:spPr>
      </p:pic>
      <p:pic>
        <p:nvPicPr>
          <p:cNvPr id="209717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5316614" y="2611473"/>
            <a:ext cx="3529165" cy="1796978"/>
          </a:xfrm>
          <a:prstGeom prst="rect"/>
        </p:spPr>
      </p:pic>
      <p:pic>
        <p:nvPicPr>
          <p:cNvPr id="2097180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3289970" y="4703762"/>
            <a:ext cx="3488134" cy="2018494"/>
          </a:xfrm>
          <a:prstGeom prst="rect"/>
        </p:spPr>
      </p:pic>
      <p:sp>
        <p:nvSpPr>
          <p:cNvPr id="1048598" name=""/>
          <p:cNvSpPr/>
          <p:nvPr/>
        </p:nvSpPr>
        <p:spPr>
          <a:xfrm rot="14379192" flipH="0">
            <a:off x="3382518" y="1922842"/>
            <a:ext cx="545623" cy="1795985"/>
          </a:xfrm>
          <a:prstGeom prst="curvedRightArrow"/>
          <a:solidFill>
            <a:srgbClr val="FFFFFF"/>
          </a:solidFill>
          <a:ln w="25400">
            <a:solidFill>
              <a:srgbClr val="92D04F"/>
            </a:solidFill>
          </a:ln>
        </p:spPr>
        <p:txBody>
          <a:bodyPr anchor="ctr"/>
          <a:p>
            <a:pPr algn="ctr"/>
            <a:endParaRPr lang="uz-UZ"/>
          </a:p>
        </p:txBody>
      </p:sp>
      <p:sp>
        <p:nvSpPr>
          <p:cNvPr id="1048599" name=""/>
          <p:cNvSpPr/>
          <p:nvPr/>
        </p:nvSpPr>
        <p:spPr>
          <a:xfrm rot="16868246">
            <a:off x="3370381" y="2337773"/>
            <a:ext cx="783635" cy="2559315"/>
          </a:xfrm>
          <a:prstGeom prst="curvedRightArrow"/>
          <a:solidFill>
            <a:srgbClr val="FFFFFF"/>
          </a:solidFill>
          <a:ln w="25400">
            <a:solidFill>
              <a:srgbClr val="92D04F"/>
            </a:solidFill>
          </a:ln>
        </p:spPr>
        <p:txBody>
          <a:bodyPr anchor="ctr"/>
          <a:p>
            <a:pPr algn="ctr"/>
            <a:endParaRPr lang="uz-UZ"/>
          </a:p>
        </p:txBody>
      </p:sp>
      <p:sp>
        <p:nvSpPr>
          <p:cNvPr id="1048600" name=""/>
          <p:cNvSpPr/>
          <p:nvPr/>
        </p:nvSpPr>
        <p:spPr>
          <a:xfrm rot="19736122" flipH="0">
            <a:off x="2683639" y="2995645"/>
            <a:ext cx="542435" cy="1814521"/>
          </a:xfrm>
          <a:prstGeom prst="curvedRightArrow"/>
          <a:solidFill>
            <a:srgbClr val="FFFFFF"/>
          </a:solidFill>
          <a:ln w="25400">
            <a:solidFill>
              <a:srgbClr val="92D04F"/>
            </a:solidFill>
          </a:ln>
        </p:spPr>
        <p:txBody>
          <a:bodyPr anchor="ctr"/>
          <a:p>
            <a:pPr algn="ctr"/>
            <a:endParaRPr lang="uz-UZ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13467" r="55950" b="53538"/>
          <a:stretch>
            <a:fillRect/>
          </a:stretch>
        </p:blipFill>
        <p:spPr>
          <a:xfrm>
            <a:off x="393337" y="1213388"/>
            <a:ext cx="3793384" cy="4777299"/>
          </a:xfrm>
          <a:prstGeom prst="rect"/>
        </p:spPr>
      </p:pic>
      <p:pic>
        <p:nvPicPr>
          <p:cNvPr id="2097182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472319" y="1960527"/>
            <a:ext cx="916081" cy="797518"/>
          </a:xfrm>
          <a:prstGeom prst="rect"/>
        </p:spPr>
      </p:pic>
      <p:sp>
        <p:nvSpPr>
          <p:cNvPr id="1048601" name=""/>
          <p:cNvSpPr/>
          <p:nvPr/>
        </p:nvSpPr>
        <p:spPr>
          <a:xfrm>
            <a:off x="3221990" y="2758044"/>
            <a:ext cx="5922010" cy="2487584"/>
          </a:xfrm>
          <a:prstGeom prst="ellipseRibbon2"/>
          <a:solidFill>
            <a:srgbClr val="FF9900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r>
              <a:rPr altLang="en-GB" sz="2400" lang="en-US"/>
              <a:t>Mehnomhona</a:t>
            </a:r>
            <a:r>
              <a:rPr altLang="en-GB" sz="2400" lang="en-US"/>
              <a:t>n</a:t>
            </a:r>
            <a:r>
              <a:rPr altLang="en-GB" sz="2400" lang="en-US"/>
              <a:t>i</a:t>
            </a:r>
            <a:r>
              <a:rPr altLang="en-GB" sz="2400" lang="en-US"/>
              <a:t> </a:t>
            </a:r>
            <a:r>
              <a:rPr altLang="en-GB" sz="2400" lang="en-US"/>
              <a:t>e</a:t>
            </a:r>
            <a:r>
              <a:rPr altLang="en-GB" sz="2400" lang="en-US"/>
              <a:t>l</a:t>
            </a:r>
            <a:r>
              <a:rPr altLang="en-GB" sz="2400" lang="en-US"/>
              <a:t>e</a:t>
            </a:r>
            <a:r>
              <a:rPr altLang="en-GB" sz="2400" lang="en-US"/>
              <a:t>k</a:t>
            </a:r>
            <a:r>
              <a:rPr altLang="en-GB" sz="2400" lang="en-US"/>
              <a:t>t</a:t>
            </a:r>
            <a:r>
              <a:rPr altLang="en-GB" sz="2400" lang="en-US"/>
              <a:t>ron</a:t>
            </a:r>
            <a:r>
              <a:rPr altLang="en-GB" sz="2400" lang="en-US"/>
              <a:t> </a:t>
            </a:r>
            <a:r>
              <a:rPr altLang="en-GB" sz="2400" lang="en-US"/>
              <a:t>t</a:t>
            </a:r>
            <a:r>
              <a:rPr altLang="en-GB" sz="2400" lang="en-US"/>
              <a:t>a</a:t>
            </a:r>
            <a:r>
              <a:rPr altLang="en-GB" sz="2400" lang="en-US"/>
              <a:t>r</a:t>
            </a:r>
            <a:r>
              <a:rPr altLang="en-GB" sz="2400" lang="en-US"/>
              <a:t>z</a:t>
            </a:r>
            <a:r>
              <a:rPr altLang="en-GB" sz="2400" lang="en-US"/>
              <a:t>d</a:t>
            </a:r>
            <a:r>
              <a:rPr altLang="en-GB" sz="2400" lang="en-US"/>
              <a:t>a</a:t>
            </a:r>
            <a:r>
              <a:rPr altLang="en-GB" sz="2400" lang="en-US"/>
              <a:t> </a:t>
            </a:r>
            <a:r>
              <a:rPr altLang="en-GB" sz="2400" lang="en-US"/>
              <a:t>h</a:t>
            </a:r>
            <a:r>
              <a:rPr altLang="en-GB" sz="2400" lang="en-US"/>
              <a:t>a</a:t>
            </a:r>
            <a:r>
              <a:rPr altLang="en-GB" sz="2400" lang="en-US"/>
              <a:t>m</a:t>
            </a:r>
            <a:r>
              <a:rPr altLang="en-GB" sz="2400" lang="en-US"/>
              <a:t> </a:t>
            </a:r>
            <a:r>
              <a:rPr altLang="en-GB" sz="2400" lang="en-US"/>
              <a:t>bron</a:t>
            </a:r>
            <a:r>
              <a:rPr altLang="en-GB" sz="2400" lang="en-US"/>
              <a:t> </a:t>
            </a:r>
            <a:r>
              <a:rPr altLang="en-GB" sz="2400" lang="en-US"/>
              <a:t>q</a:t>
            </a:r>
            <a:r>
              <a:rPr altLang="en-GB" sz="2400" lang="en-US"/>
              <a:t>i</a:t>
            </a:r>
            <a:r>
              <a:rPr altLang="en-GB" sz="2400" lang="en-US"/>
              <a:t>l</a:t>
            </a:r>
            <a:r>
              <a:rPr altLang="en-GB" sz="2400" lang="en-US"/>
              <a:t>i</a:t>
            </a:r>
            <a:r>
              <a:rPr altLang="en-GB" sz="2400" lang="en-US"/>
              <a:t>s</a:t>
            </a:r>
            <a:r>
              <a:rPr altLang="en-GB" sz="2400" lang="en-US"/>
              <a:t>h</a:t>
            </a:r>
            <a:r>
              <a:rPr altLang="en-GB" sz="2400" lang="en-US"/>
              <a:t> </a:t>
            </a:r>
            <a:r>
              <a:rPr altLang="en-GB" sz="2400" lang="en-US"/>
              <a:t>m</a:t>
            </a:r>
            <a:r>
              <a:rPr altLang="en-GB" sz="2400" lang="en-US"/>
              <a:t>u</a:t>
            </a:r>
            <a:r>
              <a:rPr altLang="en-GB" sz="2400" lang="en-US"/>
              <a:t>mkin</a:t>
            </a:r>
            <a:r>
              <a:rPr altLang="en-GB" sz="2400" lang="en-US"/>
              <a:t> </a:t>
            </a:r>
            <a:endParaRPr lang="uz-UZ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"/>
          <p:cNvSpPr>
            <a:spLocks noGrp="1"/>
          </p:cNvSpPr>
          <p:nvPr>
            <p:ph type="ctrTitle"/>
          </p:nvPr>
        </p:nvSpPr>
        <p:spPr>
          <a:xfrm>
            <a:off x="685800" y="1355129"/>
            <a:ext cx="7772400" cy="2382059"/>
          </a:xfrm>
        </p:spPr>
        <p:txBody>
          <a:bodyPr/>
          <a:p>
            <a:r>
              <a:rPr altLang="en-GB" sz="6600" lang="en-US"/>
              <a:t>E'tibo</a:t>
            </a:r>
            <a:r>
              <a:rPr altLang="en-GB" sz="6600" lang="en-US"/>
              <a:t>r</a:t>
            </a:r>
            <a:r>
              <a:rPr altLang="en-GB" sz="6600" lang="en-US"/>
              <a:t>i</a:t>
            </a:r>
            <a:r>
              <a:rPr altLang="en-GB" sz="6600" lang="en-US"/>
              <a:t>n</a:t>
            </a:r>
            <a:r>
              <a:rPr altLang="en-GB" sz="6600" lang="en-US"/>
              <a:t>g</a:t>
            </a:r>
            <a:r>
              <a:rPr altLang="en-GB" sz="6600" lang="en-US"/>
              <a:t>i</a:t>
            </a:r>
            <a:r>
              <a:rPr altLang="en-GB" sz="6600" lang="en-US"/>
              <a:t>z</a:t>
            </a:r>
            <a:r>
              <a:rPr altLang="en-GB" sz="6600" lang="en-US"/>
              <a:t> </a:t>
            </a:r>
            <a:r>
              <a:rPr altLang="en-GB" sz="6600" lang="en-US"/>
              <a:t>u</a:t>
            </a:r>
            <a:r>
              <a:rPr altLang="en-GB" sz="6600" lang="en-US"/>
              <a:t>c</a:t>
            </a:r>
            <a:r>
              <a:rPr altLang="en-GB" sz="6600" lang="en-US"/>
              <a:t>h</a:t>
            </a:r>
            <a:r>
              <a:rPr altLang="en-GB" sz="6600" lang="en-US"/>
              <a:t>u</a:t>
            </a:r>
            <a:r>
              <a:rPr altLang="en-GB" sz="6600" lang="en-US"/>
              <a:t>n</a:t>
            </a:r>
            <a:r>
              <a:rPr altLang="en-GB" sz="6600" lang="en-US"/>
              <a:t> </a:t>
            </a:r>
            <a:r>
              <a:rPr altLang="en-GB" sz="6600" lang="en-US"/>
              <a:t>t</a:t>
            </a:r>
            <a:r>
              <a:rPr altLang="en-GB" sz="6600" lang="en-US"/>
              <a:t>a</a:t>
            </a:r>
            <a:r>
              <a:rPr altLang="en-GB" sz="6600" lang="en-US"/>
              <a:t>s</a:t>
            </a:r>
            <a:r>
              <a:rPr altLang="en-GB" sz="6600" lang="en-US"/>
              <a:t>h</a:t>
            </a:r>
            <a:r>
              <a:rPr altLang="en-GB" sz="6600" lang="en-US"/>
              <a:t>a</a:t>
            </a:r>
            <a:r>
              <a:rPr altLang="en-GB" sz="6600" lang="en-US"/>
              <a:t>k</a:t>
            </a:r>
            <a:r>
              <a:rPr altLang="en-GB" sz="6600" lang="en-US"/>
              <a:t>k</a:t>
            </a:r>
            <a:r>
              <a:rPr altLang="en-GB" sz="6600" lang="en-US"/>
              <a:t>u</a:t>
            </a:r>
            <a:r>
              <a:rPr altLang="en-GB" sz="6600" lang="en-US"/>
              <a:t>r</a:t>
            </a:r>
            <a:endParaRPr lang="uz-UZ"/>
          </a:p>
        </p:txBody>
      </p:sp>
      <p:pic>
        <p:nvPicPr>
          <p:cNvPr id="209718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461381" y="5499699"/>
            <a:ext cx="2221237" cy="1097959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367985" y="4946981"/>
            <a:ext cx="3738827" cy="1391519"/>
          </a:xfrm>
          <a:prstGeom prst="rect"/>
        </p:spPr>
      </p:pic>
      <p:sp>
        <p:nvSpPr>
          <p:cNvPr id="1048586" name=""/>
          <p:cNvSpPr/>
          <p:nvPr/>
        </p:nvSpPr>
        <p:spPr>
          <a:xfrm>
            <a:off x="1415294" y="277098"/>
            <a:ext cx="5644496" cy="4111408"/>
          </a:xfrm>
          <a:prstGeom prst="wedgeEllipseCallout"/>
          <a:solidFill>
            <a:srgbClr val="99CCFF"/>
          </a:solidFill>
          <a:ln w="25400">
            <a:solidFill>
              <a:srgbClr val="02A5E3"/>
            </a:solidFill>
          </a:ln>
        </p:spPr>
        <p:txBody>
          <a:bodyPr anchor="ctr"/>
          <a:p>
            <a:pPr algn="ctr"/>
            <a:r>
              <a:rPr altLang="en-GB" b="1" sz="2800" lang="en-US"/>
              <a:t>A</a:t>
            </a:r>
            <a:r>
              <a:rPr altLang="en-GB" b="1" sz="2800" lang="en-US"/>
              <a:t>1</a:t>
            </a:r>
            <a:r>
              <a:rPr altLang="en-GB" b="1" sz="2800" lang="en-US"/>
              <a:t>Hotel</a:t>
            </a:r>
            <a:r>
              <a:rPr altLang="en-GB" b="1" sz="2800" lang="en-US"/>
              <a:t> </a:t>
            </a:r>
            <a:r>
              <a:rPr altLang="en-GB" b="1" sz="2800" lang="en-US"/>
              <a:t> </a:t>
            </a:r>
            <a:r>
              <a:rPr altLang="en-GB" b="0" sz="2800" lang="en-US"/>
              <a:t>dasturi</a:t>
            </a:r>
            <a:r>
              <a:rPr altLang="en-GB" b="0" sz="2800" lang="en-US"/>
              <a:t> </a:t>
            </a:r>
            <a:r>
              <a:rPr altLang="en-GB" sz="2800" lang="en-US"/>
              <a:t>mehmonxonalar</a:t>
            </a:r>
            <a:r>
              <a:rPr altLang="en-GB" sz="2800" lang="en-US"/>
              <a:t> </a:t>
            </a:r>
            <a:r>
              <a:rPr altLang="en-GB" sz="2800" lang="en-US"/>
              <a:t>va</a:t>
            </a:r>
            <a:r>
              <a:rPr altLang="en-GB" sz="2800" lang="en-US"/>
              <a:t> </a:t>
            </a:r>
            <a:r>
              <a:rPr altLang="en-GB" sz="2800" lang="en-US"/>
              <a:t>mijozlar</a:t>
            </a:r>
            <a:r>
              <a:rPr altLang="en-GB" sz="2800" lang="en-US"/>
              <a:t> </a:t>
            </a:r>
            <a:r>
              <a:rPr altLang="en-GB" sz="2800" lang="en-US"/>
              <a:t>uchun</a:t>
            </a:r>
            <a:r>
              <a:rPr altLang="en-GB" sz="2800" lang="en-US"/>
              <a:t> </a:t>
            </a:r>
            <a:r>
              <a:rPr altLang="en-GB" sz="2800" lang="en-US"/>
              <a:t>qulay</a:t>
            </a:r>
            <a:r>
              <a:rPr altLang="en-GB" sz="2800" lang="en-US"/>
              <a:t> </a:t>
            </a:r>
            <a:r>
              <a:rPr altLang="en-GB" sz="2800" lang="en-US"/>
              <a:t>e</a:t>
            </a:r>
            <a:r>
              <a:rPr altLang="en-GB" sz="2800" lang="en-US"/>
              <a:t>l</a:t>
            </a:r>
            <a:r>
              <a:rPr altLang="en-GB" sz="2800" lang="en-US"/>
              <a:t>ektron</a:t>
            </a:r>
            <a:r>
              <a:rPr altLang="en-GB" sz="2800" lang="en-US"/>
              <a:t> </a:t>
            </a:r>
            <a:r>
              <a:rPr altLang="en-GB" sz="2800" lang="en-US"/>
              <a:t>d</a:t>
            </a:r>
            <a:r>
              <a:rPr altLang="en-GB" sz="2800" lang="en-US"/>
              <a:t>a</a:t>
            </a:r>
            <a:r>
              <a:rPr altLang="en-GB" sz="2800" lang="en-US"/>
              <a:t>s</a:t>
            </a:r>
            <a:r>
              <a:rPr altLang="en-GB" sz="2800" lang="en-US"/>
              <a:t>t</a:t>
            </a:r>
            <a:r>
              <a:rPr altLang="en-GB" sz="2800" lang="en-US"/>
              <a:t>u</a:t>
            </a:r>
            <a:r>
              <a:rPr altLang="en-GB" sz="2800" lang="en-US"/>
              <a:t>r</a:t>
            </a:r>
            <a:r>
              <a:rPr altLang="en-GB" sz="2800" lang="en-US"/>
              <a:t> </a:t>
            </a:r>
            <a:endParaRPr lang="uz-UZ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128745" y="1296513"/>
            <a:ext cx="4534674" cy="4264973"/>
          </a:xfrm>
          <a:prstGeom prst="rect"/>
        </p:spPr>
      </p:pic>
      <p:sp>
        <p:nvSpPr>
          <p:cNvPr id="1048587" name=""/>
          <p:cNvSpPr/>
          <p:nvPr/>
        </p:nvSpPr>
        <p:spPr>
          <a:xfrm>
            <a:off x="173725" y="2093850"/>
            <a:ext cx="3606453" cy="2000824"/>
          </a:xfrm>
          <a:prstGeom prst="homePlate"/>
          <a:solidFill>
            <a:srgbClr val="99CCFF"/>
          </a:solidFill>
          <a:ln w="25400">
            <a:solidFill>
              <a:srgbClr val="02A5E3"/>
            </a:solidFill>
          </a:ln>
        </p:spPr>
        <p:txBody>
          <a:bodyPr anchor="ctr"/>
          <a:p>
            <a:pPr algn="ctr"/>
            <a:r>
              <a:rPr altLang="en-GB" sz="2800" lang="en-US"/>
              <a:t>B</a:t>
            </a:r>
            <a:r>
              <a:rPr altLang="en-GB" sz="2800" lang="en-US"/>
              <a:t>u</a:t>
            </a:r>
            <a:r>
              <a:rPr altLang="en-GB" sz="2800" lang="en-US"/>
              <a:t> </a:t>
            </a:r>
            <a:r>
              <a:rPr altLang="en-GB" sz="2800" lang="en-US"/>
              <a:t>dasturga</a:t>
            </a:r>
            <a:r>
              <a:rPr altLang="en-GB" sz="2800" lang="en-US"/>
              <a:t> </a:t>
            </a:r>
            <a:r>
              <a:rPr altLang="en-GB" sz="2800" lang="en-US"/>
              <a:t>login</a:t>
            </a:r>
            <a:r>
              <a:rPr altLang="en-GB" sz="2800" lang="en-US"/>
              <a:t> </a:t>
            </a:r>
            <a:r>
              <a:rPr altLang="en-GB" sz="2800" lang="en-US"/>
              <a:t>parol</a:t>
            </a:r>
            <a:r>
              <a:rPr altLang="en-GB" sz="2800" lang="en-US"/>
              <a:t> </a:t>
            </a:r>
            <a:r>
              <a:rPr altLang="en-GB" sz="2800" lang="en-US"/>
              <a:t>orqali</a:t>
            </a:r>
            <a:r>
              <a:rPr altLang="en-GB" sz="2800" lang="en-US"/>
              <a:t> </a:t>
            </a:r>
            <a:r>
              <a:rPr altLang="en-GB" sz="2800" lang="en-US"/>
              <a:t>kiriladi</a:t>
            </a:r>
            <a:r>
              <a:rPr altLang="en-GB" sz="2800" lang="en-US"/>
              <a:t> </a:t>
            </a:r>
            <a:endParaRPr lang="uz-UZ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17720" y="1019668"/>
            <a:ext cx="2319540" cy="2002571"/>
          </a:xfrm>
          <a:prstGeom prst="rect"/>
        </p:spPr>
      </p:pic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407090" y="0"/>
            <a:ext cx="2329818" cy="1947012"/>
          </a:xfrm>
          <a:prstGeom prst="rect"/>
        </p:spPr>
      </p:pic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 flipH="1">
            <a:off x="6453099" y="1000649"/>
            <a:ext cx="2341571" cy="2021590"/>
          </a:xfrm>
          <a:prstGeom prst="rect"/>
        </p:spPr>
      </p:pic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317721" y="3428999"/>
            <a:ext cx="2372235" cy="2048066"/>
          </a:xfrm>
          <a:prstGeom prst="rect"/>
        </p:spPr>
      </p:pic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 rot="0">
            <a:off x="3407090" y="4905677"/>
            <a:ext cx="2261339" cy="1952323"/>
          </a:xfrm>
          <a:prstGeom prst="rect"/>
        </p:spPr>
      </p:pic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 rot="10814509" flipV="1">
            <a:off x="6591505" y="3527169"/>
            <a:ext cx="2199070" cy="1945264"/>
          </a:xfrm>
          <a:prstGeom prst="rect"/>
        </p:spPr>
      </p:pic>
      <p:sp>
        <p:nvSpPr>
          <p:cNvPr id="1048588" name=""/>
          <p:cNvSpPr/>
          <p:nvPr/>
        </p:nvSpPr>
        <p:spPr>
          <a:xfrm>
            <a:off x="3220015" y="2197373"/>
            <a:ext cx="2650326" cy="2650326"/>
          </a:xfrm>
          <a:prstGeom prst="ellipse"/>
          <a:solidFill>
            <a:srgbClr val="99CCFF"/>
          </a:solidFill>
          <a:ln w="25400">
            <a:solidFill>
              <a:srgbClr val="02A5E3"/>
            </a:solidFill>
          </a:ln>
        </p:spPr>
        <p:txBody>
          <a:bodyPr anchor="ctr"/>
          <a:p>
            <a:pPr algn="ctr"/>
            <a:r>
              <a:rPr altLang="en-GB" sz="1800" lang="en-US"/>
              <a:t>B</a:t>
            </a:r>
            <a:r>
              <a:rPr altLang="en-GB" sz="1800" lang="en-US"/>
              <a:t>u</a:t>
            </a:r>
            <a:r>
              <a:rPr altLang="en-GB" sz="1800" lang="en-US"/>
              <a:t> </a:t>
            </a:r>
            <a:r>
              <a:rPr altLang="en-GB" sz="1800" lang="en-US"/>
              <a:t>d</a:t>
            </a:r>
            <a:r>
              <a:rPr altLang="en-GB" sz="1800" lang="en-US"/>
              <a:t>a</a:t>
            </a:r>
            <a:r>
              <a:rPr altLang="en-GB" sz="1800" lang="en-US"/>
              <a:t>stur</a:t>
            </a:r>
            <a:r>
              <a:rPr altLang="en-GB" sz="1800" lang="en-US"/>
              <a:t> </a:t>
            </a:r>
            <a:r>
              <a:rPr altLang="en-GB" sz="1800" lang="en-US"/>
              <a:t>f</a:t>
            </a:r>
            <a:r>
              <a:rPr altLang="en-GB" sz="1800" lang="en-US"/>
              <a:t>o</a:t>
            </a:r>
            <a:r>
              <a:rPr altLang="en-GB" sz="1800" lang="en-US"/>
              <a:t>y</a:t>
            </a:r>
            <a:r>
              <a:rPr altLang="en-GB" sz="1800" lang="en-US"/>
              <a:t>d</a:t>
            </a:r>
            <a:r>
              <a:rPr altLang="en-GB" sz="1800" lang="en-US"/>
              <a:t>a</a:t>
            </a:r>
            <a:r>
              <a:rPr altLang="en-GB" sz="1800" lang="en-US"/>
              <a:t>l</a:t>
            </a:r>
            <a:r>
              <a:rPr altLang="en-GB" sz="1800" lang="en-US"/>
              <a:t>a</a:t>
            </a:r>
            <a:r>
              <a:rPr altLang="en-GB" sz="1800" lang="en-US"/>
              <a:t>n</a:t>
            </a:r>
            <a:r>
              <a:rPr altLang="en-GB" sz="1800" lang="en-US"/>
              <a:t>u</a:t>
            </a:r>
            <a:r>
              <a:rPr altLang="en-GB" sz="1800" lang="en-US"/>
              <a:t>v</a:t>
            </a:r>
            <a:r>
              <a:rPr altLang="en-GB" sz="1800" lang="en-US"/>
              <a:t>c</a:t>
            </a:r>
            <a:r>
              <a:rPr altLang="en-GB" sz="1800" lang="en-US"/>
              <a:t>h</a:t>
            </a:r>
            <a:r>
              <a:rPr altLang="en-GB" sz="1800" lang="en-US"/>
              <a:t>i</a:t>
            </a:r>
            <a:r>
              <a:rPr altLang="en-GB" sz="1800" lang="en-US"/>
              <a:t>g</a:t>
            </a:r>
            <a:r>
              <a:rPr altLang="en-GB" sz="1800" lang="en-US"/>
              <a:t>a</a:t>
            </a:r>
            <a:r>
              <a:rPr altLang="en-GB" sz="1800" lang="en-US"/>
              <a:t> </a:t>
            </a:r>
            <a:r>
              <a:rPr altLang="en-GB" sz="1800" lang="en-US"/>
              <a:t>v</a:t>
            </a:r>
            <a:r>
              <a:rPr altLang="en-GB" sz="1800" lang="en-US"/>
              <a:t>a</a:t>
            </a:r>
            <a:r>
              <a:rPr altLang="en-GB" sz="1800" lang="en-US"/>
              <a:t> </a:t>
            </a:r>
            <a:r>
              <a:rPr altLang="en-GB" sz="1800" lang="en-US"/>
              <a:t>m</a:t>
            </a:r>
            <a:r>
              <a:rPr altLang="en-GB" sz="1800" lang="en-US"/>
              <a:t>i</a:t>
            </a:r>
            <a:r>
              <a:rPr altLang="en-GB" sz="1800" lang="en-US"/>
              <a:t>j</a:t>
            </a:r>
            <a:r>
              <a:rPr altLang="en-GB" sz="1800" lang="en-US"/>
              <a:t>o</a:t>
            </a:r>
            <a:r>
              <a:rPr altLang="en-GB" sz="1800" lang="en-US"/>
              <a:t>z</a:t>
            </a:r>
            <a:r>
              <a:rPr altLang="en-GB" sz="1800" lang="en-US"/>
              <a:t>g</a:t>
            </a:r>
            <a:r>
              <a:rPr altLang="en-GB" sz="1800" lang="en-US"/>
              <a:t>a</a:t>
            </a:r>
            <a:r>
              <a:rPr altLang="en-GB" sz="1800" lang="en-US"/>
              <a:t> </a:t>
            </a:r>
            <a:r>
              <a:rPr altLang="en-GB" sz="1800" lang="en-US"/>
              <a:t>o</a:t>
            </a:r>
            <a:r>
              <a:rPr altLang="en-GB" sz="1800" lang="en-US"/>
              <a:t>s</a:t>
            </a:r>
            <a:r>
              <a:rPr altLang="en-GB" sz="1800" lang="en-US"/>
              <a:t>o</a:t>
            </a:r>
            <a:r>
              <a:rPr altLang="en-GB" sz="1800" lang="en-US"/>
              <a:t>n</a:t>
            </a:r>
            <a:r>
              <a:rPr altLang="en-GB" sz="1800" lang="en-US"/>
              <a:t> </a:t>
            </a:r>
            <a:r>
              <a:rPr altLang="en-GB" sz="1800" lang="en-US"/>
              <a:t>bo'lishi</a:t>
            </a:r>
            <a:r>
              <a:rPr altLang="en-GB" sz="1800" lang="en-US"/>
              <a:t> </a:t>
            </a:r>
            <a:r>
              <a:rPr altLang="en-GB" sz="1800" lang="en-US"/>
              <a:t>u</a:t>
            </a:r>
            <a:r>
              <a:rPr altLang="en-GB" sz="1800" lang="en-US"/>
              <a:t>c</a:t>
            </a:r>
            <a:r>
              <a:rPr altLang="en-GB" sz="1800" lang="en-US"/>
              <a:t>h</a:t>
            </a:r>
            <a:r>
              <a:rPr altLang="en-GB" sz="1800" lang="en-US"/>
              <a:t>u</a:t>
            </a:r>
            <a:r>
              <a:rPr altLang="en-GB" sz="1800" lang="en-US"/>
              <a:t>n</a:t>
            </a:r>
            <a:r>
              <a:rPr altLang="en-GB" sz="1800" lang="en-US"/>
              <a:t> </a:t>
            </a:r>
            <a:r>
              <a:rPr altLang="en-GB" sz="1800" lang="en-US"/>
              <a:t>bo‘limlarga</a:t>
            </a:r>
            <a:r>
              <a:rPr altLang="en-GB" sz="1800" lang="en-US"/>
              <a:t> </a:t>
            </a:r>
            <a:r>
              <a:rPr altLang="en-GB" sz="1800" lang="en-US"/>
              <a:t>b</a:t>
            </a:r>
            <a:r>
              <a:rPr altLang="en-GB" sz="1800" lang="en-US"/>
              <a:t>o</a:t>
            </a:r>
            <a:r>
              <a:rPr altLang="en-GB" sz="1800" lang="en-GB"/>
              <a:t>‘</a:t>
            </a:r>
            <a:r>
              <a:rPr altLang="en-GB" sz="1800" lang="en-US"/>
              <a:t>l</a:t>
            </a:r>
            <a:r>
              <a:rPr altLang="en-GB" sz="1800" lang="en-US"/>
              <a:t>i</a:t>
            </a:r>
            <a:r>
              <a:rPr altLang="en-GB" sz="1800" lang="en-US"/>
              <a:t>n</a:t>
            </a:r>
            <a:r>
              <a:rPr altLang="en-GB" sz="1800" lang="en-US"/>
              <a:t>g</a:t>
            </a:r>
            <a:r>
              <a:rPr altLang="en-GB" sz="1800" lang="en-US"/>
              <a:t>a</a:t>
            </a:r>
            <a:r>
              <a:rPr altLang="en-GB" sz="1800" lang="en-US"/>
              <a:t>n</a:t>
            </a:r>
            <a:endParaRPr lang="uz-UZ"/>
          </a:p>
        </p:txBody>
      </p:sp>
      <p:cxnSp>
        <p:nvCxnSpPr>
          <p:cNvPr id="3145728" name=""/>
          <p:cNvCxnSpPr>
            <a:cxnSpLocks/>
          </p:cNvCxnSpPr>
          <p:nvPr/>
        </p:nvCxnSpPr>
        <p:spPr>
          <a:xfrm>
            <a:off x="2808150" y="2205716"/>
            <a:ext cx="567940" cy="424851"/>
          </a:xfrm>
          <a:prstGeom prst="straightConnector1"/>
          <a:solidFill>
            <a:srgbClr val="FFFFFF"/>
          </a:solidFill>
          <a:ln w="25400">
            <a:solidFill>
              <a:srgbClr val="02A5E3"/>
            </a:solidFill>
            <a:headEnd type="triangle" w="lg" len="lg"/>
            <a:tailEnd type="triangle" w="lg" len="lg"/>
          </a:ln>
        </p:spPr>
      </p:cxnSp>
      <p:cxnSp>
        <p:nvCxnSpPr>
          <p:cNvPr id="3145729" name=""/>
          <p:cNvCxnSpPr>
            <a:cxnSpLocks/>
          </p:cNvCxnSpPr>
          <p:nvPr/>
        </p:nvCxnSpPr>
        <p:spPr>
          <a:xfrm flipH="1" flipV="0">
            <a:off x="5901344" y="2315899"/>
            <a:ext cx="584793" cy="449309"/>
          </a:xfrm>
          <a:prstGeom prst="straightConnector1"/>
          <a:solidFill>
            <a:srgbClr val="FFFFFF"/>
          </a:solidFill>
          <a:ln w="25400">
            <a:solidFill>
              <a:srgbClr val="02A5E3"/>
            </a:solidFill>
            <a:headEnd type="triangle" w="lg" len="lg"/>
            <a:tailEnd type="triangle" w="lg" len="lg"/>
          </a:ln>
        </p:spPr>
      </p:cxnSp>
      <p:cxnSp>
        <p:nvCxnSpPr>
          <p:cNvPr id="3145730" name=""/>
          <p:cNvCxnSpPr>
            <a:cxnSpLocks/>
          </p:cNvCxnSpPr>
          <p:nvPr/>
        </p:nvCxnSpPr>
        <p:spPr>
          <a:xfrm flipH="1" flipV="1">
            <a:off x="4587342" y="1886715"/>
            <a:ext cx="39377" cy="355284"/>
          </a:xfrm>
          <a:prstGeom prst="straightConnector1"/>
          <a:solidFill>
            <a:srgbClr val="FFFFFF"/>
          </a:solidFill>
          <a:ln w="25400">
            <a:solidFill>
              <a:srgbClr val="02A5E3"/>
            </a:solidFill>
            <a:headEnd type="triangle" w="lg" len="lg"/>
            <a:tailEnd type="triangle" w="lg" len="lg"/>
          </a:ln>
        </p:spPr>
      </p:cxnSp>
      <p:cxnSp>
        <p:nvCxnSpPr>
          <p:cNvPr id="3145731" name=""/>
          <p:cNvCxnSpPr>
            <a:cxnSpLocks/>
          </p:cNvCxnSpPr>
          <p:nvPr/>
        </p:nvCxnSpPr>
        <p:spPr>
          <a:xfrm flipH="1" flipV="1">
            <a:off x="5938819" y="4117366"/>
            <a:ext cx="566982" cy="290291"/>
          </a:xfrm>
          <a:prstGeom prst="straightConnector1"/>
          <a:solidFill>
            <a:srgbClr val="FFFFFF"/>
          </a:solidFill>
          <a:ln w="25400">
            <a:solidFill>
              <a:srgbClr val="02A5E3"/>
            </a:solidFill>
            <a:headEnd type="triangle" w="lg" len="lg"/>
            <a:tailEnd type="triangle" w="lg" len="lg"/>
          </a:ln>
        </p:spPr>
      </p:cxnSp>
      <p:cxnSp>
        <p:nvCxnSpPr>
          <p:cNvPr id="3145732" name=""/>
          <p:cNvCxnSpPr>
            <a:cxnSpLocks/>
          </p:cNvCxnSpPr>
          <p:nvPr/>
        </p:nvCxnSpPr>
        <p:spPr>
          <a:xfrm flipH="1" flipV="0">
            <a:off x="2728526" y="4098874"/>
            <a:ext cx="480336" cy="225902"/>
          </a:xfrm>
          <a:prstGeom prst="straightConnector1"/>
          <a:solidFill>
            <a:srgbClr val="FFFFFF"/>
          </a:solidFill>
          <a:ln w="25400">
            <a:solidFill>
              <a:srgbClr val="02A5E3"/>
            </a:solidFill>
            <a:headEnd type="triangle" w="lg" len="lg"/>
            <a:tailEnd type="triangle" w="lg" len="lg"/>
          </a:ln>
        </p:spPr>
      </p:cxnSp>
      <p:cxnSp>
        <p:nvCxnSpPr>
          <p:cNvPr id="3145733" name=""/>
          <p:cNvCxnSpPr>
            <a:cxnSpLocks/>
          </p:cNvCxnSpPr>
          <p:nvPr/>
        </p:nvCxnSpPr>
        <p:spPr>
          <a:xfrm flipH="1" flipV="1">
            <a:off x="4636941" y="4675995"/>
            <a:ext cx="55241" cy="303418"/>
          </a:xfrm>
          <a:prstGeom prst="straightConnector1"/>
          <a:solidFill>
            <a:srgbClr val="FFFFFF"/>
          </a:solidFill>
          <a:ln w="25400">
            <a:solidFill>
              <a:srgbClr val="02A5E3"/>
            </a:solidFill>
            <a:headEnd type="triangle" w="lg" len="lg"/>
            <a:tailEnd type="triangle" w="lg" len="lg"/>
          </a:ln>
        </p:spPr>
      </p:cxn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7"/>
          <a:stretch>
            <a:fillRect/>
          </a:stretch>
        </p:blipFill>
        <p:spPr>
          <a:xfrm rot="0">
            <a:off x="503459" y="1355881"/>
            <a:ext cx="1979354" cy="1109972"/>
          </a:xfrm>
          <a:prstGeom prst="rect"/>
        </p:spPr>
      </p:pic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8"/>
          <a:stretch>
            <a:fillRect/>
          </a:stretch>
        </p:blipFill>
        <p:spPr>
          <a:xfrm rot="0">
            <a:off x="3597202" y="372149"/>
            <a:ext cx="1949595" cy="1067066"/>
          </a:xfrm>
          <a:prstGeom prst="rect"/>
        </p:spPr>
      </p:pic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9"/>
          <a:stretch>
            <a:fillRect/>
          </a:stretch>
        </p:blipFill>
        <p:spPr>
          <a:xfrm rot="0">
            <a:off x="468595" y="3707569"/>
            <a:ext cx="2051129" cy="1149833"/>
          </a:xfrm>
          <a:prstGeom prst="rect"/>
        </p:spPr>
      </p:pic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0"/>
          <a:stretch>
            <a:fillRect/>
          </a:stretch>
        </p:blipFill>
        <p:spPr>
          <a:xfrm rot="0">
            <a:off x="3627871" y="5272312"/>
            <a:ext cx="1856648" cy="1161075"/>
          </a:xfrm>
          <a:prstGeom prst="rect"/>
        </p:spPr>
      </p:pic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1"/>
          <a:stretch>
            <a:fillRect/>
          </a:stretch>
        </p:blipFill>
        <p:spPr>
          <a:xfrm rot="0">
            <a:off x="6607543" y="1280909"/>
            <a:ext cx="1993668" cy="1259644"/>
          </a:xfrm>
          <a:prstGeom prst="rect"/>
        </p:spPr>
      </p:pic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 rot="0">
            <a:off x="6699238" y="3738427"/>
            <a:ext cx="1901992" cy="129131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401072" y="895480"/>
            <a:ext cx="4585995" cy="5717458"/>
          </a:xfrm>
          <a:prstGeom prst="rect"/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678640" y="1530201"/>
            <a:ext cx="4030857" cy="3669618"/>
          </a:xfrm>
          <a:prstGeom prst="rect"/>
        </p:spPr>
      </p:pic>
      <p:sp>
        <p:nvSpPr>
          <p:cNvPr id="1048589" name=""/>
          <p:cNvSpPr/>
          <p:nvPr/>
        </p:nvSpPr>
        <p:spPr>
          <a:xfrm flipV="0">
            <a:off x="532130" y="1530201"/>
            <a:ext cx="3591372" cy="4364219"/>
          </a:xfrm>
          <a:prstGeom prst="flowChartMultidocument"/>
          <a:solidFill>
            <a:srgbClr val="02A5E3"/>
          </a:solidFill>
          <a:ln w="25400">
            <a:solidFill>
              <a:srgbClr val="000080"/>
            </a:solidFill>
          </a:ln>
        </p:spPr>
        <p:txBody>
          <a:bodyPr anchor="ctr"/>
          <a:p>
            <a:pPr algn="ctr"/>
            <a:r>
              <a:rPr b="1" sz="2400" lang="en-GB"/>
              <a:t>Р</a:t>
            </a:r>
            <a:r>
              <a:rPr b="1" sz="2400" lang="en-GB"/>
              <a:t>е</a:t>
            </a:r>
            <a:r>
              <a:rPr b="1" sz="2400" lang="en-GB"/>
              <a:t>гистрация</a:t>
            </a:r>
            <a:r>
              <a:rPr altLang="en-GB" b="1" sz="2400" lang="en-US"/>
              <a:t> </a:t>
            </a:r>
            <a:r>
              <a:rPr altLang="en-GB" b="1" sz="2400" lang="en-GB"/>
              <a:t>к</a:t>
            </a:r>
            <a:r>
              <a:rPr altLang="en-GB" b="1" sz="2400" lang="en-GB"/>
              <a:t>лиентов</a:t>
            </a:r>
            <a:r>
              <a:rPr altLang="en-GB" b="1" sz="2400" lang="en-US"/>
              <a:t> </a:t>
            </a:r>
            <a:r>
              <a:rPr altLang="en-GB" b="0" sz="2400" lang="en-US"/>
              <a:t>menyusida</a:t>
            </a:r>
            <a:r>
              <a:rPr altLang="en-GB" b="0" sz="2400" lang="en-US"/>
              <a:t> </a:t>
            </a:r>
            <a:r>
              <a:rPr altLang="en-GB" b="0" sz="2400" lang="en-US"/>
              <a:t>mijozlarni</a:t>
            </a:r>
            <a:r>
              <a:rPr altLang="en-GB" b="0" sz="2400" lang="en-US"/>
              <a:t> </a:t>
            </a:r>
            <a:r>
              <a:rPr altLang="en-GB" b="0" sz="2400" lang="en-US"/>
              <a:t>xonalar</a:t>
            </a:r>
            <a:r>
              <a:rPr altLang="en-GB" b="0" sz="2400" lang="en-US"/>
              <a:t>n</a:t>
            </a:r>
            <a:r>
              <a:rPr altLang="en-GB" b="0" sz="2400" lang="en-US"/>
              <a:t>i</a:t>
            </a:r>
            <a:r>
              <a:rPr altLang="en-GB" b="0" sz="2400" lang="en-US"/>
              <a:t> </a:t>
            </a:r>
            <a:r>
              <a:rPr altLang="en-GB" b="0" sz="2400" lang="en-US"/>
              <a:t>b</a:t>
            </a:r>
            <a:r>
              <a:rPr altLang="en-GB" b="0" sz="2400" lang="en-US"/>
              <a:t>a</a:t>
            </a:r>
            <a:r>
              <a:rPr altLang="en-GB" b="0" sz="2400" lang="en-US"/>
              <a:t>n</a:t>
            </a:r>
            <a:r>
              <a:rPr altLang="en-GB" b="0" sz="2400" lang="en-US"/>
              <a:t>d</a:t>
            </a:r>
            <a:r>
              <a:rPr altLang="en-GB" b="0" sz="2400" lang="en-US"/>
              <a:t> </a:t>
            </a:r>
            <a:r>
              <a:rPr altLang="en-GB" b="0" sz="2400" lang="en-US"/>
              <a:t>qilganliklarini</a:t>
            </a:r>
            <a:r>
              <a:rPr altLang="en-GB" b="0" sz="2400" lang="en-US"/>
              <a:t> </a:t>
            </a:r>
            <a:r>
              <a:rPr altLang="en-GB" b="0" sz="2400" lang="en-US"/>
              <a:t>k</a:t>
            </a:r>
            <a:r>
              <a:rPr altLang="en-GB" b="0" sz="2400" lang="en-US"/>
              <a:t>o'rishimiz</a:t>
            </a:r>
            <a:r>
              <a:rPr altLang="en-GB" b="0" sz="2400" lang="en-US"/>
              <a:t> </a:t>
            </a:r>
            <a:r>
              <a:rPr altLang="en-GB" b="0" sz="2400" lang="en-US"/>
              <a:t>m</a:t>
            </a:r>
            <a:r>
              <a:rPr altLang="en-GB" b="0" sz="2400" lang="en-US"/>
              <a:t>u</a:t>
            </a:r>
            <a:r>
              <a:rPr altLang="en-GB" b="0" sz="2400" lang="en-US"/>
              <a:t>mkin</a:t>
            </a:r>
            <a:r>
              <a:rPr altLang="en-GB" b="0" sz="2400" lang="en-US"/>
              <a:t> </a:t>
            </a:r>
            <a:endParaRPr lang="uz-UZ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"/>
          <p:cNvSpPr>
            <a:spLocks noGrp="1"/>
          </p:cNvSpPr>
          <p:nvPr>
            <p:ph type="ctrTitle"/>
          </p:nvPr>
        </p:nvSpPr>
        <p:spPr>
          <a:xfrm>
            <a:off x="685800" y="325172"/>
            <a:ext cx="7772400" cy="1966120"/>
          </a:xfrm>
        </p:spPr>
        <p:txBody>
          <a:bodyPr>
            <a:normAutofit/>
          </a:bodyPr>
          <a:p>
            <a:r>
              <a:rPr b="1" sz="4000" lang="en-GB"/>
              <a:t>Р</a:t>
            </a:r>
            <a:r>
              <a:rPr b="1" sz="4000" lang="en-GB"/>
              <a:t>е</a:t>
            </a:r>
            <a:r>
              <a:rPr b="1" sz="4000" lang="en-GB"/>
              <a:t>гистрация</a:t>
            </a:r>
            <a:r>
              <a:rPr altLang="en-GB" b="1" sz="4000" lang="en-US"/>
              <a:t> </a:t>
            </a:r>
            <a:r>
              <a:rPr altLang="en-GB" b="1" sz="4000" lang="en-US"/>
              <a:t> </a:t>
            </a:r>
            <a:r>
              <a:rPr altLang="en-GB" b="1" sz="4000" lang="en-GB"/>
              <a:t>клиентов</a:t>
            </a:r>
            <a:r>
              <a:rPr altLang="en-GB" b="1" sz="4000" lang="en-US"/>
              <a:t> </a:t>
            </a:r>
            <a:r>
              <a:rPr altLang="en-GB" b="0" sz="4000" lang="en-US"/>
              <a:t>menyusi</a:t>
            </a:r>
            <a:r>
              <a:rPr altLang="en-GB" b="0" sz="4000" lang="en-US"/>
              <a:t> </a:t>
            </a:r>
            <a:r>
              <a:rPr altLang="en-GB" b="0" sz="4000" lang="en-US"/>
              <a:t>h</a:t>
            </a:r>
            <a:r>
              <a:rPr altLang="en-GB" b="0" sz="4000" lang="en-US"/>
              <a:t>a</a:t>
            </a:r>
            <a:r>
              <a:rPr altLang="en-GB" b="0" sz="4000" lang="en-US"/>
              <a:t>m</a:t>
            </a:r>
            <a:r>
              <a:rPr altLang="en-GB" b="0" sz="4000" lang="en-US"/>
              <a:t> </a:t>
            </a:r>
            <a:r>
              <a:rPr altLang="en-GB" b="0" sz="4000" lang="en-US"/>
              <a:t>y</a:t>
            </a:r>
            <a:r>
              <a:rPr altLang="en-GB" b="0" sz="4000" lang="en-US"/>
              <a:t>a</a:t>
            </a:r>
            <a:r>
              <a:rPr altLang="en-GB" b="0" sz="4000" lang="en-US"/>
              <a:t>n</a:t>
            </a:r>
            <a:r>
              <a:rPr altLang="en-GB" b="0" sz="4000" lang="en-US"/>
              <a:t>a</a:t>
            </a:r>
            <a:r>
              <a:rPr altLang="en-GB" b="0" sz="4000" lang="en-US"/>
              <a:t> </a:t>
            </a:r>
            <a:r>
              <a:rPr altLang="en-GB" b="0" sz="4000" lang="en-US"/>
              <a:t>bir</a:t>
            </a:r>
            <a:r>
              <a:rPr altLang="en-GB" b="0" sz="4000" lang="en-US"/>
              <a:t> </a:t>
            </a:r>
            <a:r>
              <a:rPr altLang="en-GB" b="0" sz="4000" lang="en-US"/>
              <a:t>q</a:t>
            </a:r>
            <a:r>
              <a:rPr altLang="en-GB" b="0" sz="4000" lang="en-US"/>
              <a:t>a</a:t>
            </a:r>
            <a:r>
              <a:rPr altLang="en-GB" b="0" sz="4000" lang="en-US"/>
              <a:t>n</a:t>
            </a:r>
            <a:r>
              <a:rPr altLang="en-GB" b="0" sz="4000" lang="en-US"/>
              <a:t>cha</a:t>
            </a:r>
            <a:r>
              <a:rPr altLang="en-GB" b="0" sz="4000" lang="en-US"/>
              <a:t> </a:t>
            </a:r>
            <a:r>
              <a:rPr altLang="en-GB" b="0" sz="4000" lang="en-US"/>
              <a:t>q</a:t>
            </a:r>
            <a:r>
              <a:rPr altLang="en-GB" b="0" sz="4000" lang="en-US"/>
              <a:t>i</a:t>
            </a:r>
            <a:r>
              <a:rPr altLang="en-GB" b="0" sz="4000" lang="en-US"/>
              <a:t>s</a:t>
            </a:r>
            <a:r>
              <a:rPr altLang="en-GB" b="0" sz="4000" lang="en-US"/>
              <a:t>m</a:t>
            </a:r>
            <a:r>
              <a:rPr altLang="en-GB" b="0" sz="4000" lang="en-US"/>
              <a:t>l</a:t>
            </a:r>
            <a:r>
              <a:rPr altLang="en-GB" b="0" sz="4000" lang="en-US"/>
              <a:t>a</a:t>
            </a:r>
            <a:r>
              <a:rPr altLang="en-GB" b="0" sz="4000" lang="en-US"/>
              <a:t>r</a:t>
            </a:r>
            <a:r>
              <a:rPr altLang="en-GB" b="0" sz="4000" lang="en-US"/>
              <a:t>d</a:t>
            </a:r>
            <a:r>
              <a:rPr altLang="en-GB" b="0" sz="4000" lang="en-US"/>
              <a:t>a</a:t>
            </a:r>
            <a:r>
              <a:rPr altLang="en-GB" b="0" sz="4000" lang="en-US"/>
              <a:t>n</a:t>
            </a:r>
            <a:r>
              <a:rPr altLang="en-GB" b="0" sz="4000" lang="en-US"/>
              <a:t> </a:t>
            </a:r>
            <a:r>
              <a:rPr altLang="en-GB" b="0" sz="4000" lang="en-US"/>
              <a:t>i</a:t>
            </a:r>
            <a:r>
              <a:rPr altLang="en-GB" b="0" sz="4000" lang="en-US"/>
              <a:t>b</a:t>
            </a:r>
            <a:r>
              <a:rPr altLang="en-GB" b="0" sz="4000" lang="en-US"/>
              <a:t>orat</a:t>
            </a:r>
            <a:r>
              <a:rPr altLang="en-GB" b="0" sz="4000" lang="en-US"/>
              <a:t> </a:t>
            </a:r>
            <a:endParaRPr lang="uz-UZ"/>
          </a:p>
        </p:txBody>
      </p:sp>
      <p:sp>
        <p:nvSpPr>
          <p:cNvPr id="1048591" name=""/>
          <p:cNvSpPr>
            <a:spLocks noGrp="1"/>
          </p:cNvSpPr>
          <p:nvPr>
            <p:ph type="subTitle" idx="1"/>
          </p:nvPr>
        </p:nvSpPr>
        <p:spPr>
          <a:xfrm>
            <a:off x="-90920" y="2291291"/>
            <a:ext cx="9234920" cy="4155671"/>
          </a:xfrm>
        </p:spPr>
        <p:txBody>
          <a:bodyPr/>
          <a:p>
            <a:r>
              <a:rPr altLang="en-GB" lang="en-US"/>
              <a:t>1</a:t>
            </a:r>
            <a:r>
              <a:rPr altLang="en-GB" lang="en-US"/>
              <a:t>.</a:t>
            </a:r>
            <a:r>
              <a:rPr altLang="en-GB" lang="en-GB"/>
              <a:t>К</a:t>
            </a:r>
            <a:r>
              <a:rPr altLang="en-GB" lang="en-GB"/>
              <a:t>о</a:t>
            </a:r>
            <a:r>
              <a:rPr altLang="en-GB" lang="en-GB"/>
              <a:t>м</a:t>
            </a:r>
            <a:r>
              <a:rPr altLang="en-GB" lang="en-GB"/>
              <a:t>н</a:t>
            </a:r>
            <a:r>
              <a:rPr altLang="en-GB" lang="en-GB"/>
              <a:t>а</a:t>
            </a:r>
            <a:r>
              <a:rPr altLang="en-GB" lang="en-GB"/>
              <a:t>т</a:t>
            </a:r>
            <a:r>
              <a:rPr altLang="en-GB" lang="en-GB"/>
              <a:t>ы</a:t>
            </a:r>
            <a:endParaRPr lang="uz-UZ"/>
          </a:p>
          <a:p>
            <a:r>
              <a:rPr altLang="en-GB" lang="en-US"/>
              <a:t>2</a:t>
            </a:r>
            <a:r>
              <a:rPr altLang="en-GB" lang="en-US"/>
              <a:t>.</a:t>
            </a:r>
            <a:r>
              <a:rPr altLang="en-GB" lang="en-GB"/>
              <a:t>С</a:t>
            </a:r>
            <a:r>
              <a:rPr altLang="en-GB" lang="en-GB"/>
              <a:t>т</a:t>
            </a:r>
            <a:r>
              <a:rPr altLang="en-GB" lang="en-GB"/>
              <a:t>а</a:t>
            </a:r>
            <a:r>
              <a:rPr altLang="en-GB" lang="en-GB"/>
              <a:t>т</a:t>
            </a:r>
            <a:r>
              <a:rPr altLang="en-GB" lang="en-GB"/>
              <a:t>у</a:t>
            </a:r>
            <a:r>
              <a:rPr altLang="en-GB" lang="en-GB"/>
              <a:t>с</a:t>
            </a:r>
            <a:r>
              <a:rPr altLang="en-GB" lang="en-GB"/>
              <a:t>ы</a:t>
            </a:r>
            <a:r>
              <a:rPr altLang="en-GB" lang="en-US"/>
              <a:t> </a:t>
            </a:r>
            <a:r>
              <a:rPr altLang="en-GB" lang="en-GB"/>
              <a:t>к</a:t>
            </a:r>
            <a:r>
              <a:rPr altLang="en-GB" lang="en-GB"/>
              <a:t>о</a:t>
            </a:r>
            <a:r>
              <a:rPr altLang="en-GB" lang="en-GB"/>
              <a:t>м</a:t>
            </a:r>
            <a:r>
              <a:rPr altLang="en-GB" lang="en-GB"/>
              <a:t>н</a:t>
            </a:r>
            <a:r>
              <a:rPr altLang="en-GB" lang="en-GB"/>
              <a:t>а</a:t>
            </a:r>
            <a:r>
              <a:rPr altLang="en-GB" lang="en-GB"/>
              <a:t>т</a:t>
            </a:r>
            <a:endParaRPr lang="uz-UZ"/>
          </a:p>
          <a:p>
            <a:r>
              <a:rPr altLang="en-GB" lang="en-US"/>
              <a:t>3</a:t>
            </a:r>
            <a:r>
              <a:rPr altLang="en-GB" lang="en-US"/>
              <a:t>.</a:t>
            </a:r>
            <a:r>
              <a:rPr altLang="en-GB" lang="en-GB"/>
              <a:t>П</a:t>
            </a:r>
            <a:r>
              <a:rPr altLang="en-GB" lang="en-GB"/>
              <a:t>е</a:t>
            </a:r>
            <a:r>
              <a:rPr altLang="en-GB" lang="en-GB"/>
              <a:t>р</a:t>
            </a:r>
            <a:r>
              <a:rPr altLang="en-GB" lang="en-GB"/>
              <a:t>е</a:t>
            </a:r>
            <a:r>
              <a:rPr altLang="en-GB" lang="en-GB"/>
              <a:t>й</a:t>
            </a:r>
            <a:r>
              <a:rPr altLang="en-GB" lang="en-GB"/>
              <a:t>т</a:t>
            </a:r>
            <a:r>
              <a:rPr altLang="en-GB" lang="en-GB"/>
              <a:t>и</a:t>
            </a:r>
            <a:r>
              <a:rPr altLang="en-GB" lang="en-US"/>
              <a:t> </a:t>
            </a:r>
            <a:r>
              <a:rPr altLang="en-GB" lang="en-GB"/>
              <a:t>н</a:t>
            </a:r>
            <a:r>
              <a:rPr altLang="en-GB" lang="en-GB"/>
              <a:t>а</a:t>
            </a:r>
            <a:r>
              <a:rPr altLang="en-GB" lang="en-US"/>
              <a:t> </a:t>
            </a:r>
            <a:r>
              <a:rPr altLang="en-GB" lang="en-GB"/>
              <a:t>н</a:t>
            </a:r>
            <a:r>
              <a:rPr altLang="en-GB" lang="en-GB"/>
              <a:t>о</a:t>
            </a:r>
            <a:r>
              <a:rPr altLang="en-GB" lang="en-GB"/>
              <a:t>вый</a:t>
            </a:r>
            <a:r>
              <a:rPr altLang="en-GB" lang="en-US"/>
              <a:t> </a:t>
            </a:r>
            <a:r>
              <a:rPr altLang="en-GB" lang="en-GB"/>
              <a:t>г</a:t>
            </a:r>
            <a:r>
              <a:rPr altLang="en-GB" lang="en-GB"/>
              <a:t>о</a:t>
            </a:r>
            <a:r>
              <a:rPr altLang="en-GB" lang="en-GB"/>
              <a:t>д</a:t>
            </a:r>
            <a:endParaRPr lang="uz-UZ"/>
          </a:p>
          <a:p>
            <a:r>
              <a:rPr altLang="en-GB" lang="en-US"/>
              <a:t>4</a:t>
            </a:r>
            <a:r>
              <a:rPr altLang="en-GB" lang="en-US"/>
              <a:t>.</a:t>
            </a:r>
            <a:r>
              <a:rPr altLang="en-GB" lang="en-GB"/>
              <a:t>К</a:t>
            </a:r>
            <a:r>
              <a:rPr altLang="en-GB" lang="en-GB"/>
              <a:t>у</a:t>
            </a:r>
            <a:r>
              <a:rPr altLang="en-GB" lang="en-GB"/>
              <a:t>р</a:t>
            </a:r>
            <a:r>
              <a:rPr altLang="en-GB" lang="en-GB"/>
              <a:t>с</a:t>
            </a:r>
            <a:r>
              <a:rPr altLang="en-GB" lang="en-US"/>
              <a:t> </a:t>
            </a:r>
            <a:r>
              <a:rPr altLang="en-GB" lang="en-GB"/>
              <a:t>в</a:t>
            </a:r>
            <a:r>
              <a:rPr altLang="en-GB" lang="en-GB"/>
              <a:t>о</a:t>
            </a:r>
            <a:r>
              <a:rPr altLang="en-GB" lang="en-GB"/>
              <a:t>л</a:t>
            </a:r>
            <a:r>
              <a:rPr altLang="en-GB" lang="en-GB"/>
              <a:t>ю</a:t>
            </a:r>
            <a:endParaRPr lang="uz-UZ"/>
          </a:p>
          <a:p>
            <a:r>
              <a:rPr altLang="en-GB" lang="en-US"/>
              <a:t>5</a:t>
            </a:r>
            <a:r>
              <a:rPr altLang="en-GB" lang="en-US"/>
              <a:t>.</a:t>
            </a:r>
            <a:r>
              <a:rPr altLang="en-GB" lang="en-GB"/>
              <a:t>Д</a:t>
            </a:r>
            <a:r>
              <a:rPr altLang="en-GB" lang="en-GB"/>
              <a:t>о</a:t>
            </a:r>
            <a:r>
              <a:rPr altLang="en-GB" lang="en-GB"/>
              <a:t>л</a:t>
            </a:r>
            <a:r>
              <a:rPr altLang="en-GB" lang="en-GB"/>
              <a:t>ж</a:t>
            </a:r>
            <a:r>
              <a:rPr altLang="en-GB" lang="en-GB"/>
              <a:t>н</a:t>
            </a:r>
            <a:r>
              <a:rPr altLang="en-GB" lang="en-GB"/>
              <a:t>о</a:t>
            </a:r>
            <a:r>
              <a:rPr altLang="en-GB" lang="en-GB"/>
              <a:t>с</a:t>
            </a:r>
            <a:r>
              <a:rPr altLang="en-GB" lang="en-GB"/>
              <a:t>т</a:t>
            </a:r>
            <a:r>
              <a:rPr altLang="en-GB" lang="en-GB"/>
              <a:t>ь</a:t>
            </a:r>
            <a:endParaRPr lang="uz-UZ"/>
          </a:p>
          <a:p>
            <a:pPr algn="ctr"/>
            <a:r>
              <a:rPr altLang="en-GB" lang="en-US"/>
              <a:t>6</a:t>
            </a:r>
            <a:r>
              <a:rPr altLang="en-GB" lang="en-US"/>
              <a:t>.</a:t>
            </a:r>
            <a:r>
              <a:rPr altLang="en-GB" lang="en-GB"/>
              <a:t>П</a:t>
            </a:r>
            <a:r>
              <a:rPr altLang="en-GB" lang="en-GB"/>
              <a:t>о</a:t>
            </a:r>
            <a:r>
              <a:rPr altLang="en-GB" lang="en-GB"/>
              <a:t>л</a:t>
            </a:r>
            <a:r>
              <a:rPr altLang="en-GB" lang="en-GB"/>
              <a:t>ь</a:t>
            </a:r>
            <a:r>
              <a:rPr altLang="en-GB" lang="en-GB"/>
              <a:t>з</a:t>
            </a:r>
            <a:r>
              <a:rPr altLang="en-GB" lang="en-GB"/>
              <a:t>о</a:t>
            </a:r>
            <a:r>
              <a:rPr altLang="en-GB" lang="en-GB"/>
              <a:t>е</a:t>
            </a:r>
            <a:r>
              <a:rPr altLang="en-GB" lang="en-GB"/>
              <a:t>а</a:t>
            </a:r>
            <a:r>
              <a:rPr altLang="en-GB" lang="en-GB"/>
              <a:t>т</a:t>
            </a:r>
            <a:r>
              <a:rPr altLang="en-GB" lang="en-GB"/>
              <a:t>е</a:t>
            </a:r>
            <a:r>
              <a:rPr altLang="en-GB" lang="en-GB"/>
              <a:t>л</a:t>
            </a:r>
            <a:r>
              <a:rPr altLang="en-GB" lang="en-GB"/>
              <a:t>и</a:t>
            </a:r>
            <a:r>
              <a:rPr altLang="en-GB" lang="en-US"/>
              <a:t> </a:t>
            </a:r>
            <a:r>
              <a:rPr altLang="en-GB" lang="en-GB"/>
              <a:t>и</a:t>
            </a:r>
            <a:r>
              <a:rPr altLang="en-GB" lang="en-GB"/>
              <a:t>н</a:t>
            </a:r>
            <a:r>
              <a:rPr altLang="en-GB" lang="en-GB"/>
              <a:t>в</a:t>
            </a:r>
            <a:r>
              <a:rPr altLang="en-GB" lang="en-GB"/>
              <a:t>е</a:t>
            </a:r>
            <a:r>
              <a:rPr altLang="en-GB" lang="en-GB"/>
              <a:t>н</a:t>
            </a:r>
            <a:r>
              <a:rPr altLang="en-GB" lang="en-GB"/>
              <a:t>тарь</a:t>
            </a:r>
            <a:r>
              <a:rPr altLang="en-GB" lang="en-US"/>
              <a:t> </a:t>
            </a:r>
            <a:endParaRPr lang="uz-UZ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884513" y="1396615"/>
            <a:ext cx="4914661" cy="4243063"/>
          </a:xfrm>
          <a:prstGeom prst="rect"/>
        </p:spPr>
      </p:pic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6806" t="49201" r="6986" b="27482"/>
          <a:stretch>
            <a:fillRect/>
          </a:stretch>
        </p:blipFill>
        <p:spPr>
          <a:xfrm>
            <a:off x="4208106" y="1857568"/>
            <a:ext cx="4267475" cy="2778672"/>
          </a:xfrm>
          <a:prstGeom prst="rect"/>
        </p:spPr>
      </p:pic>
      <p:sp>
        <p:nvSpPr>
          <p:cNvPr id="1048592" name=""/>
          <p:cNvSpPr/>
          <p:nvPr/>
        </p:nvSpPr>
        <p:spPr>
          <a:xfrm>
            <a:off x="184365" y="1857568"/>
            <a:ext cx="3870167" cy="2986497"/>
          </a:xfrm>
          <a:prstGeom prst="rightArrow"/>
          <a:solidFill>
            <a:srgbClr val="92D04F"/>
          </a:solidFill>
          <a:ln w="25400">
            <a:solidFill>
              <a:srgbClr val="92D04F"/>
            </a:solidFill>
          </a:ln>
        </p:spPr>
        <p:txBody>
          <a:bodyPr anchor="ctr"/>
          <a:p>
            <a:pPr algn="ctr"/>
            <a:r>
              <a:rPr b="1" sz="1800" lang="en-GB"/>
              <a:t>С</a:t>
            </a:r>
            <a:r>
              <a:rPr b="1" sz="1800" lang="en-GB"/>
              <a:t>п</a:t>
            </a:r>
            <a:r>
              <a:rPr b="1" sz="1800" lang="en-GB"/>
              <a:t>и</a:t>
            </a:r>
            <a:r>
              <a:rPr b="1" sz="1800" lang="en-GB"/>
              <a:t>сок</a:t>
            </a:r>
            <a:r>
              <a:rPr altLang="en-GB" b="1" sz="1800" lang="en-US"/>
              <a:t> </a:t>
            </a:r>
            <a:r>
              <a:rPr altLang="en-GB" b="1" sz="1800" lang="en-US"/>
              <a:t> </a:t>
            </a:r>
            <a:r>
              <a:rPr altLang="en-GB" b="1" sz="1800" lang="en-GB"/>
              <a:t>г</a:t>
            </a:r>
            <a:r>
              <a:rPr altLang="en-GB" b="1" sz="1800" lang="en-GB"/>
              <a:t>о</a:t>
            </a:r>
            <a:r>
              <a:rPr altLang="en-GB" b="1" sz="1800" lang="en-GB"/>
              <a:t>с</a:t>
            </a:r>
            <a:r>
              <a:rPr altLang="en-GB" b="1" sz="1800" lang="en-GB"/>
              <a:t>т</a:t>
            </a:r>
            <a:r>
              <a:rPr altLang="en-GB" b="1" sz="1800" lang="en-GB"/>
              <a:t>е</a:t>
            </a:r>
            <a:r>
              <a:rPr altLang="en-GB" b="1" sz="1800" lang="en-GB"/>
              <a:t>й</a:t>
            </a:r>
            <a:r>
              <a:rPr altLang="en-GB" b="1" sz="1800" lang="en-US"/>
              <a:t> </a:t>
            </a:r>
            <a:r>
              <a:rPr altLang="en-GB" b="0" sz="1800" lang="en-US"/>
              <a:t>m</a:t>
            </a:r>
            <a:r>
              <a:rPr altLang="en-GB" b="0" sz="1800" lang="en-US"/>
              <a:t>e</a:t>
            </a:r>
            <a:r>
              <a:rPr altLang="en-GB" b="0" sz="1800" lang="en-US"/>
              <a:t>n</a:t>
            </a:r>
            <a:r>
              <a:rPr altLang="en-GB" b="0" sz="1800" lang="en-US"/>
              <a:t>y</a:t>
            </a:r>
            <a:r>
              <a:rPr altLang="en-GB" b="0" sz="1800" lang="en-US"/>
              <a:t>u</a:t>
            </a:r>
            <a:r>
              <a:rPr altLang="en-GB" b="0" sz="1800" lang="en-US"/>
              <a:t>s</a:t>
            </a:r>
            <a:r>
              <a:rPr altLang="en-GB" b="0" sz="1800" lang="en-US"/>
              <a:t>i</a:t>
            </a:r>
            <a:r>
              <a:rPr altLang="en-GB" b="0" sz="1800" lang="en-US"/>
              <a:t>da</a:t>
            </a:r>
            <a:r>
              <a:rPr altLang="en-GB" b="0" sz="1800" lang="en-US"/>
              <a:t> </a:t>
            </a:r>
            <a:r>
              <a:rPr altLang="en-GB" b="0" sz="1800" lang="en-US"/>
              <a:t>m</a:t>
            </a:r>
            <a:r>
              <a:rPr altLang="en-GB" b="0" sz="1800" lang="en-US"/>
              <a:t>e</a:t>
            </a:r>
            <a:r>
              <a:rPr altLang="en-GB" b="0" sz="1800" lang="en-US"/>
              <a:t>h</a:t>
            </a:r>
            <a:r>
              <a:rPr altLang="en-GB" b="0" sz="1800" lang="en-US"/>
              <a:t>m</a:t>
            </a:r>
            <a:r>
              <a:rPr altLang="en-GB" b="0" sz="1800" lang="en-US"/>
              <a:t>o</a:t>
            </a:r>
            <a:r>
              <a:rPr altLang="en-GB" b="0" sz="1800" lang="en-US"/>
              <a:t>n</a:t>
            </a:r>
            <a:r>
              <a:rPr altLang="en-GB" b="0" sz="1800" lang="en-US"/>
              <a:t>hon</a:t>
            </a:r>
            <a:r>
              <a:rPr altLang="en-GB" b="0" sz="1800" lang="en-US"/>
              <a:t>d</a:t>
            </a:r>
            <a:r>
              <a:rPr altLang="en-GB" b="0" sz="1800" lang="en-US"/>
              <a:t>a</a:t>
            </a:r>
            <a:r>
              <a:rPr altLang="en-GB" b="0" sz="1800" lang="en-US"/>
              <a:t> </a:t>
            </a:r>
            <a:r>
              <a:rPr altLang="en-GB" b="0" sz="1800" lang="en-US"/>
              <a:t>y</a:t>
            </a:r>
            <a:r>
              <a:rPr altLang="en-GB" b="0" sz="1800" lang="en-US"/>
              <a:t>a</a:t>
            </a:r>
            <a:r>
              <a:rPr altLang="en-GB" b="0" sz="1800" lang="en-US"/>
              <a:t>s</a:t>
            </a:r>
            <a:r>
              <a:rPr altLang="en-GB" b="0" sz="1800" lang="en-US"/>
              <a:t>h</a:t>
            </a:r>
            <a:r>
              <a:rPr altLang="en-GB" b="0" sz="1800" lang="en-US"/>
              <a:t>a</a:t>
            </a:r>
            <a:r>
              <a:rPr altLang="en-GB" b="0" sz="1800" lang="en-US"/>
              <a:t>y</a:t>
            </a:r>
            <a:r>
              <a:rPr altLang="en-GB" b="0" sz="1800" lang="en-US"/>
              <a:t>o</a:t>
            </a:r>
            <a:r>
              <a:rPr altLang="en-GB" b="0" sz="1800" lang="en-US"/>
              <a:t>t</a:t>
            </a:r>
            <a:r>
              <a:rPr altLang="en-GB" b="0" sz="1800" lang="en-US"/>
              <a:t>g</a:t>
            </a:r>
            <a:r>
              <a:rPr altLang="en-GB" b="0" sz="1800" lang="en-US"/>
              <a:t>a</a:t>
            </a:r>
            <a:r>
              <a:rPr altLang="en-GB" b="0" sz="1800" lang="en-US"/>
              <a:t>n</a:t>
            </a:r>
            <a:r>
              <a:rPr altLang="en-GB" b="0" sz="1800" lang="en-US"/>
              <a:t> </a:t>
            </a:r>
            <a:r>
              <a:rPr altLang="en-GB" b="0" sz="1800" lang="en-US"/>
              <a:t>m</a:t>
            </a:r>
            <a:r>
              <a:rPr altLang="en-GB" b="0" sz="1800" lang="en-US"/>
              <a:t>i</a:t>
            </a:r>
            <a:r>
              <a:rPr altLang="en-GB" b="0" sz="1800" lang="en-US"/>
              <a:t>j</a:t>
            </a:r>
            <a:r>
              <a:rPr altLang="en-GB" b="0" sz="1800" lang="en-US"/>
              <a:t>o</a:t>
            </a:r>
            <a:r>
              <a:rPr altLang="en-GB" b="0" sz="1800" lang="en-US"/>
              <a:t>zlar</a:t>
            </a:r>
            <a:r>
              <a:rPr altLang="en-GB" b="0" sz="1800" lang="en-US"/>
              <a:t> </a:t>
            </a:r>
            <a:r>
              <a:rPr altLang="en-GB" b="0" sz="1800" lang="en-US"/>
              <a:t>r</a:t>
            </a:r>
            <a:r>
              <a:rPr altLang="en-GB" b="0" sz="1800" lang="en-US"/>
              <a:t>o</a:t>
            </a:r>
            <a:r>
              <a:rPr altLang="en-GB" b="0" sz="1800" lang="en-US"/>
              <a:t>'yxat</a:t>
            </a:r>
            <a:r>
              <a:rPr altLang="en-GB" b="0" sz="1800" lang="en-US"/>
              <a:t>i</a:t>
            </a:r>
            <a:r>
              <a:rPr altLang="en-GB" b="0" sz="1800" lang="en-US"/>
              <a:t>ni</a:t>
            </a:r>
            <a:r>
              <a:rPr altLang="en-GB" b="0" sz="1800" lang="en-US"/>
              <a:t> </a:t>
            </a:r>
            <a:r>
              <a:rPr altLang="en-GB" b="0" sz="1800" lang="en-US"/>
              <a:t>k</a:t>
            </a:r>
            <a:r>
              <a:rPr altLang="en-GB" b="0" sz="1800" lang="en-US"/>
              <a:t>o</a:t>
            </a:r>
            <a:r>
              <a:rPr altLang="en-GB" b="0" sz="1800" lang="en-US"/>
              <a:t>'ri</a:t>
            </a:r>
            <a:r>
              <a:rPr altLang="en-GB" b="0" sz="1800" lang="en-US"/>
              <a:t>s</a:t>
            </a:r>
            <a:r>
              <a:rPr altLang="en-GB" b="0" sz="1800" lang="en-US"/>
              <a:t>h</a:t>
            </a:r>
            <a:r>
              <a:rPr altLang="en-GB" b="0" sz="1800" lang="en-US"/>
              <a:t>i</a:t>
            </a:r>
            <a:r>
              <a:rPr altLang="en-GB" b="0" sz="1800" lang="en-US"/>
              <a:t>m</a:t>
            </a:r>
            <a:r>
              <a:rPr altLang="en-GB" b="0" sz="1800" lang="en-US"/>
              <a:t>i</a:t>
            </a:r>
            <a:r>
              <a:rPr altLang="en-GB" b="0" sz="1800" lang="en-US"/>
              <a:t>z</a:t>
            </a:r>
            <a:r>
              <a:rPr altLang="en-GB" b="0" sz="1800" lang="en-US"/>
              <a:t> </a:t>
            </a:r>
            <a:r>
              <a:rPr altLang="en-GB" b="0" sz="1800" lang="en-US"/>
              <a:t>mumkin</a:t>
            </a:r>
            <a:r>
              <a:rPr altLang="en-GB" b="0" sz="1800" lang="en-US"/>
              <a:t> </a:t>
            </a:r>
            <a:endParaRPr lang="uz-UZ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107798" y="1270753"/>
            <a:ext cx="5732308" cy="4948977"/>
          </a:xfrm>
          <a:prstGeom prst="rect"/>
        </p:spPr>
      </p:pic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479679" y="1895630"/>
            <a:ext cx="4988544" cy="3066738"/>
          </a:xfrm>
          <a:prstGeom prst="rect"/>
        </p:spPr>
      </p:pic>
      <p:sp>
        <p:nvSpPr>
          <p:cNvPr id="1048593" name=""/>
          <p:cNvSpPr/>
          <p:nvPr/>
        </p:nvSpPr>
        <p:spPr>
          <a:xfrm>
            <a:off x="-92492" y="1661671"/>
            <a:ext cx="3200290" cy="4558059"/>
          </a:xfrm>
          <a:prstGeom prst="curvedRightArrow"/>
          <a:solidFill>
            <a:srgbClr val="C00000"/>
          </a:solidFill>
          <a:ln w="25400">
            <a:solidFill>
              <a:srgbClr val="008000"/>
            </a:solidFill>
          </a:ln>
        </p:spPr>
        <p:txBody>
          <a:bodyPr anchor="ctr"/>
          <a:p>
            <a:pPr algn="ctr"/>
            <a:r>
              <a:rPr b="1" sz="2400" lang="en-GB"/>
              <a:t>И</a:t>
            </a:r>
            <a:r>
              <a:rPr b="1" sz="2400" lang="en-GB"/>
              <a:t>н</a:t>
            </a:r>
            <a:r>
              <a:rPr b="1" sz="2400" lang="en-GB"/>
              <a:t>ф</a:t>
            </a:r>
            <a:r>
              <a:rPr b="1" sz="2400" lang="en-GB"/>
              <a:t>о</a:t>
            </a:r>
            <a:r>
              <a:rPr b="1" sz="2400" lang="en-GB"/>
              <a:t>рмация</a:t>
            </a:r>
            <a:r>
              <a:rPr altLang="en-GB" b="1" sz="2400" lang="en-US"/>
              <a:t> </a:t>
            </a:r>
            <a:r>
              <a:rPr altLang="en-GB" b="1" sz="2400" lang="en-GB"/>
              <a:t>п</a:t>
            </a:r>
            <a:r>
              <a:rPr altLang="en-GB" b="1" sz="2400" lang="en-GB"/>
              <a:t>о</a:t>
            </a:r>
            <a:r>
              <a:rPr altLang="en-GB" b="1" sz="2400" lang="en-US"/>
              <a:t> </a:t>
            </a:r>
            <a:r>
              <a:rPr altLang="en-GB" b="1" sz="2400" lang="en-GB"/>
              <a:t>к</a:t>
            </a:r>
            <a:r>
              <a:rPr altLang="en-GB" b="1" sz="2400" lang="en-GB"/>
              <a:t>о</a:t>
            </a:r>
            <a:r>
              <a:rPr altLang="en-GB" b="1" sz="2400" lang="en-GB"/>
              <a:t>м</a:t>
            </a:r>
            <a:r>
              <a:rPr altLang="en-GB" b="1" sz="2400" lang="en-GB"/>
              <a:t>н</a:t>
            </a:r>
            <a:r>
              <a:rPr altLang="en-GB" b="1" sz="2400" lang="en-GB"/>
              <a:t>ат</a:t>
            </a:r>
            <a:r>
              <a:rPr altLang="en-GB" b="1" sz="2400" lang="en-GB"/>
              <a:t>а</a:t>
            </a:r>
            <a:r>
              <a:rPr altLang="en-GB" b="1" sz="2400" lang="en-GB"/>
              <a:t>м</a:t>
            </a:r>
            <a:r>
              <a:rPr altLang="en-GB" b="0" sz="2400" lang="en-US"/>
              <a:t> </a:t>
            </a:r>
            <a:r>
              <a:rPr altLang="en-GB" b="0" sz="2400" lang="en-US"/>
              <a:t>m</a:t>
            </a:r>
            <a:r>
              <a:rPr altLang="en-GB" b="0" sz="2400" lang="en-US"/>
              <a:t>e</a:t>
            </a:r>
            <a:r>
              <a:rPr altLang="en-GB" b="0" sz="2400" lang="en-US"/>
              <a:t>n</a:t>
            </a:r>
            <a:r>
              <a:rPr altLang="en-GB" b="0" sz="2400" lang="en-US"/>
              <a:t>yusida</a:t>
            </a:r>
            <a:r>
              <a:rPr altLang="en-GB" b="0" sz="2400" lang="en-US"/>
              <a:t> </a:t>
            </a:r>
            <a:r>
              <a:rPr altLang="en-GB" b="0" sz="2400" lang="en-US"/>
              <a:t>x</a:t>
            </a:r>
            <a:r>
              <a:rPr altLang="en-GB" b="0" sz="2400" lang="en-US"/>
              <a:t>o</a:t>
            </a:r>
            <a:r>
              <a:rPr altLang="en-GB" b="0" sz="2400" lang="en-US"/>
              <a:t>nalar</a:t>
            </a:r>
            <a:r>
              <a:rPr altLang="en-GB" b="0" sz="2400" lang="en-US"/>
              <a:t> </a:t>
            </a:r>
            <a:r>
              <a:rPr altLang="en-GB" b="0" sz="2400" lang="en-US"/>
              <a:t>h</a:t>
            </a:r>
            <a:r>
              <a:rPr altLang="en-GB" b="0" sz="2400" lang="en-US"/>
              <a:t>a</a:t>
            </a:r>
            <a:r>
              <a:rPr altLang="en-GB" b="0" sz="2400" lang="en-US"/>
              <a:t>q</a:t>
            </a:r>
            <a:r>
              <a:rPr altLang="en-GB" b="0" sz="2400" lang="en-US"/>
              <a:t>ida</a:t>
            </a:r>
            <a:r>
              <a:rPr altLang="en-GB" b="0" sz="2400" lang="en-US"/>
              <a:t> </a:t>
            </a:r>
            <a:r>
              <a:rPr altLang="en-GB" b="0" sz="2400" lang="en-US"/>
              <a:t>m</a:t>
            </a:r>
            <a:r>
              <a:rPr altLang="en-GB" b="0" sz="2400" lang="en-US"/>
              <a:t>a</a:t>
            </a:r>
            <a:r>
              <a:rPr altLang="en-GB" b="0" sz="2400" lang="en-US"/>
              <a:t>'lumot</a:t>
            </a:r>
            <a:r>
              <a:rPr altLang="en-GB" b="0" sz="2400" lang="en-US"/>
              <a:t> </a:t>
            </a:r>
            <a:r>
              <a:rPr altLang="en-GB" b="0" sz="2400" lang="en-US"/>
              <a:t>o</a:t>
            </a:r>
            <a:r>
              <a:rPr altLang="en-GB" b="0" sz="2400" lang="en-US"/>
              <a:t>l</a:t>
            </a:r>
            <a:r>
              <a:rPr altLang="en-GB" b="0" sz="2400" lang="en-US"/>
              <a:t>i</a:t>
            </a:r>
            <a:r>
              <a:rPr altLang="en-GB" b="0" sz="2400" lang="en-US"/>
              <a:t>sh</a:t>
            </a:r>
            <a:r>
              <a:rPr altLang="en-GB" b="0" sz="2400" lang="en-US"/>
              <a:t> </a:t>
            </a:r>
            <a:r>
              <a:rPr altLang="en-GB" b="0" sz="2400" lang="en-US"/>
              <a:t>mumkin</a:t>
            </a:r>
            <a:r>
              <a:rPr altLang="en-GB" b="0" sz="2400" lang="en-US"/>
              <a:t> </a:t>
            </a:r>
            <a:r>
              <a:rPr altLang="en-GB" b="0" sz="2400" lang="en-US"/>
              <a:t> </a:t>
            </a:r>
            <a:endParaRPr lang="uz-UZ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"/>
          <p:cNvSpPr>
            <a:spLocks noGrp="1"/>
          </p:cNvSpPr>
          <p:nvPr>
            <p:ph type="ctrTitle"/>
          </p:nvPr>
        </p:nvSpPr>
        <p:spPr>
          <a:xfrm>
            <a:off x="231508" y="1425854"/>
            <a:ext cx="3758225" cy="3599711"/>
          </a:xfrm>
          <a:solidFill>
            <a:srgbClr val="65FF65"/>
          </a:solidFill>
        </p:spPr>
        <p:txBody>
          <a:bodyPr>
            <a:noAutofit/>
          </a:bodyPr>
          <a:p>
            <a:r>
              <a:rPr b="1" sz="4400" lang="en-GB">
                <a:solidFill>
                  <a:srgbClr val="000000"/>
                </a:solidFill>
              </a:rPr>
              <a:t>О</a:t>
            </a:r>
            <a:r>
              <a:rPr b="1" sz="4400" lang="en-GB">
                <a:solidFill>
                  <a:srgbClr val="000000"/>
                </a:solidFill>
              </a:rPr>
              <a:t>т</a:t>
            </a:r>
            <a:r>
              <a:rPr b="1" sz="4400" lang="en-GB">
                <a:solidFill>
                  <a:srgbClr val="000000"/>
                </a:solidFill>
              </a:rPr>
              <a:t>ч</a:t>
            </a:r>
            <a:r>
              <a:rPr b="1" sz="4400" lang="en-GB">
                <a:solidFill>
                  <a:srgbClr val="000000"/>
                </a:solidFill>
              </a:rPr>
              <a:t>е</a:t>
            </a:r>
            <a:r>
              <a:rPr b="1" sz="4400" lang="en-GB">
                <a:solidFill>
                  <a:srgbClr val="000000"/>
                </a:solidFill>
              </a:rPr>
              <a:t>т</a:t>
            </a:r>
            <a:r>
              <a:rPr altLang="en-GB" b="1" sz="4400" lang="en-US">
                <a:solidFill>
                  <a:srgbClr val="000000"/>
                </a:solidFill>
              </a:rPr>
              <a:t> </a:t>
            </a:r>
            <a:r>
              <a:rPr altLang="en-GB" b="0" sz="4400" lang="en-US">
                <a:solidFill>
                  <a:srgbClr val="000000"/>
                </a:solidFill>
              </a:rPr>
              <a:t>m</a:t>
            </a:r>
            <a:r>
              <a:rPr altLang="en-GB" b="0" sz="4400" lang="en-US">
                <a:solidFill>
                  <a:srgbClr val="000000"/>
                </a:solidFill>
              </a:rPr>
              <a:t>e</a:t>
            </a:r>
            <a:r>
              <a:rPr altLang="en-GB" b="0" sz="4400" lang="en-US">
                <a:solidFill>
                  <a:srgbClr val="000000"/>
                </a:solidFill>
              </a:rPr>
              <a:t>n</a:t>
            </a:r>
            <a:r>
              <a:rPr altLang="en-GB" b="0" sz="4400" lang="en-US">
                <a:solidFill>
                  <a:srgbClr val="000000"/>
                </a:solidFill>
              </a:rPr>
              <a:t>y</a:t>
            </a:r>
            <a:r>
              <a:rPr altLang="en-GB" b="0" sz="4400" lang="en-US">
                <a:solidFill>
                  <a:srgbClr val="000000"/>
                </a:solidFill>
              </a:rPr>
              <a:t>u</a:t>
            </a:r>
            <a:r>
              <a:rPr altLang="en-GB" b="0" sz="4400" lang="en-US">
                <a:solidFill>
                  <a:srgbClr val="000000"/>
                </a:solidFill>
              </a:rPr>
              <a:t>sida</a:t>
            </a:r>
            <a:r>
              <a:rPr altLang="en-GB" b="0" sz="4400" lang="en-US">
                <a:solidFill>
                  <a:srgbClr val="000000"/>
                </a:solidFill>
              </a:rPr>
              <a:t> </a:t>
            </a:r>
            <a:r>
              <a:rPr altLang="en-GB" b="0" sz="4400" lang="en-US">
                <a:solidFill>
                  <a:srgbClr val="000000"/>
                </a:solidFill>
              </a:rPr>
              <a:t>m</a:t>
            </a:r>
            <a:r>
              <a:rPr altLang="en-GB" b="0" sz="4400" lang="en-US">
                <a:solidFill>
                  <a:srgbClr val="000000"/>
                </a:solidFill>
              </a:rPr>
              <a:t>e</a:t>
            </a:r>
            <a:r>
              <a:rPr altLang="en-GB" b="0" sz="4400" lang="en-US">
                <a:solidFill>
                  <a:srgbClr val="000000"/>
                </a:solidFill>
              </a:rPr>
              <a:t>h</a:t>
            </a:r>
            <a:r>
              <a:rPr altLang="en-GB" b="0" sz="4400" lang="en-US">
                <a:solidFill>
                  <a:srgbClr val="000000"/>
                </a:solidFill>
              </a:rPr>
              <a:t>mon</a:t>
            </a:r>
            <a:r>
              <a:rPr altLang="en-GB" b="0" sz="4400" lang="en-US">
                <a:solidFill>
                  <a:srgbClr val="000000"/>
                </a:solidFill>
              </a:rPr>
              <a:t>x</a:t>
            </a:r>
            <a:r>
              <a:rPr altLang="en-GB" b="0" sz="4400" lang="en-US">
                <a:solidFill>
                  <a:srgbClr val="000000"/>
                </a:solidFill>
              </a:rPr>
              <a:t>o</a:t>
            </a:r>
            <a:r>
              <a:rPr altLang="en-GB" b="0" sz="4400" lang="en-US">
                <a:solidFill>
                  <a:srgbClr val="000000"/>
                </a:solidFill>
              </a:rPr>
              <a:t>n</a:t>
            </a:r>
            <a:r>
              <a:rPr altLang="en-GB" b="0" sz="4400" lang="en-US">
                <a:solidFill>
                  <a:srgbClr val="000000"/>
                </a:solidFill>
              </a:rPr>
              <a:t>a</a:t>
            </a:r>
            <a:r>
              <a:rPr altLang="en-GB" b="0" sz="4400" lang="en-US">
                <a:solidFill>
                  <a:srgbClr val="000000"/>
                </a:solidFill>
              </a:rPr>
              <a:t> </a:t>
            </a:r>
            <a:r>
              <a:rPr altLang="en-GB" b="0" sz="4400" lang="en-US">
                <a:solidFill>
                  <a:srgbClr val="000000"/>
                </a:solidFill>
              </a:rPr>
              <a:t>h</a:t>
            </a:r>
            <a:r>
              <a:rPr altLang="en-GB" b="0" sz="4400" lang="en-US">
                <a:solidFill>
                  <a:srgbClr val="000000"/>
                </a:solidFill>
              </a:rPr>
              <a:t>a</a:t>
            </a:r>
            <a:r>
              <a:rPr altLang="en-GB" b="0" sz="4400" lang="en-US">
                <a:solidFill>
                  <a:srgbClr val="000000"/>
                </a:solidFill>
              </a:rPr>
              <a:t>q</a:t>
            </a:r>
            <a:r>
              <a:rPr altLang="en-GB" b="0" sz="4400" lang="en-US">
                <a:solidFill>
                  <a:srgbClr val="000000"/>
                </a:solidFill>
              </a:rPr>
              <a:t>ida</a:t>
            </a:r>
            <a:r>
              <a:rPr altLang="en-GB" b="0" sz="4400" lang="en-US">
                <a:solidFill>
                  <a:srgbClr val="000000"/>
                </a:solidFill>
              </a:rPr>
              <a:t> </a:t>
            </a:r>
            <a:r>
              <a:rPr altLang="en-GB" b="0" sz="4400" lang="en-US">
                <a:solidFill>
                  <a:srgbClr val="000000"/>
                </a:solidFill>
              </a:rPr>
              <a:t>b</a:t>
            </a:r>
            <a:r>
              <a:rPr altLang="en-GB" b="0" sz="4400" lang="en-US">
                <a:solidFill>
                  <a:srgbClr val="000000"/>
                </a:solidFill>
              </a:rPr>
              <a:t>a</a:t>
            </a:r>
            <a:r>
              <a:rPr altLang="en-GB" b="0" sz="4400" lang="en-US">
                <a:solidFill>
                  <a:srgbClr val="000000"/>
                </a:solidFill>
              </a:rPr>
              <a:t>r</a:t>
            </a:r>
            <a:r>
              <a:rPr altLang="en-GB" b="0" sz="4400" lang="en-US">
                <a:solidFill>
                  <a:srgbClr val="000000"/>
                </a:solidFill>
              </a:rPr>
              <a:t>c</a:t>
            </a:r>
            <a:r>
              <a:rPr altLang="en-GB" b="0" sz="4400" lang="en-US">
                <a:solidFill>
                  <a:srgbClr val="000000"/>
                </a:solidFill>
              </a:rPr>
              <a:t>h</a:t>
            </a:r>
            <a:r>
              <a:rPr altLang="en-GB" b="0" sz="4400" lang="en-US">
                <a:solidFill>
                  <a:srgbClr val="000000"/>
                </a:solidFill>
              </a:rPr>
              <a:t>a</a:t>
            </a:r>
            <a:r>
              <a:rPr altLang="en-GB" b="0" sz="4400" lang="en-US">
                <a:solidFill>
                  <a:srgbClr val="000000"/>
                </a:solidFill>
              </a:rPr>
              <a:t> </a:t>
            </a:r>
            <a:r>
              <a:rPr altLang="en-GB" b="0" sz="4400" lang="en-US">
                <a:solidFill>
                  <a:srgbClr val="000000"/>
                </a:solidFill>
              </a:rPr>
              <a:t>xi</a:t>
            </a:r>
            <a:r>
              <a:rPr altLang="en-GB" b="0" sz="4400" lang="en-US">
                <a:solidFill>
                  <a:srgbClr val="000000"/>
                </a:solidFill>
              </a:rPr>
              <a:t>s</a:t>
            </a:r>
            <a:r>
              <a:rPr altLang="en-GB" b="0" sz="4400" lang="en-US">
                <a:solidFill>
                  <a:srgbClr val="000000"/>
                </a:solidFill>
              </a:rPr>
              <a:t>o</a:t>
            </a:r>
            <a:r>
              <a:rPr altLang="en-GB" b="0" sz="4400" lang="en-US">
                <a:solidFill>
                  <a:srgbClr val="000000"/>
                </a:solidFill>
              </a:rPr>
              <a:t>b</a:t>
            </a:r>
            <a:r>
              <a:rPr altLang="en-GB" b="0" sz="4400" lang="en-US">
                <a:solidFill>
                  <a:srgbClr val="000000"/>
                </a:solidFill>
              </a:rPr>
              <a:t>o</a:t>
            </a:r>
            <a:r>
              <a:rPr altLang="en-GB" b="0" sz="4400" lang="en-US">
                <a:solidFill>
                  <a:srgbClr val="000000"/>
                </a:solidFill>
              </a:rPr>
              <a:t>t</a:t>
            </a:r>
            <a:r>
              <a:rPr altLang="en-GB" b="0" sz="4400" lang="en-US">
                <a:solidFill>
                  <a:srgbClr val="000000"/>
                </a:solidFill>
              </a:rPr>
              <a:t>l</a:t>
            </a:r>
            <a:r>
              <a:rPr altLang="en-GB" b="0" sz="4400" lang="en-US">
                <a:solidFill>
                  <a:srgbClr val="000000"/>
                </a:solidFill>
              </a:rPr>
              <a:t>a</a:t>
            </a:r>
            <a:r>
              <a:rPr altLang="en-GB" b="0" sz="4400" lang="en-US">
                <a:solidFill>
                  <a:srgbClr val="000000"/>
                </a:solidFill>
              </a:rPr>
              <a:t>r</a:t>
            </a:r>
            <a:r>
              <a:rPr altLang="en-GB" b="0" sz="4400" lang="en-US">
                <a:solidFill>
                  <a:srgbClr val="000000"/>
                </a:solidFill>
              </a:rPr>
              <a:t> </a:t>
            </a:r>
            <a:r>
              <a:rPr altLang="en-GB" b="0" sz="4400" lang="en-US">
                <a:solidFill>
                  <a:srgbClr val="000000"/>
                </a:solidFill>
              </a:rPr>
              <a:t> </a:t>
            </a:r>
            <a:r>
              <a:rPr altLang="en-GB" b="0" sz="4400" lang="en-US">
                <a:solidFill>
                  <a:srgbClr val="000000"/>
                </a:solidFill>
              </a:rPr>
              <a:t>y</a:t>
            </a:r>
            <a:r>
              <a:rPr altLang="en-GB" b="0" sz="4400" lang="en-US">
                <a:solidFill>
                  <a:srgbClr val="000000"/>
                </a:solidFill>
              </a:rPr>
              <a:t>o</a:t>
            </a:r>
            <a:r>
              <a:rPr altLang="en-GB" b="0" sz="4400" lang="en-US">
                <a:solidFill>
                  <a:srgbClr val="000000"/>
                </a:solidFill>
              </a:rPr>
              <a:t>z</a:t>
            </a:r>
            <a:r>
              <a:rPr altLang="en-GB" b="0" sz="4400" lang="en-US">
                <a:solidFill>
                  <a:srgbClr val="000000"/>
                </a:solidFill>
              </a:rPr>
              <a:t>i</a:t>
            </a:r>
            <a:r>
              <a:rPr altLang="en-GB" b="0" sz="4400" lang="en-US">
                <a:solidFill>
                  <a:srgbClr val="000000"/>
                </a:solidFill>
              </a:rPr>
              <a:t>l</a:t>
            </a:r>
            <a:r>
              <a:rPr altLang="en-GB" b="0" sz="4400" lang="en-US">
                <a:solidFill>
                  <a:srgbClr val="000000"/>
                </a:solidFill>
              </a:rPr>
              <a:t>a</a:t>
            </a:r>
            <a:r>
              <a:rPr altLang="en-GB" b="0" sz="4400" lang="en-US">
                <a:solidFill>
                  <a:srgbClr val="000000"/>
                </a:solidFill>
              </a:rPr>
              <a:t>d</a:t>
            </a:r>
            <a:r>
              <a:rPr altLang="en-GB" b="0" sz="4400" lang="en-US">
                <a:solidFill>
                  <a:srgbClr val="000000"/>
                </a:solidFill>
              </a:rPr>
              <a:t>i</a:t>
            </a:r>
            <a:endParaRPr lang="uz-UZ">
              <a:solidFill>
                <a:srgbClr val="000000"/>
              </a:solidFill>
            </a:endParaRPr>
          </a:p>
        </p:txBody>
      </p:sp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284799" y="1085682"/>
            <a:ext cx="4563493" cy="3939883"/>
          </a:xfrm>
          <a:prstGeom prst="rect"/>
        </p:spPr>
      </p:pic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623073" y="1653470"/>
            <a:ext cx="3886945" cy="2395738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SM-E500F</dc:creator>
  <dcterms:created xsi:type="dcterms:W3CDTF">2015-05-11T03:30:45Z</dcterms:created>
  <dcterms:modified xsi:type="dcterms:W3CDTF">2022-03-01T07:07:57Z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f3143d2fd6e9407dbb6969fcee70565a</vt:lpwstr>
  </property>
</Properties>
</file>