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0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6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9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4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44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68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48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7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09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5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CC9D-9C9F-4E4D-96B0-CD30674133E5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F714-B889-4043-AFC5-A3BB7BA0B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4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54" y="-76736"/>
            <a:ext cx="9169354" cy="693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>
            <a:picLocks/>
          </p:cNvPicPr>
          <p:nvPr/>
        </p:nvPicPr>
        <p:blipFill rotWithShape="1">
          <a:blip r:embed="rId3"/>
          <a:srcRect r="2794" b="5022"/>
          <a:stretch/>
        </p:blipFill>
        <p:spPr>
          <a:xfrm>
            <a:off x="2411759" y="1916832"/>
            <a:ext cx="4072167" cy="2736304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3419872" y="1996480"/>
            <a:ext cx="2016224" cy="5760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A1 KAFE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95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2664296" cy="44644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 admin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uchun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sozlamalar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menyusi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 descr="C:\Users\Ro'zmetov\Downloads\Без названия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" t="4859" b="8308"/>
          <a:stretch/>
        </p:blipFill>
        <p:spPr bwMode="auto">
          <a:xfrm>
            <a:off x="2519683" y="0"/>
            <a:ext cx="66363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/>
          </p:cNvPicPr>
          <p:nvPr/>
        </p:nvPicPr>
        <p:blipFill rotWithShape="1">
          <a:blip r:embed="rId3"/>
          <a:srcRect t="10035" b="13977"/>
          <a:stretch/>
        </p:blipFill>
        <p:spPr>
          <a:xfrm>
            <a:off x="3635896" y="260648"/>
            <a:ext cx="338437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6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амка 2"/>
          <p:cNvSpPr/>
          <p:nvPr/>
        </p:nvSpPr>
        <p:spPr>
          <a:xfrm>
            <a:off x="0" y="0"/>
            <a:ext cx="9144000" cy="6858000"/>
          </a:xfrm>
          <a:prstGeom prst="fram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 smtClean="0">
                <a:solidFill>
                  <a:schemeClr val="tx1"/>
                </a:solidFill>
              </a:rPr>
              <a:t>E’tiboringiz</a:t>
            </a:r>
            <a:r>
              <a:rPr lang="en-US" sz="8800" dirty="0" smtClean="0">
                <a:solidFill>
                  <a:schemeClr val="tx1"/>
                </a:solidFill>
              </a:rPr>
              <a:t> </a:t>
            </a:r>
            <a:r>
              <a:rPr lang="en-US" sz="8800" dirty="0" err="1" smtClean="0">
                <a:solidFill>
                  <a:schemeClr val="tx1"/>
                </a:solidFill>
              </a:rPr>
              <a:t>uchun</a:t>
            </a:r>
            <a:r>
              <a:rPr lang="en-US" sz="8800" dirty="0" smtClean="0">
                <a:solidFill>
                  <a:schemeClr val="tx1"/>
                </a:solidFill>
              </a:rPr>
              <a:t> </a:t>
            </a:r>
            <a:r>
              <a:rPr lang="en-US" sz="8800" dirty="0" err="1" smtClean="0">
                <a:solidFill>
                  <a:schemeClr val="tx1"/>
                </a:solidFill>
              </a:rPr>
              <a:t>rahmat</a:t>
            </a:r>
            <a:r>
              <a:rPr lang="en-US" sz="8800" dirty="0" smtClean="0">
                <a:solidFill>
                  <a:schemeClr val="tx1"/>
                </a:solidFill>
              </a:rPr>
              <a:t>!!!</a:t>
            </a:r>
            <a:endParaRPr lang="ru-RU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30640" cy="5530626"/>
          </a:xfrm>
        </p:spPr>
        <p:txBody>
          <a:bodyPr>
            <a:noAutofit/>
          </a:bodyPr>
          <a:lstStyle/>
          <a:p>
            <a:r>
              <a:rPr lang="en-US" sz="3600" dirty="0" err="1"/>
              <a:t>Hodimga</a:t>
            </a:r>
            <a:r>
              <a:rPr lang="en-US" sz="3600" dirty="0"/>
              <a:t> admin </a:t>
            </a:r>
            <a:r>
              <a:rPr lang="en-US" sz="3600" dirty="0" err="1"/>
              <a:t>tomonidan</a:t>
            </a:r>
            <a:r>
              <a:rPr lang="en-US" sz="3600" dirty="0"/>
              <a:t> login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parol</a:t>
            </a:r>
            <a:r>
              <a:rPr lang="en-US" sz="3600" dirty="0"/>
              <a:t> </a:t>
            </a:r>
            <a:r>
              <a:rPr lang="en-US" sz="3600" dirty="0" err="1"/>
              <a:t>berilgach</a:t>
            </a:r>
            <a:r>
              <a:rPr lang="en-US" sz="3600" dirty="0"/>
              <a:t> </a:t>
            </a:r>
            <a:r>
              <a:rPr lang="en-US" sz="3600" dirty="0" err="1"/>
              <a:t>hodim</a:t>
            </a:r>
            <a:r>
              <a:rPr lang="en-US" sz="3600" dirty="0"/>
              <a:t> </a:t>
            </a:r>
            <a:r>
              <a:rPr lang="en-US" sz="3600" dirty="0" err="1"/>
              <a:t>ish</a:t>
            </a:r>
            <a:r>
              <a:rPr lang="en-US" sz="3600" dirty="0"/>
              <a:t> </a:t>
            </a:r>
            <a:r>
              <a:rPr lang="en-US" sz="3600" dirty="0" err="1"/>
              <a:t>jarayoni</a:t>
            </a:r>
            <a:r>
              <a:rPr lang="en-US" sz="3600" dirty="0"/>
              <a:t> </a:t>
            </a:r>
            <a:r>
              <a:rPr lang="en-US" sz="3600" dirty="0" err="1"/>
              <a:t>boshlanadi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6" name="Picture 4" descr="Iphone Burst Home - Smartphone Icon Png | Transparent PNG Download #442986  - Vip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5934" y="-99392"/>
            <a:ext cx="5148066" cy="71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kafey\200684200274_674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51" y="563844"/>
            <a:ext cx="3296032" cy="574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0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Monitor PNG Image - PurePNG | Free transparent CC0 PNG Image Librar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2"/>
          <a:stretch/>
        </p:blipFill>
        <p:spPr bwMode="auto">
          <a:xfrm>
            <a:off x="4584308" y="187331"/>
            <a:ext cx="4559692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kafey\Yangi jild\-5235626887320025386_12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4" b="51474"/>
          <a:stretch/>
        </p:blipFill>
        <p:spPr bwMode="auto">
          <a:xfrm>
            <a:off x="4788024" y="403355"/>
            <a:ext cx="4181070" cy="352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Стрелка вправо 27"/>
          <p:cNvSpPr/>
          <p:nvPr/>
        </p:nvSpPr>
        <p:spPr>
          <a:xfrm>
            <a:off x="3298927" y="2174926"/>
            <a:ext cx="128538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Picture 4" descr="Iphone Burst Home - Smartphone Icon Png | Transparent PNG Download #442986  - Vip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0" t="1866" r="11587" b="5073"/>
          <a:stretch/>
        </p:blipFill>
        <p:spPr bwMode="auto">
          <a:xfrm flipH="1">
            <a:off x="467543" y="193628"/>
            <a:ext cx="2847795" cy="484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836177" y="708760"/>
            <a:ext cx="24791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yerda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bo'sh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hamda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band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stollar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haqida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ma’lumot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ko’rsatilgan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6034682"/>
          </a:xfrm>
        </p:spPr>
        <p:txBody>
          <a:bodyPr/>
          <a:lstStyle/>
          <a:p>
            <a:r>
              <a:rPr lang="en-US" dirty="0" smtClean="0"/>
              <a:t>Bu </a:t>
            </a:r>
            <a:r>
              <a:rPr lang="en-US" dirty="0" err="1" smtClean="0"/>
              <a:t>yerda</a:t>
            </a:r>
            <a:r>
              <a:rPr lang="en-US" dirty="0" smtClean="0"/>
              <a:t> </a:t>
            </a:r>
            <a:r>
              <a:rPr lang="en-US" dirty="0" err="1" smtClean="0"/>
              <a:t>barcha</a:t>
            </a:r>
            <a:r>
              <a:rPr lang="en-US" dirty="0" smtClean="0"/>
              <a:t> </a:t>
            </a:r>
            <a:r>
              <a:rPr lang="en-US" dirty="0" err="1" smtClean="0"/>
              <a:t>zallar</a:t>
            </a:r>
            <a:r>
              <a:rPr lang="en-US" dirty="0" smtClean="0"/>
              <a:t> </a:t>
            </a:r>
            <a:r>
              <a:rPr lang="en-US" dirty="0" err="1" smtClean="0"/>
              <a:t>bo'shligini</a:t>
            </a:r>
            <a:r>
              <a:rPr lang="en-US" dirty="0" smtClean="0"/>
              <a:t> </a:t>
            </a:r>
            <a:r>
              <a:rPr lang="en-US" dirty="0" err="1" smtClean="0"/>
              <a:t>ko'rishimiz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Picture 4" descr="Iphone Burst Home - Smartphone Icon Png | Transparent PNG Download #442986  - Vip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88718" y="0"/>
            <a:ext cx="5413642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kafey\Yangi jild\-5235626887320025387_12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7" b="8628"/>
          <a:stretch/>
        </p:blipFill>
        <p:spPr bwMode="auto">
          <a:xfrm>
            <a:off x="4601156" y="598376"/>
            <a:ext cx="3588765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/>
          </p:cNvPicPr>
          <p:nvPr/>
        </p:nvPicPr>
        <p:blipFill rotWithShape="1">
          <a:blip r:embed="rId2"/>
          <a:srcRect t="4040" b="6263"/>
          <a:stretch/>
        </p:blipFill>
        <p:spPr>
          <a:xfrm>
            <a:off x="179512" y="332656"/>
            <a:ext cx="4248472" cy="61926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4716016" y="1166842"/>
            <a:ext cx="39161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ICHIMLIKLAR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menyusidan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ichimlik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buyurtma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qilish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oynasining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ko’rinishi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0072" y="0"/>
            <a:ext cx="3106688" cy="6444208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Hodim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tomonidan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buyurtma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olish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jarayonining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yakuniy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qismida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stolni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buyurtmalari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qayta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tekshirib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chiqiladi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hodim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tomonidan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tasdiqlanadi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Рамка 3"/>
          <p:cNvSpPr/>
          <p:nvPr/>
        </p:nvSpPr>
        <p:spPr>
          <a:xfrm>
            <a:off x="0" y="0"/>
            <a:ext cx="4211960" cy="6858000"/>
          </a:xfrm>
          <a:prstGeom prst="fram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/>
          </p:cNvPicPr>
          <p:nvPr/>
        </p:nvPicPr>
        <p:blipFill rotWithShape="1">
          <a:blip r:embed="rId2"/>
          <a:srcRect t="3434" b="5656"/>
          <a:stretch/>
        </p:blipFill>
        <p:spPr>
          <a:xfrm>
            <a:off x="539552" y="548680"/>
            <a:ext cx="3168352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2448272" cy="589066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yerda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admin 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qaysi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hodim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qaysi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stoldan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qanday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buyurtmalar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olganini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ko'rishi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mumkin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Рисунок 7"/>
          <p:cNvPicPr>
            <a:picLocks/>
          </p:cNvPicPr>
          <p:nvPr/>
        </p:nvPicPr>
        <p:blipFill rotWithShape="1">
          <a:blip r:embed="rId2"/>
          <a:srcRect t="10211" b="8230"/>
          <a:stretch/>
        </p:blipFill>
        <p:spPr>
          <a:xfrm>
            <a:off x="3275856" y="548680"/>
            <a:ext cx="5328592" cy="3998138"/>
          </a:xfrm>
          <a:prstGeom prst="rect">
            <a:avLst/>
          </a:prstGeom>
        </p:spPr>
      </p:pic>
      <p:pic>
        <p:nvPicPr>
          <p:cNvPr id="9" name="Picture 2" descr="Monitor PNG Image - PurePNG | Free transparent CC0 PNG Image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3898"/>
            <a:ext cx="5831765" cy="64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Mijoz</a:t>
            </a:r>
            <a:r>
              <a:rPr lang="en-US" dirty="0" smtClean="0"/>
              <a:t> </a:t>
            </a:r>
            <a:r>
              <a:rPr lang="en-US" dirty="0" err="1" smtClean="0"/>
              <a:t>buyurtmasiga</a:t>
            </a:r>
            <a:r>
              <a:rPr lang="en-US" dirty="0" smtClean="0"/>
              <a:t> </a:t>
            </a:r>
            <a:r>
              <a:rPr lang="en-US" dirty="0" err="1" smtClean="0"/>
              <a:t>asosan</a:t>
            </a:r>
            <a:r>
              <a:rPr lang="en-US" dirty="0" smtClean="0"/>
              <a:t> admin </a:t>
            </a:r>
            <a:r>
              <a:rPr lang="en-US" dirty="0" err="1" smtClean="0"/>
              <a:t>tomonidan</a:t>
            </a:r>
            <a:r>
              <a:rPr lang="en-US" dirty="0" smtClean="0"/>
              <a:t> </a:t>
            </a:r>
            <a:r>
              <a:rPr lang="en-US" dirty="0" err="1" smtClean="0"/>
              <a:t>stolni</a:t>
            </a:r>
            <a:r>
              <a:rPr lang="en-US" dirty="0" smtClean="0"/>
              <a:t> </a:t>
            </a:r>
            <a:r>
              <a:rPr lang="en-US" dirty="0" err="1" smtClean="0"/>
              <a:t>bron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r>
              <a:rPr lang="en-US" dirty="0" err="1" smtClean="0"/>
              <a:t>jarayoni</a:t>
            </a:r>
            <a:r>
              <a:rPr lang="en-US" dirty="0" smtClean="0"/>
              <a:t>. </a:t>
            </a:r>
            <a:endParaRPr lang="ru-RU" dirty="0"/>
          </a:p>
        </p:txBody>
      </p:sp>
      <p:pic>
        <p:nvPicPr>
          <p:cNvPr id="5122" name="Picture 2" descr="C:\Users\Ro'zmetov\Pictures\photo_2022-03-07_08-08-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44000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/>
          </p:cNvPicPr>
          <p:nvPr/>
        </p:nvPicPr>
        <p:blipFill rotWithShape="1">
          <a:blip r:embed="rId3"/>
          <a:srcRect l="16839" t="13864" r="16668" b="18239"/>
          <a:stretch/>
        </p:blipFill>
        <p:spPr>
          <a:xfrm>
            <a:off x="2555776" y="2276872"/>
            <a:ext cx="424847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0" y="5229200"/>
            <a:ext cx="5112568" cy="1628800"/>
          </a:xfrm>
        </p:spPr>
        <p:txBody>
          <a:bodyPr>
            <a:normAutofit/>
          </a:bodyPr>
          <a:lstStyle/>
          <a:p>
            <a:r>
              <a:rPr lang="en-US" sz="3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Adminning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xisobot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menyusida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quyidagi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funksiyalar</a:t>
            </a: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mavjud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Рисунок 3"/>
          <p:cNvPicPr>
            <a:picLocks/>
          </p:cNvPicPr>
          <p:nvPr/>
        </p:nvPicPr>
        <p:blipFill rotWithShape="1">
          <a:blip r:embed="rId2"/>
          <a:srcRect l="74809" t="41698" r="10780" b="23562"/>
          <a:stretch/>
        </p:blipFill>
        <p:spPr>
          <a:xfrm>
            <a:off x="6156176" y="0"/>
            <a:ext cx="2987823" cy="5445224"/>
          </a:xfrm>
          <a:prstGeom prst="rect">
            <a:avLst/>
          </a:prstGeom>
        </p:spPr>
      </p:pic>
      <p:pic>
        <p:nvPicPr>
          <p:cNvPr id="5" name="Picture 2" descr="Monitor PNG Image - PurePNG | Free transparent CC0 PNG Image Librar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2"/>
          <a:stretch/>
        </p:blipFill>
        <p:spPr bwMode="auto">
          <a:xfrm>
            <a:off x="-108520" y="-99392"/>
            <a:ext cx="6156176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/>
          </p:cNvPicPr>
          <p:nvPr/>
        </p:nvPicPr>
        <p:blipFill rotWithShape="1">
          <a:blip r:embed="rId4"/>
          <a:srcRect t="11465" b="46495"/>
          <a:stretch/>
        </p:blipFill>
        <p:spPr>
          <a:xfrm>
            <a:off x="116124" y="237309"/>
            <a:ext cx="570688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96</Words>
  <Application>Microsoft Office PowerPoint</Application>
  <PresentationFormat>Экран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Hodimga admin tomonidan login va parol berilgach hodim ish jarayoni boshlanadi. </vt:lpstr>
      <vt:lpstr>Презентация PowerPoint</vt:lpstr>
      <vt:lpstr>Bu yerda barcha zallar bo'shligini ko'rishimiz mumkin.</vt:lpstr>
      <vt:lpstr>Презентация PowerPoint</vt:lpstr>
      <vt:lpstr>Hodim tomonidan buyurtma olish jarayonining yakuniy qismida stolni buyurtmalari qayta tekshirib chiqiladi va hodim tomonidan tasdiqlanadi</vt:lpstr>
      <vt:lpstr>Bu yerda admin  qaysi hodim qaysi stoldan qanday buyurtmalar olganini ko'rishi mumkin.</vt:lpstr>
      <vt:lpstr>Mijoz buyurtmasiga asosan admin tomonidan stolni bron qilish jarayoni. </vt:lpstr>
      <vt:lpstr>Adminning xisobot menyusida quyidagi funksiyalar mavjud:</vt:lpstr>
      <vt:lpstr>Bu admin uchun sozlamalar menyusi.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Ro'zmetov</dc:creator>
  <cp:lastModifiedBy>Ro'zmetov</cp:lastModifiedBy>
  <cp:revision>27</cp:revision>
  <dcterms:created xsi:type="dcterms:W3CDTF">2022-03-10T09:21:48Z</dcterms:created>
  <dcterms:modified xsi:type="dcterms:W3CDTF">2022-03-12T03:49:23Z</dcterms:modified>
</cp:coreProperties>
</file>