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44F7D-5E43-4050-B269-4E625653D29B}" v="85" dt="2023-05-31T21:27:52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172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 PAOLA CASTELLANOS GALEAS" userId="f60c8555-f215-4db1-af30-7e6091745574" providerId="ADAL" clId="{A5144F7D-5E43-4050-B269-4E625653D29B}"/>
    <pc:docChg chg="undo redo custSel addSld delSld modSld">
      <pc:chgData name="EMA PAOLA CASTELLANOS GALEAS" userId="f60c8555-f215-4db1-af30-7e6091745574" providerId="ADAL" clId="{A5144F7D-5E43-4050-B269-4E625653D29B}" dt="2023-05-31T21:28:58.799" v="485" actId="1038"/>
      <pc:docMkLst>
        <pc:docMk/>
      </pc:docMkLst>
      <pc:sldChg chg="addSp delSp modSp del mod">
        <pc:chgData name="EMA PAOLA CASTELLANOS GALEAS" userId="f60c8555-f215-4db1-af30-7e6091745574" providerId="ADAL" clId="{A5144F7D-5E43-4050-B269-4E625653D29B}" dt="2023-05-31T21:25:51.065" v="436" actId="47"/>
        <pc:sldMkLst>
          <pc:docMk/>
          <pc:sldMk cId="2882950207" sldId="256"/>
        </pc:sldMkLst>
        <pc:spChg chg="add del mod">
          <ac:chgData name="EMA PAOLA CASTELLANOS GALEAS" userId="f60c8555-f215-4db1-af30-7e6091745574" providerId="ADAL" clId="{A5144F7D-5E43-4050-B269-4E625653D29B}" dt="2023-05-31T21:21:01.596" v="384"/>
          <ac:spMkLst>
            <pc:docMk/>
            <pc:sldMk cId="2882950207" sldId="256"/>
            <ac:spMk id="2" creationId="{0783AAB9-ED37-2603-63C8-2773DD20F8BB}"/>
          </ac:spMkLst>
        </pc:spChg>
        <pc:picChg chg="add del mod">
          <ac:chgData name="EMA PAOLA CASTELLANOS GALEAS" userId="f60c8555-f215-4db1-af30-7e6091745574" providerId="ADAL" clId="{A5144F7D-5E43-4050-B269-4E625653D29B}" dt="2023-05-31T03:23:33.309" v="24" actId="478"/>
          <ac:picMkLst>
            <pc:docMk/>
            <pc:sldMk cId="2882950207" sldId="256"/>
            <ac:picMk id="3" creationId="{8C23F72B-8F46-C601-974B-E36A8A1240F6}"/>
          </ac:picMkLst>
        </pc:picChg>
        <pc:picChg chg="add del mod">
          <ac:chgData name="EMA PAOLA CASTELLANOS GALEAS" userId="f60c8555-f215-4db1-af30-7e6091745574" providerId="ADAL" clId="{A5144F7D-5E43-4050-B269-4E625653D29B}" dt="2023-05-31T21:09:41.967" v="310" actId="478"/>
          <ac:picMkLst>
            <pc:docMk/>
            <pc:sldMk cId="2882950207" sldId="256"/>
            <ac:picMk id="3" creationId="{F2473031-68C9-B4A4-DF3C-CBB6E4F57BBE}"/>
          </ac:picMkLst>
        </pc:picChg>
        <pc:picChg chg="mod modCrop">
          <ac:chgData name="EMA PAOLA CASTELLANOS GALEAS" userId="f60c8555-f215-4db1-af30-7e6091745574" providerId="ADAL" clId="{A5144F7D-5E43-4050-B269-4E625653D29B}" dt="2023-05-31T21:24:44.425" v="431" actId="1076"/>
          <ac:picMkLst>
            <pc:docMk/>
            <pc:sldMk cId="2882950207" sldId="256"/>
            <ac:picMk id="7" creationId="{D34BD236-49F6-E21D-DB2E-CABE89E73AD6}"/>
          </ac:picMkLst>
        </pc:picChg>
        <pc:picChg chg="add del mod">
          <ac:chgData name="EMA PAOLA CASTELLANOS GALEAS" userId="f60c8555-f215-4db1-af30-7e6091745574" providerId="ADAL" clId="{A5144F7D-5E43-4050-B269-4E625653D29B}" dt="2023-05-31T03:26:47.281" v="47" actId="478"/>
          <ac:picMkLst>
            <pc:docMk/>
            <pc:sldMk cId="2882950207" sldId="256"/>
            <ac:picMk id="8" creationId="{13BD9B55-2E75-6DD7-ED59-4C04F9248620}"/>
          </ac:picMkLst>
        </pc:picChg>
        <pc:picChg chg="add del mod">
          <ac:chgData name="EMA PAOLA CASTELLANOS GALEAS" userId="f60c8555-f215-4db1-af30-7e6091745574" providerId="ADAL" clId="{A5144F7D-5E43-4050-B269-4E625653D29B}" dt="2023-05-31T21:14:51.318" v="347" actId="478"/>
          <ac:picMkLst>
            <pc:docMk/>
            <pc:sldMk cId="2882950207" sldId="256"/>
            <ac:picMk id="8" creationId="{8B979951-84F9-3405-C98A-7DEB9696401B}"/>
          </ac:picMkLst>
        </pc:picChg>
        <pc:picChg chg="add del mod">
          <ac:chgData name="EMA PAOLA CASTELLANOS GALEAS" userId="f60c8555-f215-4db1-af30-7e6091745574" providerId="ADAL" clId="{A5144F7D-5E43-4050-B269-4E625653D29B}" dt="2023-05-31T21:16:25.473" v="363" actId="478"/>
          <ac:picMkLst>
            <pc:docMk/>
            <pc:sldMk cId="2882950207" sldId="256"/>
            <ac:picMk id="9" creationId="{6A1F30CF-7763-EF2F-0D26-4F42DE123132}"/>
          </ac:picMkLst>
        </pc:picChg>
        <pc:picChg chg="add del mod">
          <ac:chgData name="EMA PAOLA CASTELLANOS GALEAS" userId="f60c8555-f215-4db1-af30-7e6091745574" providerId="ADAL" clId="{A5144F7D-5E43-4050-B269-4E625653D29B}" dt="2023-05-31T03:28:24.508" v="69" actId="478"/>
          <ac:picMkLst>
            <pc:docMk/>
            <pc:sldMk cId="2882950207" sldId="256"/>
            <ac:picMk id="9" creationId="{7AB034C3-868D-C8A2-7EA8-A2CBA7D88A90}"/>
          </ac:picMkLst>
        </pc:picChg>
        <pc:picChg chg="add mod ord">
          <ac:chgData name="EMA PAOLA CASTELLANOS GALEAS" userId="f60c8555-f215-4db1-af30-7e6091745574" providerId="ADAL" clId="{A5144F7D-5E43-4050-B269-4E625653D29B}" dt="2023-05-31T21:24:21.044" v="425" actId="171"/>
          <ac:picMkLst>
            <pc:docMk/>
            <pc:sldMk cId="2882950207" sldId="256"/>
            <ac:picMk id="10" creationId="{27C3A616-58CB-44C7-2CBF-6681C3C6DA0F}"/>
          </ac:picMkLst>
        </pc:picChg>
        <pc:picChg chg="add del mod">
          <ac:chgData name="EMA PAOLA CASTELLANOS GALEAS" userId="f60c8555-f215-4db1-af30-7e6091745574" providerId="ADAL" clId="{A5144F7D-5E43-4050-B269-4E625653D29B}" dt="2023-05-31T03:33:43.173" v="90" actId="478"/>
          <ac:picMkLst>
            <pc:docMk/>
            <pc:sldMk cId="2882950207" sldId="256"/>
            <ac:picMk id="10" creationId="{E0005F9A-4679-6E8B-E46C-F646E703CF26}"/>
          </ac:picMkLst>
        </pc:picChg>
        <pc:picChg chg="add del mod">
          <ac:chgData name="EMA PAOLA CASTELLANOS GALEAS" userId="f60c8555-f215-4db1-af30-7e6091745574" providerId="ADAL" clId="{A5144F7D-5E43-4050-B269-4E625653D29B}" dt="2023-05-31T03:35:18.827" v="104" actId="478"/>
          <ac:picMkLst>
            <pc:docMk/>
            <pc:sldMk cId="2882950207" sldId="256"/>
            <ac:picMk id="11" creationId="{3F4DDFF1-2ED2-9A2A-FC2C-6BB493C6C068}"/>
          </ac:picMkLst>
        </pc:picChg>
        <pc:picChg chg="add del mod">
          <ac:chgData name="EMA PAOLA CASTELLANOS GALEAS" userId="f60c8555-f215-4db1-af30-7e6091745574" providerId="ADAL" clId="{A5144F7D-5E43-4050-B269-4E625653D29B}" dt="2023-05-31T03:39:04.972" v="127" actId="478"/>
          <ac:picMkLst>
            <pc:docMk/>
            <pc:sldMk cId="2882950207" sldId="256"/>
            <ac:picMk id="13" creationId="{06127AE6-E4E3-8EAB-D7C3-07DA3252293A}"/>
          </ac:picMkLst>
        </pc:picChg>
        <pc:picChg chg="add del mod">
          <ac:chgData name="EMA PAOLA CASTELLANOS GALEAS" userId="f60c8555-f215-4db1-af30-7e6091745574" providerId="ADAL" clId="{A5144F7D-5E43-4050-B269-4E625653D29B}" dt="2023-05-31T03:43:41.102" v="160" actId="478"/>
          <ac:picMkLst>
            <pc:docMk/>
            <pc:sldMk cId="2882950207" sldId="256"/>
            <ac:picMk id="15" creationId="{D21420CB-5A1D-8DB6-CE7E-F730E20920BD}"/>
          </ac:picMkLst>
        </pc:picChg>
        <pc:picChg chg="add del mod">
          <ac:chgData name="EMA PAOLA CASTELLANOS GALEAS" userId="f60c8555-f215-4db1-af30-7e6091745574" providerId="ADAL" clId="{A5144F7D-5E43-4050-B269-4E625653D29B}" dt="2023-05-31T03:45:36.331" v="173" actId="478"/>
          <ac:picMkLst>
            <pc:docMk/>
            <pc:sldMk cId="2882950207" sldId="256"/>
            <ac:picMk id="17" creationId="{64022028-A92C-2D03-53CB-F47A4D65B5AB}"/>
          </ac:picMkLst>
        </pc:picChg>
        <pc:picChg chg="add del mod">
          <ac:chgData name="EMA PAOLA CASTELLANOS GALEAS" userId="f60c8555-f215-4db1-af30-7e6091745574" providerId="ADAL" clId="{A5144F7D-5E43-4050-B269-4E625653D29B}" dt="2023-05-31T03:49:08.348" v="201" actId="478"/>
          <ac:picMkLst>
            <pc:docMk/>
            <pc:sldMk cId="2882950207" sldId="256"/>
            <ac:picMk id="19" creationId="{2A404212-2352-78EB-37C6-9FA825411CD3}"/>
          </ac:picMkLst>
        </pc:picChg>
        <pc:picChg chg="add del mod">
          <ac:chgData name="EMA PAOLA CASTELLANOS GALEAS" userId="f60c8555-f215-4db1-af30-7e6091745574" providerId="ADAL" clId="{A5144F7D-5E43-4050-B269-4E625653D29B}" dt="2023-05-31T03:53:00.395" v="221" actId="478"/>
          <ac:picMkLst>
            <pc:docMk/>
            <pc:sldMk cId="2882950207" sldId="256"/>
            <ac:picMk id="20" creationId="{55503BB2-DBB7-6A15-42E3-889CAF60D1AD}"/>
          </ac:picMkLst>
        </pc:picChg>
        <pc:picChg chg="add del mod">
          <ac:chgData name="EMA PAOLA CASTELLANOS GALEAS" userId="f60c8555-f215-4db1-af30-7e6091745574" providerId="ADAL" clId="{A5144F7D-5E43-4050-B269-4E625653D29B}" dt="2023-05-31T03:56:23.498" v="282" actId="478"/>
          <ac:picMkLst>
            <pc:docMk/>
            <pc:sldMk cId="2882950207" sldId="256"/>
            <ac:picMk id="21" creationId="{6DFBF10F-D19A-9D6B-9977-0848A11B4C08}"/>
          </ac:picMkLst>
        </pc:picChg>
      </pc:sldChg>
      <pc:sldChg chg="addSp delSp modSp add mod">
        <pc:chgData name="EMA PAOLA CASTELLANOS GALEAS" userId="f60c8555-f215-4db1-af30-7e6091745574" providerId="ADAL" clId="{A5144F7D-5E43-4050-B269-4E625653D29B}" dt="2023-05-31T21:28:58.799" v="485" actId="1038"/>
        <pc:sldMkLst>
          <pc:docMk/>
          <pc:sldMk cId="30350547" sldId="257"/>
        </pc:sldMkLst>
        <pc:picChg chg="add mod">
          <ac:chgData name="EMA PAOLA CASTELLANOS GALEAS" userId="f60c8555-f215-4db1-af30-7e6091745574" providerId="ADAL" clId="{A5144F7D-5E43-4050-B269-4E625653D29B}" dt="2023-05-31T21:28:58.799" v="485" actId="1038"/>
          <ac:picMkLst>
            <pc:docMk/>
            <pc:sldMk cId="30350547" sldId="257"/>
            <ac:picMk id="3" creationId="{F86E2755-16C7-152A-318E-7A0FF280FCD9}"/>
          </ac:picMkLst>
        </pc:picChg>
        <pc:picChg chg="del mod">
          <ac:chgData name="EMA PAOLA CASTELLANOS GALEAS" userId="f60c8555-f215-4db1-af30-7e6091745574" providerId="ADAL" clId="{A5144F7D-5E43-4050-B269-4E625653D29B}" dt="2023-05-31T21:27:06.769" v="448" actId="478"/>
          <ac:picMkLst>
            <pc:docMk/>
            <pc:sldMk cId="30350547" sldId="257"/>
            <ac:picMk id="7" creationId="{D34BD236-49F6-E21D-DB2E-CABE89E73AD6}"/>
          </ac:picMkLst>
        </pc:picChg>
        <pc:picChg chg="add mod ord">
          <ac:chgData name="EMA PAOLA CASTELLANOS GALEAS" userId="f60c8555-f215-4db1-af30-7e6091745574" providerId="ADAL" clId="{A5144F7D-5E43-4050-B269-4E625653D29B}" dt="2023-05-31T21:28:03.273" v="459" actId="171"/>
          <ac:picMkLst>
            <pc:docMk/>
            <pc:sldMk cId="30350547" sldId="257"/>
            <ac:picMk id="8" creationId="{D9C0A50D-6F65-C4F0-E0D8-24883C7D81AE}"/>
          </ac:picMkLst>
        </pc:picChg>
        <pc:picChg chg="del">
          <ac:chgData name="EMA PAOLA CASTELLANOS GALEAS" userId="f60c8555-f215-4db1-af30-7e6091745574" providerId="ADAL" clId="{A5144F7D-5E43-4050-B269-4E625653D29B}" dt="2023-05-31T21:24:59.971" v="433" actId="478"/>
          <ac:picMkLst>
            <pc:docMk/>
            <pc:sldMk cId="30350547" sldId="257"/>
            <ac:picMk id="10" creationId="{27C3A616-58CB-44C7-2CBF-6681C3C6DA0F}"/>
          </ac:picMkLst>
        </pc:picChg>
      </pc:sldChg>
    </pc:docChg>
  </pc:docChgLst>
  <pc:docChgLst>
    <pc:chgData name="EMA PAOLA CASTELLANOS GALEAS" userId="f60c8555-f215-4db1-af30-7e6091745574" providerId="ADAL" clId="{4F296C85-21A1-4C2E-8595-3A8B73F534DA}"/>
    <pc:docChg chg="undo redo custSel addSld delSld modSld sldOrd">
      <pc:chgData name="EMA PAOLA CASTELLANOS GALEAS" userId="f60c8555-f215-4db1-af30-7e6091745574" providerId="ADAL" clId="{4F296C85-21A1-4C2E-8595-3A8B73F534DA}" dt="2023-05-30T20:53:19.606" v="280" actId="1076"/>
      <pc:docMkLst>
        <pc:docMk/>
      </pc:docMkLst>
      <pc:sldChg chg="addSp delSp modSp mod">
        <pc:chgData name="EMA PAOLA CASTELLANOS GALEAS" userId="f60c8555-f215-4db1-af30-7e6091745574" providerId="ADAL" clId="{4F296C85-21A1-4C2E-8595-3A8B73F534DA}" dt="2023-05-30T20:53:19.606" v="280" actId="1076"/>
        <pc:sldMkLst>
          <pc:docMk/>
          <pc:sldMk cId="2882950207" sldId="256"/>
        </pc:sldMkLst>
        <pc:picChg chg="add del mod ord modCrop">
          <ac:chgData name="EMA PAOLA CASTELLANOS GALEAS" userId="f60c8555-f215-4db1-af30-7e6091745574" providerId="ADAL" clId="{4F296C85-21A1-4C2E-8595-3A8B73F534DA}" dt="2023-05-30T18:43:18.012" v="47" actId="478"/>
          <ac:picMkLst>
            <pc:docMk/>
            <pc:sldMk cId="2882950207" sldId="256"/>
            <ac:picMk id="3" creationId="{44DA89DF-E62E-F1FF-BBEB-A0894323B8F0}"/>
          </ac:picMkLst>
        </pc:picChg>
        <pc:picChg chg="add mod ord">
          <ac:chgData name="EMA PAOLA CASTELLANOS GALEAS" userId="f60c8555-f215-4db1-af30-7e6091745574" providerId="ADAL" clId="{4F296C85-21A1-4C2E-8595-3A8B73F534DA}" dt="2023-05-30T18:55:20.209" v="89" actId="171"/>
          <ac:picMkLst>
            <pc:docMk/>
            <pc:sldMk cId="2882950207" sldId="256"/>
            <ac:picMk id="6" creationId="{03ECFFBB-4AFB-E548-D48E-9BE4BE17BAD8}"/>
          </ac:picMkLst>
        </pc:picChg>
        <pc:picChg chg="mod modCrop">
          <ac:chgData name="EMA PAOLA CASTELLANOS GALEAS" userId="f60c8555-f215-4db1-af30-7e6091745574" providerId="ADAL" clId="{4F296C85-21A1-4C2E-8595-3A8B73F534DA}" dt="2023-05-30T20:53:19.606" v="280" actId="1076"/>
          <ac:picMkLst>
            <pc:docMk/>
            <pc:sldMk cId="2882950207" sldId="256"/>
            <ac:picMk id="7" creationId="{D34BD236-49F6-E21D-DB2E-CABE89E73AD6}"/>
          </ac:picMkLst>
        </pc:picChg>
      </pc:sldChg>
      <pc:sldChg chg="add del">
        <pc:chgData name="EMA PAOLA CASTELLANOS GALEAS" userId="f60c8555-f215-4db1-af30-7e6091745574" providerId="ADAL" clId="{4F296C85-21A1-4C2E-8595-3A8B73F534DA}" dt="2023-05-30T18:59:27.662" v="197" actId="47"/>
        <pc:sldMkLst>
          <pc:docMk/>
          <pc:sldMk cId="4246742709" sldId="257"/>
        </pc:sldMkLst>
      </pc:sldChg>
      <pc:sldChg chg="delSp modSp new del mod ord">
        <pc:chgData name="EMA PAOLA CASTELLANOS GALEAS" userId="f60c8555-f215-4db1-af30-7e6091745574" providerId="ADAL" clId="{4F296C85-21A1-4C2E-8595-3A8B73F534DA}" dt="2023-05-30T20:13:21.577" v="272" actId="47"/>
        <pc:sldMkLst>
          <pc:docMk/>
          <pc:sldMk cId="1030999942" sldId="258"/>
        </pc:sldMkLst>
        <pc:spChg chg="mod">
          <ac:chgData name="EMA PAOLA CASTELLANOS GALEAS" userId="f60c8555-f215-4db1-af30-7e6091745574" providerId="ADAL" clId="{4F296C85-21A1-4C2E-8595-3A8B73F534DA}" dt="2023-05-30T19:00:09.018" v="216" actId="14100"/>
          <ac:spMkLst>
            <pc:docMk/>
            <pc:sldMk cId="1030999942" sldId="258"/>
            <ac:spMk id="2" creationId="{FA75860E-1B48-9E7F-3430-02AAB65D1873}"/>
          </ac:spMkLst>
        </pc:spChg>
        <pc:spChg chg="del">
          <ac:chgData name="EMA PAOLA CASTELLANOS GALEAS" userId="f60c8555-f215-4db1-af30-7e6091745574" providerId="ADAL" clId="{4F296C85-21A1-4C2E-8595-3A8B73F534DA}" dt="2023-05-30T18:59:55.742" v="214" actId="478"/>
          <ac:spMkLst>
            <pc:docMk/>
            <pc:sldMk cId="1030999942" sldId="258"/>
            <ac:spMk id="3" creationId="{CBC18A37-8595-451B-1459-68BC6538F189}"/>
          </ac:spMkLst>
        </pc:spChg>
      </pc:sldChg>
      <pc:sldChg chg="delSp modSp add del mod ord">
        <pc:chgData name="EMA PAOLA CASTELLANOS GALEAS" userId="f60c8555-f215-4db1-af30-7e6091745574" providerId="ADAL" clId="{4F296C85-21A1-4C2E-8595-3A8B73F534DA}" dt="2023-05-30T20:13:20.510" v="271" actId="47"/>
        <pc:sldMkLst>
          <pc:docMk/>
          <pc:sldMk cId="1412569756" sldId="259"/>
        </pc:sldMkLst>
        <pc:spChg chg="mod">
          <ac:chgData name="EMA PAOLA CASTELLANOS GALEAS" userId="f60c8555-f215-4db1-af30-7e6091745574" providerId="ADAL" clId="{4F296C85-21A1-4C2E-8595-3A8B73F534DA}" dt="2023-05-30T19:00:12.742" v="217" actId="14100"/>
          <ac:spMkLst>
            <pc:docMk/>
            <pc:sldMk cId="1412569756" sldId="259"/>
            <ac:spMk id="2" creationId="{FA75860E-1B48-9E7F-3430-02AAB65D1873}"/>
          </ac:spMkLst>
        </pc:spChg>
        <pc:spChg chg="del">
          <ac:chgData name="EMA PAOLA CASTELLANOS GALEAS" userId="f60c8555-f215-4db1-af30-7e6091745574" providerId="ADAL" clId="{4F296C85-21A1-4C2E-8595-3A8B73F534DA}" dt="2023-05-30T18:59:32.183" v="200" actId="478"/>
          <ac:spMkLst>
            <pc:docMk/>
            <pc:sldMk cId="1412569756" sldId="259"/>
            <ac:spMk id="3" creationId="{CBC18A37-8595-451B-1459-68BC6538F189}"/>
          </ac:spMkLst>
        </pc:spChg>
      </pc:sldChg>
      <pc:sldChg chg="addSp delSp modSp add del mod ord">
        <pc:chgData name="EMA PAOLA CASTELLANOS GALEAS" userId="f60c8555-f215-4db1-af30-7e6091745574" providerId="ADAL" clId="{4F296C85-21A1-4C2E-8595-3A8B73F534DA}" dt="2023-05-30T20:17:09.297" v="275" actId="47"/>
        <pc:sldMkLst>
          <pc:docMk/>
          <pc:sldMk cId="1609714563" sldId="260"/>
        </pc:sldMkLst>
        <pc:picChg chg="add del mod ord modCrop">
          <ac:chgData name="EMA PAOLA CASTELLANOS GALEAS" userId="f60c8555-f215-4db1-af30-7e6091745574" providerId="ADAL" clId="{4F296C85-21A1-4C2E-8595-3A8B73F534DA}" dt="2023-05-30T19:05:53.741" v="229" actId="478"/>
          <ac:picMkLst>
            <pc:docMk/>
            <pc:sldMk cId="1609714563" sldId="260"/>
            <ac:picMk id="2" creationId="{B6089EB0-9979-CCFF-ECC4-B8AB3C55C5F1}"/>
          </ac:picMkLst>
        </pc:picChg>
        <pc:picChg chg="add mod ord">
          <ac:chgData name="EMA PAOLA CASTELLANOS GALEAS" userId="f60c8555-f215-4db1-af30-7e6091745574" providerId="ADAL" clId="{4F296C85-21A1-4C2E-8595-3A8B73F534DA}" dt="2023-05-30T19:06:05.046" v="234" actId="171"/>
          <ac:picMkLst>
            <pc:docMk/>
            <pc:sldMk cId="1609714563" sldId="260"/>
            <ac:picMk id="3" creationId="{AC88825E-DAC8-9659-6021-B2716BC247BF}"/>
          </ac:picMkLst>
        </pc:picChg>
        <pc:picChg chg="del">
          <ac:chgData name="EMA PAOLA CASTELLANOS GALEAS" userId="f60c8555-f215-4db1-af30-7e6091745574" providerId="ADAL" clId="{4F296C85-21A1-4C2E-8595-3A8B73F534DA}" dt="2023-05-30T19:01:37.867" v="219" actId="478"/>
          <ac:picMkLst>
            <pc:docMk/>
            <pc:sldMk cId="1609714563" sldId="260"/>
            <ac:picMk id="6" creationId="{03ECFFBB-4AFB-E548-D48E-9BE4BE17BAD8}"/>
          </ac:picMkLst>
        </pc:picChg>
        <pc:picChg chg="mod">
          <ac:chgData name="EMA PAOLA CASTELLANOS GALEAS" userId="f60c8555-f215-4db1-af30-7e6091745574" providerId="ADAL" clId="{4F296C85-21A1-4C2E-8595-3A8B73F534DA}" dt="2023-05-30T19:18:07.812" v="238" actId="1076"/>
          <ac:picMkLst>
            <pc:docMk/>
            <pc:sldMk cId="1609714563" sldId="260"/>
            <ac:picMk id="7" creationId="{D34BD236-49F6-E21D-DB2E-CABE89E73AD6}"/>
          </ac:picMkLst>
        </pc:picChg>
      </pc:sldChg>
      <pc:sldChg chg="add del">
        <pc:chgData name="EMA PAOLA CASTELLANOS GALEAS" userId="f60c8555-f215-4db1-af30-7e6091745574" providerId="ADAL" clId="{4F296C85-21A1-4C2E-8595-3A8B73F534DA}" dt="2023-05-30T20:13:10.834" v="270" actId="47"/>
        <pc:sldMkLst>
          <pc:docMk/>
          <pc:sldMk cId="2141884063" sldId="261"/>
        </pc:sldMkLst>
      </pc:sldChg>
      <pc:sldChg chg="modSp add del mod ord">
        <pc:chgData name="EMA PAOLA CASTELLANOS GALEAS" userId="f60c8555-f215-4db1-af30-7e6091745574" providerId="ADAL" clId="{4F296C85-21A1-4C2E-8595-3A8B73F534DA}" dt="2023-05-30T19:19:41.688" v="267" actId="47"/>
        <pc:sldMkLst>
          <pc:docMk/>
          <pc:sldMk cId="3628948093" sldId="261"/>
        </pc:sldMkLst>
        <pc:spChg chg="mod">
          <ac:chgData name="EMA PAOLA CASTELLANOS GALEAS" userId="f60c8555-f215-4db1-af30-7e6091745574" providerId="ADAL" clId="{4F296C85-21A1-4C2E-8595-3A8B73F534DA}" dt="2023-05-30T19:19:25.077" v="262" actId="20577"/>
          <ac:spMkLst>
            <pc:docMk/>
            <pc:sldMk cId="3628948093" sldId="261"/>
            <ac:spMk id="2" creationId="{FA75860E-1B48-9E7F-3430-02AAB65D1873}"/>
          </ac:spMkLst>
        </pc:spChg>
      </pc:sldChg>
      <pc:sldChg chg="modSp add del mod ord">
        <pc:chgData name="EMA PAOLA CASTELLANOS GALEAS" userId="f60c8555-f215-4db1-af30-7e6091745574" providerId="ADAL" clId="{4F296C85-21A1-4C2E-8595-3A8B73F534DA}" dt="2023-05-30T19:19:40.450" v="266" actId="47"/>
        <pc:sldMkLst>
          <pc:docMk/>
          <pc:sldMk cId="1858937640" sldId="262"/>
        </pc:sldMkLst>
        <pc:spChg chg="mod">
          <ac:chgData name="EMA PAOLA CASTELLANOS GALEAS" userId="f60c8555-f215-4db1-af30-7e6091745574" providerId="ADAL" clId="{4F296C85-21A1-4C2E-8595-3A8B73F534DA}" dt="2023-05-30T19:19:20.889" v="257" actId="20577"/>
          <ac:spMkLst>
            <pc:docMk/>
            <pc:sldMk cId="1858937640" sldId="262"/>
            <ac:spMk id="2" creationId="{FA75860E-1B48-9E7F-3430-02AAB65D1873}"/>
          </ac:spMkLst>
        </pc:spChg>
      </pc:sldChg>
      <pc:sldChg chg="new del">
        <pc:chgData name="EMA PAOLA CASTELLANOS GALEAS" userId="f60c8555-f215-4db1-af30-7e6091745574" providerId="ADAL" clId="{4F296C85-21A1-4C2E-8595-3A8B73F534DA}" dt="2023-05-30T19:19:39.242" v="265" actId="47"/>
        <pc:sldMkLst>
          <pc:docMk/>
          <pc:sldMk cId="3912549597" sldId="263"/>
        </pc:sldMkLst>
      </pc:sldChg>
      <pc:sldChg chg="new del">
        <pc:chgData name="EMA PAOLA CASTELLANOS GALEAS" userId="f60c8555-f215-4db1-af30-7e6091745574" providerId="ADAL" clId="{4F296C85-21A1-4C2E-8595-3A8B73F534DA}" dt="2023-05-30T19:19:42.981" v="268" actId="47"/>
        <pc:sldMkLst>
          <pc:docMk/>
          <pc:sldMk cId="13760500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056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769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44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1127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510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99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7153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3138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668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4704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7156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F129-C14D-4FB7-8DDD-C0D0CF7BEA52}" type="datetimeFigureOut">
              <a:rPr lang="es-HN" smtClean="0"/>
              <a:t>31/5/2023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3EC3-F0A8-4836-9E29-03F060ADD4F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1094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00675" cy="54006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" y="507"/>
            <a:ext cx="5400675" cy="540033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023" y="0"/>
            <a:ext cx="4018100" cy="5400337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73445" y="772930"/>
            <a:ext cx="3854469" cy="54013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ECFFBB-4AFB-E548-D48E-9BE4BE17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0" y="0"/>
            <a:ext cx="5400675" cy="5400675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7EBCE0F-FB85-75EF-BFEF-B01BCD848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2829" y="2632829"/>
            <a:ext cx="135017" cy="13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0505" tIns="20253" rIns="40505" bIns="20253" numCol="1" anchor="t" anchorCtr="0" compatLnSpc="1">
            <a:prstTxWarp prst="textNoShape">
              <a:avLst/>
            </a:prstTxWarp>
          </a:bodyPr>
          <a:lstStyle/>
          <a:p>
            <a:endParaRPr lang="es-HN" sz="452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C61387F-FF38-C2D0-77B7-88E29C148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0337" y="2700337"/>
            <a:ext cx="961651" cy="9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0505" tIns="20253" rIns="40505" bIns="20253" numCol="1" anchor="t" anchorCtr="0" compatLnSpc="1">
            <a:prstTxWarp prst="textNoShape">
              <a:avLst/>
            </a:prstTxWarp>
          </a:bodyPr>
          <a:lstStyle/>
          <a:p>
            <a:endParaRPr lang="es-HN" sz="452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C0A50D-6F65-C4F0-E0D8-24883C7D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12" y="-337"/>
            <a:ext cx="4860000" cy="5400675"/>
          </a:xfrm>
          <a:prstGeom prst="rect">
            <a:avLst/>
          </a:prstGeom>
        </p:spPr>
      </p:pic>
      <p:pic>
        <p:nvPicPr>
          <p:cNvPr id="3" name="Imagen 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86E2755-16C7-152A-318E-7A0FF280F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8" y="-824592"/>
            <a:ext cx="5182332" cy="69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238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 PAOLA CASTELLANOS GALEAS</dc:creator>
  <cp:lastModifiedBy>EMA PAOLA CASTELLANOS GALEAS</cp:lastModifiedBy>
  <cp:revision>1</cp:revision>
  <dcterms:created xsi:type="dcterms:W3CDTF">2023-05-30T15:33:56Z</dcterms:created>
  <dcterms:modified xsi:type="dcterms:W3CDTF">2023-05-31T21:29:04Z</dcterms:modified>
</cp:coreProperties>
</file>