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notesMasterIdLst>
    <p:notesMasterId r:id="rId9"/>
  </p:notesMasterIdLst>
  <p:sldIdLst>
    <p:sldId id="264" r:id="rId5"/>
    <p:sldId id="275" r:id="rId6"/>
    <p:sldId id="271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D14293-849E-C834-3312-6F2B75DFF0B6}" name="Lola Riaño Altrogge" initials="LA" userId="S::driano@mx.palo-it.com::0a51bf74-710c-48ba-bed4-91bb304de9c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AFF"/>
    <a:srgbClr val="EF8035"/>
    <a:srgbClr val="FFAF3B"/>
    <a:srgbClr val="05CC98"/>
    <a:srgbClr val="426AEA"/>
    <a:srgbClr val="0D9F7A"/>
    <a:srgbClr val="B530D6"/>
    <a:srgbClr val="FC4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48EE0-1773-4562-B9D0-7BE4D554FD75}" v="465" dt="2022-06-14T21:42:40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5B20-351D-4DB6-8C36-1B436656BDC2}" type="datetimeFigureOut">
              <a:rPr lang="es-ES"/>
              <a:t>10/07/2022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817E6-2493-4A99-ABD5-50C970880F5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99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baff51f3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baff51f3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49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baff51f3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baff51f3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29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with image)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5766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656233" y="4320000"/>
            <a:ext cx="2906800" cy="29064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5600" y="2115400"/>
            <a:ext cx="52244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5600" y="3619984"/>
            <a:ext cx="52244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415600" y="1482400"/>
            <a:ext cx="5224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95600" y="698900"/>
            <a:ext cx="6096000" cy="5067200"/>
          </a:xfrm>
          <a:prstGeom prst="snipRoundRect">
            <a:avLst>
              <a:gd name="adj1" fmla="val 10454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100" y="5762900"/>
            <a:ext cx="12192000" cy="10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801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3632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with sub-heading, yellow)">
  <p:cSld name="TITLE_2_1_1_1_2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2">
  <p:cSld name="CUSTOM_6_8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13"/>
          <p:cNvSpPr txBox="1">
            <a:spLocks noGrp="1"/>
          </p:cNvSpPr>
          <p:nvPr>
            <p:ph type="body" idx="1"/>
          </p:nvPr>
        </p:nvSpPr>
        <p:spPr>
          <a:xfrm>
            <a:off x="415600" y="1250033"/>
            <a:ext cx="11360800" cy="5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500"/>
              <a:buChar char="●"/>
              <a:defRPr sz="2000">
                <a:solidFill>
                  <a:srgbClr val="706F67"/>
                </a:solidFill>
              </a:defRPr>
            </a:lvl1pPr>
            <a:lvl2pPr marL="1219170" lvl="1" indent="-414856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300"/>
              <a:buChar char="○"/>
              <a:defRPr sz="1700">
                <a:solidFill>
                  <a:srgbClr val="706F67"/>
                </a:solidFill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3pPr>
            <a:lvl4pPr marL="2438339" lvl="3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4pPr>
            <a:lvl5pPr marL="3047924" lvl="4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113"/>
          <p:cNvSpPr/>
          <p:nvPr/>
        </p:nvSpPr>
        <p:spPr>
          <a:xfrm>
            <a:off x="0" y="6768800"/>
            <a:ext cx="12192000" cy="8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786" name="Google Shape;786;p1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06334" y="6366201"/>
            <a:ext cx="267500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13"/>
          <p:cNvSpPr txBox="1">
            <a:spLocks noGrp="1"/>
          </p:cNvSpPr>
          <p:nvPr>
            <p:ph type="title"/>
          </p:nvPr>
        </p:nvSpPr>
        <p:spPr>
          <a:xfrm>
            <a:off x="415600" y="326835"/>
            <a:ext cx="11360800" cy="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- Sub Section">
  <p:cSld name="CUSTOM_9">
    <p:bg>
      <p:bgPr>
        <a:solidFill>
          <a:srgbClr val="05CC98"/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4"/>
          <p:cNvSpPr txBox="1">
            <a:spLocks noGrp="1"/>
          </p:cNvSpPr>
          <p:nvPr>
            <p:ph type="title"/>
          </p:nvPr>
        </p:nvSpPr>
        <p:spPr>
          <a:xfrm>
            <a:off x="671133" y="2709200"/>
            <a:ext cx="10927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None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114"/>
          <p:cNvSpPr txBox="1">
            <a:spLocks noGrp="1"/>
          </p:cNvSpPr>
          <p:nvPr>
            <p:ph type="subTitle" idx="1"/>
          </p:nvPr>
        </p:nvSpPr>
        <p:spPr>
          <a:xfrm>
            <a:off x="671133" y="3082703"/>
            <a:ext cx="10927200" cy="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40"/>
              </a:spcBef>
              <a:spcAft>
                <a:spcPts val="0"/>
              </a:spcAft>
              <a:buNone/>
              <a:defRPr sz="43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533"/>
              </a:spcBef>
              <a:spcAft>
                <a:spcPts val="0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533"/>
              </a:spcBef>
              <a:spcAft>
                <a:spcPts val="0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533"/>
              </a:spcBef>
              <a:spcAft>
                <a:spcPts val="0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533"/>
              </a:spcBef>
              <a:spcAft>
                <a:spcPts val="0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533"/>
              </a:spcBef>
              <a:spcAft>
                <a:spcPts val="0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533"/>
              </a:spcBef>
              <a:spcAft>
                <a:spcPts val="0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533"/>
              </a:spcBef>
              <a:spcAft>
                <a:spcPts val="533"/>
              </a:spcAft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3 2">
  <p:cSld name="CUSTOM_6_3_2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15"/>
          <p:cNvSpPr txBox="1">
            <a:spLocks noGrp="1"/>
          </p:cNvSpPr>
          <p:nvPr>
            <p:ph type="body" idx="1"/>
          </p:nvPr>
        </p:nvSpPr>
        <p:spPr>
          <a:xfrm>
            <a:off x="415600" y="1250033"/>
            <a:ext cx="11360800" cy="5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500"/>
              <a:buChar char="●"/>
              <a:defRPr sz="2000">
                <a:solidFill>
                  <a:srgbClr val="706F67"/>
                </a:solidFill>
              </a:defRPr>
            </a:lvl1pPr>
            <a:lvl2pPr marL="1219170" lvl="1" indent="-414856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300"/>
              <a:buChar char="○"/>
              <a:defRPr sz="1700">
                <a:solidFill>
                  <a:srgbClr val="706F67"/>
                </a:solidFill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3pPr>
            <a:lvl4pPr marL="2438339" lvl="3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4pPr>
            <a:lvl5pPr marL="3047924" lvl="4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115"/>
          <p:cNvSpPr/>
          <p:nvPr/>
        </p:nvSpPr>
        <p:spPr>
          <a:xfrm>
            <a:off x="0" y="6768800"/>
            <a:ext cx="12192000" cy="8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794" name="Google Shape;794;p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06334" y="6366201"/>
            <a:ext cx="267500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15"/>
          <p:cNvSpPr txBox="1">
            <a:spLocks noGrp="1"/>
          </p:cNvSpPr>
          <p:nvPr>
            <p:ph type="title"/>
          </p:nvPr>
        </p:nvSpPr>
        <p:spPr>
          <a:xfrm>
            <a:off x="415600" y="326835"/>
            <a:ext cx="11360800" cy="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3">
  <p:cSld name="TITLE_1_9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5">
  <p:cSld name="TITLE_1_11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6">
  <p:cSld name="TITLE_1_12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7">
  <p:cSld name="TITLE_1_13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8">
  <p:cSld name="TITLE_1_14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- 2 Column (Title, Subtitle) 2">
  <p:cSld name="CUSTOM_7_12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4"/>
          <p:cNvSpPr txBox="1">
            <a:spLocks noGrp="1"/>
          </p:cNvSpPr>
          <p:nvPr>
            <p:ph type="body" idx="1"/>
          </p:nvPr>
        </p:nvSpPr>
        <p:spPr>
          <a:xfrm>
            <a:off x="263233" y="1500100"/>
            <a:ext cx="5574800" cy="5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"/>
              <a:buChar char="●"/>
              <a:defRPr sz="1900">
                <a:solidFill>
                  <a:srgbClr val="706F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1200"/>
              <a:buFont typeface="Open Sans Light"/>
              <a:buChar char="○"/>
              <a:defRPr sz="1600"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372524" rtl="0">
              <a:lnSpc>
                <a:spcPct val="150000"/>
              </a:lnSpc>
              <a:spcBef>
                <a:spcPts val="1333"/>
              </a:spcBef>
              <a:spcAft>
                <a:spcPts val="1333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4" name="Google Shape;814;p124"/>
          <p:cNvSpPr txBox="1">
            <a:spLocks noGrp="1"/>
          </p:cNvSpPr>
          <p:nvPr>
            <p:ph type="title"/>
          </p:nvPr>
        </p:nvSpPr>
        <p:spPr>
          <a:xfrm>
            <a:off x="263200" y="251200"/>
            <a:ext cx="11665600" cy="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124"/>
          <p:cNvSpPr txBox="1">
            <a:spLocks noGrp="1"/>
          </p:cNvSpPr>
          <p:nvPr>
            <p:ph type="subTitle" idx="2"/>
          </p:nvPr>
        </p:nvSpPr>
        <p:spPr>
          <a:xfrm>
            <a:off x="263268" y="802797"/>
            <a:ext cx="116656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816" name="Google Shape;816;p124"/>
          <p:cNvSpPr txBox="1">
            <a:spLocks noGrp="1"/>
          </p:cNvSpPr>
          <p:nvPr>
            <p:ph type="body" idx="3"/>
          </p:nvPr>
        </p:nvSpPr>
        <p:spPr>
          <a:xfrm>
            <a:off x="6354000" y="1500100"/>
            <a:ext cx="5574800" cy="5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"/>
              <a:buChar char="●"/>
              <a:defRPr sz="1900">
                <a:solidFill>
                  <a:srgbClr val="706F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1200"/>
              <a:buFont typeface="Open Sans Light"/>
              <a:buChar char="○"/>
              <a:defRPr sz="1600"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372524" rtl="0">
              <a:lnSpc>
                <a:spcPct val="150000"/>
              </a:lnSpc>
              <a:spcBef>
                <a:spcPts val="1333"/>
              </a:spcBef>
              <a:spcAft>
                <a:spcPts val="1333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7" name="Google Shape;817;p124"/>
          <p:cNvSpPr/>
          <p:nvPr/>
        </p:nvSpPr>
        <p:spPr>
          <a:xfrm>
            <a:off x="0" y="6795433"/>
            <a:ext cx="12192000" cy="624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818" name="Google Shape;818;p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89734" y="6383401"/>
            <a:ext cx="241367" cy="24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5">
  <p:cSld name="CUSTOM_6_5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5"/>
          <p:cNvSpPr txBox="1">
            <a:spLocks noGrp="1"/>
          </p:cNvSpPr>
          <p:nvPr>
            <p:ph type="body" idx="1"/>
          </p:nvPr>
        </p:nvSpPr>
        <p:spPr>
          <a:xfrm>
            <a:off x="415600" y="1250033"/>
            <a:ext cx="11360800" cy="5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500"/>
              <a:buChar char="●"/>
              <a:defRPr sz="2000">
                <a:solidFill>
                  <a:srgbClr val="706F67"/>
                </a:solidFill>
              </a:defRPr>
            </a:lvl1pPr>
            <a:lvl2pPr marL="1219170" lvl="1" indent="-414856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300"/>
              <a:buChar char="○"/>
              <a:defRPr sz="1700">
                <a:solidFill>
                  <a:srgbClr val="706F67"/>
                </a:solidFill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3pPr>
            <a:lvl4pPr marL="2438339" lvl="3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4pPr>
            <a:lvl5pPr marL="3047924" lvl="4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25"/>
          <p:cNvSpPr/>
          <p:nvPr/>
        </p:nvSpPr>
        <p:spPr>
          <a:xfrm>
            <a:off x="0" y="6768800"/>
            <a:ext cx="12192000" cy="8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822" name="Google Shape;822;p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06334" y="6366201"/>
            <a:ext cx="267500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25"/>
          <p:cNvSpPr txBox="1">
            <a:spLocks noGrp="1"/>
          </p:cNvSpPr>
          <p:nvPr>
            <p:ph type="title"/>
          </p:nvPr>
        </p:nvSpPr>
        <p:spPr>
          <a:xfrm>
            <a:off x="415600" y="326835"/>
            <a:ext cx="11360800" cy="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yellow)">
  <p:cSld name="TITLE_2_1_1_1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3 1">
  <p:cSld name="CUSTOM_6_3_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26"/>
          <p:cNvSpPr txBox="1">
            <a:spLocks noGrp="1"/>
          </p:cNvSpPr>
          <p:nvPr>
            <p:ph type="body" idx="1"/>
          </p:nvPr>
        </p:nvSpPr>
        <p:spPr>
          <a:xfrm>
            <a:off x="415600" y="1250033"/>
            <a:ext cx="11360800" cy="5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500"/>
              <a:buChar char="●"/>
              <a:defRPr sz="2000">
                <a:solidFill>
                  <a:srgbClr val="706F67"/>
                </a:solidFill>
              </a:defRPr>
            </a:lvl1pPr>
            <a:lvl2pPr marL="1219170" lvl="1" indent="-414856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300"/>
              <a:buChar char="○"/>
              <a:defRPr sz="1700">
                <a:solidFill>
                  <a:srgbClr val="706F67"/>
                </a:solidFill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3pPr>
            <a:lvl4pPr marL="2438339" lvl="3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4pPr>
            <a:lvl5pPr marL="3047924" lvl="4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126"/>
          <p:cNvSpPr/>
          <p:nvPr/>
        </p:nvSpPr>
        <p:spPr>
          <a:xfrm>
            <a:off x="0" y="6768800"/>
            <a:ext cx="12192000" cy="8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827" name="Google Shape;827;p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06334" y="6366201"/>
            <a:ext cx="267500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26"/>
          <p:cNvSpPr txBox="1">
            <a:spLocks noGrp="1"/>
          </p:cNvSpPr>
          <p:nvPr>
            <p:ph type="title"/>
          </p:nvPr>
        </p:nvSpPr>
        <p:spPr>
          <a:xfrm>
            <a:off x="415600" y="326835"/>
            <a:ext cx="11360800" cy="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9">
  <p:cSld name="TITLE_1_15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10">
  <p:cSld name="TITLE_1_16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11">
  <p:cSld name="TITLE_1_17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2 1">
  <p:cSld name="CUSTOM_6_2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1"/>
          <p:cNvSpPr txBox="1">
            <a:spLocks noGrp="1"/>
          </p:cNvSpPr>
          <p:nvPr>
            <p:ph type="body" idx="1"/>
          </p:nvPr>
        </p:nvSpPr>
        <p:spPr>
          <a:xfrm>
            <a:off x="263233" y="1117200"/>
            <a:ext cx="11665600" cy="5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"/>
              <a:buChar char="●"/>
              <a:defRPr sz="1900">
                <a:solidFill>
                  <a:srgbClr val="706F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1200"/>
              <a:buFont typeface="Open Sans Light"/>
              <a:buChar char="○"/>
              <a:defRPr sz="1600"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372524" rtl="0">
              <a:lnSpc>
                <a:spcPct val="150000"/>
              </a:lnSpc>
              <a:spcBef>
                <a:spcPts val="1333"/>
              </a:spcBef>
              <a:spcAft>
                <a:spcPts val="1333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39" name="Google Shape;839;p131"/>
          <p:cNvSpPr txBox="1">
            <a:spLocks noGrp="1"/>
          </p:cNvSpPr>
          <p:nvPr>
            <p:ph type="title"/>
          </p:nvPr>
        </p:nvSpPr>
        <p:spPr>
          <a:xfrm>
            <a:off x="263200" y="251200"/>
            <a:ext cx="11665600" cy="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  <p:sp>
        <p:nvSpPr>
          <p:cNvPr id="840" name="Google Shape;840;p131"/>
          <p:cNvSpPr/>
          <p:nvPr/>
        </p:nvSpPr>
        <p:spPr>
          <a:xfrm>
            <a:off x="0" y="6795433"/>
            <a:ext cx="12192000" cy="624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841" name="Google Shape;841;p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89734" y="6383401"/>
            <a:ext cx="241367" cy="24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4">
  <p:cSld name="CUSTOM_6_10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32"/>
          <p:cNvSpPr txBox="1">
            <a:spLocks noGrp="1"/>
          </p:cNvSpPr>
          <p:nvPr>
            <p:ph type="body" idx="1"/>
          </p:nvPr>
        </p:nvSpPr>
        <p:spPr>
          <a:xfrm>
            <a:off x="415600" y="1250033"/>
            <a:ext cx="11360800" cy="5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500"/>
              <a:buChar char="●"/>
              <a:defRPr sz="2000">
                <a:solidFill>
                  <a:srgbClr val="706F67"/>
                </a:solidFill>
              </a:defRPr>
            </a:lvl1pPr>
            <a:lvl2pPr marL="1219170" lvl="1" indent="-414856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300"/>
              <a:buChar char="○"/>
              <a:defRPr sz="1700">
                <a:solidFill>
                  <a:srgbClr val="706F67"/>
                </a:solidFill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3pPr>
            <a:lvl4pPr marL="2438339" lvl="3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4pPr>
            <a:lvl5pPr marL="3047924" lvl="4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132"/>
          <p:cNvSpPr/>
          <p:nvPr/>
        </p:nvSpPr>
        <p:spPr>
          <a:xfrm>
            <a:off x="0" y="6768800"/>
            <a:ext cx="12192000" cy="8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845" name="Google Shape;845;p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06334" y="6366201"/>
            <a:ext cx="267500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132"/>
          <p:cNvSpPr txBox="1">
            <a:spLocks noGrp="1"/>
          </p:cNvSpPr>
          <p:nvPr>
            <p:ph type="title"/>
          </p:nvPr>
        </p:nvSpPr>
        <p:spPr>
          <a:xfrm>
            <a:off x="415600" y="326835"/>
            <a:ext cx="11360800" cy="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12">
  <p:cSld name="TITLE_1_18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3 3">
  <p:cSld name="CUSTOM_6_3_3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34"/>
          <p:cNvSpPr txBox="1">
            <a:spLocks noGrp="1"/>
          </p:cNvSpPr>
          <p:nvPr>
            <p:ph type="body" idx="1"/>
          </p:nvPr>
        </p:nvSpPr>
        <p:spPr>
          <a:xfrm>
            <a:off x="415600" y="1250033"/>
            <a:ext cx="11360800" cy="5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500"/>
              <a:buChar char="●"/>
              <a:defRPr sz="2000">
                <a:solidFill>
                  <a:srgbClr val="706F67"/>
                </a:solidFill>
              </a:defRPr>
            </a:lvl1pPr>
            <a:lvl2pPr marL="1219170" lvl="1" indent="-414856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300"/>
              <a:buChar char="○"/>
              <a:defRPr sz="1700">
                <a:solidFill>
                  <a:srgbClr val="706F67"/>
                </a:solidFill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3pPr>
            <a:lvl4pPr marL="2438339" lvl="3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4pPr>
            <a:lvl5pPr marL="3047924" lvl="4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134"/>
          <p:cNvSpPr/>
          <p:nvPr/>
        </p:nvSpPr>
        <p:spPr>
          <a:xfrm>
            <a:off x="0" y="6768800"/>
            <a:ext cx="12192000" cy="8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851" name="Google Shape;851;p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06334" y="6366201"/>
            <a:ext cx="267500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134"/>
          <p:cNvSpPr txBox="1">
            <a:spLocks noGrp="1"/>
          </p:cNvSpPr>
          <p:nvPr>
            <p:ph type="title"/>
          </p:nvPr>
        </p:nvSpPr>
        <p:spPr>
          <a:xfrm>
            <a:off x="415600" y="326835"/>
            <a:ext cx="11360800" cy="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6 1">
  <p:cSld name="CUSTOM_6_6_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35"/>
          <p:cNvSpPr txBox="1">
            <a:spLocks noGrp="1"/>
          </p:cNvSpPr>
          <p:nvPr>
            <p:ph type="body" idx="1"/>
          </p:nvPr>
        </p:nvSpPr>
        <p:spPr>
          <a:xfrm>
            <a:off x="415600" y="1250033"/>
            <a:ext cx="11360800" cy="5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500"/>
              <a:buChar char="●"/>
              <a:defRPr sz="2000">
                <a:solidFill>
                  <a:srgbClr val="706F67"/>
                </a:solidFill>
              </a:defRPr>
            </a:lvl1pPr>
            <a:lvl2pPr marL="1219170" lvl="1" indent="-414856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300"/>
              <a:buChar char="○"/>
              <a:defRPr sz="1700">
                <a:solidFill>
                  <a:srgbClr val="706F67"/>
                </a:solidFill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3pPr>
            <a:lvl4pPr marL="2438339" lvl="3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4pPr>
            <a:lvl5pPr marL="3047924" lvl="4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5pPr>
            <a:lvl6pPr marL="3657509" lvl="5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6pPr>
            <a:lvl7pPr marL="4267093" lvl="6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7pPr>
            <a:lvl8pPr marL="4876678" lvl="7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8pPr>
            <a:lvl9pPr marL="5486263" lvl="8" indent="-406390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⎯"/>
              <a:defRPr sz="1600">
                <a:solidFill>
                  <a:srgbClr val="706F67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135"/>
          <p:cNvSpPr/>
          <p:nvPr/>
        </p:nvSpPr>
        <p:spPr>
          <a:xfrm>
            <a:off x="0" y="6768800"/>
            <a:ext cx="12192000" cy="8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856" name="Google Shape;856;p1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06334" y="6366201"/>
            <a:ext cx="267500" cy="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135"/>
          <p:cNvSpPr txBox="1">
            <a:spLocks noGrp="1"/>
          </p:cNvSpPr>
          <p:nvPr>
            <p:ph type="title"/>
          </p:nvPr>
        </p:nvSpPr>
        <p:spPr>
          <a:xfrm>
            <a:off x="415600" y="326835"/>
            <a:ext cx="11360800" cy="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(purple)">
  <p:cSld name="Quote 2 (purple)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 rot="5400000" flipH="1">
            <a:off x="-1738533" y="-1739467"/>
            <a:ext cx="3436800" cy="34368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415600" y="1787067"/>
            <a:ext cx="5224400" cy="4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○"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595" y="1035201"/>
            <a:ext cx="570440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9386233" y="4036067"/>
            <a:ext cx="5656800" cy="56564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30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2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983" userDrawn="1">
          <p15:clr>
            <a:srgbClr val="FA7B17"/>
          </p15:clr>
        </p15:guide>
        <p15:guide id="9" orient="horz" pos="1125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(purple)">
  <p:cSld name="TITLE_2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415600" y="408900"/>
            <a:ext cx="5224400" cy="6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Montserrat"/>
              <a:buChar char="●"/>
              <a:defRPr sz="2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Montserrat"/>
              <a:buChar char="○"/>
              <a:defRPr sz="2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■"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4">
  <p:cSld name="12 - Blank 4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3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with sub-heading, purple)">
  <p:cSld name="TITLE_2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purple)">
  <p:cSld name="TITLE_2_1_1_1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(green)">
  <p:cSld name="TITLE_2_2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rot="5400000" flipH="1">
            <a:off x="-1738533" y="-1739467"/>
            <a:ext cx="3436800" cy="34368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15600" y="1787067"/>
            <a:ext cx="5224400" cy="4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○"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595" y="1035201"/>
            <a:ext cx="570440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>
            <a:off x="9386233" y="4036067"/>
            <a:ext cx="5656800" cy="56564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2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983" userDrawn="1">
          <p15:clr>
            <a:srgbClr val="FA7B17"/>
          </p15:clr>
        </p15:guide>
        <p15:guide id="9" orient="horz" pos="1125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(blue)">
  <p:cSld name="TITLE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 rot="5400000" flipH="1">
            <a:off x="-1738533" y="-1739467"/>
            <a:ext cx="3436800" cy="34368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415600" y="1787067"/>
            <a:ext cx="5224400" cy="4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○"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Clr>
                <a:schemeClr val="lt1"/>
              </a:buClr>
              <a:buSzPts val="8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595" y="1035201"/>
            <a:ext cx="570440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9386233" y="4036067"/>
            <a:ext cx="5656800" cy="56564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2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983" userDrawn="1">
          <p15:clr>
            <a:srgbClr val="FA7B17"/>
          </p15:clr>
        </p15:guide>
        <p15:guide id="9" orient="horz" pos="1125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(blue) 1">
  <p:cSld name="TITLE_2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 rot="5400000" flipH="1">
            <a:off x="-1738533" y="-1739467"/>
            <a:ext cx="3436800" cy="34368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15600" y="1787067"/>
            <a:ext cx="5224400" cy="4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600"/>
              <a:buFont typeface="Montserrat"/>
              <a:buChar char="○"/>
              <a:defRPr sz="2100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400"/>
              <a:buFont typeface="Montserrat"/>
              <a:buChar char="■"/>
              <a:defRPr sz="1900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1000"/>
              <a:buFont typeface="Montserrat"/>
              <a:buChar char="○"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800"/>
              <a:buFont typeface="Montserrat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800"/>
              <a:buFont typeface="Montserrat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SzPts val="800"/>
              <a:buFont typeface="Montserrat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SzPts val="800"/>
              <a:buFont typeface="Montserrat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5595" y="1035201"/>
            <a:ext cx="570440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9386233" y="4036067"/>
            <a:ext cx="5656800" cy="56564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2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983" userDrawn="1">
          <p15:clr>
            <a:srgbClr val="FA7B17"/>
          </p15:clr>
        </p15:guide>
        <p15:guide id="9" orient="horz" pos="1125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(with sub-heading, blue)">
  <p:cSld name="TITLE_1_5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842200" y="990600"/>
            <a:ext cx="2603600" cy="4889600"/>
          </a:xfrm>
          <a:prstGeom prst="roundRect">
            <a:avLst>
              <a:gd name="adj" fmla="val 12538"/>
            </a:avLst>
          </a:prstGeom>
          <a:solidFill>
            <a:schemeClr val="lt1"/>
          </a:solidFill>
          <a:ln>
            <a:noFill/>
          </a:ln>
          <a:effectLst>
            <a:outerShdw blurRad="485775" algn="bl" rotWithShape="0">
              <a:srgbClr val="1C40B3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(with sub-heading, yellow)">
  <p:cSld name="TITLE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2200" y="990600"/>
            <a:ext cx="2603600" cy="4889600"/>
          </a:xfrm>
          <a:prstGeom prst="roundRect">
            <a:avLst>
              <a:gd name="adj" fmla="val 12538"/>
            </a:avLst>
          </a:prstGeom>
          <a:solidFill>
            <a:schemeClr val="lt1"/>
          </a:solidFill>
          <a:ln>
            <a:noFill/>
          </a:ln>
          <a:effectLst>
            <a:outerShdw blurRad="485775" algn="bl" rotWithShape="0">
              <a:srgbClr val="EF8035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without image)">
  <p:cSld name="TITLE_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5766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415600" y="2115400"/>
            <a:ext cx="52244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15600" y="3619984"/>
            <a:ext cx="52244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2"/>
          </p:nvPr>
        </p:nvSpPr>
        <p:spPr>
          <a:xfrm>
            <a:off x="415600" y="1482400"/>
            <a:ext cx="5224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rot="16200000" flipH="1">
            <a:off x="7444833" y="990600"/>
            <a:ext cx="9550800" cy="95508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00" y="5762900"/>
            <a:ext cx="12192000" cy="10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801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3632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(with sub-heading, purple)">
  <p:cSld name="TITLE_1_6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842200" y="990600"/>
            <a:ext cx="2603600" cy="4889600"/>
          </a:xfrm>
          <a:prstGeom prst="roundRect">
            <a:avLst>
              <a:gd name="adj" fmla="val 12538"/>
            </a:avLst>
          </a:prstGeom>
          <a:solidFill>
            <a:schemeClr val="lt1"/>
          </a:solidFill>
          <a:ln>
            <a:noFill/>
          </a:ln>
          <a:effectLst>
            <a:outerShdw blurRad="485775" algn="bl" rotWithShape="0">
              <a:srgbClr val="8B1AA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(blue)">
  <p:cSld name="TITLE_1_4_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7842200" y="990600"/>
            <a:ext cx="2603600" cy="4889600"/>
          </a:xfrm>
          <a:prstGeom prst="roundRect">
            <a:avLst>
              <a:gd name="adj" fmla="val 12538"/>
            </a:avLst>
          </a:prstGeom>
          <a:solidFill>
            <a:schemeClr val="lt1"/>
          </a:solidFill>
          <a:ln>
            <a:noFill/>
          </a:ln>
          <a:effectLst>
            <a:outerShdw blurRad="485775" algn="bl" rotWithShape="0">
              <a:srgbClr val="1C40B3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(yellow)">
  <p:cSld name="TITLE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7842200" y="990600"/>
            <a:ext cx="2603600" cy="4889600"/>
          </a:xfrm>
          <a:prstGeom prst="roundRect">
            <a:avLst>
              <a:gd name="adj" fmla="val 12538"/>
            </a:avLst>
          </a:prstGeom>
          <a:solidFill>
            <a:schemeClr val="lt1"/>
          </a:solidFill>
          <a:ln>
            <a:noFill/>
          </a:ln>
          <a:effectLst>
            <a:outerShdw blurRad="485775" algn="bl" rotWithShape="0">
              <a:srgbClr val="EF8035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(purple)">
  <p:cSld name="TITLE_1_4_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842200" y="990600"/>
            <a:ext cx="2603600" cy="4889600"/>
          </a:xfrm>
          <a:prstGeom prst="roundRect">
            <a:avLst>
              <a:gd name="adj" fmla="val 12538"/>
            </a:avLst>
          </a:prstGeom>
          <a:solidFill>
            <a:schemeClr val="lt1"/>
          </a:solidFill>
          <a:ln>
            <a:noFill/>
          </a:ln>
          <a:effectLst>
            <a:outerShdw blurRad="485775" algn="bl" rotWithShape="0">
              <a:srgbClr val="8B1AA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(Small)">
  <p:cSld name="TITLE_1_4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Montserrat"/>
              <a:buChar char="●"/>
              <a:defRPr sz="2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06390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■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●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/>
          <p:nvPr/>
        </p:nvSpPr>
        <p:spPr>
          <a:xfrm rot="10800000" flipH="1">
            <a:off x="9579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2"/>
          </p:nvPr>
        </p:nvSpPr>
        <p:spPr>
          <a:xfrm>
            <a:off x="415600" y="1098567"/>
            <a:ext cx="5224400" cy="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None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(with sub-heading, blue)">
  <p:cSld name="TITLE_1_3_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7264400" y="990600"/>
            <a:ext cx="3759200" cy="4889600"/>
          </a:xfrm>
          <a:prstGeom prst="roundRect">
            <a:avLst>
              <a:gd name="adj" fmla="val 6250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1C40B3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(with sub-heading, yellow)">
  <p:cSld name="TITLE_1_3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7264400" y="990600"/>
            <a:ext cx="3759200" cy="4889600"/>
          </a:xfrm>
          <a:prstGeom prst="roundRect">
            <a:avLst>
              <a:gd name="adj" fmla="val 6250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EF8035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(with sub-heading, purple)">
  <p:cSld name="TITLE_1_3_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7264400" y="990600"/>
            <a:ext cx="3759200" cy="4889600"/>
          </a:xfrm>
          <a:prstGeom prst="roundRect">
            <a:avLst>
              <a:gd name="adj" fmla="val 6250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8B1AA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(blue)">
  <p:cSld name="TITLE_1_3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7264400" y="990600"/>
            <a:ext cx="3759200" cy="4889600"/>
          </a:xfrm>
          <a:prstGeom prst="roundRect">
            <a:avLst>
              <a:gd name="adj" fmla="val 6250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426AEA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(yellow)">
  <p:cSld name="TITLE_1_3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7264400" y="990600"/>
            <a:ext cx="3759200" cy="4889600"/>
          </a:xfrm>
          <a:prstGeom prst="roundRect">
            <a:avLst>
              <a:gd name="adj" fmla="val 6250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EF8035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(green)">
  <p:cSld name="TITLE_2_1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15600" y="408900"/>
            <a:ext cx="5224400" cy="6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Montserrat"/>
              <a:buChar char="●"/>
              <a:defRPr sz="2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Montserrat"/>
              <a:buChar char="○"/>
              <a:defRPr sz="2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■"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(purple)">
  <p:cSld name="TITLE_1_3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2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7264400" y="990600"/>
            <a:ext cx="3759200" cy="4889600"/>
          </a:xfrm>
          <a:prstGeom prst="roundRect">
            <a:avLst>
              <a:gd name="adj" fmla="val 6250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8B1AA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(large)">
  <p:cSld name="TITLE_1_2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3"/>
          <p:cNvSpPr/>
          <p:nvPr/>
        </p:nvSpPr>
        <p:spPr>
          <a:xfrm rot="10800000" flipH="1">
            <a:off x="9579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415600" y="1848000"/>
            <a:ext cx="52256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2"/>
          </p:nvPr>
        </p:nvSpPr>
        <p:spPr>
          <a:xfrm>
            <a:off x="6552000" y="4152900"/>
            <a:ext cx="2439600" cy="2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Medium"/>
              <a:buChar char="●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1219170" lvl="1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828754" lvl="2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2438339" lvl="3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3047924" lvl="4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3657509" lvl="5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4267093" lvl="6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4876678" lvl="7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body" idx="3"/>
          </p:nvPr>
        </p:nvSpPr>
        <p:spPr>
          <a:xfrm>
            <a:off x="9337167" y="4152900"/>
            <a:ext cx="2439600" cy="2296400"/>
          </a:xfrm>
          <a:prstGeom prst="rect">
            <a:avLst/>
          </a:prstGeom>
        </p:spPr>
        <p:txBody>
          <a:bodyPr spcFirstLastPara="1" wrap="square" lIns="234000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Medium"/>
              <a:buChar char="●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1219170" lvl="1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828754" lvl="2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2438339" lvl="3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3047924" lvl="4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3657509" lvl="5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4267093" lvl="6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4876678" lvl="7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415600" y="1098567"/>
            <a:ext cx="5224400" cy="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None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(with sub-heading, blue)">
  <p:cSld name="TITLE_1_1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6552000" y="1635100"/>
            <a:ext cx="5225600" cy="3488000"/>
          </a:xfrm>
          <a:prstGeom prst="roundRect">
            <a:avLst>
              <a:gd name="adj" fmla="val 2219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426AEA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(with sub-heading, yellow)">
  <p:cSld name="TITLE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6552000" y="1635100"/>
            <a:ext cx="5225600" cy="3488000"/>
          </a:xfrm>
          <a:prstGeom prst="roundRect">
            <a:avLst>
              <a:gd name="adj" fmla="val 2219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EF8035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(with sub-heading, purple)">
  <p:cSld name="TITLE_1_1_3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6552000" y="1635100"/>
            <a:ext cx="5225600" cy="3488000"/>
          </a:xfrm>
          <a:prstGeom prst="roundRect">
            <a:avLst>
              <a:gd name="adj" fmla="val 2219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8B1AA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(blue)">
  <p:cSld name="TITLE_1_1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6552000" y="1635100"/>
            <a:ext cx="5225600" cy="3488000"/>
          </a:xfrm>
          <a:prstGeom prst="roundRect">
            <a:avLst>
              <a:gd name="adj" fmla="val 2219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1C40B3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(yellow)">
  <p:cSld name="TITLE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6552000" y="1635100"/>
            <a:ext cx="5225600" cy="3488000"/>
          </a:xfrm>
          <a:prstGeom prst="roundRect">
            <a:avLst>
              <a:gd name="adj" fmla="val 2219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EF8035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(purple)">
  <p:cSld name="TITLE_1_1_1_2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 rot="10800000">
            <a:off x="3483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6552000" y="1635100"/>
            <a:ext cx="5225600" cy="3488000"/>
          </a:xfrm>
          <a:prstGeom prst="roundRect">
            <a:avLst>
              <a:gd name="adj" fmla="val 2219"/>
            </a:avLst>
          </a:prstGeom>
          <a:solidFill>
            <a:srgbClr val="191919"/>
          </a:solidFill>
          <a:ln>
            <a:noFill/>
          </a:ln>
          <a:effectLst>
            <a:outerShdw blurRad="485775" algn="bl" rotWithShape="0">
              <a:srgbClr val="8B1AA7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with sub-heading, green)">
  <p:cSld name="SECTION_HEADER_2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ctrTitle"/>
          </p:nvPr>
        </p:nvSpPr>
        <p:spPr>
          <a:xfrm>
            <a:off x="4381033" y="2197633"/>
            <a:ext cx="73952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ubTitle" idx="1"/>
          </p:nvPr>
        </p:nvSpPr>
        <p:spPr>
          <a:xfrm>
            <a:off x="4381033" y="3645400"/>
            <a:ext cx="7395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None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34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/>
          <p:nvPr/>
        </p:nvSpPr>
        <p:spPr>
          <a:xfrm>
            <a:off x="0" y="0"/>
            <a:ext cx="39016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0"/>
          <p:cNvSpPr/>
          <p:nvPr/>
        </p:nvSpPr>
        <p:spPr>
          <a:xfrm>
            <a:off x="1501233" y="1028800"/>
            <a:ext cx="4800400" cy="4800400"/>
          </a:xfrm>
          <a:prstGeom prst="pie">
            <a:avLst>
              <a:gd name="adj1" fmla="val 5410120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with sub-heading, blue)" type="secHead">
  <p:cSld name="SECTION_HEAD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34" name="Google Shape;334;p41"/>
          <p:cNvSpPr txBox="1">
            <a:spLocks noGrp="1"/>
          </p:cNvSpPr>
          <p:nvPr>
            <p:ph type="ctrTitle"/>
          </p:nvPr>
        </p:nvSpPr>
        <p:spPr>
          <a:xfrm>
            <a:off x="4381033" y="2197633"/>
            <a:ext cx="73952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1"/>
          </p:nvPr>
        </p:nvSpPr>
        <p:spPr>
          <a:xfrm>
            <a:off x="4381033" y="3645400"/>
            <a:ext cx="7395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None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34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/>
          <p:nvPr/>
        </p:nvSpPr>
        <p:spPr>
          <a:xfrm>
            <a:off x="0" y="0"/>
            <a:ext cx="39016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1"/>
          <p:cNvSpPr/>
          <p:nvPr/>
        </p:nvSpPr>
        <p:spPr>
          <a:xfrm>
            <a:off x="1501233" y="1028800"/>
            <a:ext cx="4800400" cy="4800400"/>
          </a:xfrm>
          <a:prstGeom prst="pie">
            <a:avLst>
              <a:gd name="adj1" fmla="val 5410120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with sub-heading, green)">
  <p:cSld name="TITLE_2_1_1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with sub-heading, yellow)">
  <p:cSld name="SECTION_HEADER_2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ctrTitle"/>
          </p:nvPr>
        </p:nvSpPr>
        <p:spPr>
          <a:xfrm>
            <a:off x="4381033" y="2197633"/>
            <a:ext cx="73952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subTitle" idx="1"/>
          </p:nvPr>
        </p:nvSpPr>
        <p:spPr>
          <a:xfrm>
            <a:off x="4381033" y="3645400"/>
            <a:ext cx="7395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None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34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/>
          <p:nvPr/>
        </p:nvSpPr>
        <p:spPr>
          <a:xfrm>
            <a:off x="0" y="0"/>
            <a:ext cx="39016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1501233" y="1028800"/>
            <a:ext cx="4800400" cy="4800400"/>
          </a:xfrm>
          <a:prstGeom prst="pie">
            <a:avLst>
              <a:gd name="adj1" fmla="val 5410120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with sub-heading, purple)">
  <p:cSld name="SECTION_HEADER_2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ctrTitle"/>
          </p:nvPr>
        </p:nvSpPr>
        <p:spPr>
          <a:xfrm>
            <a:off x="4381033" y="2197633"/>
            <a:ext cx="73952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9" name="Google Shape;349;p43"/>
          <p:cNvSpPr txBox="1">
            <a:spLocks noGrp="1"/>
          </p:cNvSpPr>
          <p:nvPr>
            <p:ph type="subTitle" idx="1"/>
          </p:nvPr>
        </p:nvSpPr>
        <p:spPr>
          <a:xfrm>
            <a:off x="4381033" y="3645400"/>
            <a:ext cx="7395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None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34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/>
          <p:nvPr/>
        </p:nvSpPr>
        <p:spPr>
          <a:xfrm>
            <a:off x="0" y="0"/>
            <a:ext cx="3901600" cy="68580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1501233" y="1028800"/>
            <a:ext cx="4800400" cy="4800400"/>
          </a:xfrm>
          <a:prstGeom prst="pie">
            <a:avLst>
              <a:gd name="adj1" fmla="val 5410120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2 columns with sub-heading)">
  <p:cSld name="SECTION_HEADER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55" name="Google Shape;355;p44"/>
          <p:cNvSpPr txBox="1">
            <a:spLocks noGrp="1"/>
          </p:cNvSpPr>
          <p:nvPr>
            <p:ph type="ctrTitle"/>
          </p:nvPr>
        </p:nvSpPr>
        <p:spPr>
          <a:xfrm>
            <a:off x="415600" y="941367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57" name="Google Shape;357;p44"/>
          <p:cNvSpPr txBox="1">
            <a:spLocks noGrp="1"/>
          </p:cNvSpPr>
          <p:nvPr>
            <p:ph type="body" idx="2"/>
          </p:nvPr>
        </p:nvSpPr>
        <p:spPr>
          <a:xfrm>
            <a:off x="415600" y="1892300"/>
            <a:ext cx="34860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8" name="Google Shape;358;p44"/>
          <p:cNvSpPr txBox="1">
            <a:spLocks noGrp="1"/>
          </p:cNvSpPr>
          <p:nvPr>
            <p:ph type="body" idx="3"/>
          </p:nvPr>
        </p:nvSpPr>
        <p:spPr>
          <a:xfrm>
            <a:off x="4362400" y="1892300"/>
            <a:ext cx="34672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9" name="Google Shape;359;p44"/>
          <p:cNvSpPr/>
          <p:nvPr/>
        </p:nvSpPr>
        <p:spPr>
          <a:xfrm>
            <a:off x="8290400" y="416567"/>
            <a:ext cx="3901200" cy="6441600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2 large columns with sub-heading)">
  <p:cSld name="SECTION_HEADER_1_7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ctrTitle"/>
          </p:nvPr>
        </p:nvSpPr>
        <p:spPr>
          <a:xfrm>
            <a:off x="415600" y="941367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65" name="Google Shape;365;p45"/>
          <p:cNvSpPr txBox="1">
            <a:spLocks noGrp="1"/>
          </p:cNvSpPr>
          <p:nvPr>
            <p:ph type="body" idx="2"/>
          </p:nvPr>
        </p:nvSpPr>
        <p:spPr>
          <a:xfrm>
            <a:off x="415600" y="1892300"/>
            <a:ext cx="54644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6" name="Google Shape;366;p45"/>
          <p:cNvSpPr txBox="1">
            <a:spLocks noGrp="1"/>
          </p:cNvSpPr>
          <p:nvPr>
            <p:ph type="body" idx="3"/>
          </p:nvPr>
        </p:nvSpPr>
        <p:spPr>
          <a:xfrm>
            <a:off x="6312000" y="1892300"/>
            <a:ext cx="54644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67" name="Google Shape;36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3704" userDrawn="1">
          <p15:clr>
            <a:srgbClr val="FA7B17"/>
          </p15:clr>
        </p15:guide>
        <p15:guide id="6" pos="3976" userDrawn="1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1 column with sub-heading)">
  <p:cSld name="SECTION_HEADER_1_6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ctrTitle"/>
          </p:nvPr>
        </p:nvSpPr>
        <p:spPr>
          <a:xfrm>
            <a:off x="415600" y="941367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1" name="Google Shape;371;p46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72" name="Google Shape;372;p46"/>
          <p:cNvSpPr txBox="1">
            <a:spLocks noGrp="1"/>
          </p:cNvSpPr>
          <p:nvPr>
            <p:ph type="body" idx="2"/>
          </p:nvPr>
        </p:nvSpPr>
        <p:spPr>
          <a:xfrm>
            <a:off x="415600" y="1892300"/>
            <a:ext cx="74232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8290400" y="416567"/>
            <a:ext cx="3901200" cy="6441600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4937" userDrawn="1">
          <p15:clr>
            <a:srgbClr val="FA7B17"/>
          </p15:clr>
        </p15:guide>
        <p15:guide id="6" pos="5223" userDrawn="1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2 columns)">
  <p:cSld name="SECTION_HEADER_1_5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77" name="Google Shape;377;p47"/>
          <p:cNvSpPr txBox="1">
            <a:spLocks noGrp="1"/>
          </p:cNvSpPr>
          <p:nvPr>
            <p:ph type="ctrTitle"/>
          </p:nvPr>
        </p:nvSpPr>
        <p:spPr>
          <a:xfrm>
            <a:off x="415600" y="518167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body" idx="1"/>
          </p:nvPr>
        </p:nvSpPr>
        <p:spPr>
          <a:xfrm>
            <a:off x="415600" y="1393933"/>
            <a:ext cx="3486000" cy="5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9" name="Google Shape;379;p47"/>
          <p:cNvSpPr txBox="1">
            <a:spLocks noGrp="1"/>
          </p:cNvSpPr>
          <p:nvPr>
            <p:ph type="body" idx="2"/>
          </p:nvPr>
        </p:nvSpPr>
        <p:spPr>
          <a:xfrm>
            <a:off x="4362400" y="1393933"/>
            <a:ext cx="3467200" cy="5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0" name="Google Shape;380;p47"/>
          <p:cNvSpPr/>
          <p:nvPr/>
        </p:nvSpPr>
        <p:spPr>
          <a:xfrm>
            <a:off x="8290400" y="416567"/>
            <a:ext cx="3901200" cy="6441600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4937" userDrawn="1">
          <p15:clr>
            <a:srgbClr val="FA7B17"/>
          </p15:clr>
        </p15:guide>
        <p15:guide id="6" pos="5223" userDrawn="1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file">
  <p:cSld name="SECTION_HEADER_1_5_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ctrTitle"/>
          </p:nvPr>
        </p:nvSpPr>
        <p:spPr>
          <a:xfrm>
            <a:off x="1986933" y="584133"/>
            <a:ext cx="5851600" cy="4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1" name="Google Shape;391;p49"/>
          <p:cNvSpPr/>
          <p:nvPr/>
        </p:nvSpPr>
        <p:spPr>
          <a:xfrm>
            <a:off x="8290400" y="416567"/>
            <a:ext cx="3901200" cy="6441600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9"/>
          <p:cNvSpPr/>
          <p:nvPr/>
        </p:nvSpPr>
        <p:spPr>
          <a:xfrm>
            <a:off x="415600" y="416567"/>
            <a:ext cx="1387600" cy="1387600"/>
          </a:xfrm>
          <a:prstGeom prst="ellipse">
            <a:avLst/>
          </a:prstGeom>
          <a:solidFill>
            <a:srgbClr val="EFFE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9"/>
          <p:cNvSpPr txBox="1">
            <a:spLocks noGrp="1"/>
          </p:cNvSpPr>
          <p:nvPr>
            <p:ph type="subTitle" idx="1"/>
          </p:nvPr>
        </p:nvSpPr>
        <p:spPr>
          <a:xfrm>
            <a:off x="1986933" y="1017733"/>
            <a:ext cx="5851600" cy="3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533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3pPr>
            <a:lvl4pPr lvl="3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4pPr>
            <a:lvl5pPr lvl="4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5pPr>
            <a:lvl6pPr lvl="5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533"/>
              </a:spcBef>
              <a:spcAft>
                <a:spcPts val="533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49"/>
          <p:cNvSpPr txBox="1">
            <a:spLocks noGrp="1"/>
          </p:cNvSpPr>
          <p:nvPr>
            <p:ph type="body" idx="2"/>
          </p:nvPr>
        </p:nvSpPr>
        <p:spPr>
          <a:xfrm>
            <a:off x="415600" y="2074567"/>
            <a:ext cx="3467200" cy="4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3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5" name="Google Shape;395;p49"/>
          <p:cNvSpPr txBox="1">
            <a:spLocks noGrp="1"/>
          </p:cNvSpPr>
          <p:nvPr>
            <p:ph type="body" idx="3"/>
          </p:nvPr>
        </p:nvSpPr>
        <p:spPr>
          <a:xfrm>
            <a:off x="4353000" y="2074567"/>
            <a:ext cx="3467200" cy="4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3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6" name="Google Shape;396;p49"/>
          <p:cNvSpPr txBox="1">
            <a:spLocks noGrp="1"/>
          </p:cNvSpPr>
          <p:nvPr>
            <p:ph type="body" idx="4"/>
          </p:nvPr>
        </p:nvSpPr>
        <p:spPr>
          <a:xfrm>
            <a:off x="1986933" y="1343733"/>
            <a:ext cx="5851600" cy="52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37252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06F67"/>
              </a:buClr>
              <a:buSzPts val="800"/>
              <a:buFont typeface="Montserrat"/>
              <a:buChar char="●"/>
              <a:defRPr sz="1100" i="1">
                <a:solidFill>
                  <a:srgbClr val="706F6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7" name="Google Shape;397;p49"/>
          <p:cNvSpPr txBox="1">
            <a:spLocks noGrp="1"/>
          </p:cNvSpPr>
          <p:nvPr>
            <p:ph type="body" idx="5"/>
          </p:nvPr>
        </p:nvSpPr>
        <p:spPr>
          <a:xfrm>
            <a:off x="8507400" y="893733"/>
            <a:ext cx="3268800" cy="2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3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8" name="Google Shape;398;p49"/>
          <p:cNvSpPr txBox="1">
            <a:spLocks noGrp="1"/>
          </p:cNvSpPr>
          <p:nvPr>
            <p:ph type="body" idx="6"/>
          </p:nvPr>
        </p:nvSpPr>
        <p:spPr>
          <a:xfrm>
            <a:off x="8507400" y="4126633"/>
            <a:ext cx="3268800" cy="2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3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4937" userDrawn="1">
          <p15:clr>
            <a:srgbClr val="FA7B17"/>
          </p15:clr>
        </p15:guide>
        <p15:guide id="6" pos="5223" userDrawn="1">
          <p15:clr>
            <a:srgbClr val="FA7B17"/>
          </p15:clr>
        </p15:guide>
        <p15:guide id="7" pos="2457" userDrawn="1">
          <p15:clr>
            <a:srgbClr val="FA7B17"/>
          </p15:clr>
        </p15:guide>
        <p15:guide id="8" pos="2748" userDrawn="1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4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>
            <a:spLocks noGrp="1"/>
          </p:cNvSpPr>
          <p:nvPr>
            <p:ph type="subTitle" idx="1"/>
          </p:nvPr>
        </p:nvSpPr>
        <p:spPr>
          <a:xfrm>
            <a:off x="415600" y="12674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08" name="Google Shape;408;p51"/>
          <p:cNvSpPr txBox="1">
            <a:spLocks noGrp="1"/>
          </p:cNvSpPr>
          <p:nvPr>
            <p:ph type="body" idx="2"/>
          </p:nvPr>
        </p:nvSpPr>
        <p:spPr>
          <a:xfrm>
            <a:off x="415600" y="1892300"/>
            <a:ext cx="7316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Font typeface="Montserrat SemiBold"/>
              <a:buChar char="●"/>
              <a:defRPr sz="19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1219170" lvl="1" indent="-389457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Font typeface="Montserrat SemiBold"/>
              <a:buChar char="○"/>
              <a:defRPr sz="13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828754" lvl="2" indent="-372524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ontserrat SemiBold"/>
              <a:buChar char="■"/>
              <a:defRPr sz="11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2438339" lvl="3" indent="-372524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ontserrat SemiBold"/>
              <a:buChar char="●"/>
              <a:defRPr sz="11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3047924" lvl="4" indent="-372524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ontserrat SemiBold"/>
              <a:buChar char="○"/>
              <a:defRPr sz="11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3657509" lvl="5" indent="-372524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ontserrat SemiBold"/>
              <a:buChar char="■"/>
              <a:defRPr sz="11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4267093" lvl="6" indent="-372524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ontserrat SemiBold"/>
              <a:buChar char="●"/>
              <a:defRPr sz="11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4876678" lvl="7" indent="-372524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ontserrat SemiBold"/>
              <a:buChar char="○"/>
              <a:defRPr sz="11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5486263" lvl="8" indent="-372524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800"/>
              <a:buFont typeface="Montserrat SemiBold"/>
              <a:buChar char="■"/>
              <a:defRPr sz="1100">
                <a:solidFill>
                  <a:srgbClr val="9E9E9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09" name="Google Shape;409;p51"/>
          <p:cNvSpPr txBox="1">
            <a:spLocks noGrp="1"/>
          </p:cNvSpPr>
          <p:nvPr>
            <p:ph type="body" idx="3"/>
          </p:nvPr>
        </p:nvSpPr>
        <p:spPr>
          <a:xfrm>
            <a:off x="1800000" y="1892300"/>
            <a:ext cx="40800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●"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0639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○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89457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■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●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0" name="Google Shape;410;p51"/>
          <p:cNvSpPr/>
          <p:nvPr/>
        </p:nvSpPr>
        <p:spPr>
          <a:xfrm>
            <a:off x="8290400" y="416567"/>
            <a:ext cx="3901200" cy="6441600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723" userDrawn="1">
          <p15:clr>
            <a:srgbClr val="FA7B17"/>
          </p15:clr>
        </p15:guide>
        <p15:guide id="6" pos="3704" userDrawn="1">
          <p15:clr>
            <a:srgbClr val="FA7B17"/>
          </p15:clr>
        </p15:guide>
        <p15:guide id="7" pos="1133" userDrawn="1">
          <p15:clr>
            <a:srgbClr val="FA7B17"/>
          </p15:clr>
        </p15:guide>
        <p15:guide id="8" pos="3976" userDrawn="1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3 columns with sub-heading)">
  <p:cSld name="SECTION_HEADER_1_2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425" name="Google Shape;425;p54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26" name="Google Shape;426;p54"/>
          <p:cNvSpPr txBox="1">
            <a:spLocks noGrp="1"/>
          </p:cNvSpPr>
          <p:nvPr>
            <p:ph type="body" idx="2"/>
          </p:nvPr>
        </p:nvSpPr>
        <p:spPr>
          <a:xfrm>
            <a:off x="415600" y="1892300"/>
            <a:ext cx="34860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7" name="Google Shape;427;p54"/>
          <p:cNvSpPr txBox="1">
            <a:spLocks noGrp="1"/>
          </p:cNvSpPr>
          <p:nvPr>
            <p:ph type="body" idx="3"/>
          </p:nvPr>
        </p:nvSpPr>
        <p:spPr>
          <a:xfrm>
            <a:off x="4362400" y="1892300"/>
            <a:ext cx="34672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8" name="Google Shape;428;p54"/>
          <p:cNvSpPr txBox="1">
            <a:spLocks noGrp="1"/>
          </p:cNvSpPr>
          <p:nvPr>
            <p:ph type="body" idx="4"/>
          </p:nvPr>
        </p:nvSpPr>
        <p:spPr>
          <a:xfrm>
            <a:off x="8290400" y="1892300"/>
            <a:ext cx="3467200" cy="4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9" name="Google Shape;429;p54"/>
          <p:cNvSpPr txBox="1">
            <a:spLocks noGrp="1"/>
          </p:cNvSpPr>
          <p:nvPr>
            <p:ph type="ctrTitle"/>
          </p:nvPr>
        </p:nvSpPr>
        <p:spPr>
          <a:xfrm>
            <a:off x="415600" y="941367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430" name="Google Shape;430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3 columns)">
  <p:cSld name="SECTION_HEADER_1_2_4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433" name="Google Shape;433;p55"/>
          <p:cNvSpPr txBox="1">
            <a:spLocks noGrp="1"/>
          </p:cNvSpPr>
          <p:nvPr>
            <p:ph type="ctrTitle"/>
          </p:nvPr>
        </p:nvSpPr>
        <p:spPr>
          <a:xfrm>
            <a:off x="415600" y="518167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34" name="Google Shape;434;p55"/>
          <p:cNvSpPr txBox="1">
            <a:spLocks noGrp="1"/>
          </p:cNvSpPr>
          <p:nvPr>
            <p:ph type="body" idx="1"/>
          </p:nvPr>
        </p:nvSpPr>
        <p:spPr>
          <a:xfrm>
            <a:off x="415600" y="1393933"/>
            <a:ext cx="3486000" cy="5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5" name="Google Shape;435;p55"/>
          <p:cNvSpPr txBox="1">
            <a:spLocks noGrp="1"/>
          </p:cNvSpPr>
          <p:nvPr>
            <p:ph type="body" idx="2"/>
          </p:nvPr>
        </p:nvSpPr>
        <p:spPr>
          <a:xfrm>
            <a:off x="4362400" y="1393933"/>
            <a:ext cx="3467200" cy="5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6" name="Google Shape;436;p55"/>
          <p:cNvSpPr txBox="1">
            <a:spLocks noGrp="1"/>
          </p:cNvSpPr>
          <p:nvPr>
            <p:ph type="body" idx="3"/>
          </p:nvPr>
        </p:nvSpPr>
        <p:spPr>
          <a:xfrm>
            <a:off x="8290400" y="1393933"/>
            <a:ext cx="3467200" cy="5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37" name="Google Shape;437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green)">
  <p:cSld name="TITLE_2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(with sub-heading)">
  <p:cSld name="SECTION_HEADER_1_2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447" name="Google Shape;447;p58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91140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911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49" name="Google Shape;449;p58"/>
          <p:cNvSpPr txBox="1">
            <a:spLocks noGrp="1"/>
          </p:cNvSpPr>
          <p:nvPr>
            <p:ph type="body" idx="2"/>
          </p:nvPr>
        </p:nvSpPr>
        <p:spPr>
          <a:xfrm>
            <a:off x="4972667" y="4216400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0" name="Google Shape;450;p58"/>
          <p:cNvSpPr/>
          <p:nvPr/>
        </p:nvSpPr>
        <p:spPr>
          <a:xfrm>
            <a:off x="5327533" y="2474067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8"/>
          <p:cNvSpPr txBox="1">
            <a:spLocks noGrp="1"/>
          </p:cNvSpPr>
          <p:nvPr>
            <p:ph type="body" idx="3"/>
          </p:nvPr>
        </p:nvSpPr>
        <p:spPr>
          <a:xfrm>
            <a:off x="2694133" y="4216400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2" name="Google Shape;452;p58"/>
          <p:cNvSpPr/>
          <p:nvPr/>
        </p:nvSpPr>
        <p:spPr>
          <a:xfrm>
            <a:off x="3049000" y="2474067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8"/>
          <p:cNvSpPr txBox="1">
            <a:spLocks noGrp="1"/>
          </p:cNvSpPr>
          <p:nvPr>
            <p:ph type="body" idx="4"/>
          </p:nvPr>
        </p:nvSpPr>
        <p:spPr>
          <a:xfrm>
            <a:off x="415600" y="4216400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4" name="Google Shape;454;p58"/>
          <p:cNvSpPr/>
          <p:nvPr/>
        </p:nvSpPr>
        <p:spPr>
          <a:xfrm>
            <a:off x="770467" y="2474067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8"/>
          <p:cNvSpPr txBox="1">
            <a:spLocks noGrp="1"/>
          </p:cNvSpPr>
          <p:nvPr>
            <p:ph type="body" idx="5"/>
          </p:nvPr>
        </p:nvSpPr>
        <p:spPr>
          <a:xfrm>
            <a:off x="7219333" y="4216400"/>
            <a:ext cx="23104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6" name="Google Shape;456;p58"/>
          <p:cNvSpPr/>
          <p:nvPr/>
        </p:nvSpPr>
        <p:spPr>
          <a:xfrm>
            <a:off x="7606067" y="2474067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8"/>
          <p:cNvSpPr txBox="1">
            <a:spLocks noGrp="1"/>
          </p:cNvSpPr>
          <p:nvPr>
            <p:ph type="body" idx="6"/>
          </p:nvPr>
        </p:nvSpPr>
        <p:spPr>
          <a:xfrm>
            <a:off x="9529733" y="4216400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8" name="Google Shape;458;p58"/>
          <p:cNvSpPr/>
          <p:nvPr/>
        </p:nvSpPr>
        <p:spPr>
          <a:xfrm>
            <a:off x="9884600" y="2474067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9" name="Google Shape;459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6003" userDrawn="1">
          <p15:clr>
            <a:srgbClr val="FA7B17"/>
          </p15:clr>
        </p15:guide>
        <p15:guide id="6" pos="3132" userDrawn="1">
          <p15:clr>
            <a:srgbClr val="FA7B17"/>
          </p15:clr>
        </p15:guide>
        <p15:guide id="7" pos="4548" userDrawn="1">
          <p15:clr>
            <a:srgbClr val="FA7B17"/>
          </p15:clr>
        </p15:guide>
        <p15:guide id="8" pos="1697" userDrawn="1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SECTION_HEADER_1_2_2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>
            <a:spLocks noGrp="1"/>
          </p:cNvSpPr>
          <p:nvPr>
            <p:ph type="sldNum" idx="12"/>
          </p:nvPr>
        </p:nvSpPr>
        <p:spPr>
          <a:xfrm>
            <a:off x="11296611" y="561765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462" name="Google Shape;462;p59"/>
          <p:cNvSpPr txBox="1">
            <a:spLocks noGrp="1"/>
          </p:cNvSpPr>
          <p:nvPr>
            <p:ph type="ctrTitle"/>
          </p:nvPr>
        </p:nvSpPr>
        <p:spPr>
          <a:xfrm>
            <a:off x="415600" y="518167"/>
            <a:ext cx="91140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3" name="Google Shape;463;p59"/>
          <p:cNvSpPr txBox="1">
            <a:spLocks noGrp="1"/>
          </p:cNvSpPr>
          <p:nvPr>
            <p:ph type="body" idx="1"/>
          </p:nvPr>
        </p:nvSpPr>
        <p:spPr>
          <a:xfrm>
            <a:off x="4972667" y="3819633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4" name="Google Shape;464;p59"/>
          <p:cNvSpPr/>
          <p:nvPr/>
        </p:nvSpPr>
        <p:spPr>
          <a:xfrm>
            <a:off x="5327533" y="2077300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9"/>
          <p:cNvSpPr txBox="1">
            <a:spLocks noGrp="1"/>
          </p:cNvSpPr>
          <p:nvPr>
            <p:ph type="body" idx="2"/>
          </p:nvPr>
        </p:nvSpPr>
        <p:spPr>
          <a:xfrm>
            <a:off x="2694133" y="3819633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6" name="Google Shape;466;p59"/>
          <p:cNvSpPr/>
          <p:nvPr/>
        </p:nvSpPr>
        <p:spPr>
          <a:xfrm>
            <a:off x="3049000" y="2077300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9"/>
          <p:cNvSpPr txBox="1">
            <a:spLocks noGrp="1"/>
          </p:cNvSpPr>
          <p:nvPr>
            <p:ph type="body" idx="3"/>
          </p:nvPr>
        </p:nvSpPr>
        <p:spPr>
          <a:xfrm>
            <a:off x="415600" y="3819633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8" name="Google Shape;468;p59"/>
          <p:cNvSpPr/>
          <p:nvPr/>
        </p:nvSpPr>
        <p:spPr>
          <a:xfrm>
            <a:off x="770467" y="2077300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9"/>
          <p:cNvSpPr txBox="1">
            <a:spLocks noGrp="1"/>
          </p:cNvSpPr>
          <p:nvPr>
            <p:ph type="body" idx="4"/>
          </p:nvPr>
        </p:nvSpPr>
        <p:spPr>
          <a:xfrm>
            <a:off x="7219333" y="3819633"/>
            <a:ext cx="23104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0" name="Google Shape;470;p59"/>
          <p:cNvSpPr/>
          <p:nvPr/>
        </p:nvSpPr>
        <p:spPr>
          <a:xfrm>
            <a:off x="7606067" y="2077300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9"/>
          <p:cNvSpPr txBox="1">
            <a:spLocks noGrp="1"/>
          </p:cNvSpPr>
          <p:nvPr>
            <p:ph type="body" idx="5"/>
          </p:nvPr>
        </p:nvSpPr>
        <p:spPr>
          <a:xfrm>
            <a:off x="9529733" y="3819633"/>
            <a:ext cx="22468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algn="ctr" rtl="0"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algn="ctr" rtl="0"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2" name="Google Shape;472;p59"/>
          <p:cNvSpPr/>
          <p:nvPr/>
        </p:nvSpPr>
        <p:spPr>
          <a:xfrm>
            <a:off x="9884600" y="2077300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3" name="Google Shape;473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6003" userDrawn="1">
          <p15:clr>
            <a:srgbClr val="FA7B17"/>
          </p15:clr>
        </p15:guide>
        <p15:guide id="6" pos="3132" userDrawn="1">
          <p15:clr>
            <a:srgbClr val="FA7B17"/>
          </p15:clr>
        </p15:guide>
        <p15:guide id="7" pos="4548" userDrawn="1">
          <p15:clr>
            <a:srgbClr val="FA7B17"/>
          </p15:clr>
        </p15:guide>
        <p15:guide id="8" pos="1697" userDrawn="1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with sub-heading, green)">
  <p:cSld name="SECTION_HEADER_1_2_1_2_3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76" name="Google Shape;476;p60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77" name="Google Shape;477;p60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0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1965" userDrawn="1">
          <p15:clr>
            <a:srgbClr val="FA7B17"/>
          </p15:clr>
        </p15:guide>
        <p15:guide id="6" pos="2081" userDrawn="1">
          <p15:clr>
            <a:srgbClr val="FA7B17"/>
          </p15:clr>
        </p15:guide>
        <p15:guide id="7" pos="5599" userDrawn="1">
          <p15:clr>
            <a:srgbClr val="FA7B17"/>
          </p15:clr>
        </p15:guide>
        <p15:guide id="8" pos="5715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  <p15:guide id="10" pos="3780" userDrawn="1">
          <p15:clr>
            <a:srgbClr val="FA7B17"/>
          </p15:clr>
        </p15:guide>
        <p15:guide id="11" pos="3900" userDrawn="1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with sub-heading, blue)">
  <p:cSld name="SECTION_HEADER_1_2_1_2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2" name="Google Shape;482;p61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1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5" name="Google Shape;485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1965" userDrawn="1">
          <p15:clr>
            <a:srgbClr val="FA7B17"/>
          </p15:clr>
        </p15:guide>
        <p15:guide id="6" pos="2081" userDrawn="1">
          <p15:clr>
            <a:srgbClr val="FA7B17"/>
          </p15:clr>
        </p15:guide>
        <p15:guide id="7" pos="5599" userDrawn="1">
          <p15:clr>
            <a:srgbClr val="FA7B17"/>
          </p15:clr>
        </p15:guide>
        <p15:guide id="8" pos="5715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  <p15:guide id="10" pos="3780" userDrawn="1">
          <p15:clr>
            <a:srgbClr val="FA7B17"/>
          </p15:clr>
        </p15:guide>
        <p15:guide id="11" pos="3900" userDrawn="1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with sub-heading, yellow)">
  <p:cSld name="SECTION_HEADER_1_2_1_2_3_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8" name="Google Shape;488;p62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89" name="Google Shape;489;p62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62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1" name="Google Shape;491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1965" userDrawn="1">
          <p15:clr>
            <a:srgbClr val="FA7B17"/>
          </p15:clr>
        </p15:guide>
        <p15:guide id="6" pos="2081" userDrawn="1">
          <p15:clr>
            <a:srgbClr val="FA7B17"/>
          </p15:clr>
        </p15:guide>
        <p15:guide id="7" pos="5599" userDrawn="1">
          <p15:clr>
            <a:srgbClr val="FA7B17"/>
          </p15:clr>
        </p15:guide>
        <p15:guide id="8" pos="5715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  <p15:guide id="10" pos="3780" userDrawn="1">
          <p15:clr>
            <a:srgbClr val="FA7B17"/>
          </p15:clr>
        </p15:guide>
        <p15:guide id="11" pos="3900" userDrawn="1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with sub-heading, purple)">
  <p:cSld name="SECTION_HEADER_1_2_1_2_4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94" name="Google Shape;494;p63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95" name="Google Shape;495;p63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63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7" name="Google Shape;49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1965" userDrawn="1">
          <p15:clr>
            <a:srgbClr val="FA7B17"/>
          </p15:clr>
        </p15:guide>
        <p15:guide id="6" pos="2081" userDrawn="1">
          <p15:clr>
            <a:srgbClr val="FA7B17"/>
          </p15:clr>
        </p15:guide>
        <p15:guide id="7" pos="5599" userDrawn="1">
          <p15:clr>
            <a:srgbClr val="FA7B17"/>
          </p15:clr>
        </p15:guide>
        <p15:guide id="8" pos="5715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  <p15:guide id="10" pos="3780" userDrawn="1">
          <p15:clr>
            <a:srgbClr val="FA7B17"/>
          </p15:clr>
        </p15:guide>
        <p15:guide id="11" pos="3900" userDrawn="1">
          <p15:clr>
            <a:srgbClr val="FA7B17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with sub-heading, green)">
  <p:cSld name="SECTION_HEADER_1_2_1_2_2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4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02" name="Google Shape;502;p64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03" name="Google Shape;503;p64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504" name="Google Shape;504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with sub-heading, blue)">
  <p:cSld name="SECTION_HEADER_1_2_1_2_2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5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09" name="Google Shape;509;p65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0" name="Google Shape;510;p65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511" name="Google Shape;511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with sub-heading, yellow)">
  <p:cSld name="SECTION_HEADER_1_2_1_2_2_2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6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16" name="Google Shape;516;p66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7" name="Google Shape;517;p66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518" name="Google Shape;518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with sub-heading, purple)">
  <p:cSld name="SECTION_HEADER_1_2_1_2_2_3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7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23" name="Google Shape;523;p67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4" name="Google Shape;524;p67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525" name="Google Shape;525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(blue)">
  <p:cSld name="TITLE_2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15600" y="408900"/>
            <a:ext cx="5224400" cy="6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Montserrat"/>
              <a:buChar char="●"/>
              <a:defRPr sz="2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Montserrat"/>
              <a:buChar char="○"/>
              <a:defRPr sz="2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■"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green)">
  <p:cSld name="SECTION_HEADER_1_2_1_2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8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30" name="Google Shape;530;p68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31" name="Google Shape;531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green) 1">
  <p:cSld name="SECTION_HEADER_1_2_1_2_1_3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9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9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36" name="Google Shape;536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yellow)">
  <p:cSld name="SECTION_HEADER_1_2_1_2_1_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0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70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7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41" name="Google Shape;541;p70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42" name="Google Shape;542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purple)">
  <p:cSld name="SECTION_HEADER_1_2_1_2_1_2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1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71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7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47" name="Google Shape;547;p71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48" name="Google Shape;548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green)">
  <p:cSld name="SECTION_HEADER_1_2_1_2_1_1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2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1" name="Google Shape;551;p72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72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3" name="Google Shape;553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blue)">
  <p:cSld name="SECTION_HEADER_1_2_1_2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6" name="Google Shape;556;p73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3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8" name="Google Shape;558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yellow)">
  <p:cSld name="SECTION_HEADER_1_2_1_2_1_1_1_2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4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61" name="Google Shape;561;p74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4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purple)">
  <p:cSld name="SECTION_HEADER_1_2_1_2_1_1_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66" name="Google Shape;566;p75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B530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75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D365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8" name="Google Shape;568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1 column with sub-heading)">
  <p:cSld name="SECTION_HEADER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71" name="Google Shape;571;p76"/>
          <p:cNvSpPr txBox="1">
            <a:spLocks noGrp="1"/>
          </p:cNvSpPr>
          <p:nvPr>
            <p:ph type="body" idx="1"/>
          </p:nvPr>
        </p:nvSpPr>
        <p:spPr>
          <a:xfrm>
            <a:off x="415600" y="2438400"/>
            <a:ext cx="3486000" cy="4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2" name="Google Shape;572;p76"/>
          <p:cNvSpPr/>
          <p:nvPr/>
        </p:nvSpPr>
        <p:spPr>
          <a:xfrm>
            <a:off x="4381033" y="416567"/>
            <a:ext cx="7810400" cy="6441600"/>
          </a:xfrm>
          <a:prstGeom prst="snipRoundRect">
            <a:avLst>
              <a:gd name="adj1" fmla="val 9116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6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3486000" cy="11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4" name="Google Shape;574;p76"/>
          <p:cNvSpPr txBox="1">
            <a:spLocks noGrp="1"/>
          </p:cNvSpPr>
          <p:nvPr>
            <p:ph type="subTitle" idx="2"/>
          </p:nvPr>
        </p:nvSpPr>
        <p:spPr>
          <a:xfrm>
            <a:off x="415600" y="416567"/>
            <a:ext cx="3486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575" name="Google Shape;57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1 column)">
  <p:cSld name="SECTION_HEADER_1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78" name="Google Shape;578;p77"/>
          <p:cNvSpPr txBox="1">
            <a:spLocks noGrp="1"/>
          </p:cNvSpPr>
          <p:nvPr>
            <p:ph type="ctrTitle"/>
          </p:nvPr>
        </p:nvSpPr>
        <p:spPr>
          <a:xfrm>
            <a:off x="415600" y="518167"/>
            <a:ext cx="3486000" cy="16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9" name="Google Shape;579;p77"/>
          <p:cNvSpPr txBox="1">
            <a:spLocks noGrp="1"/>
          </p:cNvSpPr>
          <p:nvPr>
            <p:ph type="body" idx="1"/>
          </p:nvPr>
        </p:nvSpPr>
        <p:spPr>
          <a:xfrm>
            <a:off x="415600" y="2289600"/>
            <a:ext cx="3486000" cy="4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0" name="Google Shape;580;p77"/>
          <p:cNvSpPr/>
          <p:nvPr/>
        </p:nvSpPr>
        <p:spPr>
          <a:xfrm>
            <a:off x="4381033" y="416567"/>
            <a:ext cx="7810400" cy="6441600"/>
          </a:xfrm>
          <a:prstGeom prst="snipRoundRect">
            <a:avLst>
              <a:gd name="adj1" fmla="val 9116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1" name="Google Shape;5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with sub-heading, blue)">
  <p:cSld name="TITLE_2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415600" y="417600"/>
            <a:ext cx="522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"/>
          </p:nvPr>
        </p:nvSpPr>
        <p:spPr>
          <a:xfrm>
            <a:off x="415600" y="2400300"/>
            <a:ext cx="5225600" cy="4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-you">
  <p:cSld name="SECTION_HEADER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8"/>
          <p:cNvSpPr/>
          <p:nvPr/>
        </p:nvSpPr>
        <p:spPr>
          <a:xfrm>
            <a:off x="4383367" y="100"/>
            <a:ext cx="7808800" cy="6858000"/>
          </a:xfrm>
          <a:prstGeom prst="rect">
            <a:avLst/>
          </a:prstGeom>
          <a:solidFill>
            <a:srgbClr val="0D9E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8"/>
          <p:cNvSpPr/>
          <p:nvPr/>
        </p:nvSpPr>
        <p:spPr>
          <a:xfrm rot="10800000" flipH="1">
            <a:off x="6080200" y="-6154000"/>
            <a:ext cx="12268000" cy="122680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586" name="Google Shape;586;p78"/>
          <p:cNvSpPr txBox="1">
            <a:spLocks noGrp="1"/>
          </p:cNvSpPr>
          <p:nvPr>
            <p:ph type="ctrTitle"/>
          </p:nvPr>
        </p:nvSpPr>
        <p:spPr>
          <a:xfrm>
            <a:off x="415600" y="3312167"/>
            <a:ext cx="3486000" cy="462800"/>
          </a:xfrm>
          <a:prstGeom prst="rect">
            <a:avLst/>
          </a:prstGeom>
          <a:noFill/>
        </p:spPr>
        <p:txBody>
          <a:bodyPr spcFirstLastPara="1" wrap="square" lIns="91425" tIns="18000" rIns="91425" bIns="180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7" name="Google Shape;587;p78"/>
          <p:cNvSpPr txBox="1">
            <a:spLocks noGrp="1"/>
          </p:cNvSpPr>
          <p:nvPr>
            <p:ph type="body" idx="1"/>
          </p:nvPr>
        </p:nvSpPr>
        <p:spPr>
          <a:xfrm>
            <a:off x="415600" y="3848933"/>
            <a:ext cx="3486000" cy="326000"/>
          </a:xfrm>
          <a:prstGeom prst="rect">
            <a:avLst/>
          </a:prstGeom>
        </p:spPr>
        <p:txBody>
          <a:bodyPr spcFirstLastPara="1" wrap="square" lIns="91425" tIns="18000" rIns="91425" bIns="18000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88" name="Google Shape;588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801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8"/>
          <p:cNvSpPr txBox="1">
            <a:spLocks noGrp="1"/>
          </p:cNvSpPr>
          <p:nvPr>
            <p:ph type="body" idx="2"/>
          </p:nvPr>
        </p:nvSpPr>
        <p:spPr>
          <a:xfrm>
            <a:off x="840100" y="4334300"/>
            <a:ext cx="30612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●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0" name="Google Shape;590;p78"/>
          <p:cNvSpPr/>
          <p:nvPr/>
        </p:nvSpPr>
        <p:spPr>
          <a:xfrm>
            <a:off x="491800" y="1556600"/>
            <a:ext cx="1580000" cy="1580000"/>
          </a:xfrm>
          <a:prstGeom prst="ellipse">
            <a:avLst/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8"/>
          <p:cNvSpPr txBox="1">
            <a:spLocks noGrp="1"/>
          </p:cNvSpPr>
          <p:nvPr>
            <p:ph type="subTitle" idx="3"/>
          </p:nvPr>
        </p:nvSpPr>
        <p:spPr>
          <a:xfrm>
            <a:off x="415600" y="416567"/>
            <a:ext cx="3486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with image) 1">
  <p:cSld name="TITLE_4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9"/>
          <p:cNvSpPr/>
          <p:nvPr/>
        </p:nvSpPr>
        <p:spPr>
          <a:xfrm>
            <a:off x="0" y="0"/>
            <a:ext cx="12192000" cy="5766000"/>
          </a:xfrm>
          <a:prstGeom prst="rect">
            <a:avLst/>
          </a:prstGeom>
          <a:solidFill>
            <a:srgbClr val="00D0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79"/>
          <p:cNvSpPr/>
          <p:nvPr/>
        </p:nvSpPr>
        <p:spPr>
          <a:xfrm>
            <a:off x="4656233" y="4320000"/>
            <a:ext cx="2906800" cy="29064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8E6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9"/>
          <p:cNvSpPr txBox="1">
            <a:spLocks noGrp="1"/>
          </p:cNvSpPr>
          <p:nvPr>
            <p:ph type="ctrTitle"/>
          </p:nvPr>
        </p:nvSpPr>
        <p:spPr>
          <a:xfrm>
            <a:off x="415600" y="2115400"/>
            <a:ext cx="52244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6" name="Google Shape;596;p79"/>
          <p:cNvSpPr txBox="1">
            <a:spLocks noGrp="1"/>
          </p:cNvSpPr>
          <p:nvPr>
            <p:ph type="subTitle" idx="1"/>
          </p:nvPr>
        </p:nvSpPr>
        <p:spPr>
          <a:xfrm>
            <a:off x="415600" y="3619984"/>
            <a:ext cx="52244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2"/>
          </p:nvPr>
        </p:nvSpPr>
        <p:spPr>
          <a:xfrm>
            <a:off x="415600" y="1482400"/>
            <a:ext cx="5224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598" name="Google Shape;598;p79"/>
          <p:cNvSpPr/>
          <p:nvPr/>
        </p:nvSpPr>
        <p:spPr>
          <a:xfrm>
            <a:off x="6095600" y="698900"/>
            <a:ext cx="6096000" cy="5067200"/>
          </a:xfrm>
          <a:prstGeom prst="snipRoundRect">
            <a:avLst>
              <a:gd name="adj1" fmla="val 10454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9"/>
          <p:cNvSpPr/>
          <p:nvPr/>
        </p:nvSpPr>
        <p:spPr>
          <a:xfrm>
            <a:off x="4100" y="5762900"/>
            <a:ext cx="12192000" cy="10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0" name="Google Shape;600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801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3632" userDrawn="1">
          <p15:clr>
            <a:srgbClr val="FA7B17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without image) 1">
  <p:cSld name="TITLE_3_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0"/>
          <p:cNvSpPr/>
          <p:nvPr/>
        </p:nvSpPr>
        <p:spPr>
          <a:xfrm>
            <a:off x="0" y="0"/>
            <a:ext cx="12192000" cy="5766000"/>
          </a:xfrm>
          <a:prstGeom prst="rect">
            <a:avLst/>
          </a:prstGeom>
          <a:solidFill>
            <a:srgbClr val="00D0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80"/>
          <p:cNvSpPr txBox="1">
            <a:spLocks noGrp="1"/>
          </p:cNvSpPr>
          <p:nvPr>
            <p:ph type="ctrTitle"/>
          </p:nvPr>
        </p:nvSpPr>
        <p:spPr>
          <a:xfrm>
            <a:off x="415600" y="2115400"/>
            <a:ext cx="52244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04" name="Google Shape;604;p80"/>
          <p:cNvSpPr txBox="1">
            <a:spLocks noGrp="1"/>
          </p:cNvSpPr>
          <p:nvPr>
            <p:ph type="subTitle" idx="1"/>
          </p:nvPr>
        </p:nvSpPr>
        <p:spPr>
          <a:xfrm>
            <a:off x="415600" y="3619984"/>
            <a:ext cx="52244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605" name="Google Shape;605;p80"/>
          <p:cNvSpPr txBox="1">
            <a:spLocks noGrp="1"/>
          </p:cNvSpPr>
          <p:nvPr>
            <p:ph type="subTitle" idx="2"/>
          </p:nvPr>
        </p:nvSpPr>
        <p:spPr>
          <a:xfrm>
            <a:off x="415600" y="1482400"/>
            <a:ext cx="5224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606" name="Google Shape;606;p80"/>
          <p:cNvSpPr/>
          <p:nvPr/>
        </p:nvSpPr>
        <p:spPr>
          <a:xfrm rot="16200000" flipH="1">
            <a:off x="7444833" y="990600"/>
            <a:ext cx="9550800" cy="95508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8E6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80"/>
          <p:cNvSpPr/>
          <p:nvPr/>
        </p:nvSpPr>
        <p:spPr>
          <a:xfrm>
            <a:off x="4100" y="5762900"/>
            <a:ext cx="12192000" cy="10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8" name="Google Shape;608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1801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  <p15:guide id="8" orient="horz" pos="3632" userDrawn="1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(large) 1">
  <p:cSld name="TITLE_1_2_1_2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11" name="Google Shape;611;p8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1"/>
          <p:cNvSpPr/>
          <p:nvPr/>
        </p:nvSpPr>
        <p:spPr>
          <a:xfrm rot="10800000" flipH="1">
            <a:off x="9579200" y="-2636000"/>
            <a:ext cx="5225600" cy="5225600"/>
          </a:xfrm>
          <a:prstGeom prst="pie">
            <a:avLst>
              <a:gd name="adj1" fmla="val 10815622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81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14" name="Google Shape;614;p81"/>
          <p:cNvSpPr txBox="1">
            <a:spLocks noGrp="1"/>
          </p:cNvSpPr>
          <p:nvPr>
            <p:ph type="body" idx="1"/>
          </p:nvPr>
        </p:nvSpPr>
        <p:spPr>
          <a:xfrm>
            <a:off x="415600" y="1848000"/>
            <a:ext cx="52256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5" name="Google Shape;615;p81"/>
          <p:cNvSpPr txBox="1">
            <a:spLocks noGrp="1"/>
          </p:cNvSpPr>
          <p:nvPr>
            <p:ph type="body" idx="2"/>
          </p:nvPr>
        </p:nvSpPr>
        <p:spPr>
          <a:xfrm>
            <a:off x="6552000" y="4152900"/>
            <a:ext cx="2439600" cy="2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Medium"/>
              <a:buChar char="●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1219170" lvl="1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828754" lvl="2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2438339" lvl="3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3047924" lvl="4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3657509" lvl="5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4267093" lvl="6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4876678" lvl="7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16" name="Google Shape;616;p81"/>
          <p:cNvSpPr txBox="1">
            <a:spLocks noGrp="1"/>
          </p:cNvSpPr>
          <p:nvPr>
            <p:ph type="body" idx="3"/>
          </p:nvPr>
        </p:nvSpPr>
        <p:spPr>
          <a:xfrm>
            <a:off x="9337167" y="4152900"/>
            <a:ext cx="2439600" cy="2296400"/>
          </a:xfrm>
          <a:prstGeom prst="rect">
            <a:avLst/>
          </a:prstGeom>
        </p:spPr>
        <p:txBody>
          <a:bodyPr spcFirstLastPara="1" wrap="square" lIns="234000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Medium"/>
              <a:buChar char="●"/>
              <a:defRPr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1219170" lvl="1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828754" lvl="2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2438339" lvl="3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3047924" lvl="4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3657509" lvl="5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4267093" lvl="6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●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4876678" lvl="7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○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Medium"/>
              <a:buChar char="■"/>
              <a:defRPr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17" name="Google Shape;617;p81"/>
          <p:cNvSpPr txBox="1">
            <a:spLocks noGrp="1"/>
          </p:cNvSpPr>
          <p:nvPr>
            <p:ph type="subTitle" idx="4"/>
          </p:nvPr>
        </p:nvSpPr>
        <p:spPr>
          <a:xfrm>
            <a:off x="415600" y="1098567"/>
            <a:ext cx="5224400" cy="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None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618" name="Google Shape;618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with sub-heading, green) 1">
  <p:cSld name="SECTION_HEADER_2_1_1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21" name="Google Shape;621;p82"/>
          <p:cNvSpPr txBox="1">
            <a:spLocks noGrp="1"/>
          </p:cNvSpPr>
          <p:nvPr>
            <p:ph type="ctrTitle"/>
          </p:nvPr>
        </p:nvSpPr>
        <p:spPr>
          <a:xfrm>
            <a:off x="4381033" y="2197633"/>
            <a:ext cx="73952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22" name="Google Shape;622;p82"/>
          <p:cNvSpPr txBox="1">
            <a:spLocks noGrp="1"/>
          </p:cNvSpPr>
          <p:nvPr>
            <p:ph type="subTitle" idx="1"/>
          </p:nvPr>
        </p:nvSpPr>
        <p:spPr>
          <a:xfrm>
            <a:off x="4381033" y="3645400"/>
            <a:ext cx="7395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None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623" name="Google Shape;623;p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34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2"/>
          <p:cNvSpPr/>
          <p:nvPr/>
        </p:nvSpPr>
        <p:spPr>
          <a:xfrm>
            <a:off x="0" y="0"/>
            <a:ext cx="3901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2"/>
          <p:cNvSpPr/>
          <p:nvPr/>
        </p:nvSpPr>
        <p:spPr>
          <a:xfrm>
            <a:off x="1501233" y="1028800"/>
            <a:ext cx="4800400" cy="4800400"/>
          </a:xfrm>
          <a:prstGeom prst="pie">
            <a:avLst>
              <a:gd name="adj1" fmla="val 5410120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with sub-heading, blue) 1">
  <p:cSld name="SECTION_HEADER_3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28" name="Google Shape;628;p83"/>
          <p:cNvSpPr txBox="1">
            <a:spLocks noGrp="1"/>
          </p:cNvSpPr>
          <p:nvPr>
            <p:ph type="ctrTitle"/>
          </p:nvPr>
        </p:nvSpPr>
        <p:spPr>
          <a:xfrm>
            <a:off x="4381033" y="2197633"/>
            <a:ext cx="7395200" cy="13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29" name="Google Shape;629;p83"/>
          <p:cNvSpPr txBox="1">
            <a:spLocks noGrp="1"/>
          </p:cNvSpPr>
          <p:nvPr>
            <p:ph type="subTitle" idx="1"/>
          </p:nvPr>
        </p:nvSpPr>
        <p:spPr>
          <a:xfrm>
            <a:off x="4381033" y="3645400"/>
            <a:ext cx="7395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None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630" name="Google Shape;630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34" y="6122900"/>
            <a:ext cx="1370065" cy="3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3"/>
          <p:cNvSpPr/>
          <p:nvPr/>
        </p:nvSpPr>
        <p:spPr>
          <a:xfrm>
            <a:off x="0" y="0"/>
            <a:ext cx="3901600" cy="6858000"/>
          </a:xfrm>
          <a:prstGeom prst="rect">
            <a:avLst/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3"/>
          <p:cNvSpPr/>
          <p:nvPr/>
        </p:nvSpPr>
        <p:spPr>
          <a:xfrm>
            <a:off x="1501233" y="1028800"/>
            <a:ext cx="4800400" cy="4800400"/>
          </a:xfrm>
          <a:prstGeom prst="pie">
            <a:avLst>
              <a:gd name="adj1" fmla="val 5410120"/>
              <a:gd name="adj2" fmla="val 16200000"/>
            </a:avLst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2 columns with sub-heading) 1">
  <p:cSld name="SECTION_HEADER_1_8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35" name="Google Shape;635;p84"/>
          <p:cNvSpPr/>
          <p:nvPr/>
        </p:nvSpPr>
        <p:spPr>
          <a:xfrm>
            <a:off x="8290400" y="416567"/>
            <a:ext cx="3901200" cy="6441600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6" name="Google Shape;636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84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7610400" cy="6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8" name="Google Shape;638;p84"/>
          <p:cNvSpPr txBox="1">
            <a:spLocks noGrp="1"/>
          </p:cNvSpPr>
          <p:nvPr>
            <p:ph type="body" idx="1"/>
          </p:nvPr>
        </p:nvSpPr>
        <p:spPr>
          <a:xfrm>
            <a:off x="415600" y="1848000"/>
            <a:ext cx="755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9" name="Google Shape;639;p84"/>
          <p:cNvSpPr txBox="1">
            <a:spLocks noGrp="1"/>
          </p:cNvSpPr>
          <p:nvPr>
            <p:ph type="subTitle" idx="2"/>
          </p:nvPr>
        </p:nvSpPr>
        <p:spPr>
          <a:xfrm>
            <a:off x="415600" y="1098567"/>
            <a:ext cx="7683200" cy="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None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with sub-heading, green) 1">
  <p:cSld name="SECTION_HEADER_1_2_1_2_3_1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5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2" name="Google Shape;642;p85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643" name="Google Shape;643;p85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rgbClr val="00D0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5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8E6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Google Shape;645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1965" userDrawn="1">
          <p15:clr>
            <a:srgbClr val="FA7B17"/>
          </p15:clr>
        </p15:guide>
        <p15:guide id="6" pos="2081" userDrawn="1">
          <p15:clr>
            <a:srgbClr val="FA7B17"/>
          </p15:clr>
        </p15:guide>
        <p15:guide id="7" pos="5599" userDrawn="1">
          <p15:clr>
            <a:srgbClr val="FA7B17"/>
          </p15:clr>
        </p15:guide>
        <p15:guide id="8" pos="5715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  <p15:guide id="10" pos="3780" userDrawn="1">
          <p15:clr>
            <a:srgbClr val="FA7B17"/>
          </p15:clr>
        </p15:guide>
        <p15:guide id="11" pos="3900" userDrawn="1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with sub-heading, green) 1">
  <p:cSld name="SECTION_HEADER_1_2_1_2_2_4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6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86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8E6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50" name="Google Shape;650;p86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1" name="Google Shape;651;p86"/>
          <p:cNvSpPr txBox="1">
            <a:spLocks noGrp="1"/>
          </p:cNvSpPr>
          <p:nvPr>
            <p:ph type="subTitle" idx="1"/>
          </p:nvPr>
        </p:nvSpPr>
        <p:spPr>
          <a:xfrm>
            <a:off x="415600" y="4165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652" name="Google Shape;652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ro Cards (green) 2">
  <p:cSld name="SECTION_HEADER_1_2_1_2_1_4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/>
          <p:nvPr/>
        </p:nvSpPr>
        <p:spPr>
          <a:xfrm>
            <a:off x="1667" y="3429000"/>
            <a:ext cx="12192000" cy="34292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7"/>
          <p:cNvSpPr/>
          <p:nvPr/>
        </p:nvSpPr>
        <p:spPr>
          <a:xfrm rot="16200000" flipH="1">
            <a:off x="10461933" y="5094800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8E6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57" name="Google Shape;657;p87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658" name="Google Shape;658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blue)">
  <p:cSld name="TITLE_2_1_2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7B2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415600" y="510500"/>
            <a:ext cx="5225600" cy="11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15600" y="1920200"/>
            <a:ext cx="5225600" cy="4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(green) 1">
  <p:cSld name="SECTION_HEADER_1_2_1_2_1_1_1_1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8"/>
          <p:cNvSpPr txBox="1">
            <a:spLocks noGrp="1"/>
          </p:cNvSpPr>
          <p:nvPr>
            <p:ph type="ctrTitle"/>
          </p:nvPr>
        </p:nvSpPr>
        <p:spPr>
          <a:xfrm>
            <a:off x="415600" y="518400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1" name="Google Shape;661;p88"/>
          <p:cNvSpPr/>
          <p:nvPr/>
        </p:nvSpPr>
        <p:spPr>
          <a:xfrm>
            <a:off x="1667" y="5187533"/>
            <a:ext cx="12192000" cy="167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8"/>
          <p:cNvSpPr/>
          <p:nvPr/>
        </p:nvSpPr>
        <p:spPr>
          <a:xfrm rot="16200000" flipH="1">
            <a:off x="10896267" y="5541833"/>
            <a:ext cx="2633200" cy="26332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38E6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3" name="Google Shape;663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  <p15:guide id="9" orient="horz" pos="2160" userDrawn="1">
          <p15:clr>
            <a:srgbClr val="FA7B17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1 column with sub-heading) 1">
  <p:cSld name="SECTION_HEADER_1_1_2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66" name="Google Shape;666;p89"/>
          <p:cNvSpPr txBox="1">
            <a:spLocks noGrp="1"/>
          </p:cNvSpPr>
          <p:nvPr>
            <p:ph type="body" idx="1"/>
          </p:nvPr>
        </p:nvSpPr>
        <p:spPr>
          <a:xfrm>
            <a:off x="415600" y="2438400"/>
            <a:ext cx="5139600" cy="4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7" name="Google Shape;667;p89"/>
          <p:cNvSpPr/>
          <p:nvPr/>
        </p:nvSpPr>
        <p:spPr>
          <a:xfrm>
            <a:off x="6200551" y="416567"/>
            <a:ext cx="6105200" cy="6441600"/>
          </a:xfrm>
          <a:prstGeom prst="snipRoundRect">
            <a:avLst>
              <a:gd name="adj1" fmla="val 9116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9"/>
          <p:cNvSpPr txBox="1">
            <a:spLocks noGrp="1"/>
          </p:cNvSpPr>
          <p:nvPr>
            <p:ph type="ctrTitle"/>
          </p:nvPr>
        </p:nvSpPr>
        <p:spPr>
          <a:xfrm>
            <a:off x="415600" y="940800"/>
            <a:ext cx="5139600" cy="11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9" name="Google Shape;669;p89"/>
          <p:cNvSpPr txBox="1">
            <a:spLocks noGrp="1"/>
          </p:cNvSpPr>
          <p:nvPr>
            <p:ph type="subTitle" idx="2"/>
          </p:nvPr>
        </p:nvSpPr>
        <p:spPr>
          <a:xfrm>
            <a:off x="415600" y="416567"/>
            <a:ext cx="5139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Montserrat"/>
              <a:buNone/>
              <a:defRPr sz="1900" b="1">
                <a:solidFill>
                  <a:srgbClr val="05CC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pic>
        <p:nvPicPr>
          <p:cNvPr id="670" name="Google Shape;670;p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677" name="Google Shape;677;p9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678" name="Google Shape;678;p9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1 column) Subtitulo Green">
  <p:cSld name="SECTION_HEADER_1_5_1_1_1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81" name="Google Shape;681;p92"/>
          <p:cNvSpPr txBox="1">
            <a:spLocks noGrp="1"/>
          </p:cNvSpPr>
          <p:nvPr>
            <p:ph type="body" idx="1"/>
          </p:nvPr>
        </p:nvSpPr>
        <p:spPr>
          <a:xfrm>
            <a:off x="415600" y="1840167"/>
            <a:ext cx="74232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2" name="Google Shape;682;p92"/>
          <p:cNvSpPr/>
          <p:nvPr/>
        </p:nvSpPr>
        <p:spPr>
          <a:xfrm>
            <a:off x="8290400" y="416567"/>
            <a:ext cx="3901200" cy="6441600"/>
          </a:xfrm>
          <a:prstGeom prst="snipRoundRect">
            <a:avLst>
              <a:gd name="adj1" fmla="val 16667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3" name="Google Shape;683;p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92"/>
          <p:cNvSpPr txBox="1">
            <a:spLocks noGrp="1"/>
          </p:cNvSpPr>
          <p:nvPr>
            <p:ph type="ctrTitle"/>
          </p:nvPr>
        </p:nvSpPr>
        <p:spPr>
          <a:xfrm>
            <a:off x="415600" y="518167"/>
            <a:ext cx="7423200" cy="6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85" name="Google Shape;685;p92"/>
          <p:cNvSpPr txBox="1">
            <a:spLocks noGrp="1"/>
          </p:cNvSpPr>
          <p:nvPr>
            <p:ph type="subTitle" idx="2"/>
          </p:nvPr>
        </p:nvSpPr>
        <p:spPr>
          <a:xfrm>
            <a:off x="429200" y="1208967"/>
            <a:ext cx="742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200"/>
              <a:buNone/>
              <a:defRPr b="1">
                <a:solidFill>
                  <a:srgbClr val="05CC98"/>
                </a:solidFill>
              </a:defRPr>
            </a:lvl1pPr>
            <a:lvl2pPr lvl="1" rtl="0">
              <a:spcBef>
                <a:spcPts val="533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3pPr>
            <a:lvl4pPr lvl="3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4pPr>
            <a:lvl5pPr lvl="4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5pPr>
            <a:lvl6pPr lvl="5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533"/>
              </a:spcBef>
              <a:spcAft>
                <a:spcPts val="533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1 column) Subtitulo Green 1">
  <p:cSld name="SECTION_HEADER_1_1_1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92" name="Google Shape;692;p94"/>
          <p:cNvSpPr/>
          <p:nvPr/>
        </p:nvSpPr>
        <p:spPr>
          <a:xfrm>
            <a:off x="4381033" y="416567"/>
            <a:ext cx="7810400" cy="6441600"/>
          </a:xfrm>
          <a:prstGeom prst="snipRoundRect">
            <a:avLst>
              <a:gd name="adj1" fmla="val 9116"/>
              <a:gd name="adj2" fmla="val 0"/>
            </a:avLst>
          </a:prstGeom>
          <a:solidFill>
            <a:srgbClr val="F7F7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3" name="Google Shape;693;p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94"/>
          <p:cNvSpPr txBox="1">
            <a:spLocks noGrp="1"/>
          </p:cNvSpPr>
          <p:nvPr>
            <p:ph type="body" idx="1"/>
          </p:nvPr>
        </p:nvSpPr>
        <p:spPr>
          <a:xfrm>
            <a:off x="415600" y="2593800"/>
            <a:ext cx="3486000" cy="34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5" name="Google Shape;695;p94"/>
          <p:cNvSpPr txBox="1">
            <a:spLocks noGrp="1"/>
          </p:cNvSpPr>
          <p:nvPr>
            <p:ph type="ctrTitle"/>
          </p:nvPr>
        </p:nvSpPr>
        <p:spPr>
          <a:xfrm>
            <a:off x="415600" y="518167"/>
            <a:ext cx="3486000" cy="11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6" name="Google Shape;696;p94"/>
          <p:cNvSpPr txBox="1">
            <a:spLocks noGrp="1"/>
          </p:cNvSpPr>
          <p:nvPr>
            <p:ph type="subTitle" idx="2"/>
          </p:nvPr>
        </p:nvSpPr>
        <p:spPr>
          <a:xfrm>
            <a:off x="415600" y="1711367"/>
            <a:ext cx="3486000" cy="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200"/>
              <a:buNone/>
              <a:defRPr b="1">
                <a:solidFill>
                  <a:srgbClr val="05CC98"/>
                </a:solidFill>
              </a:defRPr>
            </a:lvl1pPr>
            <a:lvl2pPr lvl="1" rtl="0">
              <a:spcBef>
                <a:spcPts val="533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3pPr>
            <a:lvl4pPr lvl="3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4pPr>
            <a:lvl5pPr lvl="4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5pPr>
            <a:lvl6pPr lvl="5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533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533"/>
              </a:spcBef>
              <a:spcAft>
                <a:spcPts val="533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7419" userDrawn="1">
          <p15:clr>
            <a:srgbClr val="FA7B17"/>
          </p15:clr>
        </p15:guide>
        <p15:guide id="3" orient="horz" pos="263" userDrawn="1">
          <p15:clr>
            <a:srgbClr val="FA7B17"/>
          </p15:clr>
        </p15:guide>
        <p15:guide id="4" orient="horz" pos="4057" userDrawn="1">
          <p15:clr>
            <a:srgbClr val="FA7B17"/>
          </p15:clr>
        </p15:guide>
        <p15:guide id="5" pos="2457" userDrawn="1">
          <p15:clr>
            <a:srgbClr val="FA7B17"/>
          </p15:clr>
        </p15:guide>
        <p15:guide id="6" pos="2760" userDrawn="1">
          <p15:clr>
            <a:srgbClr val="FA7B17"/>
          </p15:clr>
        </p15:guide>
        <p15:guide id="7" pos="4937" userDrawn="1">
          <p15:clr>
            <a:srgbClr val="FA7B17"/>
          </p15:clr>
        </p15:guide>
        <p15:guide id="8" pos="5223" userDrawn="1">
          <p15:clr>
            <a:srgbClr val="FA7B17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- Title, Subtitle">
  <p:cSld name="CUSTOM_7_4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5"/>
          <p:cNvSpPr/>
          <p:nvPr/>
        </p:nvSpPr>
        <p:spPr>
          <a:xfrm>
            <a:off x="0" y="6795433"/>
            <a:ext cx="12192000" cy="624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699" name="Google Shape;699;p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89734" y="6383401"/>
            <a:ext cx="241367" cy="241367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95"/>
          <p:cNvSpPr txBox="1">
            <a:spLocks noGrp="1"/>
          </p:cNvSpPr>
          <p:nvPr>
            <p:ph type="title"/>
          </p:nvPr>
        </p:nvSpPr>
        <p:spPr>
          <a:xfrm>
            <a:off x="263200" y="251200"/>
            <a:ext cx="11665600" cy="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95"/>
          <p:cNvSpPr txBox="1">
            <a:spLocks noGrp="1"/>
          </p:cNvSpPr>
          <p:nvPr>
            <p:ph type="subTitle" idx="1"/>
          </p:nvPr>
        </p:nvSpPr>
        <p:spPr>
          <a:xfrm>
            <a:off x="263268" y="802797"/>
            <a:ext cx="116656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1">
  <p:cSld name="12 - Blank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Body (Title, Subtitle) 1">
  <p:cSld name="CUSTOM_5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8"/>
          <p:cNvSpPr txBox="1">
            <a:spLocks noGrp="1"/>
          </p:cNvSpPr>
          <p:nvPr>
            <p:ph type="body" idx="1"/>
          </p:nvPr>
        </p:nvSpPr>
        <p:spPr>
          <a:xfrm>
            <a:off x="263233" y="1500100"/>
            <a:ext cx="11665600" cy="5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"/>
              <a:buChar char="●"/>
              <a:defRPr sz="1900">
                <a:solidFill>
                  <a:srgbClr val="706F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1200"/>
              <a:buFont typeface="Open Sans Light"/>
              <a:buChar char="○"/>
              <a:defRPr sz="1600"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372524" rtl="0">
              <a:lnSpc>
                <a:spcPct val="150000"/>
              </a:lnSpc>
              <a:spcBef>
                <a:spcPts val="1333"/>
              </a:spcBef>
              <a:spcAft>
                <a:spcPts val="1333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06" name="Google Shape;706;p98"/>
          <p:cNvSpPr txBox="1">
            <a:spLocks noGrp="1"/>
          </p:cNvSpPr>
          <p:nvPr>
            <p:ph type="title"/>
          </p:nvPr>
        </p:nvSpPr>
        <p:spPr>
          <a:xfrm>
            <a:off x="263200" y="251200"/>
            <a:ext cx="11665600" cy="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98"/>
          <p:cNvSpPr txBox="1">
            <a:spLocks noGrp="1"/>
          </p:cNvSpPr>
          <p:nvPr>
            <p:ph type="subTitle" idx="2"/>
          </p:nvPr>
        </p:nvSpPr>
        <p:spPr>
          <a:xfrm>
            <a:off x="263268" y="802797"/>
            <a:ext cx="11665600" cy="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4654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08" name="Google Shape;708;p98"/>
          <p:cNvSpPr/>
          <p:nvPr/>
        </p:nvSpPr>
        <p:spPr>
          <a:xfrm>
            <a:off x="0" y="6795433"/>
            <a:ext cx="12192000" cy="624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5CC98"/>
              </a:solidFill>
            </a:endParaRPr>
          </a:p>
        </p:txBody>
      </p:sp>
      <p:pic>
        <p:nvPicPr>
          <p:cNvPr id="709" name="Google Shape;709;p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89734" y="6383401"/>
            <a:ext cx="241332" cy="24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- 2 box 1">
  <p:cSld name="CUSTOM_10">
    <p:bg>
      <p:bgPr>
        <a:solidFill>
          <a:srgbClr val="FFFFFF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9"/>
          <p:cNvSpPr/>
          <p:nvPr/>
        </p:nvSpPr>
        <p:spPr>
          <a:xfrm>
            <a:off x="0" y="-570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99"/>
          <p:cNvSpPr/>
          <p:nvPr/>
        </p:nvSpPr>
        <p:spPr>
          <a:xfrm>
            <a:off x="6096000" y="-5700"/>
            <a:ext cx="6096000" cy="68580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99"/>
          <p:cNvSpPr txBox="1">
            <a:spLocks noGrp="1"/>
          </p:cNvSpPr>
          <p:nvPr>
            <p:ph type="body" idx="1"/>
          </p:nvPr>
        </p:nvSpPr>
        <p:spPr>
          <a:xfrm>
            <a:off x="263200" y="2006733"/>
            <a:ext cx="5569600" cy="45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Char char="●"/>
              <a:defRPr sz="1900"/>
            </a:lvl1pPr>
            <a:lvl2pPr marL="1219170" lvl="1" indent="-406390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2pPr>
            <a:lvl3pPr marL="1828754" lvl="2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■"/>
              <a:defRPr/>
            </a:lvl3pPr>
            <a:lvl4pPr marL="2438339" lvl="3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●"/>
              <a:defRPr/>
            </a:lvl4pPr>
            <a:lvl5pPr marL="3047924" lvl="4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○"/>
              <a:defRPr/>
            </a:lvl5pPr>
            <a:lvl6pPr marL="3657509" lvl="5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■"/>
              <a:defRPr/>
            </a:lvl6pPr>
            <a:lvl7pPr marL="4267093" lvl="6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●"/>
              <a:defRPr/>
            </a:lvl7pPr>
            <a:lvl8pPr marL="4876678" lvl="7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○"/>
              <a:defRPr/>
            </a:lvl8pPr>
            <a:lvl9pPr marL="5486263" lvl="8" indent="-372524" algn="ctr" rtl="0">
              <a:lnSpc>
                <a:spcPct val="13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14" name="Google Shape;714;p99"/>
          <p:cNvSpPr txBox="1">
            <a:spLocks noGrp="1"/>
          </p:cNvSpPr>
          <p:nvPr>
            <p:ph type="subTitle" idx="2"/>
          </p:nvPr>
        </p:nvSpPr>
        <p:spPr>
          <a:xfrm>
            <a:off x="263233" y="1528333"/>
            <a:ext cx="5569600" cy="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05CC9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5" name="Google Shape;715;p99"/>
          <p:cNvSpPr txBox="1">
            <a:spLocks noGrp="1"/>
          </p:cNvSpPr>
          <p:nvPr>
            <p:ph type="body" idx="3"/>
          </p:nvPr>
        </p:nvSpPr>
        <p:spPr>
          <a:xfrm>
            <a:off x="6349567" y="2006733"/>
            <a:ext cx="5569600" cy="45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900">
                <a:solidFill>
                  <a:srgbClr val="FFFFFF"/>
                </a:solidFill>
              </a:defRPr>
            </a:lvl1pPr>
            <a:lvl2pPr marL="1219170" lvl="1" indent="-406390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3pPr>
            <a:lvl4pPr marL="2438339" lvl="3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>
                <a:solidFill>
                  <a:srgbClr val="FFFFFF"/>
                </a:solidFill>
              </a:defRPr>
            </a:lvl4pPr>
            <a:lvl5pPr marL="3047924" lvl="4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>
                <a:solidFill>
                  <a:srgbClr val="FFFFFF"/>
                </a:solidFill>
              </a:defRPr>
            </a:lvl5pPr>
            <a:lvl6pPr marL="3657509" lvl="5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6pPr>
            <a:lvl7pPr marL="4267093" lvl="6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>
                <a:solidFill>
                  <a:srgbClr val="FFFFFF"/>
                </a:solidFill>
              </a:defRPr>
            </a:lvl7pPr>
            <a:lvl8pPr marL="4876678" lvl="7" indent="-372524" algn="ctr" rtl="0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>
                <a:solidFill>
                  <a:srgbClr val="FFFFFF"/>
                </a:solidFill>
              </a:defRPr>
            </a:lvl8pPr>
            <a:lvl9pPr marL="5486263" lvl="8" indent="-372524" algn="ctr" rtl="0">
              <a:lnSpc>
                <a:spcPct val="130000"/>
              </a:lnSpc>
              <a:spcBef>
                <a:spcPts val="533"/>
              </a:spcBef>
              <a:spcAft>
                <a:spcPts val="533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99"/>
          <p:cNvSpPr txBox="1">
            <a:spLocks noGrp="1"/>
          </p:cNvSpPr>
          <p:nvPr>
            <p:ph type="subTitle" idx="4"/>
          </p:nvPr>
        </p:nvSpPr>
        <p:spPr>
          <a:xfrm>
            <a:off x="6349600" y="1528333"/>
            <a:ext cx="5569600" cy="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1">
  <p:cSld name="CUSTOM_6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1"/>
          <p:cNvSpPr txBox="1">
            <a:spLocks noGrp="1"/>
          </p:cNvSpPr>
          <p:nvPr>
            <p:ph type="body" idx="1"/>
          </p:nvPr>
        </p:nvSpPr>
        <p:spPr>
          <a:xfrm>
            <a:off x="263233" y="1117200"/>
            <a:ext cx="11665600" cy="5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"/>
              <a:buChar char="●"/>
              <a:defRPr sz="1900">
                <a:solidFill>
                  <a:srgbClr val="706F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1200"/>
              <a:buFont typeface="Open Sans Light"/>
              <a:buChar char="○"/>
              <a:defRPr sz="1600"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372524" rtl="0">
              <a:lnSpc>
                <a:spcPct val="150000"/>
              </a:lnSpc>
              <a:spcBef>
                <a:spcPts val="1333"/>
              </a:spcBef>
              <a:spcAft>
                <a:spcPts val="1333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2" name="Google Shape;722;p101"/>
          <p:cNvSpPr txBox="1">
            <a:spLocks noGrp="1"/>
          </p:cNvSpPr>
          <p:nvPr>
            <p:ph type="title"/>
          </p:nvPr>
        </p:nvSpPr>
        <p:spPr>
          <a:xfrm>
            <a:off x="263200" y="251200"/>
            <a:ext cx="11665600" cy="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  <p:sp>
        <p:nvSpPr>
          <p:cNvPr id="723" name="Google Shape;723;p101"/>
          <p:cNvSpPr/>
          <p:nvPr/>
        </p:nvSpPr>
        <p:spPr>
          <a:xfrm>
            <a:off x="0" y="6795433"/>
            <a:ext cx="12192000" cy="624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724" name="Google Shape;724;p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89734" y="6383401"/>
            <a:ext cx="241367" cy="24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(yellow)">
  <p:cSld name="TITLE_2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AF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 flipH="1">
            <a:off x="10423200" y="-1772533"/>
            <a:ext cx="3537600" cy="3537600"/>
          </a:xfrm>
          <a:prstGeom prst="pie">
            <a:avLst>
              <a:gd name="adj1" fmla="val 10815622"/>
              <a:gd name="adj2" fmla="val 16200000"/>
            </a:avLst>
          </a:prstGeom>
          <a:solidFill>
            <a:srgbClr val="FFC9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096000" y="4441633"/>
            <a:ext cx="2213200" cy="1219200"/>
          </a:xfrm>
          <a:prstGeom prst="rect">
            <a:avLst/>
          </a:prstGeom>
          <a:solidFill>
            <a:srgbClr val="426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415600" y="408900"/>
            <a:ext cx="5224400" cy="6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Montserrat"/>
              <a:buChar char="●"/>
              <a:defRPr sz="2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40256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Montserrat"/>
              <a:buChar char="○"/>
              <a:defRPr sz="2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Montserrat"/>
              <a:buChar char="■"/>
              <a:defRPr sz="1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6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3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72524" rtl="0">
              <a:lnSpc>
                <a:spcPct val="115000"/>
              </a:lnSpc>
              <a:spcBef>
                <a:spcPts val="533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72524" rtl="0">
              <a:lnSpc>
                <a:spcPct val="115000"/>
              </a:lnSpc>
              <a:spcBef>
                <a:spcPts val="533"/>
              </a:spcBef>
              <a:spcAft>
                <a:spcPts val="533"/>
              </a:spcAft>
              <a:buClr>
                <a:srgbClr val="191919"/>
              </a:buClr>
              <a:buSzPts val="800"/>
              <a:buFont typeface="Montserrat"/>
              <a:buChar char="■"/>
              <a:defRPr sz="11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30400" y="6302400"/>
            <a:ext cx="292000" cy="2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1" userDrawn="1">
          <p15:clr>
            <a:srgbClr val="FA7B17"/>
          </p15:clr>
        </p15:guide>
        <p15:guide id="2" pos="3840" userDrawn="1">
          <p15:clr>
            <a:srgbClr val="FA7B17"/>
          </p15:clr>
        </p15:guide>
        <p15:guide id="3" pos="7419" userDrawn="1">
          <p15:clr>
            <a:srgbClr val="FA7B17"/>
          </p15:clr>
        </p15:guide>
        <p15:guide id="4" orient="horz" pos="257" userDrawn="1">
          <p15:clr>
            <a:srgbClr val="FA7B17"/>
          </p15:clr>
        </p15:guide>
        <p15:guide id="5" orient="horz" pos="4063" userDrawn="1">
          <p15:clr>
            <a:srgbClr val="FA7B17"/>
          </p15:clr>
        </p15:guide>
        <p15:guide id="6" pos="3553" userDrawn="1">
          <p15:clr>
            <a:srgbClr val="FA7B17"/>
          </p15:clr>
        </p15:guide>
        <p15:guide id="7" pos="4127" userDrawn="1">
          <p15:clr>
            <a:srgbClr val="FA7B17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- Quotation 1">
  <p:cSld name="CUSTOM_8_1">
    <p:bg>
      <p:bgPr>
        <a:solidFill>
          <a:srgbClr val="05CC98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34" y="3016367"/>
            <a:ext cx="597233" cy="441333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02"/>
          <p:cNvSpPr txBox="1">
            <a:spLocks noGrp="1"/>
          </p:cNvSpPr>
          <p:nvPr>
            <p:ph type="title"/>
          </p:nvPr>
        </p:nvSpPr>
        <p:spPr>
          <a:xfrm>
            <a:off x="1659400" y="1937767"/>
            <a:ext cx="9573600" cy="1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 sz="2400" i="1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8" name="Google Shape;728;p102"/>
          <p:cNvSpPr txBox="1">
            <a:spLocks noGrp="1"/>
          </p:cNvSpPr>
          <p:nvPr>
            <p:ph type="subTitle" idx="1"/>
          </p:nvPr>
        </p:nvSpPr>
        <p:spPr>
          <a:xfrm>
            <a:off x="1692567" y="3531500"/>
            <a:ext cx="95736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4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i="1"/>
            </a:lvl2pPr>
            <a:lvl3pPr lvl="2" rtl="0">
              <a:spcBef>
                <a:spcPts val="533"/>
              </a:spcBef>
              <a:spcAft>
                <a:spcPts val="0"/>
              </a:spcAft>
              <a:buNone/>
              <a:defRPr sz="1600" i="1"/>
            </a:lvl3pPr>
            <a:lvl4pPr lvl="3" rtl="0">
              <a:spcBef>
                <a:spcPts val="533"/>
              </a:spcBef>
              <a:spcAft>
                <a:spcPts val="0"/>
              </a:spcAft>
              <a:buNone/>
              <a:defRPr sz="1600" i="1"/>
            </a:lvl4pPr>
            <a:lvl5pPr lvl="4" rtl="0">
              <a:spcBef>
                <a:spcPts val="533"/>
              </a:spcBef>
              <a:spcAft>
                <a:spcPts val="0"/>
              </a:spcAft>
              <a:buNone/>
              <a:defRPr sz="1600" i="1"/>
            </a:lvl5pPr>
            <a:lvl6pPr lvl="5" rtl="0">
              <a:spcBef>
                <a:spcPts val="533"/>
              </a:spcBef>
              <a:spcAft>
                <a:spcPts val="0"/>
              </a:spcAft>
              <a:buNone/>
              <a:defRPr sz="1600" i="1"/>
            </a:lvl6pPr>
            <a:lvl7pPr lvl="6" rtl="0">
              <a:spcBef>
                <a:spcPts val="533"/>
              </a:spcBef>
              <a:spcAft>
                <a:spcPts val="0"/>
              </a:spcAft>
              <a:buNone/>
              <a:defRPr sz="1600" i="1"/>
            </a:lvl7pPr>
            <a:lvl8pPr lvl="7" rtl="0">
              <a:spcBef>
                <a:spcPts val="533"/>
              </a:spcBef>
              <a:spcAft>
                <a:spcPts val="0"/>
              </a:spcAft>
              <a:buNone/>
              <a:defRPr sz="1600" i="1"/>
            </a:lvl8pPr>
            <a:lvl9pPr lvl="8" rtl="0">
              <a:spcBef>
                <a:spcPts val="533"/>
              </a:spcBef>
              <a:spcAft>
                <a:spcPts val="533"/>
              </a:spcAft>
              <a:buNone/>
              <a:defRPr sz="1600"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- Title, Subtitle 1">
  <p:cSld name="07 - Title, Subtitle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4"/>
          <p:cNvSpPr/>
          <p:nvPr/>
        </p:nvSpPr>
        <p:spPr>
          <a:xfrm>
            <a:off x="0" y="6795433"/>
            <a:ext cx="12192000" cy="624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5CC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89734" y="6383401"/>
            <a:ext cx="241367" cy="241367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04"/>
          <p:cNvSpPr txBox="1">
            <a:spLocks noGrp="1"/>
          </p:cNvSpPr>
          <p:nvPr>
            <p:ph type="title"/>
          </p:nvPr>
        </p:nvSpPr>
        <p:spPr>
          <a:xfrm>
            <a:off x="263200" y="251200"/>
            <a:ext cx="11665600" cy="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Font typeface="Montserrat Light"/>
              <a:buNone/>
              <a:defRPr sz="2900" b="0" i="0" u="none" strike="noStrike" cap="none">
                <a:solidFill>
                  <a:srgbClr val="109F7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None/>
              <a:defRPr sz="2900">
                <a:solidFill>
                  <a:srgbClr val="109F7A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38" name="Google Shape;738;p104"/>
          <p:cNvSpPr txBox="1">
            <a:spLocks noGrp="1"/>
          </p:cNvSpPr>
          <p:nvPr>
            <p:ph type="subTitle" idx="1"/>
          </p:nvPr>
        </p:nvSpPr>
        <p:spPr>
          <a:xfrm>
            <a:off x="263268" y="802797"/>
            <a:ext cx="11665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 Light"/>
              <a:buNone/>
              <a:defRPr sz="1900" b="0" i="0" u="none" strike="noStrike" cap="none">
                <a:solidFill>
                  <a:srgbClr val="0465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- Section 1">
  <p:cSld name="CUSTOM_8_2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5"/>
          <p:cNvSpPr/>
          <p:nvPr/>
        </p:nvSpPr>
        <p:spPr>
          <a:xfrm>
            <a:off x="0" y="0"/>
            <a:ext cx="12192000" cy="45528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CC98"/>
                </a:solidFill>
              </a:rPr>
              <a:t> </a:t>
            </a:r>
            <a:endParaRPr>
              <a:solidFill>
                <a:srgbClr val="05CC98"/>
              </a:solidFill>
            </a:endParaRPr>
          </a:p>
        </p:txBody>
      </p:sp>
      <p:sp>
        <p:nvSpPr>
          <p:cNvPr id="741" name="Google Shape;741;p105"/>
          <p:cNvSpPr/>
          <p:nvPr/>
        </p:nvSpPr>
        <p:spPr>
          <a:xfrm>
            <a:off x="0" y="4497433"/>
            <a:ext cx="12192000" cy="760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sp>
        <p:nvSpPr>
          <p:cNvPr id="742" name="Google Shape;742;p105"/>
          <p:cNvSpPr txBox="1">
            <a:spLocks noGrp="1"/>
          </p:cNvSpPr>
          <p:nvPr>
            <p:ph type="title"/>
          </p:nvPr>
        </p:nvSpPr>
        <p:spPr>
          <a:xfrm>
            <a:off x="458100" y="2015433"/>
            <a:ext cx="2371600" cy="2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Open Sans SemiBold"/>
              <a:buNone/>
              <a:defRPr sz="20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43" name="Google Shape;743;p105"/>
          <p:cNvSpPr txBox="1">
            <a:spLocks noGrp="1"/>
          </p:cNvSpPr>
          <p:nvPr>
            <p:ph type="title" idx="2"/>
          </p:nvPr>
        </p:nvSpPr>
        <p:spPr>
          <a:xfrm>
            <a:off x="2441667" y="2798867"/>
            <a:ext cx="9074800" cy="1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 SemiBold"/>
              <a:buNone/>
              <a:defRPr sz="3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Blank 2">
  <p:cSld name="TITLE_1_8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747" name="Google Shape;747;p10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Body (Title) 7">
  <p:cSld name="CUSTOM_6_7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8"/>
          <p:cNvSpPr txBox="1">
            <a:spLocks noGrp="1"/>
          </p:cNvSpPr>
          <p:nvPr>
            <p:ph type="body" idx="1"/>
          </p:nvPr>
        </p:nvSpPr>
        <p:spPr>
          <a:xfrm>
            <a:off x="263233" y="1117200"/>
            <a:ext cx="11665600" cy="5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400"/>
              <a:buFont typeface="Open Sans"/>
              <a:buChar char="●"/>
              <a:defRPr sz="1900">
                <a:solidFill>
                  <a:srgbClr val="706F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1200"/>
              <a:buFont typeface="Open Sans Light"/>
              <a:buChar char="○"/>
              <a:defRPr sz="1600"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lvl="6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lvl="7" indent="-372524" rtl="0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lvl="8" indent="-372524" rtl="0">
              <a:lnSpc>
                <a:spcPct val="150000"/>
              </a:lnSpc>
              <a:spcBef>
                <a:spcPts val="1333"/>
              </a:spcBef>
              <a:spcAft>
                <a:spcPts val="1333"/>
              </a:spcAft>
              <a:buClr>
                <a:srgbClr val="05CC98"/>
              </a:buClr>
              <a:buSzPts val="800"/>
              <a:buFont typeface="Open Sans Light"/>
              <a:buChar char="⎯"/>
              <a:defRPr>
                <a:solidFill>
                  <a:srgbClr val="706F6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50" name="Google Shape;750;p108"/>
          <p:cNvSpPr txBox="1">
            <a:spLocks noGrp="1"/>
          </p:cNvSpPr>
          <p:nvPr>
            <p:ph type="title"/>
          </p:nvPr>
        </p:nvSpPr>
        <p:spPr>
          <a:xfrm>
            <a:off x="263200" y="251200"/>
            <a:ext cx="11665600" cy="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109F7A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108"/>
          <p:cNvSpPr/>
          <p:nvPr/>
        </p:nvSpPr>
        <p:spPr>
          <a:xfrm>
            <a:off x="0" y="6795433"/>
            <a:ext cx="12192000" cy="624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pic>
        <p:nvPicPr>
          <p:cNvPr id="752" name="Google Shape;752;p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89734" y="6383401"/>
            <a:ext cx="241367" cy="24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- 3 box">
  <p:cSld name="CUSTOM_10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9"/>
          <p:cNvSpPr/>
          <p:nvPr/>
        </p:nvSpPr>
        <p:spPr>
          <a:xfrm>
            <a:off x="0" y="-570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09"/>
          <p:cNvSpPr txBox="1">
            <a:spLocks noGrp="1"/>
          </p:cNvSpPr>
          <p:nvPr>
            <p:ph type="body" idx="1"/>
          </p:nvPr>
        </p:nvSpPr>
        <p:spPr>
          <a:xfrm>
            <a:off x="415300" y="2566500"/>
            <a:ext cx="3233200" cy="39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300"/>
              <a:buChar char="●"/>
              <a:defRPr sz="1700"/>
            </a:lvl1pPr>
            <a:lvl2pPr marL="1219170" lvl="1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2pPr>
            <a:lvl3pPr marL="1828754" lvl="2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■"/>
              <a:defRPr sz="1600"/>
            </a:lvl3pPr>
            <a:lvl4pPr marL="2438339" lvl="3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●"/>
              <a:defRPr sz="1600"/>
            </a:lvl4pPr>
            <a:lvl5pPr marL="3047924" lvl="4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5pPr>
            <a:lvl6pPr marL="3657509" lvl="5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■"/>
              <a:defRPr sz="1600"/>
            </a:lvl6pPr>
            <a:lvl7pPr marL="4267093" lvl="6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●"/>
              <a:defRPr sz="1600"/>
            </a:lvl7pPr>
            <a:lvl8pPr marL="4876678" lvl="7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8pPr>
            <a:lvl9pPr marL="5486263" lvl="8" indent="-406390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109"/>
          <p:cNvSpPr txBox="1">
            <a:spLocks noGrp="1"/>
          </p:cNvSpPr>
          <p:nvPr>
            <p:ph type="subTitle" idx="2"/>
          </p:nvPr>
        </p:nvSpPr>
        <p:spPr>
          <a:xfrm>
            <a:off x="415333" y="1748733"/>
            <a:ext cx="3233200" cy="8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5CC9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109"/>
          <p:cNvSpPr/>
          <p:nvPr/>
        </p:nvSpPr>
        <p:spPr>
          <a:xfrm>
            <a:off x="4063823" y="-5700"/>
            <a:ext cx="4064000" cy="68580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09"/>
          <p:cNvSpPr txBox="1">
            <a:spLocks noGrp="1"/>
          </p:cNvSpPr>
          <p:nvPr>
            <p:ph type="body" idx="3"/>
          </p:nvPr>
        </p:nvSpPr>
        <p:spPr>
          <a:xfrm>
            <a:off x="4479123" y="2566500"/>
            <a:ext cx="3233200" cy="39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700">
                <a:solidFill>
                  <a:srgbClr val="FFFFFF"/>
                </a:solidFill>
              </a:defRPr>
            </a:lvl1pPr>
            <a:lvl2pPr marL="1219170" lvl="1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3pPr>
            <a:lvl4pPr marL="2438339" lvl="3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4pPr>
            <a:lvl5pPr marL="3047924" lvl="4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5pPr>
            <a:lvl6pPr marL="3657509" lvl="5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6pPr>
            <a:lvl7pPr marL="4267093" lvl="6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7pPr>
            <a:lvl8pPr marL="4876678" lvl="7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8pPr>
            <a:lvl9pPr marL="5486263" lvl="8" indent="-406390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109"/>
          <p:cNvSpPr txBox="1">
            <a:spLocks noGrp="1"/>
          </p:cNvSpPr>
          <p:nvPr>
            <p:ph type="subTitle" idx="4"/>
          </p:nvPr>
        </p:nvSpPr>
        <p:spPr>
          <a:xfrm>
            <a:off x="4479136" y="1748735"/>
            <a:ext cx="3233200" cy="8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109"/>
          <p:cNvSpPr/>
          <p:nvPr/>
        </p:nvSpPr>
        <p:spPr>
          <a:xfrm>
            <a:off x="8128195" y="-570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09"/>
          <p:cNvSpPr txBox="1">
            <a:spLocks noGrp="1"/>
          </p:cNvSpPr>
          <p:nvPr>
            <p:ph type="body" idx="5"/>
          </p:nvPr>
        </p:nvSpPr>
        <p:spPr>
          <a:xfrm>
            <a:off x="8543795" y="2566500"/>
            <a:ext cx="3233200" cy="39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300"/>
              <a:buChar char="●"/>
              <a:defRPr sz="1700"/>
            </a:lvl1pPr>
            <a:lvl2pPr marL="1219170" lvl="1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2pPr>
            <a:lvl3pPr marL="1828754" lvl="2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■"/>
              <a:defRPr sz="1600"/>
            </a:lvl3pPr>
            <a:lvl4pPr marL="2438339" lvl="3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●"/>
              <a:defRPr sz="1600"/>
            </a:lvl4pPr>
            <a:lvl5pPr marL="3047924" lvl="4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5pPr>
            <a:lvl6pPr marL="3657509" lvl="5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■"/>
              <a:defRPr sz="1600"/>
            </a:lvl6pPr>
            <a:lvl7pPr marL="4267093" lvl="6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●"/>
              <a:defRPr sz="1600"/>
            </a:lvl7pPr>
            <a:lvl8pPr marL="4876678" lvl="7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8pPr>
            <a:lvl9pPr marL="5486263" lvl="8" indent="-406390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2" name="Google Shape;762;p109"/>
          <p:cNvSpPr txBox="1">
            <a:spLocks noGrp="1"/>
          </p:cNvSpPr>
          <p:nvPr>
            <p:ph type="subTitle" idx="6"/>
          </p:nvPr>
        </p:nvSpPr>
        <p:spPr>
          <a:xfrm>
            <a:off x="8543501" y="1748735"/>
            <a:ext cx="3233200" cy="8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5CC9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- 4 box">
  <p:cSld name="CUSTOM_1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0"/>
          <p:cNvSpPr/>
          <p:nvPr/>
        </p:nvSpPr>
        <p:spPr>
          <a:xfrm>
            <a:off x="6096000" y="-5700"/>
            <a:ext cx="6096000" cy="34288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10"/>
          <p:cNvSpPr txBox="1">
            <a:spLocks noGrp="1"/>
          </p:cNvSpPr>
          <p:nvPr>
            <p:ph type="body" idx="1"/>
          </p:nvPr>
        </p:nvSpPr>
        <p:spPr>
          <a:xfrm>
            <a:off x="6511592" y="1591664"/>
            <a:ext cx="5264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1pPr>
            <a:lvl2pPr marL="1219170" lvl="1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>
                <a:solidFill>
                  <a:srgbClr val="FFFFFF"/>
                </a:solidFill>
              </a:defRPr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>
                <a:solidFill>
                  <a:srgbClr val="FFFFFF"/>
                </a:solidFill>
              </a:defRPr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>
                <a:solidFill>
                  <a:srgbClr val="FFFFFF"/>
                </a:solidFill>
              </a:defRPr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>
                <a:solidFill>
                  <a:srgbClr val="FFFFFF"/>
                </a:solidFill>
              </a:defRPr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110"/>
          <p:cNvSpPr/>
          <p:nvPr/>
        </p:nvSpPr>
        <p:spPr>
          <a:xfrm>
            <a:off x="0" y="-5700"/>
            <a:ext cx="6096000" cy="34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10"/>
          <p:cNvSpPr txBox="1">
            <a:spLocks noGrp="1"/>
          </p:cNvSpPr>
          <p:nvPr>
            <p:ph type="body" idx="2"/>
          </p:nvPr>
        </p:nvSpPr>
        <p:spPr>
          <a:xfrm>
            <a:off x="415600" y="1591664"/>
            <a:ext cx="5264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200"/>
              <a:buChar char="●"/>
              <a:defRPr sz="1600"/>
            </a:lvl1pPr>
            <a:lvl2pPr marL="1219170" lvl="1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■"/>
              <a:defRPr/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●"/>
              <a:defRPr/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○"/>
              <a:defRPr/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■"/>
              <a:defRPr/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●"/>
              <a:defRPr/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○"/>
              <a:defRPr/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68" name="Google Shape;768;p110"/>
          <p:cNvSpPr txBox="1">
            <a:spLocks noGrp="1"/>
          </p:cNvSpPr>
          <p:nvPr>
            <p:ph type="subTitle" idx="3"/>
          </p:nvPr>
        </p:nvSpPr>
        <p:spPr>
          <a:xfrm>
            <a:off x="415633" y="950847"/>
            <a:ext cx="52648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5CC9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9" name="Google Shape;769;p110"/>
          <p:cNvSpPr txBox="1">
            <a:spLocks noGrp="1"/>
          </p:cNvSpPr>
          <p:nvPr>
            <p:ph type="subTitle" idx="4"/>
          </p:nvPr>
        </p:nvSpPr>
        <p:spPr>
          <a:xfrm>
            <a:off x="6511600" y="950680"/>
            <a:ext cx="52648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0" name="Google Shape;770;p110"/>
          <p:cNvSpPr/>
          <p:nvPr/>
        </p:nvSpPr>
        <p:spPr>
          <a:xfrm>
            <a:off x="0" y="3423100"/>
            <a:ext cx="6096000" cy="34288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10"/>
          <p:cNvSpPr txBox="1">
            <a:spLocks noGrp="1"/>
          </p:cNvSpPr>
          <p:nvPr>
            <p:ph type="body" idx="5"/>
          </p:nvPr>
        </p:nvSpPr>
        <p:spPr>
          <a:xfrm>
            <a:off x="415592" y="5020464"/>
            <a:ext cx="5264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1pPr>
            <a:lvl2pPr marL="1219170" lvl="1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>
                <a:solidFill>
                  <a:srgbClr val="FFFFFF"/>
                </a:solidFill>
              </a:defRPr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>
                <a:solidFill>
                  <a:srgbClr val="FFFFFF"/>
                </a:solidFill>
              </a:defRPr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>
                <a:solidFill>
                  <a:srgbClr val="FFFFFF"/>
                </a:solidFill>
              </a:defRPr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>
                <a:solidFill>
                  <a:srgbClr val="FFFFFF"/>
                </a:solidFill>
              </a:defRPr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FFFFFF"/>
              </a:buClr>
              <a:buSzPts val="8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110"/>
          <p:cNvSpPr txBox="1">
            <a:spLocks noGrp="1"/>
          </p:cNvSpPr>
          <p:nvPr>
            <p:ph type="subTitle" idx="6"/>
          </p:nvPr>
        </p:nvSpPr>
        <p:spPr>
          <a:xfrm>
            <a:off x="415600" y="4379480"/>
            <a:ext cx="52648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3" name="Google Shape;773;p110"/>
          <p:cNvSpPr/>
          <p:nvPr/>
        </p:nvSpPr>
        <p:spPr>
          <a:xfrm>
            <a:off x="6096000" y="3423100"/>
            <a:ext cx="6096000" cy="34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10"/>
          <p:cNvSpPr txBox="1">
            <a:spLocks noGrp="1"/>
          </p:cNvSpPr>
          <p:nvPr>
            <p:ph type="body" idx="7"/>
          </p:nvPr>
        </p:nvSpPr>
        <p:spPr>
          <a:xfrm>
            <a:off x="6511600" y="5020464"/>
            <a:ext cx="5264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CC98"/>
              </a:buClr>
              <a:buSzPts val="1200"/>
              <a:buChar char="●"/>
              <a:defRPr sz="1600"/>
            </a:lvl1pPr>
            <a:lvl2pPr marL="1219170" lvl="1" indent="-406390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1200"/>
              <a:buChar char="○"/>
              <a:defRPr sz="1600"/>
            </a:lvl2pPr>
            <a:lvl3pPr marL="1828754" lvl="2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■"/>
              <a:defRPr/>
            </a:lvl3pPr>
            <a:lvl4pPr marL="2438339" lvl="3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●"/>
              <a:defRPr/>
            </a:lvl4pPr>
            <a:lvl5pPr marL="3047924" lvl="4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○"/>
              <a:defRPr/>
            </a:lvl5pPr>
            <a:lvl6pPr marL="3657509" lvl="5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■"/>
              <a:defRPr/>
            </a:lvl6pPr>
            <a:lvl7pPr marL="4267093" lvl="6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●"/>
              <a:defRPr/>
            </a:lvl7pPr>
            <a:lvl8pPr marL="4876678" lvl="7" indent="-372524" algn="ctr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5CC98"/>
              </a:buClr>
              <a:buSzPts val="800"/>
              <a:buChar char="○"/>
              <a:defRPr/>
            </a:lvl8pPr>
            <a:lvl9pPr marL="5486263" lvl="8" indent="-372524" algn="ctr" rtl="0">
              <a:lnSpc>
                <a:spcPct val="150000"/>
              </a:lnSpc>
              <a:spcBef>
                <a:spcPts val="533"/>
              </a:spcBef>
              <a:spcAft>
                <a:spcPts val="533"/>
              </a:spcAft>
              <a:buClr>
                <a:srgbClr val="05CC98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75" name="Google Shape;775;p110"/>
          <p:cNvSpPr txBox="1">
            <a:spLocks noGrp="1"/>
          </p:cNvSpPr>
          <p:nvPr>
            <p:ph type="subTitle" idx="8"/>
          </p:nvPr>
        </p:nvSpPr>
        <p:spPr>
          <a:xfrm>
            <a:off x="6511633" y="4379647"/>
            <a:ext cx="5264800" cy="6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5CC9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  <a:defRPr b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- Section">
  <p:cSld name="CUSTOM_8_3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11"/>
          <p:cNvSpPr/>
          <p:nvPr/>
        </p:nvSpPr>
        <p:spPr>
          <a:xfrm>
            <a:off x="0" y="0"/>
            <a:ext cx="12192000" cy="45528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CC98"/>
                </a:solidFill>
              </a:rPr>
              <a:t> </a:t>
            </a:r>
            <a:endParaRPr>
              <a:solidFill>
                <a:srgbClr val="05CC98"/>
              </a:solidFill>
            </a:endParaRPr>
          </a:p>
        </p:txBody>
      </p:sp>
      <p:sp>
        <p:nvSpPr>
          <p:cNvPr id="778" name="Google Shape;778;p111"/>
          <p:cNvSpPr/>
          <p:nvPr/>
        </p:nvSpPr>
        <p:spPr>
          <a:xfrm>
            <a:off x="0" y="4497433"/>
            <a:ext cx="12192000" cy="76000"/>
          </a:xfrm>
          <a:prstGeom prst="rect">
            <a:avLst/>
          </a:prstGeom>
          <a:solidFill>
            <a:srgbClr val="05CC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CC98"/>
              </a:solidFill>
            </a:endParaRPr>
          </a:p>
        </p:txBody>
      </p:sp>
      <p:sp>
        <p:nvSpPr>
          <p:cNvPr id="779" name="Google Shape;779;p111"/>
          <p:cNvSpPr txBox="1">
            <a:spLocks noGrp="1"/>
          </p:cNvSpPr>
          <p:nvPr>
            <p:ph type="title"/>
          </p:nvPr>
        </p:nvSpPr>
        <p:spPr>
          <a:xfrm>
            <a:off x="721400" y="1936333"/>
            <a:ext cx="2371600" cy="2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0"/>
              <a:buFont typeface="Open Sans SemiBold"/>
              <a:buNone/>
              <a:defRPr sz="213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Montserrat Medium"/>
              <a:buNone/>
              <a:defRPr sz="213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80" name="Google Shape;780;p111"/>
          <p:cNvSpPr txBox="1">
            <a:spLocks noGrp="1"/>
          </p:cNvSpPr>
          <p:nvPr>
            <p:ph type="title" idx="2"/>
          </p:nvPr>
        </p:nvSpPr>
        <p:spPr>
          <a:xfrm>
            <a:off x="2899567" y="3569167"/>
            <a:ext cx="853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 SemiBold"/>
              <a:buNone/>
              <a:defRPr sz="4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">
  <p:cSld name="Left">
    <p:bg>
      <p:bgPr>
        <a:solidFill>
          <a:schemeClr val="lt1"/>
        </a:solid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Montserrat"/>
              <a:buChar char="●"/>
              <a:defRPr sz="12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21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Montserrat"/>
              <a:buChar char="○"/>
              <a:defRPr sz="10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79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79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79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79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79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79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○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79400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191919"/>
              </a:buClr>
              <a:buSzPts val="800"/>
              <a:buFont typeface="Montserrat"/>
              <a:buChar char="■"/>
              <a:defRPr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5" r:id="rId46"/>
    <p:sldLayoutId id="2147483697" r:id="rId47"/>
    <p:sldLayoutId id="2147483700" r:id="rId48"/>
    <p:sldLayoutId id="2147483701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719" r:id="rId65"/>
    <p:sldLayoutId id="2147483720" r:id="rId66"/>
    <p:sldLayoutId id="2147483721" r:id="rId67"/>
    <p:sldLayoutId id="2147483722" r:id="rId68"/>
    <p:sldLayoutId id="2147483723" r:id="rId69"/>
    <p:sldLayoutId id="2147483724" r:id="rId70"/>
    <p:sldLayoutId id="2147483725" r:id="rId71"/>
    <p:sldLayoutId id="2147483726" r:id="rId72"/>
    <p:sldLayoutId id="2147483727" r:id="rId73"/>
    <p:sldLayoutId id="2147483728" r:id="rId74"/>
    <p:sldLayoutId id="2147483729" r:id="rId75"/>
    <p:sldLayoutId id="2147483730" r:id="rId76"/>
    <p:sldLayoutId id="2147483731" r:id="rId77"/>
    <p:sldLayoutId id="2147483732" r:id="rId78"/>
    <p:sldLayoutId id="2147483733" r:id="rId79"/>
    <p:sldLayoutId id="2147483734" r:id="rId80"/>
    <p:sldLayoutId id="2147483735" r:id="rId81"/>
    <p:sldLayoutId id="2147483737" r:id="rId82"/>
    <p:sldLayoutId id="2147483738" r:id="rId83"/>
    <p:sldLayoutId id="2147483740" r:id="rId84"/>
    <p:sldLayoutId id="2147483741" r:id="rId85"/>
    <p:sldLayoutId id="2147483743" r:id="rId86"/>
    <p:sldLayoutId id="2147483744" r:id="rId87"/>
    <p:sldLayoutId id="2147483745" r:id="rId88"/>
    <p:sldLayoutId id="2147483747" r:id="rId89"/>
    <p:sldLayoutId id="2147483748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4" r:id="rId103"/>
    <p:sldLayoutId id="2147483766" r:id="rId104"/>
    <p:sldLayoutId id="2147483767" r:id="rId105"/>
    <p:sldLayoutId id="2147483768" r:id="rId106"/>
    <p:sldLayoutId id="2147483769" r:id="rId107"/>
    <p:sldLayoutId id="2147483770" r:id="rId108"/>
    <p:sldLayoutId id="2147483771" r:id="rId109"/>
    <p:sldLayoutId id="2147483772" r:id="rId110"/>
    <p:sldLayoutId id="2147483773" r:id="rId111"/>
    <p:sldLayoutId id="2147483774" r:id="rId112"/>
    <p:sldLayoutId id="2147483775" r:id="rId113"/>
    <p:sldLayoutId id="2147483777" r:id="rId114"/>
    <p:sldLayoutId id="2147483778" r:id="rId115"/>
    <p:sldLayoutId id="2147483779" r:id="rId116"/>
    <p:sldLayoutId id="2147483780" r:id="rId117"/>
    <p:sldLayoutId id="2147483781" r:id="rId118"/>
    <p:sldLayoutId id="2147483888" r:id="rId119"/>
    <p:sldLayoutId id="2147483889" r:id="rId1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36"/>
          <p:cNvSpPr txBox="1">
            <a:spLocks noGrp="1"/>
          </p:cNvSpPr>
          <p:nvPr>
            <p:ph type="ctrTitle"/>
          </p:nvPr>
        </p:nvSpPr>
        <p:spPr>
          <a:xfrm>
            <a:off x="344556" y="922703"/>
            <a:ext cx="11701669" cy="14096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dirty="0" smtClean="0"/>
              <a:t>Capacitación </a:t>
            </a:r>
            <a:endParaRPr lang="es-ES" dirty="0"/>
          </a:p>
        </p:txBody>
      </p:sp>
      <p:sp>
        <p:nvSpPr>
          <p:cNvPr id="5" name="Google Shape;862;p136"/>
          <p:cNvSpPr txBox="1">
            <a:spLocks/>
          </p:cNvSpPr>
          <p:nvPr/>
        </p:nvSpPr>
        <p:spPr>
          <a:xfrm>
            <a:off x="344557" y="3155695"/>
            <a:ext cx="11701669" cy="140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Pruebas Automatizadas / UI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3133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5AC38A-4A35-402B-2372-46BC83BEC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0" y="90117"/>
            <a:ext cx="7423200" cy="648000"/>
          </a:xfrm>
        </p:spPr>
        <p:txBody>
          <a:bodyPr/>
          <a:lstStyle/>
          <a:p>
            <a:r>
              <a:rPr lang="es-ES" dirty="0" smtClean="0"/>
              <a:t>Tecnologías utilizadas – </a:t>
            </a:r>
            <a:r>
              <a:rPr lang="es-ES" dirty="0" err="1" smtClean="0"/>
              <a:t>Build</a:t>
            </a:r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="" xmlns:a16="http://schemas.microsoft.com/office/drawing/2014/main" id="{B90A0ECB-DA5F-56E6-1597-7A11A58DD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81" y="1731104"/>
            <a:ext cx="691797" cy="345899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="" xmlns:a16="http://schemas.microsoft.com/office/drawing/2014/main" id="{093B7EDC-BF1F-C829-E2AB-DEDFA277B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66" y="5789175"/>
            <a:ext cx="453600" cy="4536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13" y="4051625"/>
            <a:ext cx="1816549" cy="18165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6" y="738117"/>
            <a:ext cx="3961388" cy="22289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02" y="976011"/>
            <a:ext cx="3549301" cy="12685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1625"/>
            <a:ext cx="4134524" cy="157801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58" y="2244609"/>
            <a:ext cx="4101944" cy="2038073"/>
          </a:xfrm>
          <a:prstGeom prst="rect">
            <a:avLst/>
          </a:prstGeom>
        </p:spPr>
      </p:pic>
      <p:pic>
        <p:nvPicPr>
          <p:cNvPr id="28" name="Imagen 27" descr="Imagen de la pantalla de un video juego&#10;&#10;Descripción generada automáticamente con confianza media">
            <a:extLst>
              <a:ext uri="{FF2B5EF4-FFF2-40B4-BE49-F238E27FC236}">
                <a16:creationId xmlns="" xmlns:a16="http://schemas.microsoft.com/office/drawing/2014/main" id="{2E8048C9-2F95-19D7-9CF6-71EA844FE0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51" y="5300705"/>
            <a:ext cx="1430540" cy="14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5AC38A-4A35-402B-2372-46BC83BEC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5" y="0"/>
            <a:ext cx="8728399" cy="648000"/>
          </a:xfrm>
        </p:spPr>
        <p:txBody>
          <a:bodyPr/>
          <a:lstStyle/>
          <a:p>
            <a:r>
              <a:rPr lang="es-ES" sz="2800" dirty="0" smtClean="0"/>
              <a:t>Pasos para Configurar - </a:t>
            </a:r>
            <a:r>
              <a:rPr lang="es-ES" sz="2800" dirty="0" err="1" smtClean="0"/>
              <a:t>Automation</a:t>
            </a:r>
            <a:r>
              <a:rPr lang="es-ES" sz="2800" dirty="0" smtClean="0"/>
              <a:t> Framework</a:t>
            </a:r>
            <a:endParaRPr lang="es-ES" sz="2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00659FC-A531-CA89-EDE6-8245BF908A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45775" y="678967"/>
            <a:ext cx="8057320" cy="549559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A) Ambientar </a:t>
            </a:r>
            <a:r>
              <a:rPr lang="es-ES" b="1" dirty="0"/>
              <a:t>el proyecto en </a:t>
            </a:r>
            <a:r>
              <a:rPr lang="es-ES" b="1" dirty="0" smtClean="0"/>
              <a:t>local.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1.-Descargar </a:t>
            </a:r>
            <a:r>
              <a:rPr lang="es-ES" b="1" dirty="0"/>
              <a:t>Proyecto desde </a:t>
            </a:r>
            <a:r>
              <a:rPr lang="es-ES" b="1" dirty="0" err="1" smtClean="0"/>
              <a:t>GitLab</a:t>
            </a:r>
            <a:r>
              <a:rPr lang="es-ES" b="1" dirty="0" smtClean="0"/>
              <a:t>.</a:t>
            </a:r>
          </a:p>
          <a:p>
            <a:pPr marL="342900" indent="-342900">
              <a:buAutoNum type="alphaUcParenR"/>
            </a:pPr>
            <a:r>
              <a:rPr lang="es-ES" b="1" dirty="0" smtClean="0"/>
              <a:t>Como </a:t>
            </a:r>
            <a:r>
              <a:rPr lang="es-ES" b="1" dirty="0" err="1" smtClean="0"/>
              <a:t>zip</a:t>
            </a:r>
            <a:r>
              <a:rPr lang="es-ES" b="1" dirty="0" smtClean="0"/>
              <a:t> </a:t>
            </a:r>
          </a:p>
          <a:p>
            <a:pPr marL="342900" indent="-342900">
              <a:buAutoNum type="alphaUcParenR"/>
            </a:pPr>
            <a:r>
              <a:rPr lang="es-ES" b="1" dirty="0" err="1" smtClean="0"/>
              <a:t>git</a:t>
            </a:r>
            <a:r>
              <a:rPr lang="es-ES" b="1" dirty="0" smtClean="0"/>
              <a:t> clone + </a:t>
            </a:r>
            <a:r>
              <a:rPr lang="es-ES" b="1" dirty="0" err="1" smtClean="0"/>
              <a:t>path</a:t>
            </a:r>
            <a:r>
              <a:rPr lang="es-ES" b="1" dirty="0" err="1" smtClean="0"/>
              <a:t>.gitlab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/>
              <a:t>2</a:t>
            </a:r>
            <a:r>
              <a:rPr lang="es-ES" b="1" dirty="0" smtClean="0"/>
              <a:t>.-Abrir Proyecto Framework desde </a:t>
            </a:r>
            <a:r>
              <a:rPr lang="es-ES" b="1" dirty="0" err="1" smtClean="0"/>
              <a:t>intellij</a:t>
            </a:r>
            <a:r>
              <a:rPr lang="es-ES" b="1" dirty="0" smtClean="0"/>
              <a:t>.</a:t>
            </a:r>
          </a:p>
          <a:p>
            <a:pPr marL="0" indent="0">
              <a:buNone/>
            </a:pPr>
            <a:r>
              <a:rPr lang="es-ES" b="1" dirty="0"/>
              <a:t>3</a:t>
            </a:r>
            <a:r>
              <a:rPr lang="es-ES" b="1" dirty="0" smtClean="0"/>
              <a:t>.-Configurar la clase constantes ya que en esta clase hay variables que administran rutas que serán tomadas desde el equipo local.</a:t>
            </a:r>
          </a:p>
          <a:p>
            <a:pPr marL="0" indent="0">
              <a:buNone/>
            </a:pPr>
            <a:r>
              <a:rPr lang="es-ES" b="1" dirty="0"/>
              <a:t>4</a:t>
            </a:r>
            <a:r>
              <a:rPr lang="es-ES" b="1" dirty="0" smtClean="0"/>
              <a:t>.-Ejecutar el ciclo de vida de “</a:t>
            </a:r>
            <a:r>
              <a:rPr lang="es-ES" b="1" dirty="0" err="1" smtClean="0"/>
              <a:t>Maven</a:t>
            </a:r>
            <a:r>
              <a:rPr lang="es-ES" b="1" dirty="0" smtClean="0"/>
              <a:t>” para compilar el proyecto y se instancie. en su local. Este crea un archivo “.</a:t>
            </a:r>
            <a:r>
              <a:rPr lang="es-ES" b="1" dirty="0" err="1" smtClean="0"/>
              <a:t>jar</a:t>
            </a:r>
            <a:r>
              <a:rPr lang="es-ES" b="1" dirty="0" smtClean="0"/>
              <a:t>” con el nombre del proyecto.</a:t>
            </a:r>
          </a:p>
          <a:p>
            <a:pPr marL="0" indent="0">
              <a:buNone/>
            </a:pPr>
            <a:r>
              <a:rPr lang="es-ES" b="1" dirty="0" smtClean="0"/>
              <a:t>5.-Abrir Proyecto o Crear Proyecto de </a:t>
            </a:r>
            <a:r>
              <a:rPr lang="es-ES" b="1" dirty="0" smtClean="0"/>
              <a:t>Pruebas.</a:t>
            </a:r>
          </a:p>
          <a:p>
            <a:pPr marL="0" indent="0">
              <a:buNone/>
            </a:pPr>
            <a:r>
              <a:rPr lang="es-ES" b="1" dirty="0" smtClean="0"/>
              <a:t>A) Configurar JDK en la sección – file – </a:t>
            </a:r>
            <a:r>
              <a:rPr lang="es-ES" b="1" dirty="0" err="1" smtClean="0"/>
              <a:t>proyect</a:t>
            </a:r>
            <a:r>
              <a:rPr lang="es-ES" b="1" dirty="0" smtClean="0"/>
              <a:t> </a:t>
            </a:r>
            <a:r>
              <a:rPr lang="es-ES" b="1" dirty="0" err="1" smtClean="0"/>
              <a:t>Structure</a:t>
            </a:r>
            <a:r>
              <a:rPr lang="es-ES" b="1" dirty="0" smtClean="0"/>
              <a:t> – SDK 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6.-Configurar el archivo POM con la librería que se genero con el otro proyecto</a:t>
            </a:r>
          </a:p>
          <a:p>
            <a:pPr marL="0" indent="0">
              <a:buNone/>
            </a:pPr>
            <a:r>
              <a:rPr lang="es-ES" b="1" dirty="0" smtClean="0"/>
              <a:t>Y dar clic en actualizar </a:t>
            </a:r>
            <a:r>
              <a:rPr lang="es-ES" b="1" dirty="0" err="1"/>
              <a:t>Maven</a:t>
            </a:r>
            <a:r>
              <a:rPr lang="es-ES" b="1" dirty="0"/>
              <a:t>.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7.-Verificar en la pestaña </a:t>
            </a:r>
            <a:r>
              <a:rPr lang="es-ES" b="1" dirty="0" err="1"/>
              <a:t>Maven</a:t>
            </a:r>
            <a:r>
              <a:rPr lang="es-ES" b="1" dirty="0"/>
              <a:t> del </a:t>
            </a:r>
            <a:r>
              <a:rPr lang="es-ES" b="1" dirty="0" smtClean="0"/>
              <a:t>proyecto de Pruebas, si se muestran las librerías del </a:t>
            </a:r>
            <a:r>
              <a:rPr lang="es-ES" b="1" dirty="0"/>
              <a:t>Framework que </a:t>
            </a:r>
            <a:r>
              <a:rPr lang="es-ES" b="1" dirty="0" smtClean="0"/>
              <a:t>se esta llamando en el archivo POM.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012F9EFF-9BB8-E21C-BAA3-5FD33F4731CB}"/>
              </a:ext>
            </a:extLst>
          </p:cNvPr>
          <p:cNvSpPr/>
          <p:nvPr/>
        </p:nvSpPr>
        <p:spPr>
          <a:xfrm>
            <a:off x="9993947" y="4690901"/>
            <a:ext cx="550985" cy="556846"/>
          </a:xfrm>
          <a:prstGeom prst="ellipse">
            <a:avLst/>
          </a:prstGeom>
          <a:solidFill>
            <a:srgbClr val="05C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14A255A2-CA64-253D-F070-93B76414970C}"/>
              </a:ext>
            </a:extLst>
          </p:cNvPr>
          <p:cNvSpPr txBox="1"/>
          <p:nvPr/>
        </p:nvSpPr>
        <p:spPr>
          <a:xfrm>
            <a:off x="9492785" y="5759202"/>
            <a:ext cx="1553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solidFill>
                  <a:srgbClr val="05CC98"/>
                </a:solidFill>
                <a:latin typeface="Montserrat"/>
              </a:rPr>
              <a:t>PALO </a:t>
            </a:r>
            <a:r>
              <a:rPr lang="es-ES" b="1" dirty="0" smtClean="0">
                <a:solidFill>
                  <a:srgbClr val="05CC98"/>
                </a:solidFill>
                <a:latin typeface="Montserrat"/>
              </a:rPr>
              <a:t>IT</a:t>
            </a:r>
            <a:endParaRPr lang="es-ES" b="1" dirty="0">
              <a:solidFill>
                <a:srgbClr val="05CC98"/>
              </a:solidFill>
              <a:latin typeface="Montserrat"/>
            </a:endParaRPr>
          </a:p>
        </p:txBody>
      </p:sp>
      <p:pic>
        <p:nvPicPr>
          <p:cNvPr id="6" name="Imagen 5" descr="Imagen de la pantalla de un video juego&#10;&#10;Descripción generada automáticamente con confianza media">
            <a:extLst>
              <a:ext uri="{FF2B5EF4-FFF2-40B4-BE49-F238E27FC236}">
                <a16:creationId xmlns="" xmlns:a16="http://schemas.microsoft.com/office/drawing/2014/main" id="{2E8048C9-2F95-19D7-9CF6-71EA844FE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39" y="678967"/>
            <a:ext cx="3218400" cy="32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36"/>
          <p:cNvSpPr txBox="1">
            <a:spLocks noGrp="1"/>
          </p:cNvSpPr>
          <p:nvPr>
            <p:ph type="ctrTitle"/>
          </p:nvPr>
        </p:nvSpPr>
        <p:spPr>
          <a:xfrm>
            <a:off x="344556" y="922703"/>
            <a:ext cx="11701669" cy="14096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 dirty="0" err="1" smtClean="0"/>
              <a:t>Team</a:t>
            </a:r>
            <a:r>
              <a:rPr lang="es-ES" dirty="0" smtClean="0"/>
              <a:t> </a:t>
            </a:r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Assurance</a:t>
            </a:r>
            <a:endParaRPr lang="es-ES" dirty="0"/>
          </a:p>
        </p:txBody>
      </p:sp>
      <p:sp>
        <p:nvSpPr>
          <p:cNvPr id="5" name="Google Shape;862;p136"/>
          <p:cNvSpPr txBox="1">
            <a:spLocks/>
          </p:cNvSpPr>
          <p:nvPr/>
        </p:nvSpPr>
        <p:spPr>
          <a:xfrm>
            <a:off x="2504662" y="3221956"/>
            <a:ext cx="11701669" cy="140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kern="0" dirty="0" smtClean="0"/>
              <a:t>Gracias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64310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191919"/>
      </a:dk1>
      <a:lt1>
        <a:srgbClr val="FFFFFF"/>
      </a:lt1>
      <a:dk2>
        <a:srgbClr val="05CC98"/>
      </a:dk2>
      <a:lt2>
        <a:srgbClr val="EFFEF9"/>
      </a:lt2>
      <a:accent1>
        <a:srgbClr val="38E680"/>
      </a:accent1>
      <a:accent2>
        <a:srgbClr val="0D9E7A"/>
      </a:accent2>
      <a:accent3>
        <a:srgbClr val="37B2EF"/>
      </a:accent3>
      <a:accent4>
        <a:srgbClr val="426AEA"/>
      </a:accent4>
      <a:accent5>
        <a:srgbClr val="FFAF3B"/>
      </a:accent5>
      <a:accent6>
        <a:srgbClr val="EF8035"/>
      </a:accent6>
      <a:hlink>
        <a:srgbClr val="426AE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dcbe875e-ea41-4b0c-8961-be5975e5f986" xsi:nil="true"/>
    <lcf76f155ced4ddcb4097134ff3c332f xmlns="dcbe875e-ea41-4b0c-8961-be5975e5f986">
      <Terms xmlns="http://schemas.microsoft.com/office/infopath/2007/PartnerControls"/>
    </lcf76f155ced4ddcb4097134ff3c332f>
    <TaxCatchAll xmlns="d4a0f9fb-6fd3-47e1-9725-769169f7289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CD99C792B669469845BB5E89ADE8C1" ma:contentTypeVersion="12" ma:contentTypeDescription="Create a new document." ma:contentTypeScope="" ma:versionID="89931fc5bc3440762b3ccae88a07d021">
  <xsd:schema xmlns:xsd="http://www.w3.org/2001/XMLSchema" xmlns:xs="http://www.w3.org/2001/XMLSchema" xmlns:p="http://schemas.microsoft.com/office/2006/metadata/properties" xmlns:ns2="dcbe875e-ea41-4b0c-8961-be5975e5f986" xmlns:ns3="d4a0f9fb-6fd3-47e1-9725-769169f72890" targetNamespace="http://schemas.microsoft.com/office/2006/metadata/properties" ma:root="true" ma:fieldsID="ac54b729bc18935577cdae396cc01de6" ns2:_="" ns3:_="">
    <xsd:import namespace="dcbe875e-ea41-4b0c-8961-be5975e5f986"/>
    <xsd:import namespace="d4a0f9fb-6fd3-47e1-9725-769169f728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e875e-ea41-4b0c-8961-be5975e5f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88fd3ab-341a-4f41-8564-1c7d38407f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a0f9fb-6fd3-47e1-9725-769169f728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9b5fe90-ab50-4667-93d1-568e7960a232}" ma:internalName="TaxCatchAll" ma:showField="CatchAllData" ma:web="d4a0f9fb-6fd3-47e1-9725-769169f728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18556A-2C92-4447-BC95-515EBA74DAA0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a4007be7-3637-40d7-9cb5-15f16512232e"/>
    <ds:schemaRef ds:uri="014d8cbe-b05a-49ea-b2c4-231af0d35c81"/>
    <ds:schemaRef ds:uri="http://schemas.microsoft.com/office/2006/metadata/properties"/>
    <ds:schemaRef ds:uri="dcbe875e-ea41-4b0c-8961-be5975e5f986"/>
    <ds:schemaRef ds:uri="d4a0f9fb-6fd3-47e1-9725-769169f72890"/>
  </ds:schemaRefs>
</ds:datastoreItem>
</file>

<file path=customXml/itemProps2.xml><?xml version="1.0" encoding="utf-8"?>
<ds:datastoreItem xmlns:ds="http://schemas.openxmlformats.org/officeDocument/2006/customXml" ds:itemID="{44D733F1-CB94-4F9B-8732-C3E6C8CB2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be875e-ea41-4b0c-8961-be5975e5f986"/>
    <ds:schemaRef ds:uri="d4a0f9fb-6fd3-47e1-9725-769169f728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FE8980-62AB-4356-BB3C-A087FE65D6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185</Words>
  <Application>Microsoft Office PowerPoint</Application>
  <PresentationFormat>Panorámica</PresentationFormat>
  <Paragraphs>20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Arial</vt:lpstr>
      <vt:lpstr>Calibri</vt:lpstr>
      <vt:lpstr>Montserrat</vt:lpstr>
      <vt:lpstr>Montserrat Light</vt:lpstr>
      <vt:lpstr>Montserrat Medium</vt:lpstr>
      <vt:lpstr>Montserrat SemiBold</vt:lpstr>
      <vt:lpstr>Open Sans</vt:lpstr>
      <vt:lpstr>Open Sans Light</vt:lpstr>
      <vt:lpstr>Open Sans SemiBold</vt:lpstr>
      <vt:lpstr>Simple Light</vt:lpstr>
      <vt:lpstr>Capacitación </vt:lpstr>
      <vt:lpstr>Tecnologías utilizadas – Build</vt:lpstr>
      <vt:lpstr>Pasos para Configurar - Automation Framework</vt:lpstr>
      <vt:lpstr>Team Quality Assurance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HP-PAV</cp:lastModifiedBy>
  <cp:revision>31</cp:revision>
  <dcterms:created xsi:type="dcterms:W3CDTF">2013-07-15T20:26:40Z</dcterms:created>
  <dcterms:modified xsi:type="dcterms:W3CDTF">2022-07-10T22:25:58Z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TriggerFlowInfo">
    <vt:lpwstr/>
  </property>
  <property fmtid="{D5CDD505-2E9C-101B-9397-08002B2CF9AE}" pid="4" name="TemplateUrl">
    <vt:lpwstr/>
  </property>
  <property fmtid="{D5CDD505-2E9C-101B-9397-08002B2CF9AE}" pid="5" name="_ExtendedDescription">
    <vt:lpwstr/>
  </property>
  <property fmtid="{D5CDD505-2E9C-101B-9397-08002B2CF9AE}" pid="6" name="xd_Signature">
    <vt:lpwstr/>
  </property>
  <property fmtid="{D5CDD505-2E9C-101B-9397-08002B2CF9AE}" pid="7" name="xd_ProgID">
    <vt:lpwstr/>
  </property>
  <property fmtid="{D5CDD505-2E9C-101B-9397-08002B2CF9AE}" pid="8" name="ContentTypeId">
    <vt:lpwstr>0x010100CACD99C792B669469845BB5E89ADE8C1</vt:lpwstr>
  </property>
  <property fmtid="{D5CDD505-2E9C-101B-9397-08002B2CF9AE}" pid="9" name="MediaServiceImageTags">
    <vt:lpwstr/>
  </property>
</Properties>
</file>